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  <p:sldMasterId id="2147483672" r:id="rId2"/>
  </p:sldMasterIdLst>
  <p:sldIdLst>
    <p:sldId id="258" r:id="rId3"/>
    <p:sldId id="275" r:id="rId4"/>
    <p:sldId id="454" r:id="rId5"/>
    <p:sldId id="1074" r:id="rId6"/>
    <p:sldId id="455" r:id="rId7"/>
    <p:sldId id="457" r:id="rId8"/>
    <p:sldId id="1056" r:id="rId9"/>
    <p:sldId id="458" r:id="rId10"/>
    <p:sldId id="1075" r:id="rId11"/>
    <p:sldId id="1047" r:id="rId12"/>
    <p:sldId id="1076" r:id="rId13"/>
    <p:sldId id="460" r:id="rId14"/>
    <p:sldId id="1039" r:id="rId15"/>
    <p:sldId id="425" r:id="rId16"/>
    <p:sldId id="422" r:id="rId17"/>
    <p:sldId id="449" r:id="rId18"/>
    <p:sldId id="450" r:id="rId19"/>
    <p:sldId id="426" r:id="rId20"/>
    <p:sldId id="424" r:id="rId21"/>
    <p:sldId id="1077" r:id="rId22"/>
    <p:sldId id="1078" r:id="rId23"/>
    <p:sldId id="1082" r:id="rId24"/>
    <p:sldId id="1083" r:id="rId25"/>
    <p:sldId id="1084" r:id="rId26"/>
    <p:sldId id="1065" r:id="rId27"/>
    <p:sldId id="1079" r:id="rId28"/>
    <p:sldId id="1080" r:id="rId29"/>
    <p:sldId id="1085" r:id="rId30"/>
    <p:sldId id="1069" r:id="rId31"/>
    <p:sldId id="1086" r:id="rId32"/>
    <p:sldId id="1054" r:id="rId33"/>
    <p:sldId id="1055" r:id="rId34"/>
    <p:sldId id="1046" r:id="rId35"/>
    <p:sldId id="1081" r:id="rId36"/>
  </p:sldIdLst>
  <p:sldSz cx="12192000" cy="6858000"/>
  <p:notesSz cx="6889750" cy="10021888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243"/>
    <a:srgbClr val="E5F4FB"/>
    <a:srgbClr val="E60888"/>
    <a:srgbClr val="D6E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بلا نمط، شبكة جدول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2985" autoAdjust="0"/>
    <p:restoredTop sz="94660"/>
  </p:normalViewPr>
  <p:slideViewPr>
    <p:cSldViewPr snapToGrid="0">
      <p:cViewPr varScale="1">
        <p:scale>
          <a:sx n="89" d="100"/>
          <a:sy n="89" d="100"/>
        </p:scale>
        <p:origin x="63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657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602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9752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3945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4246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0273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5047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0930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6812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0269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57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6693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63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6460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882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8365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3471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811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1785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749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04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1443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791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518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4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28" Type="http://schemas.openxmlformats.org/officeDocument/2006/relationships/image" Target="../media/image26.pn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31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5.svg"/><Relationship Id="rId30" Type="http://schemas.openxmlformats.org/officeDocument/2006/relationships/image" Target="../media/image2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0.svg"/><Relationship Id="rId7" Type="http://schemas.microsoft.com/office/2007/relationships/hdphoto" Target="../media/hdphoto2.wdp"/><Relationship Id="rId12" Type="http://schemas.openxmlformats.org/officeDocument/2006/relationships/image" Target="../media/image6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11" Type="http://schemas.openxmlformats.org/officeDocument/2006/relationships/image" Target="../media/image47.svg"/><Relationship Id="rId5" Type="http://schemas.microsoft.com/office/2007/relationships/hdphoto" Target="../media/hdphoto1.wdp"/><Relationship Id="rId10" Type="http://schemas.openxmlformats.org/officeDocument/2006/relationships/image" Target="../media/image46.png"/><Relationship Id="rId4" Type="http://schemas.openxmlformats.org/officeDocument/2006/relationships/image" Target="../media/image23.png"/><Relationship Id="rId9" Type="http://schemas.openxmlformats.org/officeDocument/2006/relationships/image" Target="../media/image32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microsoft.com/office/2007/relationships/hdphoto" Target="../media/hdphoto1.wdp"/><Relationship Id="rId7" Type="http://schemas.openxmlformats.org/officeDocument/2006/relationships/image" Target="../media/image2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2.png"/><Relationship Id="rId11" Type="http://schemas.openxmlformats.org/officeDocument/2006/relationships/image" Target="../media/image63.png"/><Relationship Id="rId5" Type="http://schemas.openxmlformats.org/officeDocument/2006/relationships/image" Target="../media/image32.svg"/><Relationship Id="rId10" Type="http://schemas.microsoft.com/office/2007/relationships/hdphoto" Target="../media/hdphoto2.wdp"/><Relationship Id="rId4" Type="http://schemas.openxmlformats.org/officeDocument/2006/relationships/image" Target="../media/image31.png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30.svg"/><Relationship Id="rId7" Type="http://schemas.openxmlformats.org/officeDocument/2006/relationships/image" Target="../media/image32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png"/><Relationship Id="rId5" Type="http://schemas.microsoft.com/office/2007/relationships/hdphoto" Target="../media/hdphoto1.wdp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microsoft.com/office/2007/relationships/hdphoto" Target="../media/hdphoto2.wdp"/><Relationship Id="rId3" Type="http://schemas.openxmlformats.org/officeDocument/2006/relationships/image" Target="../media/image30.svg"/><Relationship Id="rId7" Type="http://schemas.openxmlformats.org/officeDocument/2006/relationships/image" Target="../media/image65.svg"/><Relationship Id="rId12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4.png"/><Relationship Id="rId11" Type="http://schemas.microsoft.com/office/2007/relationships/hdphoto" Target="../media/hdphoto1.wdp"/><Relationship Id="rId5" Type="http://schemas.openxmlformats.org/officeDocument/2006/relationships/image" Target="../media/image4.svg"/><Relationship Id="rId10" Type="http://schemas.openxmlformats.org/officeDocument/2006/relationships/image" Target="../media/image23.png"/><Relationship Id="rId4" Type="http://schemas.openxmlformats.org/officeDocument/2006/relationships/image" Target="../media/image3.png"/><Relationship Id="rId9" Type="http://schemas.openxmlformats.org/officeDocument/2006/relationships/image" Target="../media/image67.svg"/><Relationship Id="rId14" Type="http://schemas.openxmlformats.org/officeDocument/2006/relationships/image" Target="../media/image68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70.png"/><Relationship Id="rId7" Type="http://schemas.openxmlformats.org/officeDocument/2006/relationships/image" Target="../media/image23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3.svg"/><Relationship Id="rId5" Type="http://schemas.openxmlformats.org/officeDocument/2006/relationships/image" Target="../media/image72.png"/><Relationship Id="rId10" Type="http://schemas.microsoft.com/office/2007/relationships/hdphoto" Target="../media/hdphoto2.wdp"/><Relationship Id="rId4" Type="http://schemas.openxmlformats.org/officeDocument/2006/relationships/image" Target="../media/image71.png"/><Relationship Id="rId9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microsoft.com/office/2007/relationships/hdphoto" Target="../media/hdphoto2.wdp"/><Relationship Id="rId3" Type="http://schemas.openxmlformats.org/officeDocument/2006/relationships/image" Target="../media/image75.emf"/><Relationship Id="rId7" Type="http://schemas.microsoft.com/office/2007/relationships/hdphoto" Target="../media/hdphoto1.wdp"/><Relationship Id="rId12" Type="http://schemas.openxmlformats.org/officeDocument/2006/relationships/image" Target="../media/image28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11" Type="http://schemas.openxmlformats.org/officeDocument/2006/relationships/image" Target="../media/image25.svg"/><Relationship Id="rId5" Type="http://schemas.openxmlformats.org/officeDocument/2006/relationships/image" Target="../media/image77.jpg"/><Relationship Id="rId10" Type="http://schemas.openxmlformats.org/officeDocument/2006/relationships/image" Target="../media/image24.png"/><Relationship Id="rId4" Type="http://schemas.openxmlformats.org/officeDocument/2006/relationships/image" Target="../media/image76.emf"/><Relationship Id="rId9" Type="http://schemas.openxmlformats.org/officeDocument/2006/relationships/image" Target="../media/image79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81.png"/><Relationship Id="rId7" Type="http://schemas.microsoft.com/office/2007/relationships/hdphoto" Target="../media/hdphoto1.wdp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11" Type="http://schemas.microsoft.com/office/2007/relationships/hdphoto" Target="../media/hdphoto2.wdp"/><Relationship Id="rId5" Type="http://schemas.microsoft.com/office/2007/relationships/hdphoto" Target="../media/hdphoto3.wdp"/><Relationship Id="rId10" Type="http://schemas.openxmlformats.org/officeDocument/2006/relationships/image" Target="../media/image28.png"/><Relationship Id="rId4" Type="http://schemas.openxmlformats.org/officeDocument/2006/relationships/image" Target="../media/image82.png"/><Relationship Id="rId9" Type="http://schemas.openxmlformats.org/officeDocument/2006/relationships/image" Target="../media/image84.sv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8.png"/><Relationship Id="rId3" Type="http://schemas.openxmlformats.org/officeDocument/2006/relationships/image" Target="../media/image85.jpeg"/><Relationship Id="rId7" Type="http://schemas.openxmlformats.org/officeDocument/2006/relationships/image" Target="../media/image23.png"/><Relationship Id="rId12" Type="http://schemas.openxmlformats.org/officeDocument/2006/relationships/image" Target="../media/image25.sv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3.wdp"/><Relationship Id="rId11" Type="http://schemas.openxmlformats.org/officeDocument/2006/relationships/image" Target="../media/image24.png"/><Relationship Id="rId5" Type="http://schemas.openxmlformats.org/officeDocument/2006/relationships/image" Target="../media/image87.png"/><Relationship Id="rId10" Type="http://schemas.openxmlformats.org/officeDocument/2006/relationships/image" Target="../media/image89.svg"/><Relationship Id="rId4" Type="http://schemas.openxmlformats.org/officeDocument/2006/relationships/image" Target="../media/image86.jpg"/><Relationship Id="rId9" Type="http://schemas.openxmlformats.org/officeDocument/2006/relationships/image" Target="../media/image88.png"/><Relationship Id="rId1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svg"/><Relationship Id="rId3" Type="http://schemas.openxmlformats.org/officeDocument/2006/relationships/image" Target="../media/image91.png"/><Relationship Id="rId7" Type="http://schemas.openxmlformats.org/officeDocument/2006/relationships/image" Target="../media/image93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1.wdp"/><Relationship Id="rId5" Type="http://schemas.openxmlformats.org/officeDocument/2006/relationships/image" Target="../media/image23.png"/><Relationship Id="rId10" Type="http://schemas.microsoft.com/office/2007/relationships/hdphoto" Target="../media/hdphoto2.wdp"/><Relationship Id="rId4" Type="http://schemas.openxmlformats.org/officeDocument/2006/relationships/image" Target="../media/image92.png"/><Relationship Id="rId9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2.wdp"/><Relationship Id="rId3" Type="http://schemas.openxmlformats.org/officeDocument/2006/relationships/image" Target="../media/image95.emf"/><Relationship Id="rId7" Type="http://schemas.microsoft.com/office/2007/relationships/hdphoto" Target="../media/hdphoto1.wdp"/><Relationship Id="rId12" Type="http://schemas.openxmlformats.org/officeDocument/2006/relationships/image" Target="../media/image28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11" Type="http://schemas.openxmlformats.org/officeDocument/2006/relationships/image" Target="../media/image25.svg"/><Relationship Id="rId5" Type="http://schemas.openxmlformats.org/officeDocument/2006/relationships/image" Target="../media/image97.emf"/><Relationship Id="rId10" Type="http://schemas.openxmlformats.org/officeDocument/2006/relationships/image" Target="../media/image24.png"/><Relationship Id="rId4" Type="http://schemas.openxmlformats.org/officeDocument/2006/relationships/image" Target="../media/image96.emf"/><Relationship Id="rId9" Type="http://schemas.openxmlformats.org/officeDocument/2006/relationships/image" Target="../media/image16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33.svg"/><Relationship Id="rId3" Type="http://schemas.openxmlformats.org/officeDocument/2006/relationships/image" Target="../media/image30.svg"/><Relationship Id="rId7" Type="http://schemas.microsoft.com/office/2007/relationships/hdphoto" Target="../media/hdphoto1.wdp"/><Relationship Id="rId12" Type="http://schemas.openxmlformats.org/officeDocument/2006/relationships/image" Target="../media/image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11" Type="http://schemas.openxmlformats.org/officeDocument/2006/relationships/image" Target="../media/image16.svg"/><Relationship Id="rId5" Type="http://schemas.openxmlformats.org/officeDocument/2006/relationships/image" Target="../media/image32.svg"/><Relationship Id="rId15" Type="http://schemas.microsoft.com/office/2007/relationships/hdphoto" Target="../media/hdphoto2.wdp"/><Relationship Id="rId10" Type="http://schemas.openxmlformats.org/officeDocument/2006/relationships/image" Target="../media/image15.png"/><Relationship Id="rId4" Type="http://schemas.openxmlformats.org/officeDocument/2006/relationships/image" Target="../media/image31.png"/><Relationship Id="rId9" Type="http://schemas.openxmlformats.org/officeDocument/2006/relationships/image" Target="../media/image10.svg"/><Relationship Id="rId14" Type="http://schemas.openxmlformats.org/officeDocument/2006/relationships/image" Target="../media/image2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11" Type="http://schemas.openxmlformats.org/officeDocument/2006/relationships/image" Target="../media/image100.png"/><Relationship Id="rId5" Type="http://schemas.openxmlformats.org/officeDocument/2006/relationships/image" Target="../media/image84.svg"/><Relationship Id="rId10" Type="http://schemas.microsoft.com/office/2007/relationships/hdphoto" Target="../media/hdphoto4.wdp"/><Relationship Id="rId4" Type="http://schemas.openxmlformats.org/officeDocument/2006/relationships/image" Target="../media/image83.png"/><Relationship Id="rId9" Type="http://schemas.openxmlformats.org/officeDocument/2006/relationships/image" Target="../media/image9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99.png"/><Relationship Id="rId3" Type="http://schemas.openxmlformats.org/officeDocument/2006/relationships/image" Target="../media/image23.png"/><Relationship Id="rId7" Type="http://schemas.openxmlformats.org/officeDocument/2006/relationships/image" Target="../media/image24.png"/><Relationship Id="rId12" Type="http://schemas.openxmlformats.org/officeDocument/2006/relationships/image" Target="../media/image100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svg"/><Relationship Id="rId11" Type="http://schemas.openxmlformats.org/officeDocument/2006/relationships/image" Target="../media/image98.png"/><Relationship Id="rId5" Type="http://schemas.openxmlformats.org/officeDocument/2006/relationships/image" Target="../media/image15.png"/><Relationship Id="rId10" Type="http://schemas.microsoft.com/office/2007/relationships/hdphoto" Target="../media/hdphoto2.wdp"/><Relationship Id="rId4" Type="http://schemas.microsoft.com/office/2007/relationships/hdphoto" Target="../media/hdphoto1.wdp"/><Relationship Id="rId9" Type="http://schemas.openxmlformats.org/officeDocument/2006/relationships/image" Target="../media/image28.png"/><Relationship Id="rId14" Type="http://schemas.microsoft.com/office/2007/relationships/hdphoto" Target="../media/hdphoto4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microsoft.com/office/2007/relationships/hdphoto" Target="../media/hdphoto1.wdp"/><Relationship Id="rId7" Type="http://schemas.openxmlformats.org/officeDocument/2006/relationships/image" Target="../media/image2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10" Type="http://schemas.microsoft.com/office/2007/relationships/hdphoto" Target="../media/hdphoto2.wdp"/><Relationship Id="rId4" Type="http://schemas.openxmlformats.org/officeDocument/2006/relationships/image" Target="../media/image101.png"/><Relationship Id="rId9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104.png"/><Relationship Id="rId3" Type="http://schemas.openxmlformats.org/officeDocument/2006/relationships/image" Target="../media/image23.png"/><Relationship Id="rId7" Type="http://schemas.openxmlformats.org/officeDocument/2006/relationships/image" Target="../media/image29.png"/><Relationship Id="rId12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2.svg"/><Relationship Id="rId11" Type="http://schemas.openxmlformats.org/officeDocument/2006/relationships/image" Target="../media/image63.png"/><Relationship Id="rId5" Type="http://schemas.openxmlformats.org/officeDocument/2006/relationships/image" Target="../media/image31.png"/><Relationship Id="rId15" Type="http://schemas.openxmlformats.org/officeDocument/2006/relationships/image" Target="../media/image106.png"/><Relationship Id="rId10" Type="http://schemas.microsoft.com/office/2007/relationships/hdphoto" Target="../media/hdphoto2.wdp"/><Relationship Id="rId4" Type="http://schemas.microsoft.com/office/2007/relationships/hdphoto" Target="../media/hdphoto1.wdp"/><Relationship Id="rId9" Type="http://schemas.openxmlformats.org/officeDocument/2006/relationships/image" Target="../media/image28.png"/><Relationship Id="rId14" Type="http://schemas.openxmlformats.org/officeDocument/2006/relationships/image" Target="../media/image10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microsoft.com/office/2007/relationships/hdphoto" Target="../media/hdphoto2.wdp"/><Relationship Id="rId3" Type="http://schemas.openxmlformats.org/officeDocument/2006/relationships/image" Target="../media/image30.svg"/><Relationship Id="rId7" Type="http://schemas.openxmlformats.org/officeDocument/2006/relationships/image" Target="../media/image65.svg"/><Relationship Id="rId12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4.png"/><Relationship Id="rId11" Type="http://schemas.microsoft.com/office/2007/relationships/hdphoto" Target="../media/hdphoto1.wdp"/><Relationship Id="rId5" Type="http://schemas.openxmlformats.org/officeDocument/2006/relationships/image" Target="../media/image4.svg"/><Relationship Id="rId10" Type="http://schemas.openxmlformats.org/officeDocument/2006/relationships/image" Target="../media/image23.png"/><Relationship Id="rId4" Type="http://schemas.openxmlformats.org/officeDocument/2006/relationships/image" Target="../media/image3.png"/><Relationship Id="rId9" Type="http://schemas.openxmlformats.org/officeDocument/2006/relationships/image" Target="../media/image67.svg"/><Relationship Id="rId14" Type="http://schemas.openxmlformats.org/officeDocument/2006/relationships/image" Target="../media/image10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109.png"/><Relationship Id="rId3" Type="http://schemas.openxmlformats.org/officeDocument/2006/relationships/image" Target="../media/image30.svg"/><Relationship Id="rId7" Type="http://schemas.openxmlformats.org/officeDocument/2006/relationships/image" Target="../media/image67.svg"/><Relationship Id="rId12" Type="http://schemas.openxmlformats.org/officeDocument/2006/relationships/image" Target="../media/image10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6.png"/><Relationship Id="rId11" Type="http://schemas.microsoft.com/office/2007/relationships/hdphoto" Target="../media/hdphoto2.wdp"/><Relationship Id="rId5" Type="http://schemas.openxmlformats.org/officeDocument/2006/relationships/image" Target="../media/image4.svg"/><Relationship Id="rId10" Type="http://schemas.openxmlformats.org/officeDocument/2006/relationships/image" Target="../media/image28.png"/><Relationship Id="rId4" Type="http://schemas.openxmlformats.org/officeDocument/2006/relationships/image" Target="../media/image3.png"/><Relationship Id="rId9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30.svg"/><Relationship Id="rId7" Type="http://schemas.openxmlformats.org/officeDocument/2006/relationships/image" Target="../media/image67.svg"/><Relationship Id="rId12" Type="http://schemas.openxmlformats.org/officeDocument/2006/relationships/image" Target="../media/image11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6.png"/><Relationship Id="rId11" Type="http://schemas.openxmlformats.org/officeDocument/2006/relationships/image" Target="../media/image111.png"/><Relationship Id="rId5" Type="http://schemas.openxmlformats.org/officeDocument/2006/relationships/image" Target="../media/image4.svg"/><Relationship Id="rId10" Type="http://schemas.openxmlformats.org/officeDocument/2006/relationships/image" Target="../media/image110.png"/><Relationship Id="rId4" Type="http://schemas.openxmlformats.org/officeDocument/2006/relationships/image" Target="../media/image3.png"/><Relationship Id="rId9" Type="http://schemas.microsoft.com/office/2007/relationships/hdphoto" Target="../media/hdphoto1.wdp"/><Relationship Id="rId14" Type="http://schemas.microsoft.com/office/2007/relationships/hdphoto" Target="../media/hdphoto2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110.png"/><Relationship Id="rId3" Type="http://schemas.openxmlformats.org/officeDocument/2006/relationships/image" Target="../media/image30.svg"/><Relationship Id="rId7" Type="http://schemas.openxmlformats.org/officeDocument/2006/relationships/image" Target="../media/image67.svg"/><Relationship Id="rId12" Type="http://schemas.microsoft.com/office/2007/relationships/hdphoto" Target="../media/hdphoto2.wdp"/><Relationship Id="rId2" Type="http://schemas.openxmlformats.org/officeDocument/2006/relationships/image" Target="../media/image29.png"/><Relationship Id="rId16" Type="http://schemas.openxmlformats.org/officeDocument/2006/relationships/image" Target="../media/image114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6.png"/><Relationship Id="rId11" Type="http://schemas.openxmlformats.org/officeDocument/2006/relationships/image" Target="../media/image28.png"/><Relationship Id="rId5" Type="http://schemas.openxmlformats.org/officeDocument/2006/relationships/image" Target="../media/image4.svg"/><Relationship Id="rId15" Type="http://schemas.openxmlformats.org/officeDocument/2006/relationships/image" Target="../media/image113.png"/><Relationship Id="rId10" Type="http://schemas.openxmlformats.org/officeDocument/2006/relationships/image" Target="../media/image112.png"/><Relationship Id="rId4" Type="http://schemas.openxmlformats.org/officeDocument/2006/relationships/image" Target="../media/image3.png"/><Relationship Id="rId9" Type="http://schemas.microsoft.com/office/2007/relationships/hdphoto" Target="../media/hdphoto1.wdp"/><Relationship Id="rId14" Type="http://schemas.openxmlformats.org/officeDocument/2006/relationships/image" Target="../media/image11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13" Type="http://schemas.microsoft.com/office/2007/relationships/hdphoto" Target="../media/hdphoto1.wdp"/><Relationship Id="rId3" Type="http://schemas.openxmlformats.org/officeDocument/2006/relationships/image" Target="../media/image30.svg"/><Relationship Id="rId7" Type="http://schemas.openxmlformats.org/officeDocument/2006/relationships/image" Target="../media/image65.svg"/><Relationship Id="rId12" Type="http://schemas.openxmlformats.org/officeDocument/2006/relationships/image" Target="../media/image23.png"/><Relationship Id="rId17" Type="http://schemas.openxmlformats.org/officeDocument/2006/relationships/image" Target="../media/image118.png"/><Relationship Id="rId2" Type="http://schemas.openxmlformats.org/officeDocument/2006/relationships/image" Target="../media/image29.png"/><Relationship Id="rId16" Type="http://schemas.openxmlformats.org/officeDocument/2006/relationships/image" Target="../media/image117.gi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4.png"/><Relationship Id="rId11" Type="http://schemas.openxmlformats.org/officeDocument/2006/relationships/image" Target="../media/image67.svg"/><Relationship Id="rId5" Type="http://schemas.openxmlformats.org/officeDocument/2006/relationships/image" Target="../media/image4.svg"/><Relationship Id="rId15" Type="http://schemas.microsoft.com/office/2007/relationships/hdphoto" Target="../media/hdphoto2.wdp"/><Relationship Id="rId10" Type="http://schemas.openxmlformats.org/officeDocument/2006/relationships/image" Target="../media/image66.png"/><Relationship Id="rId4" Type="http://schemas.openxmlformats.org/officeDocument/2006/relationships/image" Target="../media/image3.png"/><Relationship Id="rId9" Type="http://schemas.openxmlformats.org/officeDocument/2006/relationships/image" Target="../media/image116.svg"/><Relationship Id="rId1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13" Type="http://schemas.microsoft.com/office/2007/relationships/hdphoto" Target="../media/hdphoto1.wdp"/><Relationship Id="rId3" Type="http://schemas.openxmlformats.org/officeDocument/2006/relationships/image" Target="../media/image30.svg"/><Relationship Id="rId7" Type="http://schemas.openxmlformats.org/officeDocument/2006/relationships/image" Target="../media/image65.svg"/><Relationship Id="rId12" Type="http://schemas.openxmlformats.org/officeDocument/2006/relationships/image" Target="../media/image23.png"/><Relationship Id="rId2" Type="http://schemas.openxmlformats.org/officeDocument/2006/relationships/image" Target="../media/image29.png"/><Relationship Id="rId16" Type="http://schemas.openxmlformats.org/officeDocument/2006/relationships/image" Target="../media/image11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4.png"/><Relationship Id="rId11" Type="http://schemas.openxmlformats.org/officeDocument/2006/relationships/image" Target="../media/image67.svg"/><Relationship Id="rId5" Type="http://schemas.openxmlformats.org/officeDocument/2006/relationships/image" Target="../media/image4.svg"/><Relationship Id="rId15" Type="http://schemas.microsoft.com/office/2007/relationships/hdphoto" Target="../media/hdphoto2.wdp"/><Relationship Id="rId10" Type="http://schemas.openxmlformats.org/officeDocument/2006/relationships/image" Target="../media/image66.png"/><Relationship Id="rId4" Type="http://schemas.openxmlformats.org/officeDocument/2006/relationships/image" Target="../media/image3.png"/><Relationship Id="rId9" Type="http://schemas.openxmlformats.org/officeDocument/2006/relationships/image" Target="../media/image116.svg"/><Relationship Id="rId1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microsoft.com/office/2007/relationships/hdphoto" Target="../media/hdphoto1.wdp"/><Relationship Id="rId18" Type="http://schemas.openxmlformats.org/officeDocument/2006/relationships/image" Target="../media/image28.png"/><Relationship Id="rId3" Type="http://schemas.openxmlformats.org/officeDocument/2006/relationships/audio" Target="../media/audio2.wav"/><Relationship Id="rId7" Type="http://schemas.openxmlformats.org/officeDocument/2006/relationships/image" Target="../media/image32.svg"/><Relationship Id="rId12" Type="http://schemas.openxmlformats.org/officeDocument/2006/relationships/image" Target="../media/image23.png"/><Relationship Id="rId17" Type="http://schemas.openxmlformats.org/officeDocument/2006/relationships/image" Target="../media/image35.svg"/><Relationship Id="rId2" Type="http://schemas.openxmlformats.org/officeDocument/2006/relationships/audio" Target="../media/audio1.wav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png"/><Relationship Id="rId11" Type="http://schemas.openxmlformats.org/officeDocument/2006/relationships/image" Target="../media/image20.svg"/><Relationship Id="rId5" Type="http://schemas.openxmlformats.org/officeDocument/2006/relationships/image" Target="../media/image30.svg"/><Relationship Id="rId15" Type="http://schemas.openxmlformats.org/officeDocument/2006/relationships/image" Target="../media/image8.svg"/><Relationship Id="rId10" Type="http://schemas.openxmlformats.org/officeDocument/2006/relationships/image" Target="../media/image19.png"/><Relationship Id="rId19" Type="http://schemas.microsoft.com/office/2007/relationships/hdphoto" Target="../media/hdphoto2.wdp"/><Relationship Id="rId4" Type="http://schemas.openxmlformats.org/officeDocument/2006/relationships/image" Target="../media/image29.png"/><Relationship Id="rId9" Type="http://schemas.openxmlformats.org/officeDocument/2006/relationships/image" Target="../media/image22.svg"/><Relationship Id="rId1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67.svg"/><Relationship Id="rId18" Type="http://schemas.openxmlformats.org/officeDocument/2006/relationships/image" Target="../media/image128.png"/><Relationship Id="rId3" Type="http://schemas.openxmlformats.org/officeDocument/2006/relationships/image" Target="../media/image121.svg"/><Relationship Id="rId7" Type="http://schemas.microsoft.com/office/2007/relationships/hdphoto" Target="../media/hdphoto1.wdp"/><Relationship Id="rId12" Type="http://schemas.openxmlformats.org/officeDocument/2006/relationships/image" Target="../media/image66.png"/><Relationship Id="rId17" Type="http://schemas.openxmlformats.org/officeDocument/2006/relationships/image" Target="../media/image127.png"/><Relationship Id="rId2" Type="http://schemas.openxmlformats.org/officeDocument/2006/relationships/image" Target="../media/image120.png"/><Relationship Id="rId16" Type="http://schemas.openxmlformats.org/officeDocument/2006/relationships/image" Target="../media/image12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11" Type="http://schemas.openxmlformats.org/officeDocument/2006/relationships/image" Target="../media/image125.svg"/><Relationship Id="rId5" Type="http://schemas.openxmlformats.org/officeDocument/2006/relationships/image" Target="../media/image123.svg"/><Relationship Id="rId15" Type="http://schemas.microsoft.com/office/2007/relationships/hdphoto" Target="../media/hdphoto2.wdp"/><Relationship Id="rId10" Type="http://schemas.openxmlformats.org/officeDocument/2006/relationships/image" Target="../media/image124.png"/><Relationship Id="rId19" Type="http://schemas.openxmlformats.org/officeDocument/2006/relationships/image" Target="../media/image117.gif"/><Relationship Id="rId4" Type="http://schemas.openxmlformats.org/officeDocument/2006/relationships/image" Target="../media/image122.png"/><Relationship Id="rId9" Type="http://schemas.openxmlformats.org/officeDocument/2006/relationships/image" Target="../media/image6.svg"/><Relationship Id="rId14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67.svg"/><Relationship Id="rId3" Type="http://schemas.openxmlformats.org/officeDocument/2006/relationships/image" Target="../media/image121.svg"/><Relationship Id="rId7" Type="http://schemas.microsoft.com/office/2007/relationships/hdphoto" Target="../media/hdphoto1.wdp"/><Relationship Id="rId12" Type="http://schemas.openxmlformats.org/officeDocument/2006/relationships/image" Target="../media/image66.png"/><Relationship Id="rId2" Type="http://schemas.openxmlformats.org/officeDocument/2006/relationships/image" Target="../media/image120.png"/><Relationship Id="rId16" Type="http://schemas.openxmlformats.org/officeDocument/2006/relationships/image" Target="../media/image12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11" Type="http://schemas.openxmlformats.org/officeDocument/2006/relationships/image" Target="../media/image125.svg"/><Relationship Id="rId5" Type="http://schemas.openxmlformats.org/officeDocument/2006/relationships/image" Target="../media/image123.svg"/><Relationship Id="rId15" Type="http://schemas.microsoft.com/office/2007/relationships/hdphoto" Target="../media/hdphoto2.wdp"/><Relationship Id="rId10" Type="http://schemas.openxmlformats.org/officeDocument/2006/relationships/image" Target="../media/image124.png"/><Relationship Id="rId4" Type="http://schemas.openxmlformats.org/officeDocument/2006/relationships/image" Target="../media/image122.png"/><Relationship Id="rId9" Type="http://schemas.openxmlformats.org/officeDocument/2006/relationships/image" Target="../media/image6.svg"/><Relationship Id="rId14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microsoft.com/office/2007/relationships/hdphoto" Target="../media/hdphoto2.wdp"/><Relationship Id="rId3" Type="http://schemas.openxmlformats.org/officeDocument/2006/relationships/image" Target="../media/image30.svg"/><Relationship Id="rId7" Type="http://schemas.openxmlformats.org/officeDocument/2006/relationships/image" Target="../media/image65.svg"/><Relationship Id="rId12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4.png"/><Relationship Id="rId11" Type="http://schemas.microsoft.com/office/2007/relationships/hdphoto" Target="../media/hdphoto1.wdp"/><Relationship Id="rId5" Type="http://schemas.openxmlformats.org/officeDocument/2006/relationships/image" Target="../media/image4.svg"/><Relationship Id="rId10" Type="http://schemas.openxmlformats.org/officeDocument/2006/relationships/image" Target="../media/image23.png"/><Relationship Id="rId4" Type="http://schemas.openxmlformats.org/officeDocument/2006/relationships/image" Target="../media/image3.png"/><Relationship Id="rId9" Type="http://schemas.openxmlformats.org/officeDocument/2006/relationships/image" Target="../media/image67.svg"/><Relationship Id="rId14" Type="http://schemas.openxmlformats.org/officeDocument/2006/relationships/image" Target="../media/image13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36.svg"/><Relationship Id="rId18" Type="http://schemas.openxmlformats.org/officeDocument/2006/relationships/image" Target="../media/image138.png"/><Relationship Id="rId3" Type="http://schemas.openxmlformats.org/officeDocument/2006/relationships/image" Target="../media/image132.svg"/><Relationship Id="rId21" Type="http://schemas.openxmlformats.org/officeDocument/2006/relationships/hyperlink" Target="https://t.me/fatimahalsubeie" TargetMode="External"/><Relationship Id="rId7" Type="http://schemas.openxmlformats.org/officeDocument/2006/relationships/image" Target="../media/image45.svg"/><Relationship Id="rId12" Type="http://schemas.openxmlformats.org/officeDocument/2006/relationships/image" Target="../media/image135.png"/><Relationship Id="rId17" Type="http://schemas.openxmlformats.org/officeDocument/2006/relationships/image" Target="../media/image137.svg"/><Relationship Id="rId2" Type="http://schemas.openxmlformats.org/officeDocument/2006/relationships/image" Target="../media/image131.png"/><Relationship Id="rId16" Type="http://schemas.openxmlformats.org/officeDocument/2006/relationships/image" Target="../media/image19.png"/><Relationship Id="rId20" Type="http://schemas.openxmlformats.org/officeDocument/2006/relationships/hyperlink" Target="https://refaheducation.com/ar" TargetMode="Externa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4.png"/><Relationship Id="rId11" Type="http://schemas.openxmlformats.org/officeDocument/2006/relationships/image" Target="../media/image134.svg"/><Relationship Id="rId5" Type="http://schemas.openxmlformats.org/officeDocument/2006/relationships/image" Target="../media/image4.svg"/><Relationship Id="rId15" Type="http://schemas.microsoft.com/office/2007/relationships/hdphoto" Target="../media/hdphoto1.wdp"/><Relationship Id="rId23" Type="http://schemas.microsoft.com/office/2007/relationships/hdphoto" Target="../media/hdphoto2.wdp"/><Relationship Id="rId10" Type="http://schemas.openxmlformats.org/officeDocument/2006/relationships/image" Target="../media/image133.png"/><Relationship Id="rId19" Type="http://schemas.openxmlformats.org/officeDocument/2006/relationships/image" Target="../media/image139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23.png"/><Relationship Id="rId22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2.wdp"/><Relationship Id="rId3" Type="http://schemas.openxmlformats.org/officeDocument/2006/relationships/image" Target="../media/image30.svg"/><Relationship Id="rId7" Type="http://schemas.openxmlformats.org/officeDocument/2006/relationships/image" Target="../media/image22.svg"/><Relationship Id="rId12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11" Type="http://schemas.microsoft.com/office/2007/relationships/hdphoto" Target="../media/hdphoto1.wdp"/><Relationship Id="rId5" Type="http://schemas.openxmlformats.org/officeDocument/2006/relationships/image" Target="../media/image32.svg"/><Relationship Id="rId15" Type="http://schemas.openxmlformats.org/officeDocument/2006/relationships/image" Target="../media/image37.svg"/><Relationship Id="rId10" Type="http://schemas.openxmlformats.org/officeDocument/2006/relationships/image" Target="../media/image23.png"/><Relationship Id="rId4" Type="http://schemas.openxmlformats.org/officeDocument/2006/relationships/image" Target="../media/image31.png"/><Relationship Id="rId9" Type="http://schemas.openxmlformats.org/officeDocument/2006/relationships/image" Target="../media/image20.svg"/><Relationship Id="rId14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8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.svg"/><Relationship Id="rId18" Type="http://schemas.openxmlformats.org/officeDocument/2006/relationships/image" Target="../media/image28.png"/><Relationship Id="rId3" Type="http://schemas.openxmlformats.org/officeDocument/2006/relationships/image" Target="../media/image30.svg"/><Relationship Id="rId7" Type="http://schemas.openxmlformats.org/officeDocument/2006/relationships/image" Target="../media/image35.svg"/><Relationship Id="rId12" Type="http://schemas.openxmlformats.org/officeDocument/2006/relationships/image" Target="../media/image3.png"/><Relationship Id="rId17" Type="http://schemas.openxmlformats.org/officeDocument/2006/relationships/image" Target="../media/image45.svg"/><Relationship Id="rId2" Type="http://schemas.openxmlformats.org/officeDocument/2006/relationships/image" Target="../media/image29.png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png"/><Relationship Id="rId11" Type="http://schemas.openxmlformats.org/officeDocument/2006/relationships/image" Target="../media/image43.svg"/><Relationship Id="rId5" Type="http://schemas.openxmlformats.org/officeDocument/2006/relationships/image" Target="../media/image39.svg"/><Relationship Id="rId15" Type="http://schemas.microsoft.com/office/2007/relationships/hdphoto" Target="../media/hdphoto1.wdp"/><Relationship Id="rId10" Type="http://schemas.openxmlformats.org/officeDocument/2006/relationships/image" Target="../media/image42.png"/><Relationship Id="rId19" Type="http://schemas.microsoft.com/office/2007/relationships/hdphoto" Target="../media/hdphoto2.wdp"/><Relationship Id="rId4" Type="http://schemas.openxmlformats.org/officeDocument/2006/relationships/image" Target="../media/image38.png"/><Relationship Id="rId9" Type="http://schemas.openxmlformats.org/officeDocument/2006/relationships/image" Target="../media/image41.svg"/><Relationship Id="rId1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49.png"/><Relationship Id="rId3" Type="http://schemas.openxmlformats.org/officeDocument/2006/relationships/image" Target="../media/image30.svg"/><Relationship Id="rId7" Type="http://schemas.microsoft.com/office/2007/relationships/hdphoto" Target="../media/hdphoto2.wdp"/><Relationship Id="rId12" Type="http://schemas.openxmlformats.org/officeDocument/2006/relationships/image" Target="../media/image4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11" Type="http://schemas.openxmlformats.org/officeDocument/2006/relationships/image" Target="../media/image47.svg"/><Relationship Id="rId5" Type="http://schemas.microsoft.com/office/2007/relationships/hdphoto" Target="../media/hdphoto1.wdp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4" Type="http://schemas.openxmlformats.org/officeDocument/2006/relationships/image" Target="../media/image23.png"/><Relationship Id="rId9" Type="http://schemas.openxmlformats.org/officeDocument/2006/relationships/image" Target="../media/image32.svg"/><Relationship Id="rId14" Type="http://schemas.openxmlformats.org/officeDocument/2006/relationships/image" Target="../media/image5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3.svg"/><Relationship Id="rId18" Type="http://schemas.openxmlformats.org/officeDocument/2006/relationships/image" Target="../media/image22.svg"/><Relationship Id="rId3" Type="http://schemas.openxmlformats.org/officeDocument/2006/relationships/image" Target="../media/image32.svg"/><Relationship Id="rId7" Type="http://schemas.openxmlformats.org/officeDocument/2006/relationships/image" Target="../media/image30.svg"/><Relationship Id="rId12" Type="http://schemas.openxmlformats.org/officeDocument/2006/relationships/image" Target="../media/image52.png"/><Relationship Id="rId17" Type="http://schemas.openxmlformats.org/officeDocument/2006/relationships/image" Target="../media/image21.png"/><Relationship Id="rId2" Type="http://schemas.openxmlformats.org/officeDocument/2006/relationships/image" Target="../media/image31.png"/><Relationship Id="rId16" Type="http://schemas.openxmlformats.org/officeDocument/2006/relationships/image" Target="../media/image56.png"/><Relationship Id="rId20" Type="http://schemas.openxmlformats.org/officeDocument/2006/relationships/image" Target="../media/image58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png"/><Relationship Id="rId11" Type="http://schemas.microsoft.com/office/2007/relationships/hdphoto" Target="../media/hdphoto2.wdp"/><Relationship Id="rId5" Type="http://schemas.microsoft.com/office/2007/relationships/hdphoto" Target="../media/hdphoto1.wdp"/><Relationship Id="rId15" Type="http://schemas.openxmlformats.org/officeDocument/2006/relationships/image" Target="../media/image55.svg"/><Relationship Id="rId10" Type="http://schemas.openxmlformats.org/officeDocument/2006/relationships/image" Target="../media/image28.png"/><Relationship Id="rId19" Type="http://schemas.openxmlformats.org/officeDocument/2006/relationships/image" Target="../media/image57.png"/><Relationship Id="rId4" Type="http://schemas.openxmlformats.org/officeDocument/2006/relationships/image" Target="../media/image23.png"/><Relationship Id="rId9" Type="http://schemas.openxmlformats.org/officeDocument/2006/relationships/image" Target="../media/image47.svg"/><Relationship Id="rId14" Type="http://schemas.openxmlformats.org/officeDocument/2006/relationships/image" Target="../media/image5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microsoft.com/office/2007/relationships/hdphoto" Target="../media/hdphoto1.wdp"/><Relationship Id="rId7" Type="http://schemas.openxmlformats.org/officeDocument/2006/relationships/image" Target="../media/image2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9.png"/><Relationship Id="rId11" Type="http://schemas.openxmlformats.org/officeDocument/2006/relationships/image" Target="../media/image60.png"/><Relationship Id="rId5" Type="http://schemas.openxmlformats.org/officeDocument/2006/relationships/image" Target="../media/image32.svg"/><Relationship Id="rId10" Type="http://schemas.microsoft.com/office/2007/relationships/hdphoto" Target="../media/hdphoto2.wdp"/><Relationship Id="rId4" Type="http://schemas.openxmlformats.org/officeDocument/2006/relationships/image" Target="../media/image31.pn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5756" t="8258" b="339"/>
          <a:stretch>
            <a:fillRect/>
          </a:stretch>
        </p:blipFill>
        <p:spPr>
          <a:xfrm rot="5400000">
            <a:off x="2741767" y="-4092184"/>
            <a:ext cx="6864113" cy="144145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722308" flipH="1">
            <a:off x="7199555" y="-509332"/>
            <a:ext cx="6217748" cy="166183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10314" flipH="1">
            <a:off x="3181517" y="-1075884"/>
            <a:ext cx="6217748" cy="1661835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-174954" y="4201383"/>
            <a:ext cx="5542146" cy="3354879"/>
            <a:chOff x="0" y="0"/>
            <a:chExt cx="11084292" cy="6709759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flipH="1">
              <a:off x="-1587008" y="0"/>
              <a:ext cx="2645138" cy="5531657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r="50955" b="6157"/>
            <a:stretch>
              <a:fillRect/>
            </a:stretch>
          </p:blipFill>
          <p:spPr>
            <a:xfrm rot="840405">
              <a:off x="4516973" y="4143720"/>
              <a:ext cx="4106857" cy="2100258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flipH="1">
              <a:off x="2104820" y="3496543"/>
              <a:ext cx="3952377" cy="2328309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flipH="1">
              <a:off x="162043" y="1824220"/>
              <a:ext cx="2918764" cy="3707437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 rot="6716125" flipH="1">
              <a:off x="-1784883" y="2705468"/>
              <a:ext cx="2885909" cy="2989171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 rot="-5299670" flipH="1">
              <a:off x="1622235" y="1330040"/>
              <a:ext cx="1894670" cy="2968856"/>
            </a:xfrm>
            <a:prstGeom prst="rect">
              <a:avLst/>
            </a:prstGeom>
          </p:spPr>
        </p:pic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2412439" flipH="1">
            <a:off x="11137126" y="1145481"/>
            <a:ext cx="738148" cy="33149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flipH="1">
            <a:off x="2801243" y="4855921"/>
            <a:ext cx="700901" cy="69325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flipH="1">
            <a:off x="8737600" y="173183"/>
            <a:ext cx="211245" cy="36421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flipH="1">
            <a:off x="10592515" y="232914"/>
            <a:ext cx="524819" cy="541558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1109831" y="2324847"/>
            <a:ext cx="10251004" cy="10337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67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500" b="1" i="0" u="none" strike="noStrike" kern="120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Calibri"/>
                <a:ea typeface="+mn-ea"/>
                <a:cs typeface="Childos Arabic SemiBold"/>
              </a:rPr>
              <a:t>صباح الخير</a:t>
            </a:r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A52FA9E8-E533-CE06-846D-808C4B4EF57E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20092" b="23168"/>
          <a:stretch/>
        </p:blipFill>
        <p:spPr>
          <a:xfrm>
            <a:off x="546871" y="265213"/>
            <a:ext cx="1318679" cy="1097094"/>
          </a:xfrm>
          <a:prstGeom prst="rect">
            <a:avLst/>
          </a:prstGeom>
        </p:spPr>
      </p:pic>
      <p:pic>
        <p:nvPicPr>
          <p:cNvPr id="21" name="Picture 3">
            <a:extLst>
              <a:ext uri="{FF2B5EF4-FFF2-40B4-BE49-F238E27FC236}">
                <a16:creationId xmlns:a16="http://schemas.microsoft.com/office/drawing/2014/main" id="{50576E36-F9B6-51B0-0870-61567F470B5F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 flipH="1">
            <a:off x="1804695" y="4183958"/>
            <a:ext cx="996774" cy="1028567"/>
          </a:xfrm>
          <a:prstGeom prst="rect">
            <a:avLst/>
          </a:prstGeom>
        </p:spPr>
      </p:pic>
      <p:pic>
        <p:nvPicPr>
          <p:cNvPr id="23" name="Picture 3">
            <a:extLst>
              <a:ext uri="{FF2B5EF4-FFF2-40B4-BE49-F238E27FC236}">
                <a16:creationId xmlns:a16="http://schemas.microsoft.com/office/drawing/2014/main" id="{7F83CB00-BA46-8AFC-650B-A1B418724D6E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 flipH="1">
            <a:off x="2294439" y="5244835"/>
            <a:ext cx="555750" cy="573477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8796A3BE-5F0D-09EC-20DB-438C2B18D580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3452" y="4459773"/>
            <a:ext cx="1454765" cy="130743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514"/>
          <a:stretch>
            <a:fillRect/>
          </a:stretch>
        </p:blipFill>
        <p:spPr>
          <a:xfrm rot="17925789">
            <a:off x="-286291" y="4878733"/>
            <a:ext cx="1989955" cy="2629377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1E9D07E6-CB8E-8EF5-9611-ADE14CAD2C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20092" b="23168"/>
          <a:stretch/>
        </p:blipFill>
        <p:spPr>
          <a:xfrm>
            <a:off x="96628" y="102497"/>
            <a:ext cx="1318679" cy="1097094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BE12E4F7-2844-5123-9D2C-1D6822C4BC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" y="5550562"/>
            <a:ext cx="1454765" cy="1307437"/>
          </a:xfrm>
          <a:prstGeom prst="rect">
            <a:avLst/>
          </a:prstGeom>
        </p:spPr>
      </p:pic>
      <p:pic>
        <p:nvPicPr>
          <p:cNvPr id="5" name="Picture 17">
            <a:extLst>
              <a:ext uri="{FF2B5EF4-FFF2-40B4-BE49-F238E27FC236}">
                <a16:creationId xmlns:a16="http://schemas.microsoft.com/office/drawing/2014/main" id="{03207EED-7374-4E97-D744-0413C83256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9782109">
            <a:off x="-1671762" y="687749"/>
            <a:ext cx="5930466" cy="821779"/>
          </a:xfrm>
          <a:prstGeom prst="rect">
            <a:avLst/>
          </a:prstGeom>
        </p:spPr>
      </p:pic>
      <p:pic>
        <p:nvPicPr>
          <p:cNvPr id="14" name="Picture 17">
            <a:extLst>
              <a:ext uri="{FF2B5EF4-FFF2-40B4-BE49-F238E27FC236}">
                <a16:creationId xmlns:a16="http://schemas.microsoft.com/office/drawing/2014/main" id="{94AB9565-6EBF-0FE4-C2C9-F0E9E3ADB18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9782109">
            <a:off x="-1380152" y="549684"/>
            <a:ext cx="5347246" cy="740963"/>
          </a:xfrm>
          <a:prstGeom prst="rect">
            <a:avLst/>
          </a:prstGeom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8C1A1024-0C62-6EA3-26A4-A13ED8A48388}"/>
              </a:ext>
            </a:extLst>
          </p:cNvPr>
          <p:cNvSpPr/>
          <p:nvPr/>
        </p:nvSpPr>
        <p:spPr>
          <a:xfrm>
            <a:off x="6333445" y="2793144"/>
            <a:ext cx="3978614" cy="718246"/>
          </a:xfrm>
          <a:custGeom>
            <a:avLst/>
            <a:gdLst>
              <a:gd name="connsiteX0" fmla="*/ 0 w 3978614"/>
              <a:gd name="connsiteY0" fmla="*/ 119710 h 718246"/>
              <a:gd name="connsiteX1" fmla="*/ 119710 w 3978614"/>
              <a:gd name="connsiteY1" fmla="*/ 0 h 718246"/>
              <a:gd name="connsiteX2" fmla="*/ 3858904 w 3978614"/>
              <a:gd name="connsiteY2" fmla="*/ 0 h 718246"/>
              <a:gd name="connsiteX3" fmla="*/ 3978614 w 3978614"/>
              <a:gd name="connsiteY3" fmla="*/ 119710 h 718246"/>
              <a:gd name="connsiteX4" fmla="*/ 3978614 w 3978614"/>
              <a:gd name="connsiteY4" fmla="*/ 598536 h 718246"/>
              <a:gd name="connsiteX5" fmla="*/ 3858904 w 3978614"/>
              <a:gd name="connsiteY5" fmla="*/ 718246 h 718246"/>
              <a:gd name="connsiteX6" fmla="*/ 119710 w 3978614"/>
              <a:gd name="connsiteY6" fmla="*/ 718246 h 718246"/>
              <a:gd name="connsiteX7" fmla="*/ 0 w 3978614"/>
              <a:gd name="connsiteY7" fmla="*/ 598536 h 718246"/>
              <a:gd name="connsiteX8" fmla="*/ 0 w 3978614"/>
              <a:gd name="connsiteY8" fmla="*/ 119710 h 718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78614" h="718246" fill="none" extrusionOk="0">
                <a:moveTo>
                  <a:pt x="0" y="119710"/>
                </a:moveTo>
                <a:cubicBezTo>
                  <a:pt x="-4553" y="58020"/>
                  <a:pt x="47014" y="-3199"/>
                  <a:pt x="119710" y="0"/>
                </a:cubicBezTo>
                <a:cubicBezTo>
                  <a:pt x="1812724" y="-56444"/>
                  <a:pt x="3327577" y="127025"/>
                  <a:pt x="3858904" y="0"/>
                </a:cubicBezTo>
                <a:cubicBezTo>
                  <a:pt x="3933251" y="3310"/>
                  <a:pt x="3977289" y="49171"/>
                  <a:pt x="3978614" y="119710"/>
                </a:cubicBezTo>
                <a:cubicBezTo>
                  <a:pt x="4012603" y="208296"/>
                  <a:pt x="4018623" y="407949"/>
                  <a:pt x="3978614" y="598536"/>
                </a:cubicBezTo>
                <a:cubicBezTo>
                  <a:pt x="3989068" y="658637"/>
                  <a:pt x="3922063" y="710507"/>
                  <a:pt x="3858904" y="718246"/>
                </a:cubicBezTo>
                <a:cubicBezTo>
                  <a:pt x="2634350" y="663250"/>
                  <a:pt x="1197652" y="586602"/>
                  <a:pt x="119710" y="718246"/>
                </a:cubicBezTo>
                <a:cubicBezTo>
                  <a:pt x="54666" y="723088"/>
                  <a:pt x="6722" y="669745"/>
                  <a:pt x="0" y="598536"/>
                </a:cubicBezTo>
                <a:cubicBezTo>
                  <a:pt x="33869" y="540061"/>
                  <a:pt x="17642" y="266636"/>
                  <a:pt x="0" y="119710"/>
                </a:cubicBezTo>
                <a:close/>
              </a:path>
              <a:path w="3978614" h="718246" stroke="0" extrusionOk="0">
                <a:moveTo>
                  <a:pt x="0" y="119710"/>
                </a:moveTo>
                <a:cubicBezTo>
                  <a:pt x="6007" y="53316"/>
                  <a:pt x="52490" y="902"/>
                  <a:pt x="119710" y="0"/>
                </a:cubicBezTo>
                <a:cubicBezTo>
                  <a:pt x="1301142" y="114653"/>
                  <a:pt x="2051530" y="95341"/>
                  <a:pt x="3858904" y="0"/>
                </a:cubicBezTo>
                <a:cubicBezTo>
                  <a:pt x="3928388" y="1523"/>
                  <a:pt x="3971662" y="52116"/>
                  <a:pt x="3978614" y="119710"/>
                </a:cubicBezTo>
                <a:cubicBezTo>
                  <a:pt x="3992879" y="216429"/>
                  <a:pt x="3992365" y="488302"/>
                  <a:pt x="3978614" y="598536"/>
                </a:cubicBezTo>
                <a:cubicBezTo>
                  <a:pt x="3969420" y="656547"/>
                  <a:pt x="3921957" y="730894"/>
                  <a:pt x="3858904" y="718246"/>
                </a:cubicBezTo>
                <a:cubicBezTo>
                  <a:pt x="2909034" y="735768"/>
                  <a:pt x="499790" y="875419"/>
                  <a:pt x="119710" y="718246"/>
                </a:cubicBezTo>
                <a:cubicBezTo>
                  <a:pt x="57255" y="728294"/>
                  <a:pt x="-4" y="668188"/>
                  <a:pt x="0" y="598536"/>
                </a:cubicBezTo>
                <a:cubicBezTo>
                  <a:pt x="28472" y="489800"/>
                  <a:pt x="29336" y="254307"/>
                  <a:pt x="0" y="11971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350318510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إنشاء جدول دالة</a:t>
            </a:r>
          </a:p>
        </p:txBody>
      </p:sp>
      <p:sp>
        <p:nvSpPr>
          <p:cNvPr id="7" name="شكل بيضاوي 6">
            <a:extLst>
              <a:ext uri="{FF2B5EF4-FFF2-40B4-BE49-F238E27FC236}">
                <a16:creationId xmlns:a16="http://schemas.microsoft.com/office/drawing/2014/main" id="{55F05564-05C5-132B-F44C-140A7E60EE7D}"/>
              </a:ext>
            </a:extLst>
          </p:cNvPr>
          <p:cNvSpPr/>
          <p:nvPr/>
        </p:nvSpPr>
        <p:spPr>
          <a:xfrm>
            <a:off x="10483347" y="2667614"/>
            <a:ext cx="873413" cy="969305"/>
          </a:xfrm>
          <a:custGeom>
            <a:avLst/>
            <a:gdLst>
              <a:gd name="connsiteX0" fmla="*/ 0 w 873413"/>
              <a:gd name="connsiteY0" fmla="*/ 484653 h 969305"/>
              <a:gd name="connsiteX1" fmla="*/ 436707 w 873413"/>
              <a:gd name="connsiteY1" fmla="*/ 0 h 969305"/>
              <a:gd name="connsiteX2" fmla="*/ 873414 w 873413"/>
              <a:gd name="connsiteY2" fmla="*/ 484653 h 969305"/>
              <a:gd name="connsiteX3" fmla="*/ 436707 w 873413"/>
              <a:gd name="connsiteY3" fmla="*/ 969306 h 969305"/>
              <a:gd name="connsiteX4" fmla="*/ 0 w 873413"/>
              <a:gd name="connsiteY4" fmla="*/ 484653 h 969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3413" h="969305" fill="none" extrusionOk="0">
                <a:moveTo>
                  <a:pt x="0" y="484653"/>
                </a:moveTo>
                <a:cubicBezTo>
                  <a:pt x="-2090" y="242422"/>
                  <a:pt x="195935" y="35480"/>
                  <a:pt x="436707" y="0"/>
                </a:cubicBezTo>
                <a:cubicBezTo>
                  <a:pt x="674292" y="-46897"/>
                  <a:pt x="881423" y="227483"/>
                  <a:pt x="873414" y="484653"/>
                </a:cubicBezTo>
                <a:cubicBezTo>
                  <a:pt x="828763" y="766267"/>
                  <a:pt x="667908" y="959391"/>
                  <a:pt x="436707" y="969306"/>
                </a:cubicBezTo>
                <a:cubicBezTo>
                  <a:pt x="213047" y="963385"/>
                  <a:pt x="-44805" y="757982"/>
                  <a:pt x="0" y="484653"/>
                </a:cubicBezTo>
                <a:close/>
              </a:path>
              <a:path w="873413" h="969305" stroke="0" extrusionOk="0">
                <a:moveTo>
                  <a:pt x="0" y="484653"/>
                </a:moveTo>
                <a:cubicBezTo>
                  <a:pt x="-23193" y="258694"/>
                  <a:pt x="189331" y="32476"/>
                  <a:pt x="436707" y="0"/>
                </a:cubicBezTo>
                <a:cubicBezTo>
                  <a:pt x="663628" y="11088"/>
                  <a:pt x="865914" y="204578"/>
                  <a:pt x="873414" y="484653"/>
                </a:cubicBezTo>
                <a:cubicBezTo>
                  <a:pt x="881926" y="779467"/>
                  <a:pt x="699369" y="1009239"/>
                  <a:pt x="436707" y="969306"/>
                </a:cubicBezTo>
                <a:cubicBezTo>
                  <a:pt x="228285" y="964648"/>
                  <a:pt x="-23281" y="724539"/>
                  <a:pt x="0" y="484653"/>
                </a:cubicBezTo>
                <a:close/>
              </a:path>
            </a:pathLst>
          </a:custGeom>
          <a:solidFill>
            <a:schemeClr val="accent6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45786421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800" u="sng" dirty="0">
                <a:solidFill>
                  <a:schemeClr val="bg1">
                    <a:lumMod val="95000"/>
                  </a:schemeClr>
                </a:solidFill>
              </a:rPr>
              <a:t>1</a:t>
            </a: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415E9B92-1C3F-4C0C-FCD7-AB7EEB9D7732}"/>
              </a:ext>
            </a:extLst>
          </p:cNvPr>
          <p:cNvSpPr/>
          <p:nvPr/>
        </p:nvSpPr>
        <p:spPr>
          <a:xfrm>
            <a:off x="6352391" y="4663787"/>
            <a:ext cx="3959668" cy="718246"/>
          </a:xfrm>
          <a:custGeom>
            <a:avLst/>
            <a:gdLst>
              <a:gd name="connsiteX0" fmla="*/ 0 w 3959668"/>
              <a:gd name="connsiteY0" fmla="*/ 119710 h 718246"/>
              <a:gd name="connsiteX1" fmla="*/ 119710 w 3959668"/>
              <a:gd name="connsiteY1" fmla="*/ 0 h 718246"/>
              <a:gd name="connsiteX2" fmla="*/ 3839958 w 3959668"/>
              <a:gd name="connsiteY2" fmla="*/ 0 h 718246"/>
              <a:gd name="connsiteX3" fmla="*/ 3959668 w 3959668"/>
              <a:gd name="connsiteY3" fmla="*/ 119710 h 718246"/>
              <a:gd name="connsiteX4" fmla="*/ 3959668 w 3959668"/>
              <a:gd name="connsiteY4" fmla="*/ 598536 h 718246"/>
              <a:gd name="connsiteX5" fmla="*/ 3839958 w 3959668"/>
              <a:gd name="connsiteY5" fmla="*/ 718246 h 718246"/>
              <a:gd name="connsiteX6" fmla="*/ 119710 w 3959668"/>
              <a:gd name="connsiteY6" fmla="*/ 718246 h 718246"/>
              <a:gd name="connsiteX7" fmla="*/ 0 w 3959668"/>
              <a:gd name="connsiteY7" fmla="*/ 598536 h 718246"/>
              <a:gd name="connsiteX8" fmla="*/ 0 w 3959668"/>
              <a:gd name="connsiteY8" fmla="*/ 119710 h 718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59668" h="718246" fill="none" extrusionOk="0">
                <a:moveTo>
                  <a:pt x="0" y="119710"/>
                </a:moveTo>
                <a:cubicBezTo>
                  <a:pt x="-4553" y="58020"/>
                  <a:pt x="47014" y="-3199"/>
                  <a:pt x="119710" y="0"/>
                </a:cubicBezTo>
                <a:cubicBezTo>
                  <a:pt x="1586453" y="-56444"/>
                  <a:pt x="3077706" y="127025"/>
                  <a:pt x="3839958" y="0"/>
                </a:cubicBezTo>
                <a:cubicBezTo>
                  <a:pt x="3914305" y="3310"/>
                  <a:pt x="3958343" y="49171"/>
                  <a:pt x="3959668" y="119710"/>
                </a:cubicBezTo>
                <a:cubicBezTo>
                  <a:pt x="3993657" y="208296"/>
                  <a:pt x="3999677" y="407949"/>
                  <a:pt x="3959668" y="598536"/>
                </a:cubicBezTo>
                <a:cubicBezTo>
                  <a:pt x="3970122" y="658637"/>
                  <a:pt x="3903117" y="710507"/>
                  <a:pt x="3839958" y="718246"/>
                </a:cubicBezTo>
                <a:cubicBezTo>
                  <a:pt x="3332160" y="663250"/>
                  <a:pt x="1316147" y="586602"/>
                  <a:pt x="119710" y="718246"/>
                </a:cubicBezTo>
                <a:cubicBezTo>
                  <a:pt x="54666" y="723088"/>
                  <a:pt x="6722" y="669745"/>
                  <a:pt x="0" y="598536"/>
                </a:cubicBezTo>
                <a:cubicBezTo>
                  <a:pt x="33869" y="540061"/>
                  <a:pt x="17642" y="266636"/>
                  <a:pt x="0" y="119710"/>
                </a:cubicBezTo>
                <a:close/>
              </a:path>
              <a:path w="3959668" h="718246" stroke="0" extrusionOk="0">
                <a:moveTo>
                  <a:pt x="0" y="119710"/>
                </a:moveTo>
                <a:cubicBezTo>
                  <a:pt x="6007" y="53316"/>
                  <a:pt x="52490" y="902"/>
                  <a:pt x="119710" y="0"/>
                </a:cubicBezTo>
                <a:cubicBezTo>
                  <a:pt x="797204" y="114653"/>
                  <a:pt x="2231759" y="95341"/>
                  <a:pt x="3839958" y="0"/>
                </a:cubicBezTo>
                <a:cubicBezTo>
                  <a:pt x="3909442" y="1523"/>
                  <a:pt x="3952716" y="52116"/>
                  <a:pt x="3959668" y="119710"/>
                </a:cubicBezTo>
                <a:cubicBezTo>
                  <a:pt x="3973933" y="216429"/>
                  <a:pt x="3973419" y="488302"/>
                  <a:pt x="3959668" y="598536"/>
                </a:cubicBezTo>
                <a:cubicBezTo>
                  <a:pt x="3950474" y="656547"/>
                  <a:pt x="3903011" y="730894"/>
                  <a:pt x="3839958" y="718246"/>
                </a:cubicBezTo>
                <a:cubicBezTo>
                  <a:pt x="2606495" y="735768"/>
                  <a:pt x="712825" y="875419"/>
                  <a:pt x="119710" y="718246"/>
                </a:cubicBezTo>
                <a:cubicBezTo>
                  <a:pt x="57255" y="728294"/>
                  <a:pt x="-4" y="668188"/>
                  <a:pt x="0" y="598536"/>
                </a:cubicBezTo>
                <a:cubicBezTo>
                  <a:pt x="28472" y="489800"/>
                  <a:pt x="29336" y="254307"/>
                  <a:pt x="0" y="119710"/>
                </a:cubicBezTo>
                <a:close/>
              </a:path>
            </a:pathLst>
          </a:custGeom>
          <a:solidFill>
            <a:srgbClr val="FAEA84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350318510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كتابة معادلة</a:t>
            </a:r>
          </a:p>
        </p:txBody>
      </p:sp>
      <p:sp>
        <p:nvSpPr>
          <p:cNvPr id="9" name="شكل بيضاوي 8">
            <a:extLst>
              <a:ext uri="{FF2B5EF4-FFF2-40B4-BE49-F238E27FC236}">
                <a16:creationId xmlns:a16="http://schemas.microsoft.com/office/drawing/2014/main" id="{FE671CED-1509-EF28-28D6-6AE628293C98}"/>
              </a:ext>
            </a:extLst>
          </p:cNvPr>
          <p:cNvSpPr/>
          <p:nvPr/>
        </p:nvSpPr>
        <p:spPr>
          <a:xfrm>
            <a:off x="10483347" y="4538257"/>
            <a:ext cx="873413" cy="969305"/>
          </a:xfrm>
          <a:custGeom>
            <a:avLst/>
            <a:gdLst>
              <a:gd name="connsiteX0" fmla="*/ 0 w 873413"/>
              <a:gd name="connsiteY0" fmla="*/ 484653 h 969305"/>
              <a:gd name="connsiteX1" fmla="*/ 436707 w 873413"/>
              <a:gd name="connsiteY1" fmla="*/ 0 h 969305"/>
              <a:gd name="connsiteX2" fmla="*/ 873414 w 873413"/>
              <a:gd name="connsiteY2" fmla="*/ 484653 h 969305"/>
              <a:gd name="connsiteX3" fmla="*/ 436707 w 873413"/>
              <a:gd name="connsiteY3" fmla="*/ 969306 h 969305"/>
              <a:gd name="connsiteX4" fmla="*/ 0 w 873413"/>
              <a:gd name="connsiteY4" fmla="*/ 484653 h 969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3413" h="969305" fill="none" extrusionOk="0">
                <a:moveTo>
                  <a:pt x="0" y="484653"/>
                </a:moveTo>
                <a:cubicBezTo>
                  <a:pt x="-2090" y="242422"/>
                  <a:pt x="195935" y="35480"/>
                  <a:pt x="436707" y="0"/>
                </a:cubicBezTo>
                <a:cubicBezTo>
                  <a:pt x="674292" y="-46897"/>
                  <a:pt x="881423" y="227483"/>
                  <a:pt x="873414" y="484653"/>
                </a:cubicBezTo>
                <a:cubicBezTo>
                  <a:pt x="828763" y="766267"/>
                  <a:pt x="667908" y="959391"/>
                  <a:pt x="436707" y="969306"/>
                </a:cubicBezTo>
                <a:cubicBezTo>
                  <a:pt x="213047" y="963385"/>
                  <a:pt x="-44805" y="757982"/>
                  <a:pt x="0" y="484653"/>
                </a:cubicBezTo>
                <a:close/>
              </a:path>
              <a:path w="873413" h="969305" stroke="0" extrusionOk="0">
                <a:moveTo>
                  <a:pt x="0" y="484653"/>
                </a:moveTo>
                <a:cubicBezTo>
                  <a:pt x="-23193" y="258694"/>
                  <a:pt x="189331" y="32476"/>
                  <a:pt x="436707" y="0"/>
                </a:cubicBezTo>
                <a:cubicBezTo>
                  <a:pt x="663628" y="11088"/>
                  <a:pt x="865914" y="204578"/>
                  <a:pt x="873414" y="484653"/>
                </a:cubicBezTo>
                <a:cubicBezTo>
                  <a:pt x="881926" y="779467"/>
                  <a:pt x="699369" y="1009239"/>
                  <a:pt x="436707" y="969306"/>
                </a:cubicBezTo>
                <a:cubicBezTo>
                  <a:pt x="228285" y="964648"/>
                  <a:pt x="-23281" y="724539"/>
                  <a:pt x="0" y="484653"/>
                </a:cubicBezTo>
                <a:close/>
              </a:path>
            </a:pathLst>
          </a:custGeom>
          <a:solidFill>
            <a:schemeClr val="accent6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45786421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800" u="sng" dirty="0">
                <a:solidFill>
                  <a:schemeClr val="bg1">
                    <a:lumMod val="95000"/>
                  </a:schemeClr>
                </a:solidFill>
              </a:rPr>
              <a:t>2</a:t>
            </a:r>
          </a:p>
        </p:txBody>
      </p:sp>
      <p:sp>
        <p:nvSpPr>
          <p:cNvPr id="18" name="مستطيل: زوايا مستديرة 17">
            <a:extLst>
              <a:ext uri="{FF2B5EF4-FFF2-40B4-BE49-F238E27FC236}">
                <a16:creationId xmlns:a16="http://schemas.microsoft.com/office/drawing/2014/main" id="{21E1E4CC-58CC-00E7-78D8-DE314548078F}"/>
              </a:ext>
            </a:extLst>
          </p:cNvPr>
          <p:cNvSpPr/>
          <p:nvPr/>
        </p:nvSpPr>
        <p:spPr>
          <a:xfrm>
            <a:off x="4209528" y="796751"/>
            <a:ext cx="6343724" cy="805679"/>
          </a:xfrm>
          <a:custGeom>
            <a:avLst/>
            <a:gdLst>
              <a:gd name="connsiteX0" fmla="*/ 0 w 6343724"/>
              <a:gd name="connsiteY0" fmla="*/ 134283 h 805679"/>
              <a:gd name="connsiteX1" fmla="*/ 134283 w 6343724"/>
              <a:gd name="connsiteY1" fmla="*/ 0 h 805679"/>
              <a:gd name="connsiteX2" fmla="*/ 6209441 w 6343724"/>
              <a:gd name="connsiteY2" fmla="*/ 0 h 805679"/>
              <a:gd name="connsiteX3" fmla="*/ 6343724 w 6343724"/>
              <a:gd name="connsiteY3" fmla="*/ 134283 h 805679"/>
              <a:gd name="connsiteX4" fmla="*/ 6343724 w 6343724"/>
              <a:gd name="connsiteY4" fmla="*/ 671396 h 805679"/>
              <a:gd name="connsiteX5" fmla="*/ 6209441 w 6343724"/>
              <a:gd name="connsiteY5" fmla="*/ 805679 h 805679"/>
              <a:gd name="connsiteX6" fmla="*/ 134283 w 6343724"/>
              <a:gd name="connsiteY6" fmla="*/ 805679 h 805679"/>
              <a:gd name="connsiteX7" fmla="*/ 0 w 6343724"/>
              <a:gd name="connsiteY7" fmla="*/ 671396 h 805679"/>
              <a:gd name="connsiteX8" fmla="*/ 0 w 6343724"/>
              <a:gd name="connsiteY8" fmla="*/ 134283 h 8056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43724" h="805679" fill="none" extrusionOk="0">
                <a:moveTo>
                  <a:pt x="0" y="134283"/>
                </a:moveTo>
                <a:cubicBezTo>
                  <a:pt x="-6036" y="65986"/>
                  <a:pt x="47831" y="-5973"/>
                  <a:pt x="134283" y="0"/>
                </a:cubicBezTo>
                <a:cubicBezTo>
                  <a:pt x="2926908" y="-56444"/>
                  <a:pt x="4975855" y="127025"/>
                  <a:pt x="6209441" y="0"/>
                </a:cubicBezTo>
                <a:cubicBezTo>
                  <a:pt x="6284917" y="528"/>
                  <a:pt x="6340693" y="50002"/>
                  <a:pt x="6343724" y="134283"/>
                </a:cubicBezTo>
                <a:cubicBezTo>
                  <a:pt x="6354463" y="278740"/>
                  <a:pt x="6385571" y="586251"/>
                  <a:pt x="6343724" y="671396"/>
                </a:cubicBezTo>
                <a:cubicBezTo>
                  <a:pt x="6355871" y="738571"/>
                  <a:pt x="6281510" y="800199"/>
                  <a:pt x="6209441" y="805679"/>
                </a:cubicBezTo>
                <a:cubicBezTo>
                  <a:pt x="4175664" y="750683"/>
                  <a:pt x="1237038" y="674035"/>
                  <a:pt x="134283" y="805679"/>
                </a:cubicBezTo>
                <a:cubicBezTo>
                  <a:pt x="61815" y="813345"/>
                  <a:pt x="8635" y="752103"/>
                  <a:pt x="0" y="671396"/>
                </a:cubicBezTo>
                <a:cubicBezTo>
                  <a:pt x="47181" y="406080"/>
                  <a:pt x="19318" y="361938"/>
                  <a:pt x="0" y="134283"/>
                </a:cubicBezTo>
                <a:close/>
              </a:path>
              <a:path w="6343724" h="805679" stroke="0" extrusionOk="0">
                <a:moveTo>
                  <a:pt x="0" y="134283"/>
                </a:moveTo>
                <a:cubicBezTo>
                  <a:pt x="9931" y="59658"/>
                  <a:pt x="50285" y="8028"/>
                  <a:pt x="134283" y="0"/>
                </a:cubicBezTo>
                <a:cubicBezTo>
                  <a:pt x="1421392" y="114653"/>
                  <a:pt x="5285541" y="95341"/>
                  <a:pt x="6209441" y="0"/>
                </a:cubicBezTo>
                <a:cubicBezTo>
                  <a:pt x="6295550" y="5400"/>
                  <a:pt x="6337022" y="58695"/>
                  <a:pt x="6343724" y="134283"/>
                </a:cubicBezTo>
                <a:cubicBezTo>
                  <a:pt x="6350834" y="256250"/>
                  <a:pt x="6372683" y="599795"/>
                  <a:pt x="6343724" y="671396"/>
                </a:cubicBezTo>
                <a:cubicBezTo>
                  <a:pt x="6336727" y="739391"/>
                  <a:pt x="6280986" y="816493"/>
                  <a:pt x="6209441" y="805679"/>
                </a:cubicBezTo>
                <a:cubicBezTo>
                  <a:pt x="3855973" y="823201"/>
                  <a:pt x="2200632" y="962852"/>
                  <a:pt x="134283" y="805679"/>
                </a:cubicBezTo>
                <a:cubicBezTo>
                  <a:pt x="63290" y="814380"/>
                  <a:pt x="-14" y="759465"/>
                  <a:pt x="0" y="671396"/>
                </a:cubicBezTo>
                <a:cubicBezTo>
                  <a:pt x="-44480" y="605907"/>
                  <a:pt x="-9204" y="354629"/>
                  <a:pt x="0" y="134283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350318510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سنتعلم في درس المعادلات والدوال :</a:t>
            </a:r>
          </a:p>
        </p:txBody>
      </p:sp>
      <p:sp>
        <p:nvSpPr>
          <p:cNvPr id="2" name="Freeform 7">
            <a:extLst>
              <a:ext uri="{FF2B5EF4-FFF2-40B4-BE49-F238E27FC236}">
                <a16:creationId xmlns:a16="http://schemas.microsoft.com/office/drawing/2014/main" id="{C87A77CF-AD31-6AE1-0FAC-E063CE11F4DE}"/>
              </a:ext>
            </a:extLst>
          </p:cNvPr>
          <p:cNvSpPr/>
          <p:nvPr/>
        </p:nvSpPr>
        <p:spPr>
          <a:xfrm flipH="1">
            <a:off x="1655544" y="2421690"/>
            <a:ext cx="3110093" cy="2505312"/>
          </a:xfrm>
          <a:custGeom>
            <a:avLst/>
            <a:gdLst/>
            <a:ahLst/>
            <a:cxnLst/>
            <a:rect l="l" t="t" r="r" b="b"/>
            <a:pathLst>
              <a:path w="4299427" h="3815742">
                <a:moveTo>
                  <a:pt x="0" y="0"/>
                </a:moveTo>
                <a:lnTo>
                  <a:pt x="4299427" y="0"/>
                </a:lnTo>
                <a:lnTo>
                  <a:pt x="4299427" y="3815742"/>
                </a:lnTo>
                <a:lnTo>
                  <a:pt x="0" y="381574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939030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8" grpId="0" animBg="1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صورة 22">
            <a:extLst>
              <a:ext uri="{FF2B5EF4-FFF2-40B4-BE49-F238E27FC236}">
                <a16:creationId xmlns:a16="http://schemas.microsoft.com/office/drawing/2014/main" id="{2D3C90A4-CC68-F41D-CFC9-A40EC281FB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20092" b="23168"/>
          <a:stretch/>
        </p:blipFill>
        <p:spPr>
          <a:xfrm>
            <a:off x="96628" y="102497"/>
            <a:ext cx="1318679" cy="1097094"/>
          </a:xfrm>
          <a:prstGeom prst="rect">
            <a:avLst/>
          </a:prstGeom>
        </p:spPr>
      </p:pic>
      <p:pic>
        <p:nvPicPr>
          <p:cNvPr id="5" name="Picture 17">
            <a:extLst>
              <a:ext uri="{FF2B5EF4-FFF2-40B4-BE49-F238E27FC236}">
                <a16:creationId xmlns:a16="http://schemas.microsoft.com/office/drawing/2014/main" id="{03207EED-7374-4E97-D744-0413C83256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211650">
            <a:off x="4461235" y="-2194092"/>
            <a:ext cx="8784469" cy="335407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7591530E-714A-21F0-9C20-5B074EBAACB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179" t="33167" r="54408" b="46373"/>
          <a:stretch/>
        </p:blipFill>
        <p:spPr>
          <a:xfrm>
            <a:off x="989704" y="1883519"/>
            <a:ext cx="9886277" cy="444844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39514"/>
          <a:stretch>
            <a:fillRect/>
          </a:stretch>
        </p:blipFill>
        <p:spPr>
          <a:xfrm rot="17925789">
            <a:off x="-423223" y="4787791"/>
            <a:ext cx="1949852" cy="2629377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5E1CAAF2-9B35-1760-9366-4852061BDB3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28" y="5456550"/>
            <a:ext cx="1454765" cy="1307437"/>
          </a:xfrm>
          <a:prstGeom prst="rect">
            <a:avLst/>
          </a:prstGeom>
        </p:spPr>
      </p:pic>
      <p:sp>
        <p:nvSpPr>
          <p:cNvPr id="4" name="TextBox 13">
            <a:extLst>
              <a:ext uri="{FF2B5EF4-FFF2-40B4-BE49-F238E27FC236}">
                <a16:creationId xmlns:a16="http://schemas.microsoft.com/office/drawing/2014/main" id="{DFC1E671-4542-CD34-5E6E-608D357B4453}"/>
              </a:ext>
            </a:extLst>
          </p:cNvPr>
          <p:cNvSpPr txBox="1"/>
          <p:nvPr/>
        </p:nvSpPr>
        <p:spPr>
          <a:xfrm>
            <a:off x="3274587" y="1000818"/>
            <a:ext cx="1930400" cy="397545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1" algn="ctr" defTabSz="609630" rtl="0">
              <a:lnSpc>
                <a:spcPts val="3103"/>
              </a:lnSpc>
              <a:spcBef>
                <a:spcPct val="0"/>
              </a:spcBef>
              <a:defRPr/>
            </a:pPr>
            <a:r>
              <a:rPr lang="ar-SA" sz="2667" b="1" dirty="0">
                <a:solidFill>
                  <a:srgbClr val="1D1D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القراءة المبصرة</a:t>
            </a:r>
            <a:endParaRPr lang="en-US" sz="2667" b="1" dirty="0">
              <a:solidFill>
                <a:srgbClr val="1D1D1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مستطيل: زوايا مستديرة 19">
            <a:extLst>
              <a:ext uri="{FF2B5EF4-FFF2-40B4-BE49-F238E27FC236}">
                <a16:creationId xmlns:a16="http://schemas.microsoft.com/office/drawing/2014/main" id="{5AD51075-2B41-EF36-F0C7-F852B77E5BDB}"/>
              </a:ext>
            </a:extLst>
          </p:cNvPr>
          <p:cNvSpPr/>
          <p:nvPr/>
        </p:nvSpPr>
        <p:spPr>
          <a:xfrm>
            <a:off x="6170187" y="651044"/>
            <a:ext cx="3678287" cy="843776"/>
          </a:xfrm>
          <a:custGeom>
            <a:avLst/>
            <a:gdLst>
              <a:gd name="connsiteX0" fmla="*/ 0 w 3678287"/>
              <a:gd name="connsiteY0" fmla="*/ 140632 h 843776"/>
              <a:gd name="connsiteX1" fmla="*/ 140632 w 3678287"/>
              <a:gd name="connsiteY1" fmla="*/ 0 h 843776"/>
              <a:gd name="connsiteX2" fmla="*/ 3537655 w 3678287"/>
              <a:gd name="connsiteY2" fmla="*/ 0 h 843776"/>
              <a:gd name="connsiteX3" fmla="*/ 3678287 w 3678287"/>
              <a:gd name="connsiteY3" fmla="*/ 140632 h 843776"/>
              <a:gd name="connsiteX4" fmla="*/ 3678287 w 3678287"/>
              <a:gd name="connsiteY4" fmla="*/ 703144 h 843776"/>
              <a:gd name="connsiteX5" fmla="*/ 3537655 w 3678287"/>
              <a:gd name="connsiteY5" fmla="*/ 843776 h 843776"/>
              <a:gd name="connsiteX6" fmla="*/ 140632 w 3678287"/>
              <a:gd name="connsiteY6" fmla="*/ 843776 h 843776"/>
              <a:gd name="connsiteX7" fmla="*/ 0 w 3678287"/>
              <a:gd name="connsiteY7" fmla="*/ 703144 h 843776"/>
              <a:gd name="connsiteX8" fmla="*/ 0 w 3678287"/>
              <a:gd name="connsiteY8" fmla="*/ 140632 h 843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78287" h="843776" fill="none" extrusionOk="0">
                <a:moveTo>
                  <a:pt x="0" y="140632"/>
                </a:moveTo>
                <a:cubicBezTo>
                  <a:pt x="-1558" y="64477"/>
                  <a:pt x="56638" y="-3074"/>
                  <a:pt x="140632" y="0"/>
                </a:cubicBezTo>
                <a:cubicBezTo>
                  <a:pt x="1534926" y="-56444"/>
                  <a:pt x="2310929" y="127025"/>
                  <a:pt x="3537655" y="0"/>
                </a:cubicBezTo>
                <a:cubicBezTo>
                  <a:pt x="3624675" y="3760"/>
                  <a:pt x="3673988" y="48611"/>
                  <a:pt x="3678287" y="140632"/>
                </a:cubicBezTo>
                <a:cubicBezTo>
                  <a:pt x="3710314" y="263147"/>
                  <a:pt x="3703965" y="431423"/>
                  <a:pt x="3678287" y="703144"/>
                </a:cubicBezTo>
                <a:cubicBezTo>
                  <a:pt x="3687620" y="775444"/>
                  <a:pt x="3611158" y="832867"/>
                  <a:pt x="3537655" y="843776"/>
                </a:cubicBezTo>
                <a:cubicBezTo>
                  <a:pt x="2559723" y="788780"/>
                  <a:pt x="1687197" y="712132"/>
                  <a:pt x="140632" y="843776"/>
                </a:cubicBezTo>
                <a:cubicBezTo>
                  <a:pt x="66245" y="858626"/>
                  <a:pt x="5753" y="785174"/>
                  <a:pt x="0" y="703144"/>
                </a:cubicBezTo>
                <a:cubicBezTo>
                  <a:pt x="14103" y="521773"/>
                  <a:pt x="-15363" y="414197"/>
                  <a:pt x="0" y="140632"/>
                </a:cubicBezTo>
                <a:close/>
              </a:path>
              <a:path w="3678287" h="843776" stroke="0" extrusionOk="0">
                <a:moveTo>
                  <a:pt x="0" y="140632"/>
                </a:moveTo>
                <a:cubicBezTo>
                  <a:pt x="3302" y="62809"/>
                  <a:pt x="53247" y="7931"/>
                  <a:pt x="140632" y="0"/>
                </a:cubicBezTo>
                <a:cubicBezTo>
                  <a:pt x="1744451" y="114653"/>
                  <a:pt x="2020577" y="95341"/>
                  <a:pt x="3537655" y="0"/>
                </a:cubicBezTo>
                <a:cubicBezTo>
                  <a:pt x="3628354" y="5890"/>
                  <a:pt x="3676343" y="62549"/>
                  <a:pt x="3678287" y="140632"/>
                </a:cubicBezTo>
                <a:cubicBezTo>
                  <a:pt x="3674297" y="354375"/>
                  <a:pt x="3674792" y="608336"/>
                  <a:pt x="3678287" y="703144"/>
                </a:cubicBezTo>
                <a:cubicBezTo>
                  <a:pt x="3677244" y="779893"/>
                  <a:pt x="3614021" y="849160"/>
                  <a:pt x="3537655" y="843776"/>
                </a:cubicBezTo>
                <a:cubicBezTo>
                  <a:pt x="2432311" y="861298"/>
                  <a:pt x="592377" y="1000949"/>
                  <a:pt x="140632" y="843776"/>
                </a:cubicBezTo>
                <a:cubicBezTo>
                  <a:pt x="64023" y="846685"/>
                  <a:pt x="-4" y="784798"/>
                  <a:pt x="0" y="703144"/>
                </a:cubicBezTo>
                <a:cubicBezTo>
                  <a:pt x="24843" y="457771"/>
                  <a:pt x="46095" y="377985"/>
                  <a:pt x="0" y="140632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350318510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إنشاء جدول دالة</a:t>
            </a:r>
          </a:p>
        </p:txBody>
      </p:sp>
      <p:sp>
        <p:nvSpPr>
          <p:cNvPr id="21" name="شكل بيضاوي 20">
            <a:extLst>
              <a:ext uri="{FF2B5EF4-FFF2-40B4-BE49-F238E27FC236}">
                <a16:creationId xmlns:a16="http://schemas.microsoft.com/office/drawing/2014/main" id="{DC0752E0-8D5A-4401-AAD6-7A39774A66A6}"/>
              </a:ext>
            </a:extLst>
          </p:cNvPr>
          <p:cNvSpPr/>
          <p:nvPr/>
        </p:nvSpPr>
        <p:spPr>
          <a:xfrm>
            <a:off x="11067069" y="2023175"/>
            <a:ext cx="780527" cy="758732"/>
          </a:xfrm>
          <a:custGeom>
            <a:avLst/>
            <a:gdLst>
              <a:gd name="connsiteX0" fmla="*/ 0 w 780527"/>
              <a:gd name="connsiteY0" fmla="*/ 379366 h 758732"/>
              <a:gd name="connsiteX1" fmla="*/ 390264 w 780527"/>
              <a:gd name="connsiteY1" fmla="*/ 0 h 758732"/>
              <a:gd name="connsiteX2" fmla="*/ 780528 w 780527"/>
              <a:gd name="connsiteY2" fmla="*/ 379366 h 758732"/>
              <a:gd name="connsiteX3" fmla="*/ 390264 w 780527"/>
              <a:gd name="connsiteY3" fmla="*/ 758732 h 758732"/>
              <a:gd name="connsiteX4" fmla="*/ 0 w 780527"/>
              <a:gd name="connsiteY4" fmla="*/ 379366 h 758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0527" h="758732" fill="none" extrusionOk="0">
                <a:moveTo>
                  <a:pt x="0" y="379366"/>
                </a:moveTo>
                <a:cubicBezTo>
                  <a:pt x="-1809" y="191863"/>
                  <a:pt x="174855" y="10984"/>
                  <a:pt x="390264" y="0"/>
                </a:cubicBezTo>
                <a:cubicBezTo>
                  <a:pt x="605229" y="-7441"/>
                  <a:pt x="788027" y="179676"/>
                  <a:pt x="780528" y="379366"/>
                </a:cubicBezTo>
                <a:cubicBezTo>
                  <a:pt x="740690" y="601328"/>
                  <a:pt x="583382" y="736473"/>
                  <a:pt x="390264" y="758732"/>
                </a:cubicBezTo>
                <a:cubicBezTo>
                  <a:pt x="191804" y="752963"/>
                  <a:pt x="-19690" y="591372"/>
                  <a:pt x="0" y="379366"/>
                </a:cubicBezTo>
                <a:close/>
              </a:path>
              <a:path w="780527" h="758732" stroke="0" extrusionOk="0">
                <a:moveTo>
                  <a:pt x="0" y="379366"/>
                </a:moveTo>
                <a:cubicBezTo>
                  <a:pt x="-7303" y="182981"/>
                  <a:pt x="172181" y="13361"/>
                  <a:pt x="390264" y="0"/>
                </a:cubicBezTo>
                <a:cubicBezTo>
                  <a:pt x="584571" y="16500"/>
                  <a:pt x="773011" y="157411"/>
                  <a:pt x="780528" y="379366"/>
                </a:cubicBezTo>
                <a:cubicBezTo>
                  <a:pt x="784100" y="600275"/>
                  <a:pt x="621212" y="787388"/>
                  <a:pt x="390264" y="758732"/>
                </a:cubicBezTo>
                <a:cubicBezTo>
                  <a:pt x="213671" y="753196"/>
                  <a:pt x="-23592" y="560733"/>
                  <a:pt x="0" y="379366"/>
                </a:cubicBezTo>
                <a:close/>
              </a:path>
            </a:pathLst>
          </a:custGeom>
          <a:solidFill>
            <a:schemeClr val="accent6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45786421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0" i="0" u="sng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22" name="صورة 21">
            <a:extLst>
              <a:ext uri="{FF2B5EF4-FFF2-40B4-BE49-F238E27FC236}">
                <a16:creationId xmlns:a16="http://schemas.microsoft.com/office/drawing/2014/main" id="{B285A4BD-D432-8EBD-3909-A984376D86F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250" t="1213" r="7502" b="2443"/>
          <a:stretch/>
        </p:blipFill>
        <p:spPr>
          <a:xfrm>
            <a:off x="1959640" y="254705"/>
            <a:ext cx="1183464" cy="1768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586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0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514"/>
          <a:stretch>
            <a:fillRect/>
          </a:stretch>
        </p:blipFill>
        <p:spPr>
          <a:xfrm rot="17925789">
            <a:off x="-153819" y="5139582"/>
            <a:ext cx="1170535" cy="2629377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2D3C90A4-CC68-F41D-CFC9-A40EC281FB8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20092" b="23168"/>
          <a:stretch/>
        </p:blipFill>
        <p:spPr>
          <a:xfrm>
            <a:off x="96628" y="102497"/>
            <a:ext cx="1318679" cy="1097094"/>
          </a:xfrm>
          <a:prstGeom prst="rect">
            <a:avLst/>
          </a:prstGeom>
        </p:spPr>
      </p:pic>
      <p:pic>
        <p:nvPicPr>
          <p:cNvPr id="5" name="Picture 17">
            <a:extLst>
              <a:ext uri="{FF2B5EF4-FFF2-40B4-BE49-F238E27FC236}">
                <a16:creationId xmlns:a16="http://schemas.microsoft.com/office/drawing/2014/main" id="{03207EED-7374-4E97-D744-0413C83256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211650">
            <a:off x="4461235" y="-2194092"/>
            <a:ext cx="8784469" cy="335407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7591530E-714A-21F0-9C20-5B074EBAACB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2179" t="33008" r="54431" b="46373"/>
          <a:stretch/>
        </p:blipFill>
        <p:spPr>
          <a:xfrm>
            <a:off x="1135930" y="2038574"/>
            <a:ext cx="10125810" cy="4168748"/>
          </a:xfrm>
          <a:prstGeom prst="rect">
            <a:avLst/>
          </a:prstGeom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5E0D8272-74B7-ABC3-2B6B-0AA76EFFF122}"/>
              </a:ext>
            </a:extLst>
          </p:cNvPr>
          <p:cNvSpPr/>
          <p:nvPr/>
        </p:nvSpPr>
        <p:spPr>
          <a:xfrm>
            <a:off x="3455894" y="4141693"/>
            <a:ext cx="914400" cy="275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8565ED46-0824-95F3-07C1-3312D95777B0}"/>
              </a:ext>
            </a:extLst>
          </p:cNvPr>
          <p:cNvSpPr/>
          <p:nvPr/>
        </p:nvSpPr>
        <p:spPr>
          <a:xfrm>
            <a:off x="1685365" y="4141693"/>
            <a:ext cx="914400" cy="275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1DA0ACDF-528D-E7EB-104E-1B8A219AD711}"/>
              </a:ext>
            </a:extLst>
          </p:cNvPr>
          <p:cNvSpPr/>
          <p:nvPr/>
        </p:nvSpPr>
        <p:spPr>
          <a:xfrm>
            <a:off x="3455894" y="4569759"/>
            <a:ext cx="914400" cy="275665"/>
          </a:xfrm>
          <a:prstGeom prst="rect">
            <a:avLst/>
          </a:prstGeom>
          <a:solidFill>
            <a:srgbClr val="FFFD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1A093335-0292-0F3A-E84F-7EB09BD77D57}"/>
              </a:ext>
            </a:extLst>
          </p:cNvPr>
          <p:cNvSpPr/>
          <p:nvPr/>
        </p:nvSpPr>
        <p:spPr>
          <a:xfrm>
            <a:off x="1838712" y="4555192"/>
            <a:ext cx="914400" cy="275665"/>
          </a:xfrm>
          <a:prstGeom prst="rect">
            <a:avLst/>
          </a:prstGeom>
          <a:solidFill>
            <a:srgbClr val="FFFD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B7334426-16F8-1D1C-6826-39D48C092E79}"/>
              </a:ext>
            </a:extLst>
          </p:cNvPr>
          <p:cNvSpPr/>
          <p:nvPr/>
        </p:nvSpPr>
        <p:spPr>
          <a:xfrm>
            <a:off x="3455894" y="5032935"/>
            <a:ext cx="914400" cy="275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7936B64C-54E1-E85B-8AE9-D2E5102AFE34}"/>
              </a:ext>
            </a:extLst>
          </p:cNvPr>
          <p:cNvSpPr/>
          <p:nvPr/>
        </p:nvSpPr>
        <p:spPr>
          <a:xfrm>
            <a:off x="1865551" y="5032935"/>
            <a:ext cx="914400" cy="275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AutoShape 125">
            <a:extLst>
              <a:ext uri="{FF2B5EF4-FFF2-40B4-BE49-F238E27FC236}">
                <a16:creationId xmlns:a16="http://schemas.microsoft.com/office/drawing/2014/main" id="{39E5DE62-55CC-747E-3319-D2075A188760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330043" y="4184341"/>
            <a:ext cx="2248348" cy="1162594"/>
          </a:xfrm>
          <a:prstGeom prst="homePlate">
            <a:avLst>
              <a:gd name="adj" fmla="val 81296"/>
            </a:avLst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ar-SA" altLang="ar-SA"/>
          </a:p>
        </p:txBody>
      </p:sp>
      <p:sp>
        <p:nvSpPr>
          <p:cNvPr id="17" name="AutoShape 125">
            <a:extLst>
              <a:ext uri="{FF2B5EF4-FFF2-40B4-BE49-F238E27FC236}">
                <a16:creationId xmlns:a16="http://schemas.microsoft.com/office/drawing/2014/main" id="{7DF6ECFB-38B2-352B-ABE7-0C93679BCF4F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1279482" y="4205512"/>
            <a:ext cx="2206006" cy="1162594"/>
          </a:xfrm>
          <a:prstGeom prst="homePlate">
            <a:avLst>
              <a:gd name="adj" fmla="val 81296"/>
            </a:avLst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ar-SA" altLang="ar-SA"/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13A8CEC6-2DE1-70A6-40EF-0AE65E6409B6}"/>
              </a:ext>
            </a:extLst>
          </p:cNvPr>
          <p:cNvSpPr/>
          <p:nvPr/>
        </p:nvSpPr>
        <p:spPr>
          <a:xfrm>
            <a:off x="4720255" y="5997803"/>
            <a:ext cx="1340720" cy="513998"/>
          </a:xfrm>
          <a:custGeom>
            <a:avLst/>
            <a:gdLst>
              <a:gd name="connsiteX0" fmla="*/ 0 w 1340720"/>
              <a:gd name="connsiteY0" fmla="*/ 0 h 513998"/>
              <a:gd name="connsiteX1" fmla="*/ 1340720 w 1340720"/>
              <a:gd name="connsiteY1" fmla="*/ 0 h 513998"/>
              <a:gd name="connsiteX2" fmla="*/ 1340720 w 1340720"/>
              <a:gd name="connsiteY2" fmla="*/ 513998 h 513998"/>
              <a:gd name="connsiteX3" fmla="*/ 0 w 1340720"/>
              <a:gd name="connsiteY3" fmla="*/ 513998 h 513998"/>
              <a:gd name="connsiteX4" fmla="*/ 0 w 1340720"/>
              <a:gd name="connsiteY4" fmla="*/ 0 h 513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0720" h="513998" fill="none" extrusionOk="0">
                <a:moveTo>
                  <a:pt x="0" y="0"/>
                </a:moveTo>
                <a:cubicBezTo>
                  <a:pt x="595624" y="-100619"/>
                  <a:pt x="871763" y="16471"/>
                  <a:pt x="1340720" y="0"/>
                </a:cubicBezTo>
                <a:cubicBezTo>
                  <a:pt x="1318606" y="192181"/>
                  <a:pt x="1341001" y="369121"/>
                  <a:pt x="1340720" y="513998"/>
                </a:cubicBezTo>
                <a:cubicBezTo>
                  <a:pt x="944864" y="589059"/>
                  <a:pt x="480345" y="402453"/>
                  <a:pt x="0" y="513998"/>
                </a:cubicBezTo>
                <a:cubicBezTo>
                  <a:pt x="5127" y="428459"/>
                  <a:pt x="17885" y="238351"/>
                  <a:pt x="0" y="0"/>
                </a:cubicBezTo>
                <a:close/>
              </a:path>
              <a:path w="1340720" h="513998" stroke="0" extrusionOk="0">
                <a:moveTo>
                  <a:pt x="0" y="0"/>
                </a:moveTo>
                <a:cubicBezTo>
                  <a:pt x="206084" y="-73278"/>
                  <a:pt x="987659" y="-72709"/>
                  <a:pt x="1340720" y="0"/>
                </a:cubicBezTo>
                <a:cubicBezTo>
                  <a:pt x="1371503" y="178846"/>
                  <a:pt x="1332951" y="315520"/>
                  <a:pt x="1340720" y="513998"/>
                </a:cubicBezTo>
                <a:cubicBezTo>
                  <a:pt x="1074803" y="612922"/>
                  <a:pt x="176254" y="438492"/>
                  <a:pt x="0" y="513998"/>
                </a:cubicBezTo>
                <a:cubicBezTo>
                  <a:pt x="-25760" y="433890"/>
                  <a:pt x="41460" y="138645"/>
                  <a:pt x="0" y="0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917009184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FF0000"/>
                </a:solidFill>
                <a:cs typeface="Akhbar MT" pitchFamily="2" charset="-78"/>
              </a:rPr>
              <a:t>المجال</a:t>
            </a: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CDA0F8E7-293A-8255-6656-C57F9C404F35}"/>
              </a:ext>
            </a:extLst>
          </p:cNvPr>
          <p:cNvSpPr/>
          <p:nvPr/>
        </p:nvSpPr>
        <p:spPr>
          <a:xfrm>
            <a:off x="1728554" y="5968989"/>
            <a:ext cx="1249483" cy="513998"/>
          </a:xfrm>
          <a:custGeom>
            <a:avLst/>
            <a:gdLst>
              <a:gd name="connsiteX0" fmla="*/ 0 w 1249483"/>
              <a:gd name="connsiteY0" fmla="*/ 0 h 513998"/>
              <a:gd name="connsiteX1" fmla="*/ 1249483 w 1249483"/>
              <a:gd name="connsiteY1" fmla="*/ 0 h 513998"/>
              <a:gd name="connsiteX2" fmla="*/ 1249483 w 1249483"/>
              <a:gd name="connsiteY2" fmla="*/ 513998 h 513998"/>
              <a:gd name="connsiteX3" fmla="*/ 0 w 1249483"/>
              <a:gd name="connsiteY3" fmla="*/ 513998 h 513998"/>
              <a:gd name="connsiteX4" fmla="*/ 0 w 1249483"/>
              <a:gd name="connsiteY4" fmla="*/ 0 h 513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9483" h="513998" fill="none" extrusionOk="0">
                <a:moveTo>
                  <a:pt x="0" y="0"/>
                </a:moveTo>
                <a:cubicBezTo>
                  <a:pt x="371606" y="-49948"/>
                  <a:pt x="642292" y="76170"/>
                  <a:pt x="1249483" y="0"/>
                </a:cubicBezTo>
                <a:cubicBezTo>
                  <a:pt x="1276840" y="141341"/>
                  <a:pt x="1244788" y="457904"/>
                  <a:pt x="1249483" y="513998"/>
                </a:cubicBezTo>
                <a:cubicBezTo>
                  <a:pt x="671959" y="427914"/>
                  <a:pt x="398973" y="586411"/>
                  <a:pt x="0" y="513998"/>
                </a:cubicBezTo>
                <a:cubicBezTo>
                  <a:pt x="11166" y="328408"/>
                  <a:pt x="33743" y="109089"/>
                  <a:pt x="0" y="0"/>
                </a:cubicBezTo>
                <a:close/>
              </a:path>
              <a:path w="1249483" h="513998" stroke="0" extrusionOk="0">
                <a:moveTo>
                  <a:pt x="0" y="0"/>
                </a:moveTo>
                <a:cubicBezTo>
                  <a:pt x="413053" y="98827"/>
                  <a:pt x="1001751" y="-27323"/>
                  <a:pt x="1249483" y="0"/>
                </a:cubicBezTo>
                <a:cubicBezTo>
                  <a:pt x="1214164" y="80951"/>
                  <a:pt x="1207029" y="402973"/>
                  <a:pt x="1249483" y="513998"/>
                </a:cubicBezTo>
                <a:cubicBezTo>
                  <a:pt x="1040396" y="594362"/>
                  <a:pt x="220026" y="530094"/>
                  <a:pt x="0" y="513998"/>
                </a:cubicBezTo>
                <a:cubicBezTo>
                  <a:pt x="-6728" y="370516"/>
                  <a:pt x="96" y="187537"/>
                  <a:pt x="0" y="0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54632122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FF0000"/>
                </a:solidFill>
                <a:cs typeface="Akhbar MT" pitchFamily="2" charset="-78"/>
              </a:rPr>
              <a:t>المدى</a:t>
            </a:r>
          </a:p>
        </p:txBody>
      </p:sp>
      <p:sp>
        <p:nvSpPr>
          <p:cNvPr id="2" name="TextBox 13">
            <a:extLst>
              <a:ext uri="{FF2B5EF4-FFF2-40B4-BE49-F238E27FC236}">
                <a16:creationId xmlns:a16="http://schemas.microsoft.com/office/drawing/2014/main" id="{D1E70DC2-26D1-B311-7B27-A6A9DBC16C33}"/>
              </a:ext>
            </a:extLst>
          </p:cNvPr>
          <p:cNvSpPr txBox="1"/>
          <p:nvPr/>
        </p:nvSpPr>
        <p:spPr>
          <a:xfrm>
            <a:off x="3047367" y="901100"/>
            <a:ext cx="1930400" cy="397545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1" algn="ctr" defTabSz="609630" rtl="0">
              <a:lnSpc>
                <a:spcPts val="3103"/>
              </a:lnSpc>
              <a:spcBef>
                <a:spcPct val="0"/>
              </a:spcBef>
              <a:defRPr/>
            </a:pPr>
            <a:r>
              <a:rPr lang="ar-SA" sz="2667" b="1" dirty="0">
                <a:solidFill>
                  <a:srgbClr val="1D1D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حوار ومناقشة</a:t>
            </a:r>
            <a:endParaRPr lang="en-US" sz="2667" b="1" dirty="0">
              <a:solidFill>
                <a:srgbClr val="1D1D1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72D81E6A-F112-AAD7-F166-1F84D931B3C8}"/>
              </a:ext>
            </a:extLst>
          </p:cNvPr>
          <p:cNvSpPr/>
          <p:nvPr/>
        </p:nvSpPr>
        <p:spPr>
          <a:xfrm>
            <a:off x="6074450" y="590767"/>
            <a:ext cx="3678287" cy="843776"/>
          </a:xfrm>
          <a:custGeom>
            <a:avLst/>
            <a:gdLst>
              <a:gd name="connsiteX0" fmla="*/ 0 w 3678287"/>
              <a:gd name="connsiteY0" fmla="*/ 140632 h 843776"/>
              <a:gd name="connsiteX1" fmla="*/ 140632 w 3678287"/>
              <a:gd name="connsiteY1" fmla="*/ 0 h 843776"/>
              <a:gd name="connsiteX2" fmla="*/ 3537655 w 3678287"/>
              <a:gd name="connsiteY2" fmla="*/ 0 h 843776"/>
              <a:gd name="connsiteX3" fmla="*/ 3678287 w 3678287"/>
              <a:gd name="connsiteY3" fmla="*/ 140632 h 843776"/>
              <a:gd name="connsiteX4" fmla="*/ 3678287 w 3678287"/>
              <a:gd name="connsiteY4" fmla="*/ 703144 h 843776"/>
              <a:gd name="connsiteX5" fmla="*/ 3537655 w 3678287"/>
              <a:gd name="connsiteY5" fmla="*/ 843776 h 843776"/>
              <a:gd name="connsiteX6" fmla="*/ 140632 w 3678287"/>
              <a:gd name="connsiteY6" fmla="*/ 843776 h 843776"/>
              <a:gd name="connsiteX7" fmla="*/ 0 w 3678287"/>
              <a:gd name="connsiteY7" fmla="*/ 703144 h 843776"/>
              <a:gd name="connsiteX8" fmla="*/ 0 w 3678287"/>
              <a:gd name="connsiteY8" fmla="*/ 140632 h 843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78287" h="843776" fill="none" extrusionOk="0">
                <a:moveTo>
                  <a:pt x="0" y="140632"/>
                </a:moveTo>
                <a:cubicBezTo>
                  <a:pt x="-1558" y="64477"/>
                  <a:pt x="56638" y="-3074"/>
                  <a:pt x="140632" y="0"/>
                </a:cubicBezTo>
                <a:cubicBezTo>
                  <a:pt x="1534926" y="-56444"/>
                  <a:pt x="2310929" y="127025"/>
                  <a:pt x="3537655" y="0"/>
                </a:cubicBezTo>
                <a:cubicBezTo>
                  <a:pt x="3624675" y="3760"/>
                  <a:pt x="3673988" y="48611"/>
                  <a:pt x="3678287" y="140632"/>
                </a:cubicBezTo>
                <a:cubicBezTo>
                  <a:pt x="3710314" y="263147"/>
                  <a:pt x="3703965" y="431423"/>
                  <a:pt x="3678287" y="703144"/>
                </a:cubicBezTo>
                <a:cubicBezTo>
                  <a:pt x="3687620" y="775444"/>
                  <a:pt x="3611158" y="832867"/>
                  <a:pt x="3537655" y="843776"/>
                </a:cubicBezTo>
                <a:cubicBezTo>
                  <a:pt x="2559723" y="788780"/>
                  <a:pt x="1687197" y="712132"/>
                  <a:pt x="140632" y="843776"/>
                </a:cubicBezTo>
                <a:cubicBezTo>
                  <a:pt x="66245" y="858626"/>
                  <a:pt x="5753" y="785174"/>
                  <a:pt x="0" y="703144"/>
                </a:cubicBezTo>
                <a:cubicBezTo>
                  <a:pt x="14103" y="521773"/>
                  <a:pt x="-15363" y="414197"/>
                  <a:pt x="0" y="140632"/>
                </a:cubicBezTo>
                <a:close/>
              </a:path>
              <a:path w="3678287" h="843776" stroke="0" extrusionOk="0">
                <a:moveTo>
                  <a:pt x="0" y="140632"/>
                </a:moveTo>
                <a:cubicBezTo>
                  <a:pt x="3302" y="62809"/>
                  <a:pt x="53247" y="7931"/>
                  <a:pt x="140632" y="0"/>
                </a:cubicBezTo>
                <a:cubicBezTo>
                  <a:pt x="1744451" y="114653"/>
                  <a:pt x="2020577" y="95341"/>
                  <a:pt x="3537655" y="0"/>
                </a:cubicBezTo>
                <a:cubicBezTo>
                  <a:pt x="3628354" y="5890"/>
                  <a:pt x="3676343" y="62549"/>
                  <a:pt x="3678287" y="140632"/>
                </a:cubicBezTo>
                <a:cubicBezTo>
                  <a:pt x="3674297" y="354375"/>
                  <a:pt x="3674792" y="608336"/>
                  <a:pt x="3678287" y="703144"/>
                </a:cubicBezTo>
                <a:cubicBezTo>
                  <a:pt x="3677244" y="779893"/>
                  <a:pt x="3614021" y="849160"/>
                  <a:pt x="3537655" y="843776"/>
                </a:cubicBezTo>
                <a:cubicBezTo>
                  <a:pt x="2432311" y="861298"/>
                  <a:pt x="592377" y="1000949"/>
                  <a:pt x="140632" y="843776"/>
                </a:cubicBezTo>
                <a:cubicBezTo>
                  <a:pt x="64023" y="846685"/>
                  <a:pt x="-4" y="784798"/>
                  <a:pt x="0" y="703144"/>
                </a:cubicBezTo>
                <a:cubicBezTo>
                  <a:pt x="24843" y="457771"/>
                  <a:pt x="46095" y="377985"/>
                  <a:pt x="0" y="140632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350318510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إنشاء جدول دالة</a:t>
            </a:r>
          </a:p>
        </p:txBody>
      </p:sp>
      <p:sp>
        <p:nvSpPr>
          <p:cNvPr id="4" name="شكل بيضاوي 3">
            <a:extLst>
              <a:ext uri="{FF2B5EF4-FFF2-40B4-BE49-F238E27FC236}">
                <a16:creationId xmlns:a16="http://schemas.microsoft.com/office/drawing/2014/main" id="{441CE25F-F37C-1489-44CC-13268DEB51BE}"/>
              </a:ext>
            </a:extLst>
          </p:cNvPr>
          <p:cNvSpPr/>
          <p:nvPr/>
        </p:nvSpPr>
        <p:spPr>
          <a:xfrm>
            <a:off x="11245733" y="1883519"/>
            <a:ext cx="780527" cy="758732"/>
          </a:xfrm>
          <a:custGeom>
            <a:avLst/>
            <a:gdLst>
              <a:gd name="connsiteX0" fmla="*/ 0 w 780527"/>
              <a:gd name="connsiteY0" fmla="*/ 379366 h 758732"/>
              <a:gd name="connsiteX1" fmla="*/ 390264 w 780527"/>
              <a:gd name="connsiteY1" fmla="*/ 0 h 758732"/>
              <a:gd name="connsiteX2" fmla="*/ 780528 w 780527"/>
              <a:gd name="connsiteY2" fmla="*/ 379366 h 758732"/>
              <a:gd name="connsiteX3" fmla="*/ 390264 w 780527"/>
              <a:gd name="connsiteY3" fmla="*/ 758732 h 758732"/>
              <a:gd name="connsiteX4" fmla="*/ 0 w 780527"/>
              <a:gd name="connsiteY4" fmla="*/ 379366 h 758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0527" h="758732" fill="none" extrusionOk="0">
                <a:moveTo>
                  <a:pt x="0" y="379366"/>
                </a:moveTo>
                <a:cubicBezTo>
                  <a:pt x="-1809" y="191863"/>
                  <a:pt x="174855" y="10984"/>
                  <a:pt x="390264" y="0"/>
                </a:cubicBezTo>
                <a:cubicBezTo>
                  <a:pt x="605229" y="-7441"/>
                  <a:pt x="788027" y="179676"/>
                  <a:pt x="780528" y="379366"/>
                </a:cubicBezTo>
                <a:cubicBezTo>
                  <a:pt x="740690" y="601328"/>
                  <a:pt x="583382" y="736473"/>
                  <a:pt x="390264" y="758732"/>
                </a:cubicBezTo>
                <a:cubicBezTo>
                  <a:pt x="191804" y="752963"/>
                  <a:pt x="-19690" y="591372"/>
                  <a:pt x="0" y="379366"/>
                </a:cubicBezTo>
                <a:close/>
              </a:path>
              <a:path w="780527" h="758732" stroke="0" extrusionOk="0">
                <a:moveTo>
                  <a:pt x="0" y="379366"/>
                </a:moveTo>
                <a:cubicBezTo>
                  <a:pt x="-7303" y="182981"/>
                  <a:pt x="172181" y="13361"/>
                  <a:pt x="390264" y="0"/>
                </a:cubicBezTo>
                <a:cubicBezTo>
                  <a:pt x="584571" y="16500"/>
                  <a:pt x="773011" y="157411"/>
                  <a:pt x="780528" y="379366"/>
                </a:cubicBezTo>
                <a:cubicBezTo>
                  <a:pt x="784100" y="600275"/>
                  <a:pt x="621212" y="787388"/>
                  <a:pt x="390264" y="758732"/>
                </a:cubicBezTo>
                <a:cubicBezTo>
                  <a:pt x="213671" y="753196"/>
                  <a:pt x="-23592" y="560733"/>
                  <a:pt x="0" y="379366"/>
                </a:cubicBezTo>
                <a:close/>
              </a:path>
            </a:pathLst>
          </a:custGeom>
          <a:solidFill>
            <a:schemeClr val="accent6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45786421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0" i="0" u="sng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9E71AE2C-06F2-B981-8545-93040E97D656}"/>
              </a:ext>
            </a:extLst>
          </p:cNvPr>
          <p:cNvSpPr/>
          <p:nvPr/>
        </p:nvSpPr>
        <p:spPr>
          <a:xfrm>
            <a:off x="7417398" y="5018324"/>
            <a:ext cx="3828335" cy="11565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7854E553-3654-D09F-4DC8-CB28B924BE5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35246" t="47790" r="54431" b="49229"/>
          <a:stretch/>
        </p:blipFill>
        <p:spPr>
          <a:xfrm>
            <a:off x="7444423" y="5032935"/>
            <a:ext cx="3828334" cy="736659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1840BB96-0C68-3BB5-826F-9DA616DA594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33082" t="50708" r="54431" b="46373"/>
          <a:stretch/>
        </p:blipFill>
        <p:spPr>
          <a:xfrm>
            <a:off x="7160497" y="5797925"/>
            <a:ext cx="4396185" cy="685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287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2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xit" presetSubtype="2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xit" presetSubtype="2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250"/>
                            </p:stCondLst>
                            <p:childTnLst>
                              <p:par>
                                <p:cTn id="40" presetID="2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750"/>
                            </p:stCondLst>
                            <p:childTnLst>
                              <p:par>
                                <p:cTn id="53" presetID="2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5" grpId="0" animBg="1"/>
      <p:bldP spid="17" grpId="0" animBg="1"/>
      <p:bldP spid="18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20404" y="-2813128"/>
            <a:ext cx="13699232" cy="4293150"/>
            <a:chOff x="0" y="0"/>
            <a:chExt cx="27398464" cy="858630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9514"/>
            <a:stretch>
              <a:fillRect/>
            </a:stretch>
          </p:blipFill>
          <p:spPr>
            <a:xfrm rot="5264612" flipV="1">
              <a:off x="14810364" y="-3945616"/>
              <a:ext cx="7089054" cy="17299166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9514"/>
            <a:stretch>
              <a:fillRect/>
            </a:stretch>
          </p:blipFill>
          <p:spPr>
            <a:xfrm rot="5661089" flipV="1">
              <a:off x="5158214" y="-4517582"/>
              <a:ext cx="7182211" cy="17526494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298860" flipH="1">
            <a:off x="-3455346" y="747901"/>
            <a:ext cx="6153037" cy="164453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70962" y="964514"/>
            <a:ext cx="1833002" cy="178967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023670" flipH="1">
            <a:off x="1383793" y="84219"/>
            <a:ext cx="367549" cy="633706"/>
          </a:xfrm>
          <a:prstGeom prst="rect">
            <a:avLst/>
          </a:prstGeom>
        </p:spPr>
      </p:pic>
      <p:pic>
        <p:nvPicPr>
          <p:cNvPr id="25" name="Picture 16">
            <a:extLst>
              <a:ext uri="{FF2B5EF4-FFF2-40B4-BE49-F238E27FC236}">
                <a16:creationId xmlns:a16="http://schemas.microsoft.com/office/drawing/2014/main" id="{6904E0EE-05AD-555A-3DF6-E256059BEB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514"/>
          <a:stretch>
            <a:fillRect/>
          </a:stretch>
        </p:blipFill>
        <p:spPr>
          <a:xfrm rot="17551332">
            <a:off x="-399887" y="4487722"/>
            <a:ext cx="2280033" cy="3450157"/>
          </a:xfrm>
          <a:prstGeom prst="rect">
            <a:avLst/>
          </a:prstGeom>
        </p:spPr>
      </p:pic>
      <p:sp>
        <p:nvSpPr>
          <p:cNvPr id="29" name="TextBox 13">
            <a:extLst>
              <a:ext uri="{FF2B5EF4-FFF2-40B4-BE49-F238E27FC236}">
                <a16:creationId xmlns:a16="http://schemas.microsoft.com/office/drawing/2014/main" id="{7C4D8836-916D-9B9F-4C49-B9FE684B656B}"/>
              </a:ext>
            </a:extLst>
          </p:cNvPr>
          <p:cNvSpPr txBox="1"/>
          <p:nvPr/>
        </p:nvSpPr>
        <p:spPr>
          <a:xfrm>
            <a:off x="4440840" y="401072"/>
            <a:ext cx="1930400" cy="397545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1" algn="ctr" defTabSz="609630" rtl="0">
              <a:lnSpc>
                <a:spcPts val="3103"/>
              </a:lnSpc>
              <a:spcBef>
                <a:spcPct val="0"/>
              </a:spcBef>
              <a:defRPr/>
            </a:pPr>
            <a:r>
              <a:rPr lang="ar-SA" sz="2667" b="1" dirty="0">
                <a:solidFill>
                  <a:srgbClr val="1D1D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تعلم فردي</a:t>
            </a:r>
          </a:p>
        </p:txBody>
      </p:sp>
      <p:sp>
        <p:nvSpPr>
          <p:cNvPr id="31" name="TextBox 13">
            <a:extLst>
              <a:ext uri="{FF2B5EF4-FFF2-40B4-BE49-F238E27FC236}">
                <a16:creationId xmlns:a16="http://schemas.microsoft.com/office/drawing/2014/main" id="{DE06D977-88A8-C754-D166-FE73F2CCA5C4}"/>
              </a:ext>
            </a:extLst>
          </p:cNvPr>
          <p:cNvSpPr txBox="1"/>
          <p:nvPr/>
        </p:nvSpPr>
        <p:spPr>
          <a:xfrm>
            <a:off x="7627978" y="497476"/>
            <a:ext cx="4163543" cy="447110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marL="0" lvl="1" algn="ctr" defTabSz="609630" rtl="0">
              <a:lnSpc>
                <a:spcPts val="3103"/>
              </a:lnSpc>
              <a:spcBef>
                <a:spcPct val="0"/>
              </a:spcBef>
              <a:defRPr/>
            </a:pPr>
            <a:r>
              <a:rPr lang="ar-SA" sz="4400" b="1" dirty="0">
                <a:solidFill>
                  <a:srgbClr val="F16B1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تحقق من فهمك</a:t>
            </a:r>
            <a:endParaRPr lang="en-US" sz="4400" b="1" dirty="0">
              <a:solidFill>
                <a:srgbClr val="F16B1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3" name="صورة 32">
            <a:extLst>
              <a:ext uri="{FF2B5EF4-FFF2-40B4-BE49-F238E27FC236}">
                <a16:creationId xmlns:a16="http://schemas.microsoft.com/office/drawing/2014/main" id="{9F5950CE-3B72-7754-98E5-FF4B0CCC991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20092" b="23168"/>
          <a:stretch/>
        </p:blipFill>
        <p:spPr>
          <a:xfrm>
            <a:off x="166685" y="-51071"/>
            <a:ext cx="1318679" cy="1097094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02B7ADFB-9468-24DC-0C21-248454F935A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" y="5550562"/>
            <a:ext cx="1454765" cy="1307437"/>
          </a:xfrm>
          <a:prstGeom prst="rect">
            <a:avLst/>
          </a:prstGeom>
        </p:spPr>
      </p:pic>
      <p:sp>
        <p:nvSpPr>
          <p:cNvPr id="15" name="مستطيل 14">
            <a:extLst>
              <a:ext uri="{FF2B5EF4-FFF2-40B4-BE49-F238E27FC236}">
                <a16:creationId xmlns:a16="http://schemas.microsoft.com/office/drawing/2014/main" id="{7A41E45E-54E7-D8D2-9D10-BB315FE446FC}"/>
              </a:ext>
            </a:extLst>
          </p:cNvPr>
          <p:cNvSpPr/>
          <p:nvPr/>
        </p:nvSpPr>
        <p:spPr>
          <a:xfrm>
            <a:off x="3262746" y="3300308"/>
            <a:ext cx="443345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4B935C78-06F2-5934-3272-774DBF0AE98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00169" y="1488176"/>
            <a:ext cx="9181652" cy="1464797"/>
          </a:xfrm>
          <a:prstGeom prst="rect">
            <a:avLst/>
          </a:prstGeom>
          <a:ln>
            <a:solidFill>
              <a:srgbClr val="00B050"/>
            </a:solidFill>
          </a:ln>
        </p:spPr>
      </p:pic>
      <p:graphicFrame>
        <p:nvGraphicFramePr>
          <p:cNvPr id="11" name="جدول 13">
            <a:extLst>
              <a:ext uri="{FF2B5EF4-FFF2-40B4-BE49-F238E27FC236}">
                <a16:creationId xmlns:a16="http://schemas.microsoft.com/office/drawing/2014/main" id="{77547610-EA3C-FA5C-600A-0371C4EF93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8433209"/>
              </p:ext>
            </p:extLst>
          </p:nvPr>
        </p:nvGraphicFramePr>
        <p:xfrm>
          <a:off x="2856784" y="3231577"/>
          <a:ext cx="5390775" cy="3427690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796925">
                  <a:extLst>
                    <a:ext uri="{9D8B030D-6E8A-4147-A177-3AD203B41FA5}">
                      <a16:colId xmlns:a16="http://schemas.microsoft.com/office/drawing/2014/main" val="241702080"/>
                    </a:ext>
                  </a:extLst>
                </a:gridCol>
                <a:gridCol w="1796925">
                  <a:extLst>
                    <a:ext uri="{9D8B030D-6E8A-4147-A177-3AD203B41FA5}">
                      <a16:colId xmlns:a16="http://schemas.microsoft.com/office/drawing/2014/main" val="197735726"/>
                    </a:ext>
                  </a:extLst>
                </a:gridCol>
                <a:gridCol w="1796925">
                  <a:extLst>
                    <a:ext uri="{9D8B030D-6E8A-4147-A177-3AD203B41FA5}">
                      <a16:colId xmlns:a16="http://schemas.microsoft.com/office/drawing/2014/main" val="3265770915"/>
                    </a:ext>
                  </a:extLst>
                </a:gridCol>
              </a:tblGrid>
              <a:tr h="685538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9557013"/>
                  </a:ext>
                </a:extLst>
              </a:tr>
              <a:tr h="685538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756301"/>
                  </a:ext>
                </a:extLst>
              </a:tr>
              <a:tr h="685538"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1943780"/>
                  </a:ext>
                </a:extLst>
              </a:tr>
              <a:tr h="685538"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2605417"/>
                  </a:ext>
                </a:extLst>
              </a:tr>
              <a:tr h="685538"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67138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82696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4A8306C3-90AB-41E8-B978-86DFD5836D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9892" y="2351314"/>
            <a:ext cx="3599121" cy="4095206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F98F1A7D-A8EA-4E3B-A1BC-06715ECEB9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4518" y="2351314"/>
            <a:ext cx="4102964" cy="4095206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611A0B9C-16FA-4F76-A666-2CBA57EF8D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988" y="2351315"/>
            <a:ext cx="3599121" cy="4095206"/>
          </a:xfrm>
          <a:prstGeom prst="rect">
            <a:avLst/>
          </a:prstGeom>
        </p:spPr>
      </p:pic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57CB62F7-FFF1-4219-8239-2DF89BD13AE5}"/>
              </a:ext>
            </a:extLst>
          </p:cNvPr>
          <p:cNvSpPr/>
          <p:nvPr/>
        </p:nvSpPr>
        <p:spPr>
          <a:xfrm>
            <a:off x="2644844" y="336175"/>
            <a:ext cx="7090828" cy="151529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صنفي الصور التي أمامك الي مدخلات وعمليات ومخرجات</a:t>
            </a: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0701FCE2-A9FC-00CA-5211-B44AE6B52D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9990563" flipH="1">
            <a:off x="-347194" y="220062"/>
            <a:ext cx="3692518" cy="1206239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1678D27D-3656-E1C4-2897-E017DC27293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20092" b="23168"/>
          <a:stretch/>
        </p:blipFill>
        <p:spPr>
          <a:xfrm>
            <a:off x="96628" y="102497"/>
            <a:ext cx="1318679" cy="1097094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3BF4827F-3855-4FA2-77D6-AB34610E044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9366" y="2351314"/>
            <a:ext cx="819935" cy="736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360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E9988622-10DA-42FB-B325-18146D54B8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698" y="339634"/>
            <a:ext cx="6727372" cy="621792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EC095233-C0C5-42B0-9BB2-5AFE104F72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1177" y="300446"/>
            <a:ext cx="4106091" cy="2284776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3EC37E3A-9CAC-42C4-BB8D-6DA7C23F32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9608" y="2585223"/>
            <a:ext cx="4640678" cy="1986778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8D30C063-92EA-40F5-B1A1-ECB0787F7C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4611190"/>
            <a:ext cx="5556068" cy="1946364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3BFC9101-5007-C979-993B-37E4CB559C6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20092" b="23168"/>
          <a:stretch/>
        </p:blipFill>
        <p:spPr>
          <a:xfrm>
            <a:off x="10992729" y="-49178"/>
            <a:ext cx="1318679" cy="1097094"/>
          </a:xfrm>
          <a:prstGeom prst="rect">
            <a:avLst/>
          </a:prstGeom>
        </p:spPr>
      </p:pic>
      <p:pic>
        <p:nvPicPr>
          <p:cNvPr id="7" name="Picture 15">
            <a:extLst>
              <a:ext uri="{FF2B5EF4-FFF2-40B4-BE49-F238E27FC236}">
                <a16:creationId xmlns:a16="http://schemas.microsoft.com/office/drawing/2014/main" id="{CD8002F2-B659-CE17-FB13-3B8666AF8D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794472" flipH="1">
            <a:off x="9955306" y="512651"/>
            <a:ext cx="2652298" cy="581867"/>
          </a:xfrm>
          <a:prstGeom prst="rect">
            <a:avLst/>
          </a:prstGeom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63590B36-5294-B115-0A87-ACD806B69A5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1195226" y="977339"/>
            <a:ext cx="996774" cy="1028567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350A5CCA-4D54-9E11-4F32-647CF13AFDC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" y="5550562"/>
            <a:ext cx="1454765" cy="1307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581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57CB62F7-FFF1-4219-8239-2DF89BD13AE5}"/>
              </a:ext>
            </a:extLst>
          </p:cNvPr>
          <p:cNvSpPr/>
          <p:nvPr/>
        </p:nvSpPr>
        <p:spPr>
          <a:xfrm>
            <a:off x="2897649" y="441945"/>
            <a:ext cx="6768098" cy="151529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صنفي الصور التي أمامك الي مدخلات وعمليات ومخرجات</a:t>
            </a: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DB7B22CA-2EA5-4108-BF62-B42DED6F3B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943" y="3415938"/>
            <a:ext cx="4308786" cy="2569123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10716CAA-6880-4251-AF32-1599D87B81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5730" y="3905687"/>
            <a:ext cx="3487214" cy="2298391"/>
          </a:xfrm>
          <a:prstGeom prst="rect">
            <a:avLst/>
          </a:prstGeom>
        </p:spPr>
      </p:pic>
      <p:pic>
        <p:nvPicPr>
          <p:cNvPr id="6" name="Picture 2" descr="دعاء مكتوب جميل ومؤثر ومستجاب - البوابة">
            <a:extLst>
              <a:ext uri="{FF2B5EF4-FFF2-40B4-BE49-F238E27FC236}">
                <a16:creationId xmlns:a16="http://schemas.microsoft.com/office/drawing/2014/main" id="{0E29CCCE-62D4-47A2-8EA7-CF443A7E85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1891" y="3570612"/>
            <a:ext cx="3115918" cy="2721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86D0662A-8A22-5E25-2812-E8705E91DCA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20092" b="23168"/>
          <a:stretch/>
        </p:blipFill>
        <p:spPr>
          <a:xfrm>
            <a:off x="96628" y="102497"/>
            <a:ext cx="1318679" cy="1097094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DAB21F8A-4CC6-3C78-434A-768ACB454C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9990563" flipH="1">
            <a:off x="-347194" y="220062"/>
            <a:ext cx="3692518" cy="1206239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F05843BA-59F1-F08C-4BB4-B696AC8D41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" y="5550562"/>
            <a:ext cx="1454765" cy="1307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51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5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E9988622-10DA-42FB-B325-18146D54B8B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52698" y="339634"/>
            <a:ext cx="6727372" cy="621792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92701BF9-15A1-469E-BF56-BA4DCDA6E0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777" y="300446"/>
            <a:ext cx="3579223" cy="2129245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886B4639-DD17-4EDF-B17B-CEDB7F3E67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304" y="4258486"/>
            <a:ext cx="3487239" cy="2299068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6B40DE67-6B4E-4FB0-8CD2-1ADF80295698}"/>
              </a:ext>
            </a:extLst>
          </p:cNvPr>
          <p:cNvSpPr/>
          <p:nvPr/>
        </p:nvSpPr>
        <p:spPr>
          <a:xfrm>
            <a:off x="8633013" y="1754841"/>
            <a:ext cx="3264408" cy="181246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orbel" panose="020B0503020204020204"/>
                <a:ea typeface="+mn-ea"/>
                <a:cs typeface="Tahoma" panose="020B0604030504040204" pitchFamily="34" charset="0"/>
              </a:rPr>
              <a:t>اللهم أرزقنا قلباً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orbel" panose="020B0503020204020204"/>
                <a:ea typeface="+mn-ea"/>
                <a:cs typeface="Tahoma" panose="020B0604030504040204" pitchFamily="34" charset="0"/>
              </a:rPr>
              <a:t>لا يتكاسل عن الصلاة ولا يؤخرها</a:t>
            </a:r>
          </a:p>
        </p:txBody>
      </p:sp>
      <p:pic>
        <p:nvPicPr>
          <p:cNvPr id="8" name="Picture 2" descr="دعاء مكتوب جميل ومؤثر ومستجاب - البوابة">
            <a:extLst>
              <a:ext uri="{FF2B5EF4-FFF2-40B4-BE49-F238E27FC236}">
                <a16:creationId xmlns:a16="http://schemas.microsoft.com/office/drawing/2014/main" id="{FCD2EBDF-DDE5-4A8A-838B-AC3DC4AA6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024" y="1871432"/>
            <a:ext cx="2852055" cy="2490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5636FDC8-915B-3376-73CC-187BBF5944B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20092" b="23168"/>
          <a:stretch/>
        </p:blipFill>
        <p:spPr>
          <a:xfrm>
            <a:off x="11049508" y="-126103"/>
            <a:ext cx="1318679" cy="1097094"/>
          </a:xfrm>
          <a:prstGeom prst="rect">
            <a:avLst/>
          </a:prstGeom>
        </p:spPr>
      </p:pic>
      <p:pic>
        <p:nvPicPr>
          <p:cNvPr id="10" name="Picture 15">
            <a:extLst>
              <a:ext uri="{FF2B5EF4-FFF2-40B4-BE49-F238E27FC236}">
                <a16:creationId xmlns:a16="http://schemas.microsoft.com/office/drawing/2014/main" id="{AB04949F-BE8A-F0E3-41BC-09BB6A2E9B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794472" flipH="1">
            <a:off x="10104553" y="425257"/>
            <a:ext cx="2652298" cy="607298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3CD5D431-BEAC-C389-8EBE-A539B3BD46A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10213156" y="47031"/>
            <a:ext cx="996774" cy="1028567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A7A934A8-220F-EC33-8E6A-8CDC57511F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" y="5550562"/>
            <a:ext cx="1454765" cy="1307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144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57CB62F7-FFF1-4219-8239-2DF89BD13AE5}"/>
              </a:ext>
            </a:extLst>
          </p:cNvPr>
          <p:cNvSpPr/>
          <p:nvPr/>
        </p:nvSpPr>
        <p:spPr>
          <a:xfrm>
            <a:off x="3002416" y="400259"/>
            <a:ext cx="6821886" cy="159866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صنفي الصور التي أمامك الي مدخلات وعمليات ومخرجات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7376FFEA-F4CD-48C6-9310-DF79623C30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5367" y="3227488"/>
            <a:ext cx="3827971" cy="3144378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1142ABCA-EADF-4E40-A24D-2A148052DC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8446" y="3291840"/>
            <a:ext cx="4075108" cy="2947461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E12836A1-8EA7-4E4B-A10C-0AA5A72E00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864" y="3291840"/>
            <a:ext cx="3596771" cy="3015674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F6889D53-CF6D-8949-96EF-540AF211E3C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20092" b="23168"/>
          <a:stretch/>
        </p:blipFill>
        <p:spPr>
          <a:xfrm>
            <a:off x="96628" y="102497"/>
            <a:ext cx="1318679" cy="1097094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E2AC6F26-09A1-1DAA-4FA8-2C99DE8DC1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9990563" flipH="1">
            <a:off x="-347194" y="220062"/>
            <a:ext cx="3692518" cy="1206239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F2309498-67D5-5443-A497-D92AC04F4CD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1543" y="5775822"/>
            <a:ext cx="1204123" cy="1082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072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5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E9988622-10DA-42FB-B325-18146D54B8B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52698" y="339634"/>
            <a:ext cx="6727372" cy="6217920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139BF107-948E-4F01-8BD4-122C7589D8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4497" y="339634"/>
            <a:ext cx="3331503" cy="2006184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513F37F4-B6E4-4645-AB7C-52655C009A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6914" y="1867544"/>
            <a:ext cx="3048000" cy="2644639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3CE9EBDE-ABE1-45E9-BE4B-A72246D128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7921" y="4199838"/>
            <a:ext cx="2719410" cy="2357716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5465DC11-46E1-8B19-8E73-BC628F27FFE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20092" b="23168"/>
          <a:stretch/>
        </p:blipFill>
        <p:spPr>
          <a:xfrm>
            <a:off x="10961851" y="0"/>
            <a:ext cx="1318679" cy="1097094"/>
          </a:xfrm>
          <a:prstGeom prst="rect">
            <a:avLst/>
          </a:prstGeom>
        </p:spPr>
      </p:pic>
      <p:pic>
        <p:nvPicPr>
          <p:cNvPr id="9" name="Picture 15">
            <a:extLst>
              <a:ext uri="{FF2B5EF4-FFF2-40B4-BE49-F238E27FC236}">
                <a16:creationId xmlns:a16="http://schemas.microsoft.com/office/drawing/2014/main" id="{60F1C867-0925-0984-F983-B45395275D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794472" flipH="1">
            <a:off x="10015977" y="519732"/>
            <a:ext cx="2652298" cy="777159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3E6B5A13-B57C-A706-ED5E-2D0E732F93C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1132374" y="1116453"/>
            <a:ext cx="996774" cy="1028567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665A91D7-7E9E-477C-A7F5-E32F5E40DD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" y="5550562"/>
            <a:ext cx="1454765" cy="1307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796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514"/>
          <a:stretch>
            <a:fillRect/>
          </a:stretch>
        </p:blipFill>
        <p:spPr>
          <a:xfrm rot="-4794528">
            <a:off x="607333" y="4947010"/>
            <a:ext cx="1413846" cy="345015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211650">
            <a:off x="5321847" y="-1979298"/>
            <a:ext cx="8784469" cy="3354070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3739435" y="995223"/>
            <a:ext cx="7499008" cy="5455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4184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184" b="0" i="0" u="none" strike="noStrike" kern="1200" cap="none" spc="0" normalizeH="0" baseline="0" noProof="0" dirty="0">
                <a:ln>
                  <a:noFill/>
                </a:ln>
                <a:solidFill>
                  <a:srgbClr val="F16B16"/>
                </a:solidFill>
                <a:effectLst/>
                <a:uLnTx/>
                <a:uFillTx/>
                <a:latin typeface="Calibri"/>
                <a:ea typeface="+mn-ea"/>
                <a:cs typeface="Childos Arabic SemiBold"/>
              </a:rPr>
              <a:t>الاستراتيجيات المستخدمة بدرسنا :</a:t>
            </a:r>
            <a:endParaRPr kumimoji="0" lang="en-US" sz="4184" b="0" i="0" u="none" strike="noStrike" kern="1200" cap="none" spc="0" normalizeH="0" baseline="0" noProof="0" dirty="0">
              <a:ln>
                <a:noFill/>
              </a:ln>
              <a:solidFill>
                <a:srgbClr val="F16B16"/>
              </a:solidFill>
              <a:effectLst/>
              <a:uLnTx/>
              <a:uFillTx/>
              <a:latin typeface="Calibri"/>
              <a:ea typeface="+mn-ea"/>
              <a:cs typeface="Childos Arabic SemiBold"/>
            </a:endParaRPr>
          </a:p>
        </p:txBody>
      </p:sp>
      <p:pic>
        <p:nvPicPr>
          <p:cNvPr id="23" name="صورة 22">
            <a:extLst>
              <a:ext uri="{FF2B5EF4-FFF2-40B4-BE49-F238E27FC236}">
                <a16:creationId xmlns:a16="http://schemas.microsoft.com/office/drawing/2014/main" id="{2D3C90A4-CC68-F41D-CFC9-A40EC281FB8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20092" b="23168"/>
          <a:stretch/>
        </p:blipFill>
        <p:spPr>
          <a:xfrm>
            <a:off x="546871" y="265213"/>
            <a:ext cx="1318679" cy="1097094"/>
          </a:xfrm>
          <a:prstGeom prst="rect">
            <a:avLst/>
          </a:prstGeom>
        </p:spPr>
      </p:pic>
      <p:pic>
        <p:nvPicPr>
          <p:cNvPr id="5" name="Picture 13">
            <a:extLst>
              <a:ext uri="{FF2B5EF4-FFF2-40B4-BE49-F238E27FC236}">
                <a16:creationId xmlns:a16="http://schemas.microsoft.com/office/drawing/2014/main" id="{78C37A30-D369-23F5-C2D7-E4472C1B731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308675" y="5033819"/>
            <a:ext cx="1007743" cy="1280043"/>
          </a:xfrm>
          <a:prstGeom prst="rect">
            <a:avLst/>
          </a:prstGeom>
        </p:spPr>
      </p:pic>
      <p:pic>
        <p:nvPicPr>
          <p:cNvPr id="7" name="Picture 15">
            <a:extLst>
              <a:ext uri="{FF2B5EF4-FFF2-40B4-BE49-F238E27FC236}">
                <a16:creationId xmlns:a16="http://schemas.microsoft.com/office/drawing/2014/main" id="{33EEFD35-F14E-3957-D461-2FFAD4692F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3954656" flipH="1">
            <a:off x="-675308" y="4910991"/>
            <a:ext cx="3604981" cy="1008057"/>
          </a:xfrm>
          <a:prstGeom prst="rect">
            <a:avLst/>
          </a:prstGeom>
        </p:spPr>
      </p:pic>
      <p:pic>
        <p:nvPicPr>
          <p:cNvPr id="9" name="Picture 12">
            <a:extLst>
              <a:ext uri="{FF2B5EF4-FFF2-40B4-BE49-F238E27FC236}">
                <a16:creationId xmlns:a16="http://schemas.microsoft.com/office/drawing/2014/main" id="{C79CFD2F-5602-9459-A227-7F8B05CF95E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r="50955" b="6157"/>
          <a:stretch>
            <a:fillRect/>
          </a:stretch>
        </p:blipFill>
        <p:spPr>
          <a:xfrm>
            <a:off x="50800" y="6109803"/>
            <a:ext cx="1888861" cy="965969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C227B965-7287-51BA-2811-1AC53125E4E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6657" y="5456084"/>
            <a:ext cx="1454765" cy="1307437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95E08CBD-8EAC-6DA3-043F-420A453511F2}"/>
              </a:ext>
            </a:extLst>
          </p:cNvPr>
          <p:cNvSpPr/>
          <p:nvPr/>
        </p:nvSpPr>
        <p:spPr>
          <a:xfrm>
            <a:off x="4128867" y="1990579"/>
            <a:ext cx="5151203" cy="39667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التصفح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البطاقات المرقمة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عصف ذهني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القراءة المبصرة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التعلم الفردي والتعاوني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التعلم الثنائي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المفاهيم</a:t>
            </a:r>
            <a:r>
              <a:rPr kumimoji="0" lang="ar-SA" sz="4000" b="1" i="0" u="none" strike="noStrike" kern="1200" cap="none" spc="0" normalizeH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الكرتونية</a:t>
            </a:r>
            <a:endParaRPr kumimoji="0" lang="ar-SA" sz="4000" b="1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025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57CB62F7-FFF1-4219-8239-2DF89BD13AE5}"/>
              </a:ext>
            </a:extLst>
          </p:cNvPr>
          <p:cNvSpPr/>
          <p:nvPr/>
        </p:nvSpPr>
        <p:spPr>
          <a:xfrm>
            <a:off x="3171969" y="355884"/>
            <a:ext cx="6768098" cy="151529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صنفي الصور التي أمامك الي مدخلات وعمليات ومخرجات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86D0662A-8A22-5E25-2812-E8705E91DC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20092" b="23168"/>
          <a:stretch/>
        </p:blipFill>
        <p:spPr>
          <a:xfrm>
            <a:off x="96628" y="102497"/>
            <a:ext cx="1318679" cy="1097094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DAB21F8A-4CC6-3C78-434A-768ACB454C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9990563" flipH="1">
            <a:off x="-347194" y="220062"/>
            <a:ext cx="3692518" cy="1206239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F05843BA-59F1-F08C-4BB4-B696AC8D41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" y="5550562"/>
            <a:ext cx="1454765" cy="1307437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90E68BBE-C39E-F893-4CEA-0BBAC5DD442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50000"/>
          <a:stretch/>
        </p:blipFill>
        <p:spPr>
          <a:xfrm>
            <a:off x="699023" y="2293392"/>
            <a:ext cx="3839510" cy="3158307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3F116A41-F2C8-7BA2-BB4B-405FB27B8B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3611" r="93889">
                        <a14:foregroundMark x1="10833" y1="55000" x2="7778" y2="75833"/>
                        <a14:foregroundMark x1="7778" y1="75833" x2="9722" y2="80278"/>
                        <a14:foregroundMark x1="89444" y1="68611" x2="85278" y2="73611"/>
                        <a14:foregroundMark x1="93889" y1="72222" x2="93333" y2="75833"/>
                        <a14:foregroundMark x1="5000" y1="74167" x2="3611" y2="76111"/>
                        <a14:foregroundMark x1="50000" y1="72222" x2="53333" y2="719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19260" y="2404304"/>
            <a:ext cx="3716797" cy="3716797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F112D034-6EC2-1F13-ABE2-B6FE0447825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91651" y="2985246"/>
            <a:ext cx="3482066" cy="2291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76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5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E9988622-10DA-42FB-B325-18146D54B8B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52698" y="339634"/>
            <a:ext cx="6727372" cy="621792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5465DC11-46E1-8B19-8E73-BC628F27FF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20092" b="23168"/>
          <a:stretch/>
        </p:blipFill>
        <p:spPr>
          <a:xfrm>
            <a:off x="10961851" y="0"/>
            <a:ext cx="1318679" cy="1097094"/>
          </a:xfrm>
          <a:prstGeom prst="rect">
            <a:avLst/>
          </a:prstGeom>
        </p:spPr>
      </p:pic>
      <p:pic>
        <p:nvPicPr>
          <p:cNvPr id="9" name="Picture 15">
            <a:extLst>
              <a:ext uri="{FF2B5EF4-FFF2-40B4-BE49-F238E27FC236}">
                <a16:creationId xmlns:a16="http://schemas.microsoft.com/office/drawing/2014/main" id="{60F1C867-0925-0984-F983-B45395275D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794472" flipH="1">
            <a:off x="10015977" y="519732"/>
            <a:ext cx="2652298" cy="777159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3E6B5A13-B57C-A706-ED5E-2D0E732F93C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11132374" y="1116453"/>
            <a:ext cx="996774" cy="1028567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665A91D7-7E9E-477C-A7F5-E32F5E40DD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" y="5550562"/>
            <a:ext cx="1454765" cy="1307437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C2E330DD-2DEA-4F6E-1B17-05E9490C338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b="50000"/>
          <a:stretch/>
        </p:blipFill>
        <p:spPr>
          <a:xfrm>
            <a:off x="3373022" y="300446"/>
            <a:ext cx="2781077" cy="2005004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09184336-26EF-B10D-8B99-580D16543CC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38407" y="4413131"/>
            <a:ext cx="2655044" cy="1791149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DFA64BB4-D8F1-DA56-CA6F-59540CF42FD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3611" r="93889">
                        <a14:foregroundMark x1="10833" y1="55000" x2="7778" y2="75833"/>
                        <a14:foregroundMark x1="7778" y1="75833" x2="9722" y2="80278"/>
                        <a14:foregroundMark x1="89444" y1="68611" x2="85278" y2="73611"/>
                        <a14:foregroundMark x1="93889" y1="72222" x2="93333" y2="75833"/>
                        <a14:foregroundMark x1="5000" y1="74167" x2="3611" y2="76111"/>
                        <a14:foregroundMark x1="50000" y1="72222" x2="53333" y2="719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70334" y="1403873"/>
            <a:ext cx="3591770" cy="3271277"/>
          </a:xfrm>
          <a:prstGeom prst="rect">
            <a:avLst/>
          </a:prstGeom>
        </p:spPr>
      </p:pic>
      <p:sp>
        <p:nvSpPr>
          <p:cNvPr id="6" name="شكل بيضاوي 5">
            <a:extLst>
              <a:ext uri="{FF2B5EF4-FFF2-40B4-BE49-F238E27FC236}">
                <a16:creationId xmlns:a16="http://schemas.microsoft.com/office/drawing/2014/main" id="{E749F577-70C9-4B7C-C8FA-3F88FC9344AC}"/>
              </a:ext>
            </a:extLst>
          </p:cNvPr>
          <p:cNvSpPr/>
          <p:nvPr/>
        </p:nvSpPr>
        <p:spPr>
          <a:xfrm>
            <a:off x="10051788" y="5045337"/>
            <a:ext cx="1509143" cy="1285538"/>
          </a:xfrm>
          <a:custGeom>
            <a:avLst/>
            <a:gdLst>
              <a:gd name="connsiteX0" fmla="*/ 0 w 1509143"/>
              <a:gd name="connsiteY0" fmla="*/ 642769 h 1285538"/>
              <a:gd name="connsiteX1" fmla="*/ 754572 w 1509143"/>
              <a:gd name="connsiteY1" fmla="*/ 0 h 1285538"/>
              <a:gd name="connsiteX2" fmla="*/ 1509144 w 1509143"/>
              <a:gd name="connsiteY2" fmla="*/ 642769 h 1285538"/>
              <a:gd name="connsiteX3" fmla="*/ 754572 w 1509143"/>
              <a:gd name="connsiteY3" fmla="*/ 1285538 h 1285538"/>
              <a:gd name="connsiteX4" fmla="*/ 0 w 1509143"/>
              <a:gd name="connsiteY4" fmla="*/ 642769 h 1285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9143" h="1285538" fill="none" extrusionOk="0">
                <a:moveTo>
                  <a:pt x="0" y="642769"/>
                </a:moveTo>
                <a:cubicBezTo>
                  <a:pt x="26582" y="262512"/>
                  <a:pt x="359840" y="1452"/>
                  <a:pt x="754572" y="0"/>
                </a:cubicBezTo>
                <a:cubicBezTo>
                  <a:pt x="1178544" y="12364"/>
                  <a:pt x="1468294" y="286899"/>
                  <a:pt x="1509144" y="642769"/>
                </a:cubicBezTo>
                <a:cubicBezTo>
                  <a:pt x="1556490" y="1004627"/>
                  <a:pt x="1130428" y="1266880"/>
                  <a:pt x="754572" y="1285538"/>
                </a:cubicBezTo>
                <a:cubicBezTo>
                  <a:pt x="289089" y="1300083"/>
                  <a:pt x="6151" y="989423"/>
                  <a:pt x="0" y="642769"/>
                </a:cubicBezTo>
                <a:close/>
              </a:path>
              <a:path w="1509143" h="1285538" stroke="0" extrusionOk="0">
                <a:moveTo>
                  <a:pt x="0" y="642769"/>
                </a:moveTo>
                <a:cubicBezTo>
                  <a:pt x="-5054" y="296644"/>
                  <a:pt x="287204" y="-20907"/>
                  <a:pt x="754572" y="0"/>
                </a:cubicBezTo>
                <a:cubicBezTo>
                  <a:pt x="1205598" y="-5062"/>
                  <a:pt x="1492389" y="318293"/>
                  <a:pt x="1509144" y="642769"/>
                </a:cubicBezTo>
                <a:cubicBezTo>
                  <a:pt x="1441144" y="1020488"/>
                  <a:pt x="1132233" y="1331748"/>
                  <a:pt x="754572" y="1285538"/>
                </a:cubicBezTo>
                <a:cubicBezTo>
                  <a:pt x="357056" y="1273098"/>
                  <a:pt x="-40513" y="1007054"/>
                  <a:pt x="0" y="642769"/>
                </a:cubicBezTo>
                <a:close/>
              </a:path>
            </a:pathLst>
          </a:custGeom>
          <a:solidFill>
            <a:srgbClr val="FFD243"/>
          </a:solidFill>
          <a:ln>
            <a:solidFill>
              <a:schemeClr val="bg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ملكة الرياضيات</a:t>
            </a:r>
          </a:p>
        </p:txBody>
      </p:sp>
    </p:spTree>
    <p:extLst>
      <p:ext uri="{BB962C8B-B14F-4D97-AF65-F5344CB8AC3E}">
        <p14:creationId xmlns:p14="http://schemas.microsoft.com/office/powerpoint/2010/main" val="345222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صورة 22">
            <a:extLst>
              <a:ext uri="{FF2B5EF4-FFF2-40B4-BE49-F238E27FC236}">
                <a16:creationId xmlns:a16="http://schemas.microsoft.com/office/drawing/2014/main" id="{2D3C90A4-CC68-F41D-CFC9-A40EC281FB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20092" b="23168"/>
          <a:stretch/>
        </p:blipFill>
        <p:spPr>
          <a:xfrm>
            <a:off x="96628" y="102497"/>
            <a:ext cx="1318679" cy="1097094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936C7FF4-3BDB-BF75-ACFA-F900CB3FC6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34" y="1853735"/>
            <a:ext cx="11397749" cy="4557440"/>
          </a:xfrm>
          <a:prstGeom prst="rect">
            <a:avLst/>
          </a:prstGeom>
        </p:spPr>
      </p:pic>
      <p:pic>
        <p:nvPicPr>
          <p:cNvPr id="5" name="Picture 17">
            <a:extLst>
              <a:ext uri="{FF2B5EF4-FFF2-40B4-BE49-F238E27FC236}">
                <a16:creationId xmlns:a16="http://schemas.microsoft.com/office/drawing/2014/main" id="{03207EED-7374-4E97-D744-0413C83256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0211650">
            <a:off x="5431364" y="-1599152"/>
            <a:ext cx="8784469" cy="285752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39514"/>
          <a:stretch>
            <a:fillRect/>
          </a:stretch>
        </p:blipFill>
        <p:spPr>
          <a:xfrm rot="17925789">
            <a:off x="-401748" y="4797415"/>
            <a:ext cx="2032396" cy="2629377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22BB6ECE-34FF-1392-D5DC-8A383DEA4D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67" y="5479153"/>
            <a:ext cx="1454765" cy="1307437"/>
          </a:xfrm>
          <a:prstGeom prst="rect">
            <a:avLst/>
          </a:prstGeom>
        </p:spPr>
      </p:pic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B9F26A9F-D42F-543D-CB89-2BCAAA3B595B}"/>
              </a:ext>
            </a:extLst>
          </p:cNvPr>
          <p:cNvSpPr/>
          <p:nvPr/>
        </p:nvSpPr>
        <p:spPr>
          <a:xfrm>
            <a:off x="3745684" y="983133"/>
            <a:ext cx="3959668" cy="718246"/>
          </a:xfrm>
          <a:custGeom>
            <a:avLst/>
            <a:gdLst>
              <a:gd name="connsiteX0" fmla="*/ 0 w 3959668"/>
              <a:gd name="connsiteY0" fmla="*/ 119710 h 718246"/>
              <a:gd name="connsiteX1" fmla="*/ 119710 w 3959668"/>
              <a:gd name="connsiteY1" fmla="*/ 0 h 718246"/>
              <a:gd name="connsiteX2" fmla="*/ 3839958 w 3959668"/>
              <a:gd name="connsiteY2" fmla="*/ 0 h 718246"/>
              <a:gd name="connsiteX3" fmla="*/ 3959668 w 3959668"/>
              <a:gd name="connsiteY3" fmla="*/ 119710 h 718246"/>
              <a:gd name="connsiteX4" fmla="*/ 3959668 w 3959668"/>
              <a:gd name="connsiteY4" fmla="*/ 598536 h 718246"/>
              <a:gd name="connsiteX5" fmla="*/ 3839958 w 3959668"/>
              <a:gd name="connsiteY5" fmla="*/ 718246 h 718246"/>
              <a:gd name="connsiteX6" fmla="*/ 119710 w 3959668"/>
              <a:gd name="connsiteY6" fmla="*/ 718246 h 718246"/>
              <a:gd name="connsiteX7" fmla="*/ 0 w 3959668"/>
              <a:gd name="connsiteY7" fmla="*/ 598536 h 718246"/>
              <a:gd name="connsiteX8" fmla="*/ 0 w 3959668"/>
              <a:gd name="connsiteY8" fmla="*/ 119710 h 718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59668" h="718246" fill="none" extrusionOk="0">
                <a:moveTo>
                  <a:pt x="0" y="119710"/>
                </a:moveTo>
                <a:cubicBezTo>
                  <a:pt x="-4553" y="58020"/>
                  <a:pt x="47014" y="-3199"/>
                  <a:pt x="119710" y="0"/>
                </a:cubicBezTo>
                <a:cubicBezTo>
                  <a:pt x="1586453" y="-56444"/>
                  <a:pt x="3077706" y="127025"/>
                  <a:pt x="3839958" y="0"/>
                </a:cubicBezTo>
                <a:cubicBezTo>
                  <a:pt x="3914305" y="3310"/>
                  <a:pt x="3958343" y="49171"/>
                  <a:pt x="3959668" y="119710"/>
                </a:cubicBezTo>
                <a:cubicBezTo>
                  <a:pt x="3993657" y="208296"/>
                  <a:pt x="3999677" y="407949"/>
                  <a:pt x="3959668" y="598536"/>
                </a:cubicBezTo>
                <a:cubicBezTo>
                  <a:pt x="3970122" y="658637"/>
                  <a:pt x="3903117" y="710507"/>
                  <a:pt x="3839958" y="718246"/>
                </a:cubicBezTo>
                <a:cubicBezTo>
                  <a:pt x="3332160" y="663250"/>
                  <a:pt x="1316147" y="586602"/>
                  <a:pt x="119710" y="718246"/>
                </a:cubicBezTo>
                <a:cubicBezTo>
                  <a:pt x="54666" y="723088"/>
                  <a:pt x="6722" y="669745"/>
                  <a:pt x="0" y="598536"/>
                </a:cubicBezTo>
                <a:cubicBezTo>
                  <a:pt x="33869" y="540061"/>
                  <a:pt x="17642" y="266636"/>
                  <a:pt x="0" y="119710"/>
                </a:cubicBezTo>
                <a:close/>
              </a:path>
              <a:path w="3959668" h="718246" stroke="0" extrusionOk="0">
                <a:moveTo>
                  <a:pt x="0" y="119710"/>
                </a:moveTo>
                <a:cubicBezTo>
                  <a:pt x="6007" y="53316"/>
                  <a:pt x="52490" y="902"/>
                  <a:pt x="119710" y="0"/>
                </a:cubicBezTo>
                <a:cubicBezTo>
                  <a:pt x="797204" y="114653"/>
                  <a:pt x="2231759" y="95341"/>
                  <a:pt x="3839958" y="0"/>
                </a:cubicBezTo>
                <a:cubicBezTo>
                  <a:pt x="3909442" y="1523"/>
                  <a:pt x="3952716" y="52116"/>
                  <a:pt x="3959668" y="119710"/>
                </a:cubicBezTo>
                <a:cubicBezTo>
                  <a:pt x="3973933" y="216429"/>
                  <a:pt x="3973419" y="488302"/>
                  <a:pt x="3959668" y="598536"/>
                </a:cubicBezTo>
                <a:cubicBezTo>
                  <a:pt x="3950474" y="656547"/>
                  <a:pt x="3903011" y="730894"/>
                  <a:pt x="3839958" y="718246"/>
                </a:cubicBezTo>
                <a:cubicBezTo>
                  <a:pt x="2606495" y="735768"/>
                  <a:pt x="712825" y="875419"/>
                  <a:pt x="119710" y="718246"/>
                </a:cubicBezTo>
                <a:cubicBezTo>
                  <a:pt x="57255" y="728294"/>
                  <a:pt x="-4" y="668188"/>
                  <a:pt x="0" y="598536"/>
                </a:cubicBezTo>
                <a:cubicBezTo>
                  <a:pt x="28472" y="489800"/>
                  <a:pt x="29336" y="254307"/>
                  <a:pt x="0" y="119710"/>
                </a:cubicBezTo>
                <a:close/>
              </a:path>
            </a:pathLst>
          </a:custGeom>
          <a:solidFill>
            <a:srgbClr val="FAEA84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350318510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كتابة معادلة</a:t>
            </a:r>
          </a:p>
        </p:txBody>
      </p:sp>
      <p:sp>
        <p:nvSpPr>
          <p:cNvPr id="14" name="شكل بيضاوي 13">
            <a:extLst>
              <a:ext uri="{FF2B5EF4-FFF2-40B4-BE49-F238E27FC236}">
                <a16:creationId xmlns:a16="http://schemas.microsoft.com/office/drawing/2014/main" id="{4FECDCA3-50DB-B0C5-09EC-92C8D81245F1}"/>
              </a:ext>
            </a:extLst>
          </p:cNvPr>
          <p:cNvSpPr/>
          <p:nvPr/>
        </p:nvSpPr>
        <p:spPr>
          <a:xfrm>
            <a:off x="7993519" y="884430"/>
            <a:ext cx="873413" cy="969305"/>
          </a:xfrm>
          <a:custGeom>
            <a:avLst/>
            <a:gdLst>
              <a:gd name="connsiteX0" fmla="*/ 0 w 873413"/>
              <a:gd name="connsiteY0" fmla="*/ 484653 h 969305"/>
              <a:gd name="connsiteX1" fmla="*/ 436707 w 873413"/>
              <a:gd name="connsiteY1" fmla="*/ 0 h 969305"/>
              <a:gd name="connsiteX2" fmla="*/ 873414 w 873413"/>
              <a:gd name="connsiteY2" fmla="*/ 484653 h 969305"/>
              <a:gd name="connsiteX3" fmla="*/ 436707 w 873413"/>
              <a:gd name="connsiteY3" fmla="*/ 969306 h 969305"/>
              <a:gd name="connsiteX4" fmla="*/ 0 w 873413"/>
              <a:gd name="connsiteY4" fmla="*/ 484653 h 969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3413" h="969305" fill="none" extrusionOk="0">
                <a:moveTo>
                  <a:pt x="0" y="484653"/>
                </a:moveTo>
                <a:cubicBezTo>
                  <a:pt x="-2090" y="242422"/>
                  <a:pt x="195935" y="35480"/>
                  <a:pt x="436707" y="0"/>
                </a:cubicBezTo>
                <a:cubicBezTo>
                  <a:pt x="674292" y="-46897"/>
                  <a:pt x="881423" y="227483"/>
                  <a:pt x="873414" y="484653"/>
                </a:cubicBezTo>
                <a:cubicBezTo>
                  <a:pt x="828763" y="766267"/>
                  <a:pt x="667908" y="959391"/>
                  <a:pt x="436707" y="969306"/>
                </a:cubicBezTo>
                <a:cubicBezTo>
                  <a:pt x="213047" y="963385"/>
                  <a:pt x="-44805" y="757982"/>
                  <a:pt x="0" y="484653"/>
                </a:cubicBezTo>
                <a:close/>
              </a:path>
              <a:path w="873413" h="969305" stroke="0" extrusionOk="0">
                <a:moveTo>
                  <a:pt x="0" y="484653"/>
                </a:moveTo>
                <a:cubicBezTo>
                  <a:pt x="-23193" y="258694"/>
                  <a:pt x="189331" y="32476"/>
                  <a:pt x="436707" y="0"/>
                </a:cubicBezTo>
                <a:cubicBezTo>
                  <a:pt x="663628" y="11088"/>
                  <a:pt x="865914" y="204578"/>
                  <a:pt x="873414" y="484653"/>
                </a:cubicBezTo>
                <a:cubicBezTo>
                  <a:pt x="881926" y="779467"/>
                  <a:pt x="699369" y="1009239"/>
                  <a:pt x="436707" y="969306"/>
                </a:cubicBezTo>
                <a:cubicBezTo>
                  <a:pt x="228285" y="964648"/>
                  <a:pt x="-23281" y="724539"/>
                  <a:pt x="0" y="484653"/>
                </a:cubicBezTo>
                <a:close/>
              </a:path>
            </a:pathLst>
          </a:custGeom>
          <a:solidFill>
            <a:schemeClr val="accent6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45786421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800" u="sng" dirty="0">
                <a:solidFill>
                  <a:schemeClr val="bg1">
                    <a:lumMod val="95000"/>
                  </a:schemeClr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156803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صورة 17">
            <a:extLst>
              <a:ext uri="{FF2B5EF4-FFF2-40B4-BE49-F238E27FC236}">
                <a16:creationId xmlns:a16="http://schemas.microsoft.com/office/drawing/2014/main" id="{36DA5415-44A0-B468-E588-367802B5D7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654" y="3539971"/>
            <a:ext cx="4009348" cy="1779164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2D3C90A4-CC68-F41D-CFC9-A40EC281FB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20092" b="23168"/>
          <a:stretch/>
        </p:blipFill>
        <p:spPr>
          <a:xfrm>
            <a:off x="96628" y="102497"/>
            <a:ext cx="1318679" cy="1097094"/>
          </a:xfrm>
          <a:prstGeom prst="rect">
            <a:avLst/>
          </a:prstGeom>
        </p:spPr>
      </p:pic>
      <p:pic>
        <p:nvPicPr>
          <p:cNvPr id="5" name="Picture 17">
            <a:extLst>
              <a:ext uri="{FF2B5EF4-FFF2-40B4-BE49-F238E27FC236}">
                <a16:creationId xmlns:a16="http://schemas.microsoft.com/office/drawing/2014/main" id="{03207EED-7374-4E97-D744-0413C83256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0211650">
            <a:off x="4461235" y="-2194092"/>
            <a:ext cx="8784469" cy="335407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39514"/>
          <a:stretch>
            <a:fillRect/>
          </a:stretch>
        </p:blipFill>
        <p:spPr>
          <a:xfrm rot="17925789">
            <a:off x="-423223" y="4787791"/>
            <a:ext cx="1949852" cy="2629377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5E1CAAF2-9B35-1760-9366-4852061BDB3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28" y="5456550"/>
            <a:ext cx="1454765" cy="1307437"/>
          </a:xfrm>
          <a:prstGeom prst="rect">
            <a:avLst/>
          </a:prstGeom>
        </p:spPr>
      </p:pic>
      <p:sp>
        <p:nvSpPr>
          <p:cNvPr id="4" name="TextBox 13">
            <a:extLst>
              <a:ext uri="{FF2B5EF4-FFF2-40B4-BE49-F238E27FC236}">
                <a16:creationId xmlns:a16="http://schemas.microsoft.com/office/drawing/2014/main" id="{DFC1E671-4542-CD34-5E6E-608D357B4453}"/>
              </a:ext>
            </a:extLst>
          </p:cNvPr>
          <p:cNvSpPr txBox="1"/>
          <p:nvPr/>
        </p:nvSpPr>
        <p:spPr>
          <a:xfrm>
            <a:off x="2360506" y="338608"/>
            <a:ext cx="1930400" cy="397545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1" algn="ctr" defTabSz="609630" rtl="0">
              <a:lnSpc>
                <a:spcPts val="3103"/>
              </a:lnSpc>
              <a:spcBef>
                <a:spcPct val="0"/>
              </a:spcBef>
              <a:defRPr/>
            </a:pPr>
            <a:r>
              <a:rPr lang="ar-SA" sz="2667" b="1" dirty="0">
                <a:solidFill>
                  <a:srgbClr val="1D1D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القراءة المبصرة</a:t>
            </a:r>
            <a:endParaRPr lang="en-US" sz="2667" b="1" dirty="0">
              <a:solidFill>
                <a:srgbClr val="1D1D1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مستطيل: زوايا مستديرة 19">
            <a:extLst>
              <a:ext uri="{FF2B5EF4-FFF2-40B4-BE49-F238E27FC236}">
                <a16:creationId xmlns:a16="http://schemas.microsoft.com/office/drawing/2014/main" id="{5AD51075-2B41-EF36-F0C7-F852B77E5BDB}"/>
              </a:ext>
            </a:extLst>
          </p:cNvPr>
          <p:cNvSpPr/>
          <p:nvPr/>
        </p:nvSpPr>
        <p:spPr>
          <a:xfrm>
            <a:off x="7343929" y="651044"/>
            <a:ext cx="3019080" cy="843776"/>
          </a:xfrm>
          <a:custGeom>
            <a:avLst/>
            <a:gdLst>
              <a:gd name="connsiteX0" fmla="*/ 0 w 3019080"/>
              <a:gd name="connsiteY0" fmla="*/ 140632 h 843776"/>
              <a:gd name="connsiteX1" fmla="*/ 140632 w 3019080"/>
              <a:gd name="connsiteY1" fmla="*/ 0 h 843776"/>
              <a:gd name="connsiteX2" fmla="*/ 2878448 w 3019080"/>
              <a:gd name="connsiteY2" fmla="*/ 0 h 843776"/>
              <a:gd name="connsiteX3" fmla="*/ 3019080 w 3019080"/>
              <a:gd name="connsiteY3" fmla="*/ 140632 h 843776"/>
              <a:gd name="connsiteX4" fmla="*/ 3019080 w 3019080"/>
              <a:gd name="connsiteY4" fmla="*/ 703144 h 843776"/>
              <a:gd name="connsiteX5" fmla="*/ 2878448 w 3019080"/>
              <a:gd name="connsiteY5" fmla="*/ 843776 h 843776"/>
              <a:gd name="connsiteX6" fmla="*/ 140632 w 3019080"/>
              <a:gd name="connsiteY6" fmla="*/ 843776 h 843776"/>
              <a:gd name="connsiteX7" fmla="*/ 0 w 3019080"/>
              <a:gd name="connsiteY7" fmla="*/ 703144 h 843776"/>
              <a:gd name="connsiteX8" fmla="*/ 0 w 3019080"/>
              <a:gd name="connsiteY8" fmla="*/ 140632 h 843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19080" h="843776" fill="none" extrusionOk="0">
                <a:moveTo>
                  <a:pt x="0" y="140632"/>
                </a:moveTo>
                <a:cubicBezTo>
                  <a:pt x="-1558" y="64477"/>
                  <a:pt x="56638" y="-3074"/>
                  <a:pt x="140632" y="0"/>
                </a:cubicBezTo>
                <a:cubicBezTo>
                  <a:pt x="1049330" y="-56444"/>
                  <a:pt x="1794849" y="127025"/>
                  <a:pt x="2878448" y="0"/>
                </a:cubicBezTo>
                <a:cubicBezTo>
                  <a:pt x="2965468" y="3760"/>
                  <a:pt x="3014781" y="48611"/>
                  <a:pt x="3019080" y="140632"/>
                </a:cubicBezTo>
                <a:cubicBezTo>
                  <a:pt x="3051107" y="263147"/>
                  <a:pt x="3044758" y="431423"/>
                  <a:pt x="3019080" y="703144"/>
                </a:cubicBezTo>
                <a:cubicBezTo>
                  <a:pt x="3028413" y="775444"/>
                  <a:pt x="2951951" y="832867"/>
                  <a:pt x="2878448" y="843776"/>
                </a:cubicBezTo>
                <a:cubicBezTo>
                  <a:pt x="2472704" y="788780"/>
                  <a:pt x="1388811" y="712132"/>
                  <a:pt x="140632" y="843776"/>
                </a:cubicBezTo>
                <a:cubicBezTo>
                  <a:pt x="66245" y="858626"/>
                  <a:pt x="5753" y="785174"/>
                  <a:pt x="0" y="703144"/>
                </a:cubicBezTo>
                <a:cubicBezTo>
                  <a:pt x="14103" y="521773"/>
                  <a:pt x="-15363" y="414197"/>
                  <a:pt x="0" y="140632"/>
                </a:cubicBezTo>
                <a:close/>
              </a:path>
              <a:path w="3019080" h="843776" stroke="0" extrusionOk="0">
                <a:moveTo>
                  <a:pt x="0" y="140632"/>
                </a:moveTo>
                <a:cubicBezTo>
                  <a:pt x="3302" y="62809"/>
                  <a:pt x="53247" y="7931"/>
                  <a:pt x="140632" y="0"/>
                </a:cubicBezTo>
                <a:cubicBezTo>
                  <a:pt x="1390274" y="114653"/>
                  <a:pt x="1769342" y="95341"/>
                  <a:pt x="2878448" y="0"/>
                </a:cubicBezTo>
                <a:cubicBezTo>
                  <a:pt x="2969147" y="5890"/>
                  <a:pt x="3017136" y="62549"/>
                  <a:pt x="3019080" y="140632"/>
                </a:cubicBezTo>
                <a:cubicBezTo>
                  <a:pt x="3015090" y="354375"/>
                  <a:pt x="3015585" y="608336"/>
                  <a:pt x="3019080" y="703144"/>
                </a:cubicBezTo>
                <a:cubicBezTo>
                  <a:pt x="3018037" y="779893"/>
                  <a:pt x="2954814" y="849160"/>
                  <a:pt x="2878448" y="843776"/>
                </a:cubicBezTo>
                <a:cubicBezTo>
                  <a:pt x="2440745" y="861298"/>
                  <a:pt x="1025872" y="1000949"/>
                  <a:pt x="140632" y="843776"/>
                </a:cubicBezTo>
                <a:cubicBezTo>
                  <a:pt x="64023" y="846685"/>
                  <a:pt x="-4" y="784798"/>
                  <a:pt x="0" y="703144"/>
                </a:cubicBezTo>
                <a:cubicBezTo>
                  <a:pt x="24843" y="457771"/>
                  <a:pt x="46095" y="377985"/>
                  <a:pt x="0" y="140632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350318510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كتابة معادلة</a:t>
            </a:r>
          </a:p>
        </p:txBody>
      </p:sp>
      <p:sp>
        <p:nvSpPr>
          <p:cNvPr id="21" name="شكل بيضاوي 20">
            <a:extLst>
              <a:ext uri="{FF2B5EF4-FFF2-40B4-BE49-F238E27FC236}">
                <a16:creationId xmlns:a16="http://schemas.microsoft.com/office/drawing/2014/main" id="{DC0752E0-8D5A-4401-AAD6-7A39774A66A6}"/>
              </a:ext>
            </a:extLst>
          </p:cNvPr>
          <p:cNvSpPr/>
          <p:nvPr/>
        </p:nvSpPr>
        <p:spPr>
          <a:xfrm>
            <a:off x="11067069" y="2023175"/>
            <a:ext cx="780527" cy="758732"/>
          </a:xfrm>
          <a:custGeom>
            <a:avLst/>
            <a:gdLst>
              <a:gd name="connsiteX0" fmla="*/ 0 w 780527"/>
              <a:gd name="connsiteY0" fmla="*/ 379366 h 758732"/>
              <a:gd name="connsiteX1" fmla="*/ 390264 w 780527"/>
              <a:gd name="connsiteY1" fmla="*/ 0 h 758732"/>
              <a:gd name="connsiteX2" fmla="*/ 780528 w 780527"/>
              <a:gd name="connsiteY2" fmla="*/ 379366 h 758732"/>
              <a:gd name="connsiteX3" fmla="*/ 390264 w 780527"/>
              <a:gd name="connsiteY3" fmla="*/ 758732 h 758732"/>
              <a:gd name="connsiteX4" fmla="*/ 0 w 780527"/>
              <a:gd name="connsiteY4" fmla="*/ 379366 h 758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0527" h="758732" fill="none" extrusionOk="0">
                <a:moveTo>
                  <a:pt x="0" y="379366"/>
                </a:moveTo>
                <a:cubicBezTo>
                  <a:pt x="-1809" y="191863"/>
                  <a:pt x="174855" y="10984"/>
                  <a:pt x="390264" y="0"/>
                </a:cubicBezTo>
                <a:cubicBezTo>
                  <a:pt x="605229" y="-7441"/>
                  <a:pt x="788027" y="179676"/>
                  <a:pt x="780528" y="379366"/>
                </a:cubicBezTo>
                <a:cubicBezTo>
                  <a:pt x="740690" y="601328"/>
                  <a:pt x="583382" y="736473"/>
                  <a:pt x="390264" y="758732"/>
                </a:cubicBezTo>
                <a:cubicBezTo>
                  <a:pt x="191804" y="752963"/>
                  <a:pt x="-19690" y="591372"/>
                  <a:pt x="0" y="379366"/>
                </a:cubicBezTo>
                <a:close/>
              </a:path>
              <a:path w="780527" h="758732" stroke="0" extrusionOk="0">
                <a:moveTo>
                  <a:pt x="0" y="379366"/>
                </a:moveTo>
                <a:cubicBezTo>
                  <a:pt x="-7303" y="182981"/>
                  <a:pt x="172181" y="13361"/>
                  <a:pt x="390264" y="0"/>
                </a:cubicBezTo>
                <a:cubicBezTo>
                  <a:pt x="584571" y="16500"/>
                  <a:pt x="773011" y="157411"/>
                  <a:pt x="780528" y="379366"/>
                </a:cubicBezTo>
                <a:cubicBezTo>
                  <a:pt x="784100" y="600275"/>
                  <a:pt x="621212" y="787388"/>
                  <a:pt x="390264" y="758732"/>
                </a:cubicBezTo>
                <a:cubicBezTo>
                  <a:pt x="213671" y="753196"/>
                  <a:pt x="-23592" y="560733"/>
                  <a:pt x="0" y="379366"/>
                </a:cubicBezTo>
                <a:close/>
              </a:path>
            </a:pathLst>
          </a:custGeom>
          <a:solidFill>
            <a:schemeClr val="accent6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45786421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0" i="0" u="sng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22" name="صورة 21">
            <a:extLst>
              <a:ext uri="{FF2B5EF4-FFF2-40B4-BE49-F238E27FC236}">
                <a16:creationId xmlns:a16="http://schemas.microsoft.com/office/drawing/2014/main" id="{B285A4BD-D432-8EBD-3909-A984376D86F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250" t="1213" r="7502" b="2443"/>
          <a:stretch/>
        </p:blipFill>
        <p:spPr>
          <a:xfrm>
            <a:off x="1041827" y="651044"/>
            <a:ext cx="1183464" cy="1768470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FA590FB3-4791-CDF7-9A7A-F8AECAC8AD8C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b="68866"/>
          <a:stretch/>
        </p:blipFill>
        <p:spPr>
          <a:xfrm>
            <a:off x="4943699" y="1834172"/>
            <a:ext cx="5984340" cy="1062937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17D38A20-5DAE-6BA4-40FB-E4E7F5DA651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79096" y="1067896"/>
            <a:ext cx="2633175" cy="1768470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28EB5FB3-2E1B-3148-A937-D81938A96B4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857592" y="2978454"/>
            <a:ext cx="6089774" cy="1996028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B772A994-CC55-AF8D-31D3-029404D4956C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31134" r="24340"/>
          <a:stretch/>
        </p:blipFill>
        <p:spPr>
          <a:xfrm>
            <a:off x="4787153" y="3734754"/>
            <a:ext cx="4374954" cy="2974503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ECE5B0B8-BC22-B6E5-D1D8-62D981B7410D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7726" t="-4592"/>
          <a:stretch/>
        </p:blipFill>
        <p:spPr>
          <a:xfrm>
            <a:off x="435415" y="2856665"/>
            <a:ext cx="4009348" cy="638106"/>
          </a:xfrm>
          <a:prstGeom prst="rect">
            <a:avLst/>
          </a:prstGeom>
          <a:ln w="19050">
            <a:solidFill>
              <a:schemeClr val="accent3"/>
            </a:solidFill>
          </a:ln>
        </p:spPr>
      </p:pic>
      <p:sp>
        <p:nvSpPr>
          <p:cNvPr id="15" name="شكل بيضاوي 14">
            <a:extLst>
              <a:ext uri="{FF2B5EF4-FFF2-40B4-BE49-F238E27FC236}">
                <a16:creationId xmlns:a16="http://schemas.microsoft.com/office/drawing/2014/main" id="{4E63C0F8-BBC4-EE70-92A8-E99C5352645E}"/>
              </a:ext>
            </a:extLst>
          </p:cNvPr>
          <p:cNvSpPr/>
          <p:nvPr/>
        </p:nvSpPr>
        <p:spPr>
          <a:xfrm>
            <a:off x="4444763" y="2796352"/>
            <a:ext cx="780527" cy="758732"/>
          </a:xfrm>
          <a:custGeom>
            <a:avLst/>
            <a:gdLst>
              <a:gd name="connsiteX0" fmla="*/ 0 w 780527"/>
              <a:gd name="connsiteY0" fmla="*/ 379366 h 758732"/>
              <a:gd name="connsiteX1" fmla="*/ 390264 w 780527"/>
              <a:gd name="connsiteY1" fmla="*/ 0 h 758732"/>
              <a:gd name="connsiteX2" fmla="*/ 780528 w 780527"/>
              <a:gd name="connsiteY2" fmla="*/ 379366 h 758732"/>
              <a:gd name="connsiteX3" fmla="*/ 390264 w 780527"/>
              <a:gd name="connsiteY3" fmla="*/ 758732 h 758732"/>
              <a:gd name="connsiteX4" fmla="*/ 0 w 780527"/>
              <a:gd name="connsiteY4" fmla="*/ 379366 h 758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0527" h="758732" fill="none" extrusionOk="0">
                <a:moveTo>
                  <a:pt x="0" y="379366"/>
                </a:moveTo>
                <a:cubicBezTo>
                  <a:pt x="-1809" y="191863"/>
                  <a:pt x="174855" y="10984"/>
                  <a:pt x="390264" y="0"/>
                </a:cubicBezTo>
                <a:cubicBezTo>
                  <a:pt x="605229" y="-7441"/>
                  <a:pt x="788027" y="179676"/>
                  <a:pt x="780528" y="379366"/>
                </a:cubicBezTo>
                <a:cubicBezTo>
                  <a:pt x="740690" y="601328"/>
                  <a:pt x="583382" y="736473"/>
                  <a:pt x="390264" y="758732"/>
                </a:cubicBezTo>
                <a:cubicBezTo>
                  <a:pt x="191804" y="752963"/>
                  <a:pt x="-19690" y="591372"/>
                  <a:pt x="0" y="379366"/>
                </a:cubicBezTo>
                <a:close/>
              </a:path>
              <a:path w="780527" h="758732" stroke="0" extrusionOk="0">
                <a:moveTo>
                  <a:pt x="0" y="379366"/>
                </a:moveTo>
                <a:cubicBezTo>
                  <a:pt x="-7303" y="182981"/>
                  <a:pt x="172181" y="13361"/>
                  <a:pt x="390264" y="0"/>
                </a:cubicBezTo>
                <a:cubicBezTo>
                  <a:pt x="584571" y="16500"/>
                  <a:pt x="773011" y="157411"/>
                  <a:pt x="780528" y="379366"/>
                </a:cubicBezTo>
                <a:cubicBezTo>
                  <a:pt x="784100" y="600275"/>
                  <a:pt x="621212" y="787388"/>
                  <a:pt x="390264" y="758732"/>
                </a:cubicBezTo>
                <a:cubicBezTo>
                  <a:pt x="213671" y="753196"/>
                  <a:pt x="-23592" y="560733"/>
                  <a:pt x="0" y="379366"/>
                </a:cubicBezTo>
                <a:close/>
              </a:path>
            </a:pathLst>
          </a:custGeom>
          <a:solidFill>
            <a:schemeClr val="accent3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45786421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0" i="0" u="sng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743600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0" grpId="0" animBg="1"/>
      <p:bldP spid="21" grpId="0" animBg="1"/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20404" y="-2813128"/>
            <a:ext cx="13699232" cy="4293150"/>
            <a:chOff x="0" y="0"/>
            <a:chExt cx="27398464" cy="858630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9514"/>
            <a:stretch>
              <a:fillRect/>
            </a:stretch>
          </p:blipFill>
          <p:spPr>
            <a:xfrm rot="5264612" flipV="1">
              <a:off x="14810364" y="-3945616"/>
              <a:ext cx="7089054" cy="17299166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9514"/>
            <a:stretch>
              <a:fillRect/>
            </a:stretch>
          </p:blipFill>
          <p:spPr>
            <a:xfrm rot="5661089" flipV="1">
              <a:off x="5158214" y="-4517582"/>
              <a:ext cx="7182211" cy="17526494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298860" flipH="1">
            <a:off x="-3455346" y="747901"/>
            <a:ext cx="6153037" cy="164453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70962" y="964514"/>
            <a:ext cx="1833002" cy="178967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023670" flipH="1">
            <a:off x="1383793" y="84219"/>
            <a:ext cx="367549" cy="633706"/>
          </a:xfrm>
          <a:prstGeom prst="rect">
            <a:avLst/>
          </a:prstGeom>
        </p:spPr>
      </p:pic>
      <p:pic>
        <p:nvPicPr>
          <p:cNvPr id="25" name="Picture 16">
            <a:extLst>
              <a:ext uri="{FF2B5EF4-FFF2-40B4-BE49-F238E27FC236}">
                <a16:creationId xmlns:a16="http://schemas.microsoft.com/office/drawing/2014/main" id="{6904E0EE-05AD-555A-3DF6-E256059BEB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514"/>
          <a:stretch>
            <a:fillRect/>
          </a:stretch>
        </p:blipFill>
        <p:spPr>
          <a:xfrm rot="17551332">
            <a:off x="-399887" y="4487722"/>
            <a:ext cx="2280033" cy="3450157"/>
          </a:xfrm>
          <a:prstGeom prst="rect">
            <a:avLst/>
          </a:prstGeom>
        </p:spPr>
      </p:pic>
      <p:sp>
        <p:nvSpPr>
          <p:cNvPr id="29" name="TextBox 13">
            <a:extLst>
              <a:ext uri="{FF2B5EF4-FFF2-40B4-BE49-F238E27FC236}">
                <a16:creationId xmlns:a16="http://schemas.microsoft.com/office/drawing/2014/main" id="{7C4D8836-916D-9B9F-4C49-B9FE684B656B}"/>
              </a:ext>
            </a:extLst>
          </p:cNvPr>
          <p:cNvSpPr txBox="1"/>
          <p:nvPr/>
        </p:nvSpPr>
        <p:spPr>
          <a:xfrm>
            <a:off x="4440840" y="401072"/>
            <a:ext cx="1930400" cy="397545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1" algn="ctr" defTabSz="609630" rtl="0">
              <a:lnSpc>
                <a:spcPts val="3103"/>
              </a:lnSpc>
              <a:spcBef>
                <a:spcPct val="0"/>
              </a:spcBef>
              <a:defRPr/>
            </a:pPr>
            <a:r>
              <a:rPr lang="ar-SA" sz="2667" b="1" dirty="0">
                <a:solidFill>
                  <a:srgbClr val="1D1D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تعلم فردي</a:t>
            </a:r>
          </a:p>
        </p:txBody>
      </p:sp>
      <p:sp>
        <p:nvSpPr>
          <p:cNvPr id="31" name="TextBox 13">
            <a:extLst>
              <a:ext uri="{FF2B5EF4-FFF2-40B4-BE49-F238E27FC236}">
                <a16:creationId xmlns:a16="http://schemas.microsoft.com/office/drawing/2014/main" id="{DE06D977-88A8-C754-D166-FE73F2CCA5C4}"/>
              </a:ext>
            </a:extLst>
          </p:cNvPr>
          <p:cNvSpPr txBox="1"/>
          <p:nvPr/>
        </p:nvSpPr>
        <p:spPr>
          <a:xfrm>
            <a:off x="7627978" y="497476"/>
            <a:ext cx="4163543" cy="447110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marL="0" lvl="1" algn="ctr" defTabSz="609630" rtl="0">
              <a:lnSpc>
                <a:spcPts val="3103"/>
              </a:lnSpc>
              <a:spcBef>
                <a:spcPct val="0"/>
              </a:spcBef>
              <a:defRPr/>
            </a:pPr>
            <a:r>
              <a:rPr lang="ar-SA" sz="4400" b="1" dirty="0">
                <a:solidFill>
                  <a:srgbClr val="F16B1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تحقق من فهمك</a:t>
            </a:r>
            <a:endParaRPr lang="en-US" sz="4400" b="1" dirty="0">
              <a:solidFill>
                <a:srgbClr val="F16B1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3" name="صورة 32">
            <a:extLst>
              <a:ext uri="{FF2B5EF4-FFF2-40B4-BE49-F238E27FC236}">
                <a16:creationId xmlns:a16="http://schemas.microsoft.com/office/drawing/2014/main" id="{9F5950CE-3B72-7754-98E5-FF4B0CCC991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20092" b="23168"/>
          <a:stretch/>
        </p:blipFill>
        <p:spPr>
          <a:xfrm>
            <a:off x="166685" y="-51071"/>
            <a:ext cx="1318679" cy="1097094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02B7ADFB-9468-24DC-0C21-248454F935A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" y="5550562"/>
            <a:ext cx="1454765" cy="1307437"/>
          </a:xfrm>
          <a:prstGeom prst="rect">
            <a:avLst/>
          </a:prstGeom>
        </p:spPr>
      </p:pic>
      <p:sp>
        <p:nvSpPr>
          <p:cNvPr id="15" name="مستطيل 14">
            <a:extLst>
              <a:ext uri="{FF2B5EF4-FFF2-40B4-BE49-F238E27FC236}">
                <a16:creationId xmlns:a16="http://schemas.microsoft.com/office/drawing/2014/main" id="{7A41E45E-54E7-D8D2-9D10-BB315FE446FC}"/>
              </a:ext>
            </a:extLst>
          </p:cNvPr>
          <p:cNvSpPr/>
          <p:nvPr/>
        </p:nvSpPr>
        <p:spPr>
          <a:xfrm>
            <a:off x="3262746" y="3300308"/>
            <a:ext cx="443345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3E3FB914-B652-DEBB-6B16-4051CB1005C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274541" y="1745306"/>
            <a:ext cx="9782512" cy="3923974"/>
          </a:xfrm>
          <a:prstGeom prst="rect">
            <a:avLst/>
          </a:prstGeom>
          <a:ln w="19050">
            <a:solidFill>
              <a:srgbClr val="00B050"/>
            </a:solidFill>
          </a:ln>
        </p:spPr>
      </p:pic>
      <p:sp>
        <p:nvSpPr>
          <p:cNvPr id="12" name="مستطيل 11">
            <a:extLst>
              <a:ext uri="{FF2B5EF4-FFF2-40B4-BE49-F238E27FC236}">
                <a16:creationId xmlns:a16="http://schemas.microsoft.com/office/drawing/2014/main" id="{5CD034FD-F84C-5F2A-847E-03168BD8DD1E}"/>
              </a:ext>
            </a:extLst>
          </p:cNvPr>
          <p:cNvSpPr/>
          <p:nvPr/>
        </p:nvSpPr>
        <p:spPr>
          <a:xfrm>
            <a:off x="6002767" y="3759798"/>
            <a:ext cx="1625211" cy="6200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CCEAF9D9-C69F-60F7-478E-54AD880A9AF5}"/>
              </a:ext>
            </a:extLst>
          </p:cNvPr>
          <p:cNvSpPr/>
          <p:nvPr/>
        </p:nvSpPr>
        <p:spPr>
          <a:xfrm>
            <a:off x="6815372" y="5007628"/>
            <a:ext cx="4563841" cy="6200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71960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389974" y="-2825802"/>
            <a:ext cx="13699232" cy="4293150"/>
            <a:chOff x="0" y="0"/>
            <a:chExt cx="27398464" cy="858630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9514"/>
            <a:stretch>
              <a:fillRect/>
            </a:stretch>
          </p:blipFill>
          <p:spPr>
            <a:xfrm rot="5264612" flipV="1">
              <a:off x="14810364" y="-3945616"/>
              <a:ext cx="7089054" cy="17299166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9514"/>
            <a:stretch>
              <a:fillRect/>
            </a:stretch>
          </p:blipFill>
          <p:spPr>
            <a:xfrm rot="5661089" flipV="1">
              <a:off x="5158214" y="-4517582"/>
              <a:ext cx="7182211" cy="17526494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298860" flipH="1">
            <a:off x="-4518592" y="-541423"/>
            <a:ext cx="6153037" cy="164453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23670" flipH="1">
            <a:off x="1339085" y="-11819"/>
            <a:ext cx="339492" cy="585332"/>
          </a:xfrm>
          <a:prstGeom prst="rect">
            <a:avLst/>
          </a:prstGeom>
        </p:spPr>
      </p:pic>
      <p:pic>
        <p:nvPicPr>
          <p:cNvPr id="25" name="Picture 16">
            <a:extLst>
              <a:ext uri="{FF2B5EF4-FFF2-40B4-BE49-F238E27FC236}">
                <a16:creationId xmlns:a16="http://schemas.microsoft.com/office/drawing/2014/main" id="{6904E0EE-05AD-555A-3DF6-E256059BEB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514"/>
          <a:stretch>
            <a:fillRect/>
          </a:stretch>
        </p:blipFill>
        <p:spPr>
          <a:xfrm rot="17551332">
            <a:off x="-722336" y="4479201"/>
            <a:ext cx="2280033" cy="3450157"/>
          </a:xfrm>
          <a:prstGeom prst="rect">
            <a:avLst/>
          </a:prstGeom>
        </p:spPr>
      </p:pic>
      <p:pic>
        <p:nvPicPr>
          <p:cNvPr id="33" name="صورة 32">
            <a:extLst>
              <a:ext uri="{FF2B5EF4-FFF2-40B4-BE49-F238E27FC236}">
                <a16:creationId xmlns:a16="http://schemas.microsoft.com/office/drawing/2014/main" id="{9F5950CE-3B72-7754-98E5-FF4B0CCC991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20092" b="23168"/>
          <a:stretch/>
        </p:blipFill>
        <p:spPr>
          <a:xfrm>
            <a:off x="166685" y="-51071"/>
            <a:ext cx="1318679" cy="1097094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333C8211-D683-2093-B867-B281CCAE1E2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" y="5550562"/>
            <a:ext cx="1454765" cy="1307437"/>
          </a:xfrm>
          <a:prstGeom prst="rect">
            <a:avLst/>
          </a:prstGeom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31C5E12D-12D1-D782-1D45-9F345C6D6795}"/>
              </a:ext>
            </a:extLst>
          </p:cNvPr>
          <p:cNvSpPr/>
          <p:nvPr/>
        </p:nvSpPr>
        <p:spPr>
          <a:xfrm>
            <a:off x="6251920" y="238231"/>
            <a:ext cx="2273515" cy="807791"/>
          </a:xfrm>
          <a:custGeom>
            <a:avLst/>
            <a:gdLst>
              <a:gd name="connsiteX0" fmla="*/ 0 w 2273515"/>
              <a:gd name="connsiteY0" fmla="*/ 134635 h 807791"/>
              <a:gd name="connsiteX1" fmla="*/ 134635 w 2273515"/>
              <a:gd name="connsiteY1" fmla="*/ 0 h 807791"/>
              <a:gd name="connsiteX2" fmla="*/ 2138880 w 2273515"/>
              <a:gd name="connsiteY2" fmla="*/ 0 h 807791"/>
              <a:gd name="connsiteX3" fmla="*/ 2273515 w 2273515"/>
              <a:gd name="connsiteY3" fmla="*/ 134635 h 807791"/>
              <a:gd name="connsiteX4" fmla="*/ 2273515 w 2273515"/>
              <a:gd name="connsiteY4" fmla="*/ 673156 h 807791"/>
              <a:gd name="connsiteX5" fmla="*/ 2138880 w 2273515"/>
              <a:gd name="connsiteY5" fmla="*/ 807791 h 807791"/>
              <a:gd name="connsiteX6" fmla="*/ 134635 w 2273515"/>
              <a:gd name="connsiteY6" fmla="*/ 807791 h 807791"/>
              <a:gd name="connsiteX7" fmla="*/ 0 w 2273515"/>
              <a:gd name="connsiteY7" fmla="*/ 673156 h 807791"/>
              <a:gd name="connsiteX8" fmla="*/ 0 w 2273515"/>
              <a:gd name="connsiteY8" fmla="*/ 134635 h 807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73515" h="807791" fill="none" extrusionOk="0">
                <a:moveTo>
                  <a:pt x="0" y="134635"/>
                </a:moveTo>
                <a:cubicBezTo>
                  <a:pt x="-4703" y="64848"/>
                  <a:pt x="53206" y="-3437"/>
                  <a:pt x="134635" y="0"/>
                </a:cubicBezTo>
                <a:cubicBezTo>
                  <a:pt x="964876" y="-56444"/>
                  <a:pt x="1268178" y="127025"/>
                  <a:pt x="2138880" y="0"/>
                </a:cubicBezTo>
                <a:cubicBezTo>
                  <a:pt x="2226882" y="5487"/>
                  <a:pt x="2270762" y="51087"/>
                  <a:pt x="2273515" y="134635"/>
                </a:cubicBezTo>
                <a:cubicBezTo>
                  <a:pt x="2225187" y="234711"/>
                  <a:pt x="2235491" y="495839"/>
                  <a:pt x="2273515" y="673156"/>
                </a:cubicBezTo>
                <a:cubicBezTo>
                  <a:pt x="2283447" y="741800"/>
                  <a:pt x="2208656" y="795794"/>
                  <a:pt x="2138880" y="807791"/>
                </a:cubicBezTo>
                <a:cubicBezTo>
                  <a:pt x="1834307" y="752795"/>
                  <a:pt x="987659" y="676147"/>
                  <a:pt x="134635" y="807791"/>
                </a:cubicBezTo>
                <a:cubicBezTo>
                  <a:pt x="61688" y="814170"/>
                  <a:pt x="2663" y="749531"/>
                  <a:pt x="0" y="673156"/>
                </a:cubicBezTo>
                <a:cubicBezTo>
                  <a:pt x="-5287" y="476672"/>
                  <a:pt x="-6925" y="245694"/>
                  <a:pt x="0" y="134635"/>
                </a:cubicBezTo>
                <a:close/>
              </a:path>
              <a:path w="2273515" h="807791" stroke="0" extrusionOk="0">
                <a:moveTo>
                  <a:pt x="0" y="134635"/>
                </a:moveTo>
                <a:cubicBezTo>
                  <a:pt x="11237" y="59754"/>
                  <a:pt x="52122" y="6657"/>
                  <a:pt x="134635" y="0"/>
                </a:cubicBezTo>
                <a:cubicBezTo>
                  <a:pt x="699245" y="114653"/>
                  <a:pt x="1531598" y="95341"/>
                  <a:pt x="2138880" y="0"/>
                </a:cubicBezTo>
                <a:cubicBezTo>
                  <a:pt x="2214085" y="383"/>
                  <a:pt x="2259546" y="57305"/>
                  <a:pt x="2273515" y="134635"/>
                </a:cubicBezTo>
                <a:cubicBezTo>
                  <a:pt x="2271114" y="394702"/>
                  <a:pt x="2307851" y="438270"/>
                  <a:pt x="2273515" y="673156"/>
                </a:cubicBezTo>
                <a:cubicBezTo>
                  <a:pt x="2271309" y="745568"/>
                  <a:pt x="2210404" y="819496"/>
                  <a:pt x="2138880" y="807791"/>
                </a:cubicBezTo>
                <a:cubicBezTo>
                  <a:pt x="1897370" y="825313"/>
                  <a:pt x="800702" y="964964"/>
                  <a:pt x="134635" y="807791"/>
                </a:cubicBezTo>
                <a:cubicBezTo>
                  <a:pt x="62135" y="812889"/>
                  <a:pt x="-11" y="758765"/>
                  <a:pt x="0" y="673156"/>
                </a:cubicBezTo>
                <a:cubicBezTo>
                  <a:pt x="37128" y="581290"/>
                  <a:pt x="-25494" y="271668"/>
                  <a:pt x="0" y="134635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350318510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تأكد </a:t>
            </a: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2A9D6799-3149-CCBC-192A-9480BA9644B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47146" t="16804"/>
          <a:stretch/>
        </p:blipFill>
        <p:spPr>
          <a:xfrm>
            <a:off x="6142618" y="2463503"/>
            <a:ext cx="5493546" cy="4268602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23AF75A8-308B-B448-9F2B-8AED40AB416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2118" y="1786077"/>
            <a:ext cx="2582128" cy="3140673"/>
          </a:xfrm>
          <a:prstGeom prst="rect">
            <a:avLst/>
          </a:prstGeom>
        </p:spPr>
      </p:pic>
      <p:sp>
        <p:nvSpPr>
          <p:cNvPr id="18" name="TextBox 13">
            <a:extLst>
              <a:ext uri="{FF2B5EF4-FFF2-40B4-BE49-F238E27FC236}">
                <a16:creationId xmlns:a16="http://schemas.microsoft.com/office/drawing/2014/main" id="{D8F39221-5CFE-697A-B268-7FEC3193F539}"/>
              </a:ext>
            </a:extLst>
          </p:cNvPr>
          <p:cNvSpPr txBox="1"/>
          <p:nvPr/>
        </p:nvSpPr>
        <p:spPr>
          <a:xfrm>
            <a:off x="2265489" y="3356413"/>
            <a:ext cx="1994540" cy="397545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ctr" defTabSz="609630" rtl="0" eaLnBrk="1" fontAlgn="auto" latinLnBrk="0" hangingPunct="1">
              <a:lnSpc>
                <a:spcPts val="310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667" b="1" i="0" u="none" strike="noStrike" kern="120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التعلم الثنائي</a:t>
            </a:r>
          </a:p>
        </p:txBody>
      </p:sp>
      <p:sp>
        <p:nvSpPr>
          <p:cNvPr id="19" name="مستطيل: زوايا مستديرة 18">
            <a:extLst>
              <a:ext uri="{FF2B5EF4-FFF2-40B4-BE49-F238E27FC236}">
                <a16:creationId xmlns:a16="http://schemas.microsoft.com/office/drawing/2014/main" id="{4BF279EC-77FC-EA14-BCE5-4C8F8F19992D}"/>
              </a:ext>
            </a:extLst>
          </p:cNvPr>
          <p:cNvSpPr/>
          <p:nvPr/>
        </p:nvSpPr>
        <p:spPr>
          <a:xfrm>
            <a:off x="3701189" y="1323131"/>
            <a:ext cx="7460227" cy="807791"/>
          </a:xfrm>
          <a:prstGeom prst="roundRect">
            <a:avLst/>
          </a:prstGeom>
          <a:noFill/>
          <a:ln w="19050">
            <a:solidFill>
              <a:schemeClr val="accent5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3350318510">
                  <a:custGeom>
                    <a:avLst/>
                    <a:gdLst>
                      <a:gd name="connsiteX0" fmla="*/ 0 w 7460227"/>
                      <a:gd name="connsiteY0" fmla="*/ 134635 h 807791"/>
                      <a:gd name="connsiteX1" fmla="*/ 134635 w 7460227"/>
                      <a:gd name="connsiteY1" fmla="*/ 0 h 807791"/>
                      <a:gd name="connsiteX2" fmla="*/ 7325592 w 7460227"/>
                      <a:gd name="connsiteY2" fmla="*/ 0 h 807791"/>
                      <a:gd name="connsiteX3" fmla="*/ 7460227 w 7460227"/>
                      <a:gd name="connsiteY3" fmla="*/ 134635 h 807791"/>
                      <a:gd name="connsiteX4" fmla="*/ 7460227 w 7460227"/>
                      <a:gd name="connsiteY4" fmla="*/ 673156 h 807791"/>
                      <a:gd name="connsiteX5" fmla="*/ 7325592 w 7460227"/>
                      <a:gd name="connsiteY5" fmla="*/ 807791 h 807791"/>
                      <a:gd name="connsiteX6" fmla="*/ 134635 w 7460227"/>
                      <a:gd name="connsiteY6" fmla="*/ 807791 h 807791"/>
                      <a:gd name="connsiteX7" fmla="*/ 0 w 7460227"/>
                      <a:gd name="connsiteY7" fmla="*/ 673156 h 807791"/>
                      <a:gd name="connsiteX8" fmla="*/ 0 w 7460227"/>
                      <a:gd name="connsiteY8" fmla="*/ 134635 h 8077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460227" h="807791" fill="none" extrusionOk="0">
                        <a:moveTo>
                          <a:pt x="0" y="134635"/>
                        </a:moveTo>
                        <a:cubicBezTo>
                          <a:pt x="-4703" y="64848"/>
                          <a:pt x="53206" y="-3437"/>
                          <a:pt x="134635" y="0"/>
                        </a:cubicBezTo>
                        <a:cubicBezTo>
                          <a:pt x="1173135" y="-56444"/>
                          <a:pt x="4248204" y="127025"/>
                          <a:pt x="7325592" y="0"/>
                        </a:cubicBezTo>
                        <a:cubicBezTo>
                          <a:pt x="7413594" y="5487"/>
                          <a:pt x="7457474" y="51087"/>
                          <a:pt x="7460227" y="134635"/>
                        </a:cubicBezTo>
                        <a:cubicBezTo>
                          <a:pt x="7411899" y="234711"/>
                          <a:pt x="7422203" y="495839"/>
                          <a:pt x="7460227" y="673156"/>
                        </a:cubicBezTo>
                        <a:cubicBezTo>
                          <a:pt x="7470159" y="741800"/>
                          <a:pt x="7395368" y="795794"/>
                          <a:pt x="7325592" y="807791"/>
                        </a:cubicBezTo>
                        <a:cubicBezTo>
                          <a:pt x="5158217" y="752795"/>
                          <a:pt x="2772025" y="676147"/>
                          <a:pt x="134635" y="807791"/>
                        </a:cubicBezTo>
                        <a:cubicBezTo>
                          <a:pt x="61688" y="814170"/>
                          <a:pt x="2663" y="749531"/>
                          <a:pt x="0" y="673156"/>
                        </a:cubicBezTo>
                        <a:cubicBezTo>
                          <a:pt x="-5287" y="476672"/>
                          <a:pt x="-6925" y="245694"/>
                          <a:pt x="0" y="134635"/>
                        </a:cubicBezTo>
                        <a:close/>
                      </a:path>
                      <a:path w="7460227" h="807791" stroke="0" extrusionOk="0">
                        <a:moveTo>
                          <a:pt x="0" y="134635"/>
                        </a:moveTo>
                        <a:cubicBezTo>
                          <a:pt x="11237" y="59754"/>
                          <a:pt x="52122" y="6657"/>
                          <a:pt x="134635" y="0"/>
                        </a:cubicBezTo>
                        <a:cubicBezTo>
                          <a:pt x="3087263" y="114653"/>
                          <a:pt x="4278081" y="95341"/>
                          <a:pt x="7325592" y="0"/>
                        </a:cubicBezTo>
                        <a:cubicBezTo>
                          <a:pt x="7400797" y="383"/>
                          <a:pt x="7446258" y="57305"/>
                          <a:pt x="7460227" y="134635"/>
                        </a:cubicBezTo>
                        <a:cubicBezTo>
                          <a:pt x="7457826" y="394702"/>
                          <a:pt x="7494563" y="438270"/>
                          <a:pt x="7460227" y="673156"/>
                        </a:cubicBezTo>
                        <a:cubicBezTo>
                          <a:pt x="7458021" y="745568"/>
                          <a:pt x="7397116" y="819496"/>
                          <a:pt x="7325592" y="807791"/>
                        </a:cubicBezTo>
                        <a:cubicBezTo>
                          <a:pt x="6473808" y="825313"/>
                          <a:pt x="2707661" y="964964"/>
                          <a:pt x="134635" y="807791"/>
                        </a:cubicBezTo>
                        <a:cubicBezTo>
                          <a:pt x="62135" y="812889"/>
                          <a:pt x="-11" y="758765"/>
                          <a:pt x="0" y="673156"/>
                        </a:cubicBezTo>
                        <a:cubicBezTo>
                          <a:pt x="37128" y="581290"/>
                          <a:pt x="-25494" y="271668"/>
                          <a:pt x="0" y="134635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أكمل الجدول التالي ثمَّ حدِّد مجال الدالّة</a:t>
            </a:r>
            <a:r>
              <a:rPr kumimoji="0" lang="ar-SA" sz="32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ومداها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93082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8" grpId="0" animBg="1"/>
      <p:bldP spid="1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389974" y="-2825802"/>
            <a:ext cx="13699232" cy="4293150"/>
            <a:chOff x="0" y="0"/>
            <a:chExt cx="27398464" cy="858630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9514"/>
            <a:stretch>
              <a:fillRect/>
            </a:stretch>
          </p:blipFill>
          <p:spPr>
            <a:xfrm rot="5264612" flipV="1">
              <a:off x="14810364" y="-3945616"/>
              <a:ext cx="7089054" cy="17299166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9514"/>
            <a:stretch>
              <a:fillRect/>
            </a:stretch>
          </p:blipFill>
          <p:spPr>
            <a:xfrm rot="5661089" flipV="1">
              <a:off x="5158214" y="-4517582"/>
              <a:ext cx="7182211" cy="17526494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298860" flipH="1">
            <a:off x="-4518592" y="-541423"/>
            <a:ext cx="6153037" cy="164453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23670" flipH="1">
            <a:off x="1339085" y="-11819"/>
            <a:ext cx="339492" cy="585332"/>
          </a:xfrm>
          <a:prstGeom prst="rect">
            <a:avLst/>
          </a:prstGeom>
        </p:spPr>
      </p:pic>
      <p:pic>
        <p:nvPicPr>
          <p:cNvPr id="33" name="صورة 32">
            <a:extLst>
              <a:ext uri="{FF2B5EF4-FFF2-40B4-BE49-F238E27FC236}">
                <a16:creationId xmlns:a16="http://schemas.microsoft.com/office/drawing/2014/main" id="{9F5950CE-3B72-7754-98E5-FF4B0CCC991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20092" b="23168"/>
          <a:stretch/>
        </p:blipFill>
        <p:spPr>
          <a:xfrm>
            <a:off x="166685" y="-51071"/>
            <a:ext cx="1318679" cy="1097094"/>
          </a:xfrm>
          <a:prstGeom prst="rect">
            <a:avLst/>
          </a:prstGeom>
        </p:spPr>
      </p:pic>
      <p:sp>
        <p:nvSpPr>
          <p:cNvPr id="18" name="TextBox 13">
            <a:extLst>
              <a:ext uri="{FF2B5EF4-FFF2-40B4-BE49-F238E27FC236}">
                <a16:creationId xmlns:a16="http://schemas.microsoft.com/office/drawing/2014/main" id="{D8F39221-5CFE-697A-B268-7FEC3193F539}"/>
              </a:ext>
            </a:extLst>
          </p:cNvPr>
          <p:cNvSpPr txBox="1"/>
          <p:nvPr/>
        </p:nvSpPr>
        <p:spPr>
          <a:xfrm>
            <a:off x="2997008" y="363744"/>
            <a:ext cx="2360975" cy="795089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ctr" defTabSz="609630" rtl="0" eaLnBrk="1" fontAlgn="auto" latinLnBrk="0" hangingPunct="1">
              <a:lnSpc>
                <a:spcPts val="310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667" b="1" i="0" u="none" strike="noStrike" kern="120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التعلم التعاوني</a:t>
            </a:r>
          </a:p>
          <a:p>
            <a:pPr marL="0" marR="0" lvl="1" indent="0" algn="ctr" defTabSz="609630" rtl="0" eaLnBrk="1" fontAlgn="auto" latinLnBrk="0" hangingPunct="1">
              <a:lnSpc>
                <a:spcPts val="310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667" b="1" i="0" u="none" strike="noStrike" kern="120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المفاهيم الكرتونية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1D1D1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31C5E12D-12D1-D782-1D45-9F345C6D6795}"/>
              </a:ext>
            </a:extLst>
          </p:cNvPr>
          <p:cNvSpPr/>
          <p:nvPr/>
        </p:nvSpPr>
        <p:spPr>
          <a:xfrm>
            <a:off x="6354184" y="328841"/>
            <a:ext cx="3628979" cy="795090"/>
          </a:xfrm>
          <a:custGeom>
            <a:avLst/>
            <a:gdLst>
              <a:gd name="connsiteX0" fmla="*/ 0 w 3628979"/>
              <a:gd name="connsiteY0" fmla="*/ 132518 h 795090"/>
              <a:gd name="connsiteX1" fmla="*/ 132518 w 3628979"/>
              <a:gd name="connsiteY1" fmla="*/ 0 h 795090"/>
              <a:gd name="connsiteX2" fmla="*/ 3496461 w 3628979"/>
              <a:gd name="connsiteY2" fmla="*/ 0 h 795090"/>
              <a:gd name="connsiteX3" fmla="*/ 3628979 w 3628979"/>
              <a:gd name="connsiteY3" fmla="*/ 132518 h 795090"/>
              <a:gd name="connsiteX4" fmla="*/ 3628979 w 3628979"/>
              <a:gd name="connsiteY4" fmla="*/ 662572 h 795090"/>
              <a:gd name="connsiteX5" fmla="*/ 3496461 w 3628979"/>
              <a:gd name="connsiteY5" fmla="*/ 795090 h 795090"/>
              <a:gd name="connsiteX6" fmla="*/ 132518 w 3628979"/>
              <a:gd name="connsiteY6" fmla="*/ 795090 h 795090"/>
              <a:gd name="connsiteX7" fmla="*/ 0 w 3628979"/>
              <a:gd name="connsiteY7" fmla="*/ 662572 h 795090"/>
              <a:gd name="connsiteX8" fmla="*/ 0 w 3628979"/>
              <a:gd name="connsiteY8" fmla="*/ 132518 h 795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28979" h="795090" fill="none" extrusionOk="0">
                <a:moveTo>
                  <a:pt x="0" y="132518"/>
                </a:moveTo>
                <a:cubicBezTo>
                  <a:pt x="-5181" y="64364"/>
                  <a:pt x="49388" y="-4832"/>
                  <a:pt x="132518" y="0"/>
                </a:cubicBezTo>
                <a:cubicBezTo>
                  <a:pt x="1437289" y="-56444"/>
                  <a:pt x="2170298" y="127025"/>
                  <a:pt x="3496461" y="0"/>
                </a:cubicBezTo>
                <a:cubicBezTo>
                  <a:pt x="3573575" y="1579"/>
                  <a:pt x="3627953" y="55904"/>
                  <a:pt x="3628979" y="132518"/>
                </a:cubicBezTo>
                <a:cubicBezTo>
                  <a:pt x="3627206" y="327139"/>
                  <a:pt x="3663874" y="461822"/>
                  <a:pt x="3628979" y="662572"/>
                </a:cubicBezTo>
                <a:cubicBezTo>
                  <a:pt x="3640455" y="729159"/>
                  <a:pt x="3569285" y="794138"/>
                  <a:pt x="3496461" y="795090"/>
                </a:cubicBezTo>
                <a:cubicBezTo>
                  <a:pt x="1868033" y="740094"/>
                  <a:pt x="551842" y="663446"/>
                  <a:pt x="132518" y="795090"/>
                </a:cubicBezTo>
                <a:cubicBezTo>
                  <a:pt x="61123" y="803204"/>
                  <a:pt x="8355" y="742093"/>
                  <a:pt x="0" y="662572"/>
                </a:cubicBezTo>
                <a:cubicBezTo>
                  <a:pt x="-27288" y="543121"/>
                  <a:pt x="-11911" y="389184"/>
                  <a:pt x="0" y="132518"/>
                </a:cubicBezTo>
                <a:close/>
              </a:path>
              <a:path w="3628979" h="795090" stroke="0" extrusionOk="0">
                <a:moveTo>
                  <a:pt x="0" y="132518"/>
                </a:moveTo>
                <a:cubicBezTo>
                  <a:pt x="9986" y="58864"/>
                  <a:pt x="53046" y="5130"/>
                  <a:pt x="132518" y="0"/>
                </a:cubicBezTo>
                <a:cubicBezTo>
                  <a:pt x="937347" y="114653"/>
                  <a:pt x="2870584" y="95341"/>
                  <a:pt x="3496461" y="0"/>
                </a:cubicBezTo>
                <a:cubicBezTo>
                  <a:pt x="3582510" y="5814"/>
                  <a:pt x="3621448" y="57727"/>
                  <a:pt x="3628979" y="132518"/>
                </a:cubicBezTo>
                <a:cubicBezTo>
                  <a:pt x="3627402" y="190802"/>
                  <a:pt x="3649879" y="441303"/>
                  <a:pt x="3628979" y="662572"/>
                </a:cubicBezTo>
                <a:cubicBezTo>
                  <a:pt x="3625154" y="732389"/>
                  <a:pt x="3567572" y="803671"/>
                  <a:pt x="3496461" y="795090"/>
                </a:cubicBezTo>
                <a:cubicBezTo>
                  <a:pt x="2513138" y="812612"/>
                  <a:pt x="824192" y="952263"/>
                  <a:pt x="132518" y="795090"/>
                </a:cubicBezTo>
                <a:cubicBezTo>
                  <a:pt x="62352" y="803387"/>
                  <a:pt x="-4" y="739633"/>
                  <a:pt x="0" y="662572"/>
                </a:cubicBezTo>
                <a:cubicBezTo>
                  <a:pt x="-6682" y="411874"/>
                  <a:pt x="36231" y="394740"/>
                  <a:pt x="0" y="132518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350318510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6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تدرب وحل المسائل</a:t>
            </a: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F8CFD6B5-976F-C9A2-7605-AFF8FF4E223D}"/>
              </a:ext>
            </a:extLst>
          </p:cNvPr>
          <p:cNvSpPr/>
          <p:nvPr/>
        </p:nvSpPr>
        <p:spPr>
          <a:xfrm>
            <a:off x="4292859" y="1624346"/>
            <a:ext cx="7298505" cy="807791"/>
          </a:xfrm>
          <a:prstGeom prst="roundRect">
            <a:avLst/>
          </a:prstGeom>
          <a:noFill/>
          <a:ln w="19050">
            <a:solidFill>
              <a:schemeClr val="accent3"/>
            </a:solidFill>
            <a:extLst>
              <a:ext uri="{C807C97D-BFC1-408E-A445-0C87EB9F89A2}">
                <ask:lineSketchStyleProps xmlns:ask="http://schemas.microsoft.com/office/drawing/2018/sketchyshapes" sd="3350318510">
                  <a:custGeom>
                    <a:avLst/>
                    <a:gdLst>
                      <a:gd name="connsiteX0" fmla="*/ 0 w 7460227"/>
                      <a:gd name="connsiteY0" fmla="*/ 134635 h 807791"/>
                      <a:gd name="connsiteX1" fmla="*/ 134635 w 7460227"/>
                      <a:gd name="connsiteY1" fmla="*/ 0 h 807791"/>
                      <a:gd name="connsiteX2" fmla="*/ 7325592 w 7460227"/>
                      <a:gd name="connsiteY2" fmla="*/ 0 h 807791"/>
                      <a:gd name="connsiteX3" fmla="*/ 7460227 w 7460227"/>
                      <a:gd name="connsiteY3" fmla="*/ 134635 h 807791"/>
                      <a:gd name="connsiteX4" fmla="*/ 7460227 w 7460227"/>
                      <a:gd name="connsiteY4" fmla="*/ 673156 h 807791"/>
                      <a:gd name="connsiteX5" fmla="*/ 7325592 w 7460227"/>
                      <a:gd name="connsiteY5" fmla="*/ 807791 h 807791"/>
                      <a:gd name="connsiteX6" fmla="*/ 134635 w 7460227"/>
                      <a:gd name="connsiteY6" fmla="*/ 807791 h 807791"/>
                      <a:gd name="connsiteX7" fmla="*/ 0 w 7460227"/>
                      <a:gd name="connsiteY7" fmla="*/ 673156 h 807791"/>
                      <a:gd name="connsiteX8" fmla="*/ 0 w 7460227"/>
                      <a:gd name="connsiteY8" fmla="*/ 134635 h 8077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460227" h="807791" fill="none" extrusionOk="0">
                        <a:moveTo>
                          <a:pt x="0" y="134635"/>
                        </a:moveTo>
                        <a:cubicBezTo>
                          <a:pt x="-4703" y="64848"/>
                          <a:pt x="53206" y="-3437"/>
                          <a:pt x="134635" y="0"/>
                        </a:cubicBezTo>
                        <a:cubicBezTo>
                          <a:pt x="1173135" y="-56444"/>
                          <a:pt x="4248204" y="127025"/>
                          <a:pt x="7325592" y="0"/>
                        </a:cubicBezTo>
                        <a:cubicBezTo>
                          <a:pt x="7413594" y="5487"/>
                          <a:pt x="7457474" y="51087"/>
                          <a:pt x="7460227" y="134635"/>
                        </a:cubicBezTo>
                        <a:cubicBezTo>
                          <a:pt x="7411899" y="234711"/>
                          <a:pt x="7422203" y="495839"/>
                          <a:pt x="7460227" y="673156"/>
                        </a:cubicBezTo>
                        <a:cubicBezTo>
                          <a:pt x="7470159" y="741800"/>
                          <a:pt x="7395368" y="795794"/>
                          <a:pt x="7325592" y="807791"/>
                        </a:cubicBezTo>
                        <a:cubicBezTo>
                          <a:pt x="5158217" y="752795"/>
                          <a:pt x="2772025" y="676147"/>
                          <a:pt x="134635" y="807791"/>
                        </a:cubicBezTo>
                        <a:cubicBezTo>
                          <a:pt x="61688" y="814170"/>
                          <a:pt x="2663" y="749531"/>
                          <a:pt x="0" y="673156"/>
                        </a:cubicBezTo>
                        <a:cubicBezTo>
                          <a:pt x="-5287" y="476672"/>
                          <a:pt x="-6925" y="245694"/>
                          <a:pt x="0" y="134635"/>
                        </a:cubicBezTo>
                        <a:close/>
                      </a:path>
                      <a:path w="7460227" h="807791" stroke="0" extrusionOk="0">
                        <a:moveTo>
                          <a:pt x="0" y="134635"/>
                        </a:moveTo>
                        <a:cubicBezTo>
                          <a:pt x="11237" y="59754"/>
                          <a:pt x="52122" y="6657"/>
                          <a:pt x="134635" y="0"/>
                        </a:cubicBezTo>
                        <a:cubicBezTo>
                          <a:pt x="3087263" y="114653"/>
                          <a:pt x="4278081" y="95341"/>
                          <a:pt x="7325592" y="0"/>
                        </a:cubicBezTo>
                        <a:cubicBezTo>
                          <a:pt x="7400797" y="383"/>
                          <a:pt x="7446258" y="57305"/>
                          <a:pt x="7460227" y="134635"/>
                        </a:cubicBezTo>
                        <a:cubicBezTo>
                          <a:pt x="7457826" y="394702"/>
                          <a:pt x="7494563" y="438270"/>
                          <a:pt x="7460227" y="673156"/>
                        </a:cubicBezTo>
                        <a:cubicBezTo>
                          <a:pt x="7458021" y="745568"/>
                          <a:pt x="7397116" y="819496"/>
                          <a:pt x="7325592" y="807791"/>
                        </a:cubicBezTo>
                        <a:cubicBezTo>
                          <a:pt x="6473808" y="825313"/>
                          <a:pt x="2707661" y="964964"/>
                          <a:pt x="134635" y="807791"/>
                        </a:cubicBezTo>
                        <a:cubicBezTo>
                          <a:pt x="62135" y="812889"/>
                          <a:pt x="-11" y="758765"/>
                          <a:pt x="0" y="673156"/>
                        </a:cubicBezTo>
                        <a:cubicBezTo>
                          <a:pt x="37128" y="581290"/>
                          <a:pt x="-25494" y="271668"/>
                          <a:pt x="0" y="134635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أكمل الجدول التالي ثمَّ حدِّد مجال الدالّة</a:t>
            </a:r>
            <a:r>
              <a:rPr kumimoji="0" lang="ar-SA" sz="32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ومداها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0F425F4C-CAA7-A65E-BB42-2BD8A33208A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63810" y="2776589"/>
            <a:ext cx="3679023" cy="3427690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88A08CA8-09BB-6AFC-0A9D-90C202D98D6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35168" y="3048223"/>
            <a:ext cx="2453244" cy="3327538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EDAC07BC-A587-C7B2-40D7-FB3C97345FE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72877" y="3212046"/>
            <a:ext cx="2510864" cy="3282210"/>
          </a:xfrm>
          <a:prstGeom prst="rect">
            <a:avLst/>
          </a:prstGeom>
        </p:spPr>
      </p:pic>
      <p:pic>
        <p:nvPicPr>
          <p:cNvPr id="25" name="Picture 16">
            <a:extLst>
              <a:ext uri="{FF2B5EF4-FFF2-40B4-BE49-F238E27FC236}">
                <a16:creationId xmlns:a16="http://schemas.microsoft.com/office/drawing/2014/main" id="{6904E0EE-05AD-555A-3DF6-E256059BEB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514"/>
          <a:stretch>
            <a:fillRect/>
          </a:stretch>
        </p:blipFill>
        <p:spPr>
          <a:xfrm rot="17551332">
            <a:off x="-722336" y="4479201"/>
            <a:ext cx="2280033" cy="3450157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333C8211-D683-2093-B867-B281CCAE1E2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85" y="5513527"/>
            <a:ext cx="1454765" cy="1307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644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389974" y="-2825802"/>
            <a:ext cx="13699232" cy="4293150"/>
            <a:chOff x="0" y="0"/>
            <a:chExt cx="27398464" cy="858630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9514"/>
            <a:stretch>
              <a:fillRect/>
            </a:stretch>
          </p:blipFill>
          <p:spPr>
            <a:xfrm rot="5264612" flipV="1">
              <a:off x="14810364" y="-3945616"/>
              <a:ext cx="7089054" cy="17299166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9514"/>
            <a:stretch>
              <a:fillRect/>
            </a:stretch>
          </p:blipFill>
          <p:spPr>
            <a:xfrm rot="5661089" flipV="1">
              <a:off x="5158214" y="-4517582"/>
              <a:ext cx="7182211" cy="17526494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298860" flipH="1">
            <a:off x="-4518592" y="-541423"/>
            <a:ext cx="6153037" cy="164453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23670" flipH="1">
            <a:off x="1339085" y="-11819"/>
            <a:ext cx="339492" cy="585332"/>
          </a:xfrm>
          <a:prstGeom prst="rect">
            <a:avLst/>
          </a:prstGeom>
        </p:spPr>
      </p:pic>
      <p:pic>
        <p:nvPicPr>
          <p:cNvPr id="33" name="صورة 32">
            <a:extLst>
              <a:ext uri="{FF2B5EF4-FFF2-40B4-BE49-F238E27FC236}">
                <a16:creationId xmlns:a16="http://schemas.microsoft.com/office/drawing/2014/main" id="{9F5950CE-3B72-7754-98E5-FF4B0CCC991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20092" b="23168"/>
          <a:stretch/>
        </p:blipFill>
        <p:spPr>
          <a:xfrm>
            <a:off x="166685" y="-51071"/>
            <a:ext cx="1318679" cy="1097094"/>
          </a:xfrm>
          <a:prstGeom prst="rect">
            <a:avLst/>
          </a:prstGeom>
        </p:spPr>
      </p:pic>
      <p:sp>
        <p:nvSpPr>
          <p:cNvPr id="18" name="TextBox 13">
            <a:extLst>
              <a:ext uri="{FF2B5EF4-FFF2-40B4-BE49-F238E27FC236}">
                <a16:creationId xmlns:a16="http://schemas.microsoft.com/office/drawing/2014/main" id="{D8F39221-5CFE-697A-B268-7FEC3193F539}"/>
              </a:ext>
            </a:extLst>
          </p:cNvPr>
          <p:cNvSpPr txBox="1"/>
          <p:nvPr/>
        </p:nvSpPr>
        <p:spPr>
          <a:xfrm>
            <a:off x="2997008" y="363744"/>
            <a:ext cx="2360975" cy="397545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ctr" defTabSz="609630" rtl="0" eaLnBrk="1" fontAlgn="auto" latinLnBrk="0" hangingPunct="1">
              <a:lnSpc>
                <a:spcPts val="310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667" b="1" i="0" u="none" strike="noStrike" kern="120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المفاهيم الكرتونية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1D1D1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31C5E12D-12D1-D782-1D45-9F345C6D6795}"/>
              </a:ext>
            </a:extLst>
          </p:cNvPr>
          <p:cNvSpPr/>
          <p:nvPr/>
        </p:nvSpPr>
        <p:spPr>
          <a:xfrm>
            <a:off x="6354184" y="328841"/>
            <a:ext cx="3628979" cy="795090"/>
          </a:xfrm>
          <a:custGeom>
            <a:avLst/>
            <a:gdLst>
              <a:gd name="connsiteX0" fmla="*/ 0 w 3628979"/>
              <a:gd name="connsiteY0" fmla="*/ 132518 h 795090"/>
              <a:gd name="connsiteX1" fmla="*/ 132518 w 3628979"/>
              <a:gd name="connsiteY1" fmla="*/ 0 h 795090"/>
              <a:gd name="connsiteX2" fmla="*/ 3496461 w 3628979"/>
              <a:gd name="connsiteY2" fmla="*/ 0 h 795090"/>
              <a:gd name="connsiteX3" fmla="*/ 3628979 w 3628979"/>
              <a:gd name="connsiteY3" fmla="*/ 132518 h 795090"/>
              <a:gd name="connsiteX4" fmla="*/ 3628979 w 3628979"/>
              <a:gd name="connsiteY4" fmla="*/ 662572 h 795090"/>
              <a:gd name="connsiteX5" fmla="*/ 3496461 w 3628979"/>
              <a:gd name="connsiteY5" fmla="*/ 795090 h 795090"/>
              <a:gd name="connsiteX6" fmla="*/ 132518 w 3628979"/>
              <a:gd name="connsiteY6" fmla="*/ 795090 h 795090"/>
              <a:gd name="connsiteX7" fmla="*/ 0 w 3628979"/>
              <a:gd name="connsiteY7" fmla="*/ 662572 h 795090"/>
              <a:gd name="connsiteX8" fmla="*/ 0 w 3628979"/>
              <a:gd name="connsiteY8" fmla="*/ 132518 h 795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28979" h="795090" fill="none" extrusionOk="0">
                <a:moveTo>
                  <a:pt x="0" y="132518"/>
                </a:moveTo>
                <a:cubicBezTo>
                  <a:pt x="-5181" y="64364"/>
                  <a:pt x="49388" y="-4832"/>
                  <a:pt x="132518" y="0"/>
                </a:cubicBezTo>
                <a:cubicBezTo>
                  <a:pt x="1437289" y="-56444"/>
                  <a:pt x="2170298" y="127025"/>
                  <a:pt x="3496461" y="0"/>
                </a:cubicBezTo>
                <a:cubicBezTo>
                  <a:pt x="3573575" y="1579"/>
                  <a:pt x="3627953" y="55904"/>
                  <a:pt x="3628979" y="132518"/>
                </a:cubicBezTo>
                <a:cubicBezTo>
                  <a:pt x="3627206" y="327139"/>
                  <a:pt x="3663874" y="461822"/>
                  <a:pt x="3628979" y="662572"/>
                </a:cubicBezTo>
                <a:cubicBezTo>
                  <a:pt x="3640455" y="729159"/>
                  <a:pt x="3569285" y="794138"/>
                  <a:pt x="3496461" y="795090"/>
                </a:cubicBezTo>
                <a:cubicBezTo>
                  <a:pt x="1868033" y="740094"/>
                  <a:pt x="551842" y="663446"/>
                  <a:pt x="132518" y="795090"/>
                </a:cubicBezTo>
                <a:cubicBezTo>
                  <a:pt x="61123" y="803204"/>
                  <a:pt x="8355" y="742093"/>
                  <a:pt x="0" y="662572"/>
                </a:cubicBezTo>
                <a:cubicBezTo>
                  <a:pt x="-27288" y="543121"/>
                  <a:pt x="-11911" y="389184"/>
                  <a:pt x="0" y="132518"/>
                </a:cubicBezTo>
                <a:close/>
              </a:path>
              <a:path w="3628979" h="795090" stroke="0" extrusionOk="0">
                <a:moveTo>
                  <a:pt x="0" y="132518"/>
                </a:moveTo>
                <a:cubicBezTo>
                  <a:pt x="9986" y="58864"/>
                  <a:pt x="53046" y="5130"/>
                  <a:pt x="132518" y="0"/>
                </a:cubicBezTo>
                <a:cubicBezTo>
                  <a:pt x="937347" y="114653"/>
                  <a:pt x="2870584" y="95341"/>
                  <a:pt x="3496461" y="0"/>
                </a:cubicBezTo>
                <a:cubicBezTo>
                  <a:pt x="3582510" y="5814"/>
                  <a:pt x="3621448" y="57727"/>
                  <a:pt x="3628979" y="132518"/>
                </a:cubicBezTo>
                <a:cubicBezTo>
                  <a:pt x="3627402" y="190802"/>
                  <a:pt x="3649879" y="441303"/>
                  <a:pt x="3628979" y="662572"/>
                </a:cubicBezTo>
                <a:cubicBezTo>
                  <a:pt x="3625154" y="732389"/>
                  <a:pt x="3567572" y="803671"/>
                  <a:pt x="3496461" y="795090"/>
                </a:cubicBezTo>
                <a:cubicBezTo>
                  <a:pt x="2513138" y="812612"/>
                  <a:pt x="824192" y="952263"/>
                  <a:pt x="132518" y="795090"/>
                </a:cubicBezTo>
                <a:cubicBezTo>
                  <a:pt x="62352" y="803387"/>
                  <a:pt x="-4" y="739633"/>
                  <a:pt x="0" y="662572"/>
                </a:cubicBezTo>
                <a:cubicBezTo>
                  <a:pt x="-6682" y="411874"/>
                  <a:pt x="36231" y="394740"/>
                  <a:pt x="0" y="132518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350318510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6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تدرب وحل المسائل</a:t>
            </a: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F8CFD6B5-976F-C9A2-7605-AFF8FF4E223D}"/>
              </a:ext>
            </a:extLst>
          </p:cNvPr>
          <p:cNvSpPr/>
          <p:nvPr/>
        </p:nvSpPr>
        <p:spPr>
          <a:xfrm>
            <a:off x="2802305" y="1423166"/>
            <a:ext cx="9087602" cy="807791"/>
          </a:xfrm>
          <a:prstGeom prst="roundRect">
            <a:avLst/>
          </a:prstGeom>
          <a:noFill/>
          <a:ln w="19050">
            <a:solidFill>
              <a:schemeClr val="accent3"/>
            </a:solidFill>
            <a:extLst>
              <a:ext uri="{C807C97D-BFC1-408E-A445-0C87EB9F89A2}">
                <ask:lineSketchStyleProps xmlns:ask="http://schemas.microsoft.com/office/drawing/2018/sketchyshapes" sd="3350318510">
                  <a:custGeom>
                    <a:avLst/>
                    <a:gdLst>
                      <a:gd name="connsiteX0" fmla="*/ 0 w 7460227"/>
                      <a:gd name="connsiteY0" fmla="*/ 134635 h 807791"/>
                      <a:gd name="connsiteX1" fmla="*/ 134635 w 7460227"/>
                      <a:gd name="connsiteY1" fmla="*/ 0 h 807791"/>
                      <a:gd name="connsiteX2" fmla="*/ 7325592 w 7460227"/>
                      <a:gd name="connsiteY2" fmla="*/ 0 h 807791"/>
                      <a:gd name="connsiteX3" fmla="*/ 7460227 w 7460227"/>
                      <a:gd name="connsiteY3" fmla="*/ 134635 h 807791"/>
                      <a:gd name="connsiteX4" fmla="*/ 7460227 w 7460227"/>
                      <a:gd name="connsiteY4" fmla="*/ 673156 h 807791"/>
                      <a:gd name="connsiteX5" fmla="*/ 7325592 w 7460227"/>
                      <a:gd name="connsiteY5" fmla="*/ 807791 h 807791"/>
                      <a:gd name="connsiteX6" fmla="*/ 134635 w 7460227"/>
                      <a:gd name="connsiteY6" fmla="*/ 807791 h 807791"/>
                      <a:gd name="connsiteX7" fmla="*/ 0 w 7460227"/>
                      <a:gd name="connsiteY7" fmla="*/ 673156 h 807791"/>
                      <a:gd name="connsiteX8" fmla="*/ 0 w 7460227"/>
                      <a:gd name="connsiteY8" fmla="*/ 134635 h 8077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460227" h="807791" fill="none" extrusionOk="0">
                        <a:moveTo>
                          <a:pt x="0" y="134635"/>
                        </a:moveTo>
                        <a:cubicBezTo>
                          <a:pt x="-4703" y="64848"/>
                          <a:pt x="53206" y="-3437"/>
                          <a:pt x="134635" y="0"/>
                        </a:cubicBezTo>
                        <a:cubicBezTo>
                          <a:pt x="1173135" y="-56444"/>
                          <a:pt x="4248204" y="127025"/>
                          <a:pt x="7325592" y="0"/>
                        </a:cubicBezTo>
                        <a:cubicBezTo>
                          <a:pt x="7413594" y="5487"/>
                          <a:pt x="7457474" y="51087"/>
                          <a:pt x="7460227" y="134635"/>
                        </a:cubicBezTo>
                        <a:cubicBezTo>
                          <a:pt x="7411899" y="234711"/>
                          <a:pt x="7422203" y="495839"/>
                          <a:pt x="7460227" y="673156"/>
                        </a:cubicBezTo>
                        <a:cubicBezTo>
                          <a:pt x="7470159" y="741800"/>
                          <a:pt x="7395368" y="795794"/>
                          <a:pt x="7325592" y="807791"/>
                        </a:cubicBezTo>
                        <a:cubicBezTo>
                          <a:pt x="5158217" y="752795"/>
                          <a:pt x="2772025" y="676147"/>
                          <a:pt x="134635" y="807791"/>
                        </a:cubicBezTo>
                        <a:cubicBezTo>
                          <a:pt x="61688" y="814170"/>
                          <a:pt x="2663" y="749531"/>
                          <a:pt x="0" y="673156"/>
                        </a:cubicBezTo>
                        <a:cubicBezTo>
                          <a:pt x="-5287" y="476672"/>
                          <a:pt x="-6925" y="245694"/>
                          <a:pt x="0" y="134635"/>
                        </a:cubicBezTo>
                        <a:close/>
                      </a:path>
                      <a:path w="7460227" h="807791" stroke="0" extrusionOk="0">
                        <a:moveTo>
                          <a:pt x="0" y="134635"/>
                        </a:moveTo>
                        <a:cubicBezTo>
                          <a:pt x="11237" y="59754"/>
                          <a:pt x="52122" y="6657"/>
                          <a:pt x="134635" y="0"/>
                        </a:cubicBezTo>
                        <a:cubicBezTo>
                          <a:pt x="3087263" y="114653"/>
                          <a:pt x="4278081" y="95341"/>
                          <a:pt x="7325592" y="0"/>
                        </a:cubicBezTo>
                        <a:cubicBezTo>
                          <a:pt x="7400797" y="383"/>
                          <a:pt x="7446258" y="57305"/>
                          <a:pt x="7460227" y="134635"/>
                        </a:cubicBezTo>
                        <a:cubicBezTo>
                          <a:pt x="7457826" y="394702"/>
                          <a:pt x="7494563" y="438270"/>
                          <a:pt x="7460227" y="673156"/>
                        </a:cubicBezTo>
                        <a:cubicBezTo>
                          <a:pt x="7458021" y="745568"/>
                          <a:pt x="7397116" y="819496"/>
                          <a:pt x="7325592" y="807791"/>
                        </a:cubicBezTo>
                        <a:cubicBezTo>
                          <a:pt x="6473808" y="825313"/>
                          <a:pt x="2707661" y="964964"/>
                          <a:pt x="134635" y="807791"/>
                        </a:cubicBezTo>
                        <a:cubicBezTo>
                          <a:pt x="62135" y="812889"/>
                          <a:pt x="-11" y="758765"/>
                          <a:pt x="0" y="673156"/>
                        </a:cubicBezTo>
                        <a:cubicBezTo>
                          <a:pt x="37128" y="581290"/>
                          <a:pt x="-25494" y="271668"/>
                          <a:pt x="0" y="134635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2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بعد حلك للسؤال ا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ختاري</a:t>
            </a:r>
            <a:r>
              <a:rPr kumimoji="0" lang="ar-SA" sz="32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الشخصية الكرتونية التي حلها صحيح .</a:t>
            </a: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EDAC07BC-A587-C7B2-40D7-FB3C97345FE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28574" y="3735890"/>
            <a:ext cx="1993935" cy="2606479"/>
          </a:xfrm>
          <a:prstGeom prst="rect">
            <a:avLst/>
          </a:prstGeom>
        </p:spPr>
      </p:pic>
      <p:pic>
        <p:nvPicPr>
          <p:cNvPr id="25" name="Picture 16">
            <a:extLst>
              <a:ext uri="{FF2B5EF4-FFF2-40B4-BE49-F238E27FC236}">
                <a16:creationId xmlns:a16="http://schemas.microsoft.com/office/drawing/2014/main" id="{6904E0EE-05AD-555A-3DF6-E256059BEB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514"/>
          <a:stretch>
            <a:fillRect/>
          </a:stretch>
        </p:blipFill>
        <p:spPr>
          <a:xfrm rot="17551332">
            <a:off x="-722336" y="4479201"/>
            <a:ext cx="2280033" cy="3450157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333C8211-D683-2093-B867-B281CCAE1E2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85" y="5513527"/>
            <a:ext cx="1454765" cy="1307437"/>
          </a:xfrm>
          <a:prstGeom prst="rect">
            <a:avLst/>
          </a:prstGeom>
        </p:spPr>
      </p:pic>
      <p:grpSp>
        <p:nvGrpSpPr>
          <p:cNvPr id="22" name="مجموعة 21">
            <a:extLst>
              <a:ext uri="{FF2B5EF4-FFF2-40B4-BE49-F238E27FC236}">
                <a16:creationId xmlns:a16="http://schemas.microsoft.com/office/drawing/2014/main" id="{77DEA5F9-251D-CDD8-38D3-4F18FB8F97FF}"/>
              </a:ext>
            </a:extLst>
          </p:cNvPr>
          <p:cNvGrpSpPr/>
          <p:nvPr/>
        </p:nvGrpSpPr>
        <p:grpSpPr>
          <a:xfrm>
            <a:off x="7511517" y="2584917"/>
            <a:ext cx="3135761" cy="3427690"/>
            <a:chOff x="8724453" y="2776589"/>
            <a:chExt cx="3135761" cy="3427690"/>
          </a:xfrm>
        </p:grpSpPr>
        <p:pic>
          <p:nvPicPr>
            <p:cNvPr id="10" name="صورة 9">
              <a:extLst>
                <a:ext uri="{FF2B5EF4-FFF2-40B4-BE49-F238E27FC236}">
                  <a16:creationId xmlns:a16="http://schemas.microsoft.com/office/drawing/2014/main" id="{0F425F4C-CAA7-A65E-BB42-2BD8A33208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724453" y="2776589"/>
              <a:ext cx="3135761" cy="3427690"/>
            </a:xfrm>
            <a:prstGeom prst="rect">
              <a:avLst/>
            </a:prstGeom>
          </p:spPr>
        </p:pic>
        <p:sp>
          <p:nvSpPr>
            <p:cNvPr id="7" name="مستطيل 6">
              <a:extLst>
                <a:ext uri="{FF2B5EF4-FFF2-40B4-BE49-F238E27FC236}">
                  <a16:creationId xmlns:a16="http://schemas.microsoft.com/office/drawing/2014/main" id="{62D4FE3D-A9A0-A344-D110-32A70A8D969A}"/>
                </a:ext>
              </a:extLst>
            </p:cNvPr>
            <p:cNvSpPr/>
            <p:nvPr/>
          </p:nvSpPr>
          <p:spPr>
            <a:xfrm>
              <a:off x="9762565" y="4292301"/>
              <a:ext cx="710004" cy="30659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0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9 × 1</a:t>
              </a:r>
            </a:p>
          </p:txBody>
        </p:sp>
        <p:sp>
          <p:nvSpPr>
            <p:cNvPr id="14" name="مستطيل 13">
              <a:extLst>
                <a:ext uri="{FF2B5EF4-FFF2-40B4-BE49-F238E27FC236}">
                  <a16:creationId xmlns:a16="http://schemas.microsoft.com/office/drawing/2014/main" id="{1B88B4F1-BF6D-FE03-3313-CA57D15DD30C}"/>
                </a:ext>
              </a:extLst>
            </p:cNvPr>
            <p:cNvSpPr/>
            <p:nvPr/>
          </p:nvSpPr>
          <p:spPr>
            <a:xfrm>
              <a:off x="9762565" y="4750397"/>
              <a:ext cx="710004" cy="30659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0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9 × 2</a:t>
              </a:r>
            </a:p>
          </p:txBody>
        </p:sp>
        <p:sp>
          <p:nvSpPr>
            <p:cNvPr id="15" name="مستطيل 14">
              <a:extLst>
                <a:ext uri="{FF2B5EF4-FFF2-40B4-BE49-F238E27FC236}">
                  <a16:creationId xmlns:a16="http://schemas.microsoft.com/office/drawing/2014/main" id="{9CF0CDAA-1196-0EB3-6742-C37DE5E09DC8}"/>
                </a:ext>
              </a:extLst>
            </p:cNvPr>
            <p:cNvSpPr/>
            <p:nvPr/>
          </p:nvSpPr>
          <p:spPr>
            <a:xfrm>
              <a:off x="9762565" y="5097538"/>
              <a:ext cx="710004" cy="30659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0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9 × 3</a:t>
              </a:r>
            </a:p>
          </p:txBody>
        </p:sp>
        <p:sp>
          <p:nvSpPr>
            <p:cNvPr id="16" name="مستطيل 15">
              <a:extLst>
                <a:ext uri="{FF2B5EF4-FFF2-40B4-BE49-F238E27FC236}">
                  <a16:creationId xmlns:a16="http://schemas.microsoft.com/office/drawing/2014/main" id="{FF264304-0191-8DC8-9806-5DF2707FC52E}"/>
                </a:ext>
              </a:extLst>
            </p:cNvPr>
            <p:cNvSpPr/>
            <p:nvPr/>
          </p:nvSpPr>
          <p:spPr>
            <a:xfrm>
              <a:off x="9762565" y="5514423"/>
              <a:ext cx="710004" cy="30659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0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9 × 4</a:t>
              </a:r>
            </a:p>
          </p:txBody>
        </p:sp>
        <p:sp>
          <p:nvSpPr>
            <p:cNvPr id="17" name="مستطيل 16">
              <a:extLst>
                <a:ext uri="{FF2B5EF4-FFF2-40B4-BE49-F238E27FC236}">
                  <a16:creationId xmlns:a16="http://schemas.microsoft.com/office/drawing/2014/main" id="{D1F8E09B-E56A-417B-352C-531227DC991A}"/>
                </a:ext>
              </a:extLst>
            </p:cNvPr>
            <p:cNvSpPr/>
            <p:nvPr/>
          </p:nvSpPr>
          <p:spPr>
            <a:xfrm>
              <a:off x="8995186" y="4249856"/>
              <a:ext cx="710004" cy="30659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0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19" name="مستطيل 18">
              <a:extLst>
                <a:ext uri="{FF2B5EF4-FFF2-40B4-BE49-F238E27FC236}">
                  <a16:creationId xmlns:a16="http://schemas.microsoft.com/office/drawing/2014/main" id="{BBB2C04D-FAA4-39E2-B188-1895ED58301D}"/>
                </a:ext>
              </a:extLst>
            </p:cNvPr>
            <p:cNvSpPr/>
            <p:nvPr/>
          </p:nvSpPr>
          <p:spPr>
            <a:xfrm>
              <a:off x="8995186" y="4698092"/>
              <a:ext cx="710004" cy="30659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0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18</a:t>
              </a:r>
            </a:p>
          </p:txBody>
        </p:sp>
        <p:sp>
          <p:nvSpPr>
            <p:cNvPr id="20" name="مستطيل 19">
              <a:extLst>
                <a:ext uri="{FF2B5EF4-FFF2-40B4-BE49-F238E27FC236}">
                  <a16:creationId xmlns:a16="http://schemas.microsoft.com/office/drawing/2014/main" id="{15EF7826-3AE7-07D1-E053-01EE174944F6}"/>
                </a:ext>
              </a:extLst>
            </p:cNvPr>
            <p:cNvSpPr/>
            <p:nvPr/>
          </p:nvSpPr>
          <p:spPr>
            <a:xfrm>
              <a:off x="8995186" y="5144592"/>
              <a:ext cx="710004" cy="30659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0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27</a:t>
              </a:r>
            </a:p>
          </p:txBody>
        </p:sp>
        <p:sp>
          <p:nvSpPr>
            <p:cNvPr id="21" name="مستطيل 20">
              <a:extLst>
                <a:ext uri="{FF2B5EF4-FFF2-40B4-BE49-F238E27FC236}">
                  <a16:creationId xmlns:a16="http://schemas.microsoft.com/office/drawing/2014/main" id="{67E1AF66-24D0-BCF1-5CD1-0E445538D205}"/>
                </a:ext>
              </a:extLst>
            </p:cNvPr>
            <p:cNvSpPr/>
            <p:nvPr/>
          </p:nvSpPr>
          <p:spPr>
            <a:xfrm>
              <a:off x="8995186" y="5583609"/>
              <a:ext cx="710004" cy="30659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0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36</a:t>
              </a:r>
            </a:p>
          </p:txBody>
        </p:sp>
      </p:grp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07607E63-62D1-4A81-363C-2FB52A626566}"/>
              </a:ext>
            </a:extLst>
          </p:cNvPr>
          <p:cNvGrpSpPr/>
          <p:nvPr/>
        </p:nvGrpSpPr>
        <p:grpSpPr>
          <a:xfrm>
            <a:off x="3440265" y="2698117"/>
            <a:ext cx="3135761" cy="3427690"/>
            <a:chOff x="8724453" y="2776589"/>
            <a:chExt cx="3135761" cy="3427690"/>
          </a:xfrm>
        </p:grpSpPr>
        <p:pic>
          <p:nvPicPr>
            <p:cNvPr id="24" name="صورة 23">
              <a:extLst>
                <a:ext uri="{FF2B5EF4-FFF2-40B4-BE49-F238E27FC236}">
                  <a16:creationId xmlns:a16="http://schemas.microsoft.com/office/drawing/2014/main" id="{A80027B7-9E33-F13F-E3EF-8B878A3F2D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724453" y="2776589"/>
              <a:ext cx="3135761" cy="3427690"/>
            </a:xfrm>
            <a:prstGeom prst="rect">
              <a:avLst/>
            </a:prstGeom>
          </p:spPr>
        </p:pic>
        <p:sp>
          <p:nvSpPr>
            <p:cNvPr id="26" name="مستطيل 25">
              <a:extLst>
                <a:ext uri="{FF2B5EF4-FFF2-40B4-BE49-F238E27FC236}">
                  <a16:creationId xmlns:a16="http://schemas.microsoft.com/office/drawing/2014/main" id="{254CD317-F45A-F650-2A33-024EE4EF330E}"/>
                </a:ext>
              </a:extLst>
            </p:cNvPr>
            <p:cNvSpPr/>
            <p:nvPr/>
          </p:nvSpPr>
          <p:spPr>
            <a:xfrm>
              <a:off x="9762565" y="4292301"/>
              <a:ext cx="710004" cy="30659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0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9 × 1</a:t>
              </a:r>
            </a:p>
          </p:txBody>
        </p:sp>
        <p:sp>
          <p:nvSpPr>
            <p:cNvPr id="27" name="مستطيل 26">
              <a:extLst>
                <a:ext uri="{FF2B5EF4-FFF2-40B4-BE49-F238E27FC236}">
                  <a16:creationId xmlns:a16="http://schemas.microsoft.com/office/drawing/2014/main" id="{2D5FDE4E-0BA0-560B-1C49-74E8BB74BE3A}"/>
                </a:ext>
              </a:extLst>
            </p:cNvPr>
            <p:cNvSpPr/>
            <p:nvPr/>
          </p:nvSpPr>
          <p:spPr>
            <a:xfrm>
              <a:off x="9762565" y="4750397"/>
              <a:ext cx="710004" cy="30659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0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9 × 2</a:t>
              </a:r>
            </a:p>
          </p:txBody>
        </p:sp>
        <p:sp>
          <p:nvSpPr>
            <p:cNvPr id="28" name="مستطيل 27">
              <a:extLst>
                <a:ext uri="{FF2B5EF4-FFF2-40B4-BE49-F238E27FC236}">
                  <a16:creationId xmlns:a16="http://schemas.microsoft.com/office/drawing/2014/main" id="{31FA189B-CC9C-0233-96C5-0D0C09FFFF93}"/>
                </a:ext>
              </a:extLst>
            </p:cNvPr>
            <p:cNvSpPr/>
            <p:nvPr/>
          </p:nvSpPr>
          <p:spPr>
            <a:xfrm>
              <a:off x="9762565" y="5097538"/>
              <a:ext cx="710004" cy="30659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0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9 × 3</a:t>
              </a:r>
            </a:p>
          </p:txBody>
        </p:sp>
        <p:sp>
          <p:nvSpPr>
            <p:cNvPr id="29" name="مستطيل 28">
              <a:extLst>
                <a:ext uri="{FF2B5EF4-FFF2-40B4-BE49-F238E27FC236}">
                  <a16:creationId xmlns:a16="http://schemas.microsoft.com/office/drawing/2014/main" id="{79619C42-0ECE-B949-D242-2D8BCEF3764B}"/>
                </a:ext>
              </a:extLst>
            </p:cNvPr>
            <p:cNvSpPr/>
            <p:nvPr/>
          </p:nvSpPr>
          <p:spPr>
            <a:xfrm>
              <a:off x="9762565" y="5514423"/>
              <a:ext cx="710004" cy="30659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0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9 × 4</a:t>
              </a:r>
            </a:p>
          </p:txBody>
        </p:sp>
        <p:sp>
          <p:nvSpPr>
            <p:cNvPr id="30" name="مستطيل 29">
              <a:extLst>
                <a:ext uri="{FF2B5EF4-FFF2-40B4-BE49-F238E27FC236}">
                  <a16:creationId xmlns:a16="http://schemas.microsoft.com/office/drawing/2014/main" id="{D98575F0-49D1-6A02-FAFC-D4DF078D603A}"/>
                </a:ext>
              </a:extLst>
            </p:cNvPr>
            <p:cNvSpPr/>
            <p:nvPr/>
          </p:nvSpPr>
          <p:spPr>
            <a:xfrm>
              <a:off x="8995186" y="4249856"/>
              <a:ext cx="710004" cy="30659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0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31" name="مستطيل 30">
              <a:extLst>
                <a:ext uri="{FF2B5EF4-FFF2-40B4-BE49-F238E27FC236}">
                  <a16:creationId xmlns:a16="http://schemas.microsoft.com/office/drawing/2014/main" id="{6ABB4854-F8CC-6CA8-4A46-D988D0222977}"/>
                </a:ext>
              </a:extLst>
            </p:cNvPr>
            <p:cNvSpPr/>
            <p:nvPr/>
          </p:nvSpPr>
          <p:spPr>
            <a:xfrm>
              <a:off x="8995186" y="4698092"/>
              <a:ext cx="710004" cy="30659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0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18</a:t>
              </a:r>
            </a:p>
          </p:txBody>
        </p:sp>
        <p:sp>
          <p:nvSpPr>
            <p:cNvPr id="32" name="مستطيل 31">
              <a:extLst>
                <a:ext uri="{FF2B5EF4-FFF2-40B4-BE49-F238E27FC236}">
                  <a16:creationId xmlns:a16="http://schemas.microsoft.com/office/drawing/2014/main" id="{14DE6BAF-91A0-DC18-4606-66FDCA675A96}"/>
                </a:ext>
              </a:extLst>
            </p:cNvPr>
            <p:cNvSpPr/>
            <p:nvPr/>
          </p:nvSpPr>
          <p:spPr>
            <a:xfrm>
              <a:off x="8995186" y="5144592"/>
              <a:ext cx="710004" cy="30659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0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27</a:t>
              </a:r>
            </a:p>
          </p:txBody>
        </p:sp>
        <p:sp>
          <p:nvSpPr>
            <p:cNvPr id="34" name="مستطيل 33">
              <a:extLst>
                <a:ext uri="{FF2B5EF4-FFF2-40B4-BE49-F238E27FC236}">
                  <a16:creationId xmlns:a16="http://schemas.microsoft.com/office/drawing/2014/main" id="{AC9FD23B-38AD-DB4C-685D-9A97EB650287}"/>
                </a:ext>
              </a:extLst>
            </p:cNvPr>
            <p:cNvSpPr/>
            <p:nvPr/>
          </p:nvSpPr>
          <p:spPr>
            <a:xfrm>
              <a:off x="8995186" y="5583609"/>
              <a:ext cx="710004" cy="30659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SA" sz="20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36</a:t>
              </a:r>
            </a:p>
          </p:txBody>
        </p:sp>
      </p:grpSp>
      <p:pic>
        <p:nvPicPr>
          <p:cNvPr id="11" name="صورة 10">
            <a:extLst>
              <a:ext uri="{FF2B5EF4-FFF2-40B4-BE49-F238E27FC236}">
                <a16:creationId xmlns:a16="http://schemas.microsoft.com/office/drawing/2014/main" id="{88A08CA8-09BB-6AFC-0A9D-90C202D98D6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207834" y="3773714"/>
            <a:ext cx="1905665" cy="2584811"/>
          </a:xfrm>
          <a:prstGeom prst="rect">
            <a:avLst/>
          </a:prstGeom>
        </p:spPr>
      </p:pic>
      <p:sp>
        <p:nvSpPr>
          <p:cNvPr id="35" name="مستطيل 34">
            <a:extLst>
              <a:ext uri="{FF2B5EF4-FFF2-40B4-BE49-F238E27FC236}">
                <a16:creationId xmlns:a16="http://schemas.microsoft.com/office/drawing/2014/main" id="{BCD758B4-5CBE-675D-E939-2477F0A83970}"/>
              </a:ext>
            </a:extLst>
          </p:cNvPr>
          <p:cNvSpPr/>
          <p:nvPr/>
        </p:nvSpPr>
        <p:spPr>
          <a:xfrm>
            <a:off x="7346106" y="6009199"/>
            <a:ext cx="3044481" cy="6663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المجال : { 9 ، 18 ، 27 ، 36 }</a:t>
            </a:r>
          </a:p>
          <a:p>
            <a:pPr algn="ctr"/>
            <a:r>
              <a:rPr lang="ar-SA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المدى : { 1 ، 2 ، 3 ، 4 }</a:t>
            </a:r>
          </a:p>
        </p:txBody>
      </p:sp>
      <p:sp>
        <p:nvSpPr>
          <p:cNvPr id="36" name="مستطيل 35">
            <a:extLst>
              <a:ext uri="{FF2B5EF4-FFF2-40B4-BE49-F238E27FC236}">
                <a16:creationId xmlns:a16="http://schemas.microsoft.com/office/drawing/2014/main" id="{B9D61A81-A59D-3D8F-3E18-BA8B48BCCB3A}"/>
              </a:ext>
            </a:extLst>
          </p:cNvPr>
          <p:cNvSpPr/>
          <p:nvPr/>
        </p:nvSpPr>
        <p:spPr>
          <a:xfrm>
            <a:off x="3188187" y="6009198"/>
            <a:ext cx="3044481" cy="6663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المجال : { 1 ، 2 ، 3 ، 4 }</a:t>
            </a:r>
          </a:p>
          <a:p>
            <a:pPr algn="ctr"/>
            <a:r>
              <a:rPr lang="ar-SA" sz="20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المدى : { 9 ، 18 ، 27 ، 36 }</a:t>
            </a:r>
          </a:p>
        </p:txBody>
      </p:sp>
      <p:pic>
        <p:nvPicPr>
          <p:cNvPr id="38" name="رسم 37" descr="علامة تحديد مع تعبئة خالصة">
            <a:extLst>
              <a:ext uri="{FF2B5EF4-FFF2-40B4-BE49-F238E27FC236}">
                <a16:creationId xmlns:a16="http://schemas.microsoft.com/office/drawing/2014/main" id="{52C95D80-DE80-809C-BB5A-0FA5987A594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015103" y="2821490"/>
            <a:ext cx="914400" cy="914400"/>
          </a:xfrm>
          <a:prstGeom prst="rect">
            <a:avLst/>
          </a:prstGeom>
        </p:spPr>
      </p:pic>
      <p:sp>
        <p:nvSpPr>
          <p:cNvPr id="39" name="مستطيل 38">
            <a:extLst>
              <a:ext uri="{FF2B5EF4-FFF2-40B4-BE49-F238E27FC236}">
                <a16:creationId xmlns:a16="http://schemas.microsoft.com/office/drawing/2014/main" id="{D4909D5A-27A2-DCAC-C0CB-1674507ECC54}"/>
              </a:ext>
            </a:extLst>
          </p:cNvPr>
          <p:cNvSpPr/>
          <p:nvPr/>
        </p:nvSpPr>
        <p:spPr>
          <a:xfrm>
            <a:off x="7086788" y="2657139"/>
            <a:ext cx="5026711" cy="411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49921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750"/>
                            </p:stCondLst>
                            <p:childTnLst>
                              <p:par>
                                <p:cTn id="35" presetID="16" presetClass="entr" presetSubtype="2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0"/>
                            </p:stCondLst>
                            <p:childTnLst>
                              <p:par>
                                <p:cTn id="49" presetID="16" presetClass="entr" presetSubtype="2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750"/>
                            </p:stCondLst>
                            <p:childTnLst>
                              <p:par>
                                <p:cTn id="53" presetID="16" presetClass="entr" presetSubtype="2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5" grpId="0" build="p"/>
      <p:bldP spid="36" grpId="0" uiExpand="1" build="p"/>
      <p:bldP spid="3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303184" y="-2336426"/>
            <a:ext cx="13699232" cy="4293150"/>
            <a:chOff x="0" y="0"/>
            <a:chExt cx="27398464" cy="858630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9514"/>
            <a:stretch>
              <a:fillRect/>
            </a:stretch>
          </p:blipFill>
          <p:spPr>
            <a:xfrm rot="5264612" flipV="1">
              <a:off x="14810364" y="-3945616"/>
              <a:ext cx="7089054" cy="17299166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9514"/>
            <a:stretch>
              <a:fillRect/>
            </a:stretch>
          </p:blipFill>
          <p:spPr>
            <a:xfrm rot="5661089" flipV="1">
              <a:off x="5158214" y="-4517582"/>
              <a:ext cx="7182211" cy="17526494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298860" flipH="1">
            <a:off x="-2336390" y="1008781"/>
            <a:ext cx="6153037" cy="164453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826025" y="1221136"/>
            <a:ext cx="1833002" cy="178967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845580" flipH="1">
            <a:off x="2953402" y="316683"/>
            <a:ext cx="805151" cy="36158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023670" flipH="1">
            <a:off x="1487150" y="342048"/>
            <a:ext cx="367549" cy="633706"/>
          </a:xfrm>
          <a:prstGeom prst="rect">
            <a:avLst/>
          </a:prstGeom>
        </p:spPr>
      </p:pic>
      <p:pic>
        <p:nvPicPr>
          <p:cNvPr id="25" name="Picture 16">
            <a:extLst>
              <a:ext uri="{FF2B5EF4-FFF2-40B4-BE49-F238E27FC236}">
                <a16:creationId xmlns:a16="http://schemas.microsoft.com/office/drawing/2014/main" id="{6904E0EE-05AD-555A-3DF6-E256059BEB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514"/>
          <a:stretch>
            <a:fillRect/>
          </a:stretch>
        </p:blipFill>
        <p:spPr>
          <a:xfrm rot="17551332">
            <a:off x="-399887" y="4487722"/>
            <a:ext cx="2280033" cy="3450157"/>
          </a:xfrm>
          <a:prstGeom prst="rect">
            <a:avLst/>
          </a:prstGeom>
        </p:spPr>
      </p:pic>
      <p:sp>
        <p:nvSpPr>
          <p:cNvPr id="29" name="TextBox 13">
            <a:extLst>
              <a:ext uri="{FF2B5EF4-FFF2-40B4-BE49-F238E27FC236}">
                <a16:creationId xmlns:a16="http://schemas.microsoft.com/office/drawing/2014/main" id="{7C4D8836-916D-9B9F-4C49-B9FE684B656B}"/>
              </a:ext>
            </a:extLst>
          </p:cNvPr>
          <p:cNvSpPr txBox="1"/>
          <p:nvPr/>
        </p:nvSpPr>
        <p:spPr>
          <a:xfrm>
            <a:off x="3493505" y="497476"/>
            <a:ext cx="1930400" cy="397545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ctr" defTabSz="609630" rtl="0" eaLnBrk="1" fontAlgn="auto" latinLnBrk="0" hangingPunct="1">
              <a:lnSpc>
                <a:spcPts val="310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667" b="1" i="0" u="none" strike="noStrike" kern="120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تعلم فردي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1D1D1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1" name="TextBox 13">
            <a:extLst>
              <a:ext uri="{FF2B5EF4-FFF2-40B4-BE49-F238E27FC236}">
                <a16:creationId xmlns:a16="http://schemas.microsoft.com/office/drawing/2014/main" id="{DE06D977-88A8-C754-D166-FE73F2CCA5C4}"/>
              </a:ext>
            </a:extLst>
          </p:cNvPr>
          <p:cNvSpPr txBox="1"/>
          <p:nvPr/>
        </p:nvSpPr>
        <p:spPr>
          <a:xfrm>
            <a:off x="6424424" y="639066"/>
            <a:ext cx="5600891" cy="480966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ctr" defTabSz="609630" rtl="0" eaLnBrk="1" fontAlgn="auto" latinLnBrk="0" hangingPunct="1">
              <a:lnSpc>
                <a:spcPts val="310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400" b="1" i="0" u="sng" strike="noStrike" kern="1200" cap="none" spc="0" normalizeH="0" baseline="0" noProof="0" dirty="0">
                <a:ln>
                  <a:noFill/>
                </a:ln>
                <a:solidFill>
                  <a:srgbClr val="F16B1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تدرب وحل المسائل</a:t>
            </a:r>
            <a:endParaRPr kumimoji="0" lang="en-US" sz="5400" b="1" i="0" u="sng" strike="noStrike" kern="1200" cap="none" spc="0" normalizeH="0" baseline="0" noProof="0" dirty="0">
              <a:ln>
                <a:noFill/>
              </a:ln>
              <a:solidFill>
                <a:srgbClr val="F16B1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3" name="صورة 32">
            <a:extLst>
              <a:ext uri="{FF2B5EF4-FFF2-40B4-BE49-F238E27FC236}">
                <a16:creationId xmlns:a16="http://schemas.microsoft.com/office/drawing/2014/main" id="{9F5950CE-3B72-7754-98E5-FF4B0CCC991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20092" b="23168"/>
          <a:stretch/>
        </p:blipFill>
        <p:spPr>
          <a:xfrm>
            <a:off x="166685" y="-51071"/>
            <a:ext cx="1318679" cy="1097094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E064393A-DA6A-0BBA-A3AE-C5E3AE662E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" y="5550562"/>
            <a:ext cx="1454765" cy="1307437"/>
          </a:xfrm>
          <a:prstGeom prst="rect">
            <a:avLst/>
          </a:prstGeom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id="{690B6030-8B62-6778-3CA1-9139A5D68A13}"/>
              </a:ext>
            </a:extLst>
          </p:cNvPr>
          <p:cNvSpPr/>
          <p:nvPr/>
        </p:nvSpPr>
        <p:spPr>
          <a:xfrm>
            <a:off x="5526978" y="1298744"/>
            <a:ext cx="2024115" cy="947969"/>
          </a:xfrm>
          <a:custGeom>
            <a:avLst/>
            <a:gdLst>
              <a:gd name="connsiteX0" fmla="*/ 0 w 2024115"/>
              <a:gd name="connsiteY0" fmla="*/ 0 h 947969"/>
              <a:gd name="connsiteX1" fmla="*/ 2024115 w 2024115"/>
              <a:gd name="connsiteY1" fmla="*/ 0 h 947969"/>
              <a:gd name="connsiteX2" fmla="*/ 2024115 w 2024115"/>
              <a:gd name="connsiteY2" fmla="*/ 947969 h 947969"/>
              <a:gd name="connsiteX3" fmla="*/ 0 w 2024115"/>
              <a:gd name="connsiteY3" fmla="*/ 947969 h 947969"/>
              <a:gd name="connsiteX4" fmla="*/ 0 w 2024115"/>
              <a:gd name="connsiteY4" fmla="*/ 0 h 947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4115" h="947969" fill="none" extrusionOk="0">
                <a:moveTo>
                  <a:pt x="0" y="0"/>
                </a:moveTo>
                <a:cubicBezTo>
                  <a:pt x="952022" y="-146004"/>
                  <a:pt x="1677738" y="36175"/>
                  <a:pt x="2024115" y="0"/>
                </a:cubicBezTo>
                <a:cubicBezTo>
                  <a:pt x="1974952" y="112857"/>
                  <a:pt x="2016642" y="674245"/>
                  <a:pt x="2024115" y="947969"/>
                </a:cubicBezTo>
                <a:cubicBezTo>
                  <a:pt x="1778339" y="983793"/>
                  <a:pt x="428050" y="892552"/>
                  <a:pt x="0" y="947969"/>
                </a:cubicBezTo>
                <a:cubicBezTo>
                  <a:pt x="73659" y="795697"/>
                  <a:pt x="73493" y="283121"/>
                  <a:pt x="0" y="0"/>
                </a:cubicBezTo>
                <a:close/>
              </a:path>
              <a:path w="2024115" h="947969" stroke="0" extrusionOk="0">
                <a:moveTo>
                  <a:pt x="0" y="0"/>
                </a:moveTo>
                <a:cubicBezTo>
                  <a:pt x="476439" y="-85058"/>
                  <a:pt x="1697011" y="69557"/>
                  <a:pt x="2024115" y="0"/>
                </a:cubicBezTo>
                <a:cubicBezTo>
                  <a:pt x="2073748" y="369518"/>
                  <a:pt x="1950807" y="835500"/>
                  <a:pt x="2024115" y="947969"/>
                </a:cubicBezTo>
                <a:cubicBezTo>
                  <a:pt x="1095444" y="902831"/>
                  <a:pt x="823242" y="1013990"/>
                  <a:pt x="0" y="947969"/>
                </a:cubicBezTo>
                <a:cubicBezTo>
                  <a:pt x="75725" y="847543"/>
                  <a:pt x="82251" y="402394"/>
                  <a:pt x="0" y="0"/>
                </a:cubicBezTo>
                <a:close/>
              </a:path>
            </a:pathLst>
          </a:custGeom>
          <a:solidFill>
            <a:srgbClr val="4472C4">
              <a:lumMod val="20000"/>
              <a:lumOff val="80000"/>
            </a:srgbClr>
          </a:solidFill>
          <a:ln w="12700" cap="flat" cmpd="sng" algn="ctr">
            <a:solidFill>
              <a:schemeClr val="bg1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04830288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سؤال الألماسي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عشر نقاط</a:t>
            </a:r>
          </a:p>
        </p:txBody>
      </p:sp>
      <p:pic>
        <p:nvPicPr>
          <p:cNvPr id="12" name="Picture 30">
            <a:extLst>
              <a:ext uri="{FF2B5EF4-FFF2-40B4-BE49-F238E27FC236}">
                <a16:creationId xmlns:a16="http://schemas.microsoft.com/office/drawing/2014/main" id="{A0E28501-2E79-212C-73E7-287D9316D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834" y="757411"/>
            <a:ext cx="2306772" cy="2353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E04444FD-5689-5DB0-D1AD-CE86F089952F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5285"/>
          <a:stretch/>
        </p:blipFill>
        <p:spPr>
          <a:xfrm>
            <a:off x="1330408" y="3243744"/>
            <a:ext cx="10417254" cy="2009285"/>
          </a:xfrm>
          <a:prstGeom prst="rect">
            <a:avLst/>
          </a:prstGeom>
          <a:ln w="1905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96172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2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1" grpId="0"/>
      <p:bldP spid="10" grpId="0" uiExpand="1" build="p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303184" y="-2336426"/>
            <a:ext cx="13699232" cy="4293150"/>
            <a:chOff x="0" y="0"/>
            <a:chExt cx="27398464" cy="858630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9514"/>
            <a:stretch>
              <a:fillRect/>
            </a:stretch>
          </p:blipFill>
          <p:spPr>
            <a:xfrm rot="5264612" flipV="1">
              <a:off x="14810364" y="-3945616"/>
              <a:ext cx="7089054" cy="17299166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9514"/>
            <a:stretch>
              <a:fillRect/>
            </a:stretch>
          </p:blipFill>
          <p:spPr>
            <a:xfrm rot="5661089" flipV="1">
              <a:off x="5158214" y="-4517582"/>
              <a:ext cx="7182211" cy="17526494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298860" flipH="1">
            <a:off x="-2336390" y="1008781"/>
            <a:ext cx="6153037" cy="164453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826025" y="1221136"/>
            <a:ext cx="1833002" cy="178967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845580" flipH="1">
            <a:off x="2953402" y="316683"/>
            <a:ext cx="805151" cy="36158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023670" flipH="1">
            <a:off x="1487150" y="342048"/>
            <a:ext cx="367549" cy="633706"/>
          </a:xfrm>
          <a:prstGeom prst="rect">
            <a:avLst/>
          </a:prstGeom>
        </p:spPr>
      </p:pic>
      <p:pic>
        <p:nvPicPr>
          <p:cNvPr id="25" name="Picture 16">
            <a:extLst>
              <a:ext uri="{FF2B5EF4-FFF2-40B4-BE49-F238E27FC236}">
                <a16:creationId xmlns:a16="http://schemas.microsoft.com/office/drawing/2014/main" id="{6904E0EE-05AD-555A-3DF6-E256059BEB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514"/>
          <a:stretch>
            <a:fillRect/>
          </a:stretch>
        </p:blipFill>
        <p:spPr>
          <a:xfrm rot="17551332">
            <a:off x="-399887" y="4487722"/>
            <a:ext cx="2280033" cy="3450157"/>
          </a:xfrm>
          <a:prstGeom prst="rect">
            <a:avLst/>
          </a:prstGeom>
        </p:spPr>
      </p:pic>
      <p:sp>
        <p:nvSpPr>
          <p:cNvPr id="29" name="TextBox 13">
            <a:extLst>
              <a:ext uri="{FF2B5EF4-FFF2-40B4-BE49-F238E27FC236}">
                <a16:creationId xmlns:a16="http://schemas.microsoft.com/office/drawing/2014/main" id="{7C4D8836-916D-9B9F-4C49-B9FE684B656B}"/>
              </a:ext>
            </a:extLst>
          </p:cNvPr>
          <p:cNvSpPr txBox="1"/>
          <p:nvPr/>
        </p:nvSpPr>
        <p:spPr>
          <a:xfrm>
            <a:off x="3493505" y="497476"/>
            <a:ext cx="1930400" cy="397545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ctr" defTabSz="609630" rtl="0" eaLnBrk="1" fontAlgn="auto" latinLnBrk="0" hangingPunct="1">
              <a:lnSpc>
                <a:spcPts val="310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667" b="1" i="0" u="none" strike="noStrike" kern="120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تعلم فردي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1D1D1B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1" name="TextBox 13">
            <a:extLst>
              <a:ext uri="{FF2B5EF4-FFF2-40B4-BE49-F238E27FC236}">
                <a16:creationId xmlns:a16="http://schemas.microsoft.com/office/drawing/2014/main" id="{DE06D977-88A8-C754-D166-FE73F2CCA5C4}"/>
              </a:ext>
            </a:extLst>
          </p:cNvPr>
          <p:cNvSpPr txBox="1"/>
          <p:nvPr/>
        </p:nvSpPr>
        <p:spPr>
          <a:xfrm>
            <a:off x="6424424" y="639066"/>
            <a:ext cx="5600891" cy="480966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1" indent="0" algn="ctr" defTabSz="609630" rtl="0" eaLnBrk="1" fontAlgn="auto" latinLnBrk="0" hangingPunct="1">
              <a:lnSpc>
                <a:spcPts val="310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5400" b="1" i="0" u="sng" strike="noStrike" kern="1200" cap="none" spc="0" normalizeH="0" baseline="0" noProof="0" dirty="0">
                <a:ln>
                  <a:noFill/>
                </a:ln>
                <a:solidFill>
                  <a:srgbClr val="F16B1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تدرب وحل المسائل</a:t>
            </a:r>
            <a:endParaRPr kumimoji="0" lang="en-US" sz="5400" b="1" i="0" u="sng" strike="noStrike" kern="1200" cap="none" spc="0" normalizeH="0" baseline="0" noProof="0" dirty="0">
              <a:ln>
                <a:noFill/>
              </a:ln>
              <a:solidFill>
                <a:srgbClr val="F16B1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3" name="صورة 32">
            <a:extLst>
              <a:ext uri="{FF2B5EF4-FFF2-40B4-BE49-F238E27FC236}">
                <a16:creationId xmlns:a16="http://schemas.microsoft.com/office/drawing/2014/main" id="{9F5950CE-3B72-7754-98E5-FF4B0CCC991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20092" b="23168"/>
          <a:stretch/>
        </p:blipFill>
        <p:spPr>
          <a:xfrm>
            <a:off x="166685" y="-51071"/>
            <a:ext cx="1318679" cy="1097094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E064393A-DA6A-0BBA-A3AE-C5E3AE662E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" y="5550562"/>
            <a:ext cx="1454765" cy="1307437"/>
          </a:xfrm>
          <a:prstGeom prst="rect">
            <a:avLst/>
          </a:prstGeom>
        </p:spPr>
      </p:pic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34602EEB-0EDD-CAC4-5570-47527C20151C}"/>
              </a:ext>
            </a:extLst>
          </p:cNvPr>
          <p:cNvSpPr/>
          <p:nvPr/>
        </p:nvSpPr>
        <p:spPr>
          <a:xfrm>
            <a:off x="4436569" y="1909238"/>
            <a:ext cx="7298505" cy="749548"/>
          </a:xfrm>
          <a:prstGeom prst="roundRect">
            <a:avLst/>
          </a:prstGeom>
          <a:noFill/>
          <a:ln w="19050">
            <a:solidFill>
              <a:schemeClr val="accent3"/>
            </a:solidFill>
            <a:extLst>
              <a:ext uri="{C807C97D-BFC1-408E-A445-0C87EB9F89A2}">
                <ask:lineSketchStyleProps xmlns:ask="http://schemas.microsoft.com/office/drawing/2018/sketchyshapes" sd="3350318510">
                  <a:custGeom>
                    <a:avLst/>
                    <a:gdLst>
                      <a:gd name="connsiteX0" fmla="*/ 0 w 7460227"/>
                      <a:gd name="connsiteY0" fmla="*/ 134635 h 807791"/>
                      <a:gd name="connsiteX1" fmla="*/ 134635 w 7460227"/>
                      <a:gd name="connsiteY1" fmla="*/ 0 h 807791"/>
                      <a:gd name="connsiteX2" fmla="*/ 7325592 w 7460227"/>
                      <a:gd name="connsiteY2" fmla="*/ 0 h 807791"/>
                      <a:gd name="connsiteX3" fmla="*/ 7460227 w 7460227"/>
                      <a:gd name="connsiteY3" fmla="*/ 134635 h 807791"/>
                      <a:gd name="connsiteX4" fmla="*/ 7460227 w 7460227"/>
                      <a:gd name="connsiteY4" fmla="*/ 673156 h 807791"/>
                      <a:gd name="connsiteX5" fmla="*/ 7325592 w 7460227"/>
                      <a:gd name="connsiteY5" fmla="*/ 807791 h 807791"/>
                      <a:gd name="connsiteX6" fmla="*/ 134635 w 7460227"/>
                      <a:gd name="connsiteY6" fmla="*/ 807791 h 807791"/>
                      <a:gd name="connsiteX7" fmla="*/ 0 w 7460227"/>
                      <a:gd name="connsiteY7" fmla="*/ 673156 h 807791"/>
                      <a:gd name="connsiteX8" fmla="*/ 0 w 7460227"/>
                      <a:gd name="connsiteY8" fmla="*/ 134635 h 8077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460227" h="807791" fill="none" extrusionOk="0">
                        <a:moveTo>
                          <a:pt x="0" y="134635"/>
                        </a:moveTo>
                        <a:cubicBezTo>
                          <a:pt x="-4703" y="64848"/>
                          <a:pt x="53206" y="-3437"/>
                          <a:pt x="134635" y="0"/>
                        </a:cubicBezTo>
                        <a:cubicBezTo>
                          <a:pt x="1173135" y="-56444"/>
                          <a:pt x="4248204" y="127025"/>
                          <a:pt x="7325592" y="0"/>
                        </a:cubicBezTo>
                        <a:cubicBezTo>
                          <a:pt x="7413594" y="5487"/>
                          <a:pt x="7457474" y="51087"/>
                          <a:pt x="7460227" y="134635"/>
                        </a:cubicBezTo>
                        <a:cubicBezTo>
                          <a:pt x="7411899" y="234711"/>
                          <a:pt x="7422203" y="495839"/>
                          <a:pt x="7460227" y="673156"/>
                        </a:cubicBezTo>
                        <a:cubicBezTo>
                          <a:pt x="7470159" y="741800"/>
                          <a:pt x="7395368" y="795794"/>
                          <a:pt x="7325592" y="807791"/>
                        </a:cubicBezTo>
                        <a:cubicBezTo>
                          <a:pt x="5158217" y="752795"/>
                          <a:pt x="2772025" y="676147"/>
                          <a:pt x="134635" y="807791"/>
                        </a:cubicBezTo>
                        <a:cubicBezTo>
                          <a:pt x="61688" y="814170"/>
                          <a:pt x="2663" y="749531"/>
                          <a:pt x="0" y="673156"/>
                        </a:cubicBezTo>
                        <a:cubicBezTo>
                          <a:pt x="-5287" y="476672"/>
                          <a:pt x="-6925" y="245694"/>
                          <a:pt x="0" y="134635"/>
                        </a:cubicBezTo>
                        <a:close/>
                      </a:path>
                      <a:path w="7460227" h="807791" stroke="0" extrusionOk="0">
                        <a:moveTo>
                          <a:pt x="0" y="134635"/>
                        </a:moveTo>
                        <a:cubicBezTo>
                          <a:pt x="11237" y="59754"/>
                          <a:pt x="52122" y="6657"/>
                          <a:pt x="134635" y="0"/>
                        </a:cubicBezTo>
                        <a:cubicBezTo>
                          <a:pt x="3087263" y="114653"/>
                          <a:pt x="4278081" y="95341"/>
                          <a:pt x="7325592" y="0"/>
                        </a:cubicBezTo>
                        <a:cubicBezTo>
                          <a:pt x="7400797" y="383"/>
                          <a:pt x="7446258" y="57305"/>
                          <a:pt x="7460227" y="134635"/>
                        </a:cubicBezTo>
                        <a:cubicBezTo>
                          <a:pt x="7457826" y="394702"/>
                          <a:pt x="7494563" y="438270"/>
                          <a:pt x="7460227" y="673156"/>
                        </a:cubicBezTo>
                        <a:cubicBezTo>
                          <a:pt x="7458021" y="745568"/>
                          <a:pt x="7397116" y="819496"/>
                          <a:pt x="7325592" y="807791"/>
                        </a:cubicBezTo>
                        <a:cubicBezTo>
                          <a:pt x="6473808" y="825313"/>
                          <a:pt x="2707661" y="964964"/>
                          <a:pt x="134635" y="807791"/>
                        </a:cubicBezTo>
                        <a:cubicBezTo>
                          <a:pt x="62135" y="812889"/>
                          <a:pt x="-11" y="758765"/>
                          <a:pt x="0" y="673156"/>
                        </a:cubicBezTo>
                        <a:cubicBezTo>
                          <a:pt x="37128" y="581290"/>
                          <a:pt x="-25494" y="271668"/>
                          <a:pt x="0" y="134635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أكمل الجدول التالي ثمَّ حدِّد مجال الدالّة</a:t>
            </a:r>
            <a:r>
              <a:rPr kumimoji="0" lang="ar-SA" sz="32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ومداها</a:t>
            </a: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EE708A55-E3A8-F60D-38A2-A7D6B5B40D9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891134" y="2818504"/>
            <a:ext cx="4389377" cy="4039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437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1" grpId="0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9514"/>
          <a:stretch>
            <a:fillRect/>
          </a:stretch>
        </p:blipFill>
        <p:spPr>
          <a:xfrm rot="17032166">
            <a:off x="132797" y="3547196"/>
            <a:ext cx="2422499" cy="478696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1786183">
            <a:off x="6256436" y="-197276"/>
            <a:ext cx="6733606" cy="2824679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5367626" y="428752"/>
            <a:ext cx="7499008" cy="5455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4184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184" b="0" i="0" u="none" strike="noStrike" kern="1200" cap="none" spc="0" normalizeH="0" baseline="0" noProof="0" dirty="0">
                <a:ln>
                  <a:noFill/>
                </a:ln>
                <a:solidFill>
                  <a:srgbClr val="F16B16"/>
                </a:solidFill>
                <a:effectLst/>
                <a:uLnTx/>
                <a:uFillTx/>
                <a:latin typeface="Calibri"/>
                <a:ea typeface="+mn-ea"/>
                <a:cs typeface="Childos Arabic SemiBold"/>
              </a:rPr>
              <a:t>" مراجعة الدروس السابقة "</a:t>
            </a:r>
            <a:endParaRPr kumimoji="0" lang="en-US" sz="4184" b="0" i="0" u="none" strike="noStrike" kern="1200" cap="none" spc="0" normalizeH="0" baseline="0" noProof="0" dirty="0">
              <a:ln>
                <a:noFill/>
              </a:ln>
              <a:solidFill>
                <a:srgbClr val="F16B16"/>
              </a:solidFill>
              <a:effectLst/>
              <a:uLnTx/>
              <a:uFillTx/>
              <a:latin typeface="Calibri"/>
              <a:ea typeface="+mn-ea"/>
              <a:cs typeface="Childos Arabic SemiBold"/>
            </a:endParaRPr>
          </a:p>
        </p:txBody>
      </p:sp>
      <p:sp>
        <p:nvSpPr>
          <p:cNvPr id="3" name="شكل بيضاوي 2">
            <a:extLst>
              <a:ext uri="{FF2B5EF4-FFF2-40B4-BE49-F238E27FC236}">
                <a16:creationId xmlns:a16="http://schemas.microsoft.com/office/drawing/2014/main" id="{A0F8EC92-A7B2-85B4-D6A2-B30BE8D34706}"/>
              </a:ext>
            </a:extLst>
          </p:cNvPr>
          <p:cNvSpPr/>
          <p:nvPr/>
        </p:nvSpPr>
        <p:spPr>
          <a:xfrm>
            <a:off x="4231885" y="3634047"/>
            <a:ext cx="2985191" cy="1794547"/>
          </a:xfrm>
          <a:prstGeom prst="ellipse">
            <a:avLst/>
          </a:prstGeom>
          <a:solidFill>
            <a:srgbClr val="ADDCF4"/>
          </a:solidFill>
          <a:ln>
            <a:solidFill>
              <a:srgbClr val="F16B16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27" tIns="45713" rIns="91427" bIns="45713" rtlCol="1" anchor="ctr"/>
          <a:lstStyle/>
          <a:p>
            <a:pPr marL="0" marR="0" lvl="0" indent="0" algn="ctr" defTabSz="6857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احسبي قيمة العبارة الجبرية :    ل - 5</a:t>
            </a:r>
            <a:endParaRPr lang="en-US" sz="20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6857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ar-SA" sz="20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6857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0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إذا كانت ل =13</a:t>
            </a:r>
          </a:p>
        </p:txBody>
      </p:sp>
      <p:sp>
        <p:nvSpPr>
          <p:cNvPr id="6" name="شكل بيضاوي 5">
            <a:extLst>
              <a:ext uri="{FF2B5EF4-FFF2-40B4-BE49-F238E27FC236}">
                <a16:creationId xmlns:a16="http://schemas.microsoft.com/office/drawing/2014/main" id="{5FBCB422-4A78-F150-FF60-DAB540E8C177}"/>
              </a:ext>
            </a:extLst>
          </p:cNvPr>
          <p:cNvSpPr/>
          <p:nvPr/>
        </p:nvSpPr>
        <p:spPr>
          <a:xfrm>
            <a:off x="821388" y="2229783"/>
            <a:ext cx="3097111" cy="1844049"/>
          </a:xfrm>
          <a:prstGeom prst="ellipse">
            <a:avLst/>
          </a:prstGeom>
          <a:solidFill>
            <a:srgbClr val="ADDCF4"/>
          </a:solidFill>
          <a:ln>
            <a:solidFill>
              <a:srgbClr val="F16B16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27" tIns="45713" rIns="91427" bIns="45713" rtlCol="1" anchor="ctr"/>
          <a:lstStyle/>
          <a:p>
            <a:pPr marL="0" marR="0" lvl="0" indent="0" algn="ctr" defTabSz="6857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حل المعادلة ذهنيًّا</a:t>
            </a:r>
          </a:p>
          <a:p>
            <a:pPr marL="0" marR="0" lvl="0" indent="0" algn="ctr" defTabSz="6857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6857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س + 4 = 10</a:t>
            </a:r>
          </a:p>
        </p:txBody>
      </p:sp>
      <p:sp>
        <p:nvSpPr>
          <p:cNvPr id="9" name="TextBox 18">
            <a:extLst>
              <a:ext uri="{FF2B5EF4-FFF2-40B4-BE49-F238E27FC236}">
                <a16:creationId xmlns:a16="http://schemas.microsoft.com/office/drawing/2014/main" id="{CEB2CC5B-E579-E72C-525B-22BC7BA127CB}"/>
              </a:ext>
            </a:extLst>
          </p:cNvPr>
          <p:cNvSpPr txBox="1"/>
          <p:nvPr/>
        </p:nvSpPr>
        <p:spPr>
          <a:xfrm>
            <a:off x="2846614" y="540473"/>
            <a:ext cx="2521012" cy="512320"/>
          </a:xfrm>
          <a:prstGeom prst="rect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4184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Childos Arabic SemiBold"/>
              </a:rPr>
              <a:t>البطاقات المرقمة</a:t>
            </a:r>
          </a:p>
        </p:txBody>
      </p:sp>
      <p:pic>
        <p:nvPicPr>
          <p:cNvPr id="11" name="Picture 15">
            <a:extLst>
              <a:ext uri="{FF2B5EF4-FFF2-40B4-BE49-F238E27FC236}">
                <a16:creationId xmlns:a16="http://schemas.microsoft.com/office/drawing/2014/main" id="{AA072196-53DA-BCCB-4A93-DDA3DA3155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01600" y="4898121"/>
            <a:ext cx="575619" cy="593978"/>
          </a:xfrm>
          <a:prstGeom prst="rect">
            <a:avLst/>
          </a:prstGeom>
        </p:spPr>
      </p:pic>
      <p:pic>
        <p:nvPicPr>
          <p:cNvPr id="13" name="Picture 14">
            <a:extLst>
              <a:ext uri="{FF2B5EF4-FFF2-40B4-BE49-F238E27FC236}">
                <a16:creationId xmlns:a16="http://schemas.microsoft.com/office/drawing/2014/main" id="{B0C44174-E700-6F28-F9A2-9FAE9D12F9B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1375947" y="2895600"/>
            <a:ext cx="465244" cy="80214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8C4A902-3E16-4782-B98C-743A9BD952A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1379200" y="1455844"/>
            <a:ext cx="465244" cy="802144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43CC2B4F-C789-C376-4EF2-48FB4EC50D9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20092" b="23168"/>
          <a:stretch/>
        </p:blipFill>
        <p:spPr>
          <a:xfrm>
            <a:off x="558801" y="279400"/>
            <a:ext cx="1318679" cy="10970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581FB6-173C-372A-0E27-605A2EB6AD6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9474499" y="5395042"/>
            <a:ext cx="2194526" cy="1292775"/>
          </a:xfrm>
          <a:prstGeom prst="rect">
            <a:avLst/>
          </a:prstGeom>
        </p:spPr>
      </p:pic>
      <p:pic>
        <p:nvPicPr>
          <p:cNvPr id="10" name="Picture 16">
            <a:extLst>
              <a:ext uri="{FF2B5EF4-FFF2-40B4-BE49-F238E27FC236}">
                <a16:creationId xmlns:a16="http://schemas.microsoft.com/office/drawing/2014/main" id="{D02C5E86-E884-4A1E-08C9-0EE30BAD7D2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8783939" y="4941195"/>
            <a:ext cx="797119" cy="907693"/>
          </a:xfrm>
          <a:prstGeom prst="rect">
            <a:avLst/>
          </a:prstGeom>
        </p:spPr>
      </p:pic>
      <p:sp>
        <p:nvSpPr>
          <p:cNvPr id="8" name="شكل بيضاوي 7">
            <a:extLst>
              <a:ext uri="{FF2B5EF4-FFF2-40B4-BE49-F238E27FC236}">
                <a16:creationId xmlns:a16="http://schemas.microsoft.com/office/drawing/2014/main" id="{466EFD01-3B92-8C73-7AB2-76671C679AAA}"/>
              </a:ext>
            </a:extLst>
          </p:cNvPr>
          <p:cNvSpPr/>
          <p:nvPr/>
        </p:nvSpPr>
        <p:spPr>
          <a:xfrm>
            <a:off x="7648655" y="2402961"/>
            <a:ext cx="3025943" cy="1828800"/>
          </a:xfrm>
          <a:prstGeom prst="ellipse">
            <a:avLst/>
          </a:prstGeom>
          <a:solidFill>
            <a:srgbClr val="ADDCF4"/>
          </a:solidFill>
          <a:ln>
            <a:solidFill>
              <a:srgbClr val="F16B16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27" tIns="45713" rIns="91427" bIns="45713" rtlCol="1" anchor="ctr"/>
          <a:lstStyle/>
          <a:p>
            <a:pPr marL="0" marR="0" lvl="0" indent="0" algn="ctr" defTabSz="6857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مبروك ربحتِ</a:t>
            </a:r>
          </a:p>
          <a:p>
            <a:pPr marL="0" marR="0" lvl="0" indent="0" algn="ctr" defTabSz="6857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ثلاث نقاط </a:t>
            </a:r>
          </a:p>
        </p:txBody>
      </p:sp>
      <p:sp>
        <p:nvSpPr>
          <p:cNvPr id="12" name="شكل بيضاوي 11">
            <a:extLst>
              <a:ext uri="{FF2B5EF4-FFF2-40B4-BE49-F238E27FC236}">
                <a16:creationId xmlns:a16="http://schemas.microsoft.com/office/drawing/2014/main" id="{5006F836-2AA3-6C71-7533-F00AC0759181}"/>
              </a:ext>
            </a:extLst>
          </p:cNvPr>
          <p:cNvSpPr/>
          <p:nvPr/>
        </p:nvSpPr>
        <p:spPr>
          <a:xfrm>
            <a:off x="979858" y="2318634"/>
            <a:ext cx="2780169" cy="1647148"/>
          </a:xfrm>
          <a:prstGeom prst="ellipse">
            <a:avLst/>
          </a:prstGeom>
          <a:solidFill>
            <a:schemeClr val="accent5"/>
          </a:solidFill>
          <a:ln>
            <a:solidFill>
              <a:srgbClr val="F16B16"/>
            </a:solidFill>
          </a:ln>
        </p:spPr>
        <p:style>
          <a:lnRef idx="1">
            <a:schemeClr val="accent3"/>
          </a:lnRef>
          <a:fillRef idx="1002">
            <a:schemeClr val="lt2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27" tIns="45713" rIns="91427" bIns="45713" rtlCol="1" anchor="ctr"/>
          <a:lstStyle/>
          <a:p>
            <a:pPr marL="0" marR="0" lvl="0" indent="0" algn="ctr" defTabSz="6857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6000" b="1" i="0" u="none" strike="noStrike" kern="1200" cap="none" spc="0" normalizeH="0" baseline="0" noProof="0" dirty="0">
                <a:ln w="0"/>
                <a:solidFill>
                  <a:srgbClr val="F16B1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D3229FAB-2EA5-8E7C-440D-F9203B115A8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70" y="5387712"/>
            <a:ext cx="1454765" cy="1307437"/>
          </a:xfrm>
          <a:prstGeom prst="rect">
            <a:avLst/>
          </a:prstGeom>
        </p:spPr>
      </p:pic>
      <p:sp>
        <p:nvSpPr>
          <p:cNvPr id="7" name="شكل بيضاوي 6">
            <a:extLst>
              <a:ext uri="{FF2B5EF4-FFF2-40B4-BE49-F238E27FC236}">
                <a16:creationId xmlns:a16="http://schemas.microsoft.com/office/drawing/2014/main" id="{38D0DDF6-7E50-DA98-2284-8C475CF29152}"/>
              </a:ext>
            </a:extLst>
          </p:cNvPr>
          <p:cNvSpPr/>
          <p:nvPr/>
        </p:nvSpPr>
        <p:spPr>
          <a:xfrm>
            <a:off x="4334395" y="3743920"/>
            <a:ext cx="2780169" cy="1574800"/>
          </a:xfrm>
          <a:prstGeom prst="ellipse">
            <a:avLst/>
          </a:prstGeom>
          <a:solidFill>
            <a:schemeClr val="accent5"/>
          </a:solidFill>
          <a:ln>
            <a:solidFill>
              <a:srgbClr val="F16B16"/>
            </a:solidFill>
          </a:ln>
        </p:spPr>
        <p:style>
          <a:lnRef idx="1">
            <a:schemeClr val="accent3"/>
          </a:lnRef>
          <a:fillRef idx="1002">
            <a:schemeClr val="lt2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27" tIns="45713" rIns="91427" bIns="45713" rtlCol="1" anchor="ctr"/>
          <a:lstStyle/>
          <a:p>
            <a:pPr marL="0" marR="0" lvl="0" indent="0" algn="ctr" defTabSz="6857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6000" b="1" i="0" u="none" strike="noStrike" kern="1200" cap="none" spc="0" normalizeH="0" baseline="0" noProof="0" dirty="0">
                <a:ln w="0"/>
                <a:solidFill>
                  <a:srgbClr val="F16B1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" name="شكل بيضاوي 3">
            <a:extLst>
              <a:ext uri="{FF2B5EF4-FFF2-40B4-BE49-F238E27FC236}">
                <a16:creationId xmlns:a16="http://schemas.microsoft.com/office/drawing/2014/main" id="{72CF9081-821C-8B3B-6415-D590C15A471D}"/>
              </a:ext>
            </a:extLst>
          </p:cNvPr>
          <p:cNvSpPr/>
          <p:nvPr/>
        </p:nvSpPr>
        <p:spPr>
          <a:xfrm>
            <a:off x="7782868" y="2523188"/>
            <a:ext cx="2721143" cy="1588345"/>
          </a:xfrm>
          <a:prstGeom prst="ellipse">
            <a:avLst/>
          </a:prstGeom>
          <a:solidFill>
            <a:schemeClr val="accent5"/>
          </a:solidFill>
          <a:ln>
            <a:solidFill>
              <a:srgbClr val="F16B16"/>
            </a:solidFill>
          </a:ln>
        </p:spPr>
        <p:style>
          <a:lnRef idx="1">
            <a:schemeClr val="accent3"/>
          </a:lnRef>
          <a:fillRef idx="1002">
            <a:schemeClr val="lt2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27" tIns="45713" rIns="91427" bIns="45713" rtlCol="1" anchor="ctr"/>
          <a:lstStyle/>
          <a:p>
            <a:pPr marL="0" marR="0" lvl="0" indent="0" algn="ctr" defTabSz="6857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7200" b="1" i="0" u="none" strike="noStrike" kern="1200" cap="none" spc="0" normalizeH="0" baseline="0" noProof="0" dirty="0">
                <a:ln w="0"/>
                <a:solidFill>
                  <a:srgbClr val="F16B1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585532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7" grpId="0" animBg="1"/>
      <p:bldP spid="7" grpId="1" animBg="1"/>
      <p:bldP spid="4" grpId="0" animBg="1"/>
      <p:bldP spid="4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0013" t="55746" r="10884"/>
          <a:stretch>
            <a:fillRect/>
          </a:stretch>
        </p:blipFill>
        <p:spPr>
          <a:xfrm rot="-5400000" flipH="1">
            <a:off x="-2355078" y="2373162"/>
            <a:ext cx="6973743" cy="222741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525764" flipH="1" flipV="1">
            <a:off x="5090740" y="-2831681"/>
            <a:ext cx="7883437" cy="5222777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7195457" y="337457"/>
            <a:ext cx="5333999" cy="12717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 rtl="0">
              <a:lnSpc>
                <a:spcPts val="4800"/>
              </a:lnSpc>
              <a:defRPr/>
            </a:pPr>
            <a:r>
              <a:rPr lang="ar-SA" sz="5334" dirty="0">
                <a:solidFill>
                  <a:srgbClr val="F16B16"/>
                </a:solidFill>
                <a:latin typeface="Calibri"/>
                <a:cs typeface="Childos Arabic SemiBold"/>
              </a:rPr>
              <a:t>مسائل مهارات</a:t>
            </a:r>
          </a:p>
          <a:p>
            <a:pPr algn="ctr" defTabSz="609630" rtl="0">
              <a:lnSpc>
                <a:spcPts val="4800"/>
              </a:lnSpc>
              <a:defRPr/>
            </a:pPr>
            <a:r>
              <a:rPr lang="ar-SA" sz="5334" dirty="0">
                <a:solidFill>
                  <a:srgbClr val="F16B16"/>
                </a:solidFill>
                <a:latin typeface="Calibri"/>
                <a:cs typeface="Childos Arabic SemiBold"/>
              </a:rPr>
              <a:t>التفكير العليا :</a:t>
            </a: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9F3DB0C0-9C3B-7204-C82E-F42FA898EA8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20092" b="23168"/>
          <a:stretch/>
        </p:blipFill>
        <p:spPr>
          <a:xfrm>
            <a:off x="111328" y="431800"/>
            <a:ext cx="1318679" cy="1097094"/>
          </a:xfrm>
          <a:prstGeom prst="rect">
            <a:avLst/>
          </a:prstGeom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id="{E29A5699-24A0-2DEF-7FBF-3C2C620813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6485" y="5238246"/>
            <a:ext cx="1161915" cy="1619754"/>
          </a:xfrm>
          <a:prstGeom prst="rect">
            <a:avLst/>
          </a:prstGeom>
        </p:spPr>
      </p:pic>
      <p:pic>
        <p:nvPicPr>
          <p:cNvPr id="12" name="Picture 17">
            <a:extLst>
              <a:ext uri="{FF2B5EF4-FFF2-40B4-BE49-F238E27FC236}">
                <a16:creationId xmlns:a16="http://schemas.microsoft.com/office/drawing/2014/main" id="{4EF55D34-DD72-33B2-BF42-D60B30C79F5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254000" y="4676557"/>
            <a:ext cx="272765" cy="553583"/>
          </a:xfrm>
          <a:prstGeom prst="rect">
            <a:avLst/>
          </a:prstGeom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1A606425-9F4E-33C6-27A7-F2D63469883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023670" flipH="1">
            <a:off x="7563787" y="158713"/>
            <a:ext cx="403086" cy="694976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9F75EF30-9324-79E2-1720-D4F8F38F753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0750" y="5550563"/>
            <a:ext cx="1454765" cy="1307437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891ABCF3-0E7C-87DB-A181-63626574E91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060552" y="2328468"/>
            <a:ext cx="8763868" cy="781056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6F39FF34-D936-1C84-C020-E3F956882BA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684534" y="3034670"/>
            <a:ext cx="3675150" cy="374298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E491FA92-A356-5193-9CB9-8200F56D4C8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798715" y="3109497"/>
            <a:ext cx="3767444" cy="3742980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60A4577D-96FA-A9F8-28AD-7A5946F0642B}"/>
              </a:ext>
            </a:extLst>
          </p:cNvPr>
          <p:cNvSpPr/>
          <p:nvPr/>
        </p:nvSpPr>
        <p:spPr>
          <a:xfrm>
            <a:off x="4179400" y="621683"/>
            <a:ext cx="2024115" cy="947969"/>
          </a:xfrm>
          <a:custGeom>
            <a:avLst/>
            <a:gdLst>
              <a:gd name="connsiteX0" fmla="*/ 0 w 2024115"/>
              <a:gd name="connsiteY0" fmla="*/ 0 h 947969"/>
              <a:gd name="connsiteX1" fmla="*/ 2024115 w 2024115"/>
              <a:gd name="connsiteY1" fmla="*/ 0 h 947969"/>
              <a:gd name="connsiteX2" fmla="*/ 2024115 w 2024115"/>
              <a:gd name="connsiteY2" fmla="*/ 947969 h 947969"/>
              <a:gd name="connsiteX3" fmla="*/ 0 w 2024115"/>
              <a:gd name="connsiteY3" fmla="*/ 947969 h 947969"/>
              <a:gd name="connsiteX4" fmla="*/ 0 w 2024115"/>
              <a:gd name="connsiteY4" fmla="*/ 0 h 947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4115" h="947969" fill="none" extrusionOk="0">
                <a:moveTo>
                  <a:pt x="0" y="0"/>
                </a:moveTo>
                <a:cubicBezTo>
                  <a:pt x="952022" y="-146004"/>
                  <a:pt x="1677738" y="36175"/>
                  <a:pt x="2024115" y="0"/>
                </a:cubicBezTo>
                <a:cubicBezTo>
                  <a:pt x="1974952" y="112857"/>
                  <a:pt x="2016642" y="674245"/>
                  <a:pt x="2024115" y="947969"/>
                </a:cubicBezTo>
                <a:cubicBezTo>
                  <a:pt x="1778339" y="983793"/>
                  <a:pt x="428050" y="892552"/>
                  <a:pt x="0" y="947969"/>
                </a:cubicBezTo>
                <a:cubicBezTo>
                  <a:pt x="73659" y="795697"/>
                  <a:pt x="73493" y="283121"/>
                  <a:pt x="0" y="0"/>
                </a:cubicBezTo>
                <a:close/>
              </a:path>
              <a:path w="2024115" h="947969" stroke="0" extrusionOk="0">
                <a:moveTo>
                  <a:pt x="0" y="0"/>
                </a:moveTo>
                <a:cubicBezTo>
                  <a:pt x="476439" y="-85058"/>
                  <a:pt x="1697011" y="69557"/>
                  <a:pt x="2024115" y="0"/>
                </a:cubicBezTo>
                <a:cubicBezTo>
                  <a:pt x="2073748" y="369518"/>
                  <a:pt x="1950807" y="835500"/>
                  <a:pt x="2024115" y="947969"/>
                </a:cubicBezTo>
                <a:cubicBezTo>
                  <a:pt x="1095444" y="902831"/>
                  <a:pt x="823242" y="1013990"/>
                  <a:pt x="0" y="947969"/>
                </a:cubicBezTo>
                <a:cubicBezTo>
                  <a:pt x="75725" y="847543"/>
                  <a:pt x="82251" y="402394"/>
                  <a:pt x="0" y="0"/>
                </a:cubicBezTo>
                <a:close/>
              </a:path>
            </a:pathLst>
          </a:custGeom>
          <a:solidFill>
            <a:srgbClr val="4472C4">
              <a:lumMod val="20000"/>
              <a:lumOff val="80000"/>
            </a:srgbClr>
          </a:solidFill>
          <a:ln w="12700" cap="flat" cmpd="sng" algn="ctr">
            <a:solidFill>
              <a:schemeClr val="bg1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04830288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سؤال الألماسي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عشر نقاط</a:t>
            </a:r>
          </a:p>
        </p:txBody>
      </p:sp>
      <p:pic>
        <p:nvPicPr>
          <p:cNvPr id="8" name="Picture 30">
            <a:extLst>
              <a:ext uri="{FF2B5EF4-FFF2-40B4-BE49-F238E27FC236}">
                <a16:creationId xmlns:a16="http://schemas.microsoft.com/office/drawing/2014/main" id="{4F20D60B-D3DA-D13E-A17B-A879259219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5256" y="80350"/>
            <a:ext cx="2306772" cy="2353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484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2" presetClass="entr" presetSubtype="2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 uiExpand="1" build="p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0013" t="55746" r="10884"/>
          <a:stretch>
            <a:fillRect/>
          </a:stretch>
        </p:blipFill>
        <p:spPr>
          <a:xfrm rot="-5400000" flipH="1">
            <a:off x="-2355078" y="2373162"/>
            <a:ext cx="6973743" cy="222741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525764" flipH="1" flipV="1">
            <a:off x="5090740" y="-2831681"/>
            <a:ext cx="7883437" cy="5222777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7195457" y="337457"/>
            <a:ext cx="5333999" cy="12717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 rtl="0">
              <a:lnSpc>
                <a:spcPts val="4800"/>
              </a:lnSpc>
              <a:defRPr/>
            </a:pPr>
            <a:r>
              <a:rPr lang="ar-SA" sz="5334" dirty="0">
                <a:solidFill>
                  <a:srgbClr val="F16B16"/>
                </a:solidFill>
                <a:latin typeface="Calibri"/>
                <a:cs typeface="Childos Arabic SemiBold"/>
              </a:rPr>
              <a:t>مسائل مهارات</a:t>
            </a:r>
          </a:p>
          <a:p>
            <a:pPr algn="ctr" defTabSz="609630" rtl="0">
              <a:lnSpc>
                <a:spcPts val="4800"/>
              </a:lnSpc>
              <a:defRPr/>
            </a:pPr>
            <a:r>
              <a:rPr lang="ar-SA" sz="5334" dirty="0">
                <a:solidFill>
                  <a:srgbClr val="F16B16"/>
                </a:solidFill>
                <a:latin typeface="Calibri"/>
                <a:cs typeface="Childos Arabic SemiBold"/>
              </a:rPr>
              <a:t>التفكير العليا :</a:t>
            </a: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9F3DB0C0-9C3B-7204-C82E-F42FA898EA8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20092" b="23168"/>
          <a:stretch/>
        </p:blipFill>
        <p:spPr>
          <a:xfrm>
            <a:off x="111328" y="431800"/>
            <a:ext cx="1318679" cy="1097094"/>
          </a:xfrm>
          <a:prstGeom prst="rect">
            <a:avLst/>
          </a:prstGeom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id="{E29A5699-24A0-2DEF-7FBF-3C2C620813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6485" y="5238246"/>
            <a:ext cx="1161915" cy="1619754"/>
          </a:xfrm>
          <a:prstGeom prst="rect">
            <a:avLst/>
          </a:prstGeom>
        </p:spPr>
      </p:pic>
      <p:pic>
        <p:nvPicPr>
          <p:cNvPr id="12" name="Picture 17">
            <a:extLst>
              <a:ext uri="{FF2B5EF4-FFF2-40B4-BE49-F238E27FC236}">
                <a16:creationId xmlns:a16="http://schemas.microsoft.com/office/drawing/2014/main" id="{4EF55D34-DD72-33B2-BF42-D60B30C79F5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254000" y="4676557"/>
            <a:ext cx="272765" cy="553583"/>
          </a:xfrm>
          <a:prstGeom prst="rect">
            <a:avLst/>
          </a:prstGeom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1A606425-9F4E-33C6-27A7-F2D63469883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023670" flipH="1">
            <a:off x="7563787" y="158713"/>
            <a:ext cx="403086" cy="694976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9F75EF30-9324-79E2-1720-D4F8F38F753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0750" y="5550563"/>
            <a:ext cx="1454765" cy="1307437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17632FF8-0B8C-C575-2F2E-9DC74CF5CF30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14537" b="49264"/>
          <a:stretch/>
        </p:blipFill>
        <p:spPr>
          <a:xfrm>
            <a:off x="2423410" y="2795666"/>
            <a:ext cx="9428920" cy="865492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B21A7F0C-A9D7-BBEF-688D-601EB8C15061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t="50156"/>
          <a:stretch/>
        </p:blipFill>
        <p:spPr>
          <a:xfrm>
            <a:off x="2115270" y="4484338"/>
            <a:ext cx="9822730" cy="66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861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20404" y="-2813128"/>
            <a:ext cx="13699232" cy="4293150"/>
            <a:chOff x="0" y="0"/>
            <a:chExt cx="27398464" cy="858630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9514"/>
            <a:stretch>
              <a:fillRect/>
            </a:stretch>
          </p:blipFill>
          <p:spPr>
            <a:xfrm rot="5264612" flipV="1">
              <a:off x="14810364" y="-3945616"/>
              <a:ext cx="7089054" cy="17299166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39514"/>
            <a:stretch>
              <a:fillRect/>
            </a:stretch>
          </p:blipFill>
          <p:spPr>
            <a:xfrm rot="5661089" flipV="1">
              <a:off x="5158214" y="-4517582"/>
              <a:ext cx="7182211" cy="17526494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298860" flipH="1">
            <a:off x="-3366479" y="806261"/>
            <a:ext cx="6153037" cy="164453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-25577" y="702426"/>
            <a:ext cx="1833002" cy="178967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023670" flipH="1">
            <a:off x="7642304" y="146936"/>
            <a:ext cx="294797" cy="508271"/>
          </a:xfrm>
          <a:prstGeom prst="rect">
            <a:avLst/>
          </a:prstGeom>
        </p:spPr>
      </p:pic>
      <p:pic>
        <p:nvPicPr>
          <p:cNvPr id="25" name="Picture 16">
            <a:extLst>
              <a:ext uri="{FF2B5EF4-FFF2-40B4-BE49-F238E27FC236}">
                <a16:creationId xmlns:a16="http://schemas.microsoft.com/office/drawing/2014/main" id="{6904E0EE-05AD-555A-3DF6-E256059BEB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514"/>
          <a:stretch>
            <a:fillRect/>
          </a:stretch>
        </p:blipFill>
        <p:spPr>
          <a:xfrm rot="17551332">
            <a:off x="-1186522" y="4314741"/>
            <a:ext cx="2280033" cy="3450157"/>
          </a:xfrm>
          <a:prstGeom prst="rect">
            <a:avLst/>
          </a:prstGeom>
        </p:spPr>
      </p:pic>
      <p:sp>
        <p:nvSpPr>
          <p:cNvPr id="31" name="TextBox 13">
            <a:extLst>
              <a:ext uri="{FF2B5EF4-FFF2-40B4-BE49-F238E27FC236}">
                <a16:creationId xmlns:a16="http://schemas.microsoft.com/office/drawing/2014/main" id="{DE06D977-88A8-C754-D166-FE73F2CCA5C4}"/>
              </a:ext>
            </a:extLst>
          </p:cNvPr>
          <p:cNvSpPr txBox="1"/>
          <p:nvPr/>
        </p:nvSpPr>
        <p:spPr>
          <a:xfrm>
            <a:off x="7722131" y="401072"/>
            <a:ext cx="4163543" cy="447110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marL="0" lvl="1" algn="ctr" defTabSz="609630" rtl="0">
              <a:lnSpc>
                <a:spcPts val="3103"/>
              </a:lnSpc>
              <a:spcBef>
                <a:spcPct val="0"/>
              </a:spcBef>
              <a:defRPr/>
            </a:pPr>
            <a:r>
              <a:rPr lang="ar-SA" sz="4400" b="1" dirty="0">
                <a:solidFill>
                  <a:srgbClr val="F16B1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الاختبارات الدولية</a:t>
            </a:r>
            <a:endParaRPr lang="en-US" sz="4400" b="1" dirty="0">
              <a:solidFill>
                <a:srgbClr val="F16B1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3" name="صورة 32">
            <a:extLst>
              <a:ext uri="{FF2B5EF4-FFF2-40B4-BE49-F238E27FC236}">
                <a16:creationId xmlns:a16="http://schemas.microsoft.com/office/drawing/2014/main" id="{9F5950CE-3B72-7754-98E5-FF4B0CCC991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20092" b="23168"/>
          <a:stretch/>
        </p:blipFill>
        <p:spPr>
          <a:xfrm>
            <a:off x="166685" y="-51071"/>
            <a:ext cx="1318679" cy="1097094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02B7ADFB-9468-24DC-0C21-248454F935A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20187"/>
            <a:ext cx="1369710" cy="1230996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9573F4A3-D923-357C-1064-681A01B02CE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609075" y="1293003"/>
            <a:ext cx="7561751" cy="5402070"/>
          </a:xfrm>
          <a:prstGeom prst="rect">
            <a:avLst/>
          </a:prstGeom>
        </p:spPr>
      </p:pic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4FEA9347-EFE4-AEF4-0BE4-C1E9DC2C2BBE}"/>
              </a:ext>
            </a:extLst>
          </p:cNvPr>
          <p:cNvSpPr/>
          <p:nvPr/>
        </p:nvSpPr>
        <p:spPr>
          <a:xfrm flipV="1">
            <a:off x="3035508" y="2176395"/>
            <a:ext cx="3523058" cy="230566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518951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008448" flipH="1">
            <a:off x="2543897" y="-2440369"/>
            <a:ext cx="7910157" cy="1158151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50955" b="6157"/>
          <a:stretch>
            <a:fillRect/>
          </a:stretch>
        </p:blipFill>
        <p:spPr>
          <a:xfrm rot="-647375" flipH="1">
            <a:off x="-136566" y="-250166"/>
            <a:ext cx="3008899" cy="153875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50955" b="6157"/>
          <a:stretch>
            <a:fillRect/>
          </a:stretch>
        </p:blipFill>
        <p:spPr>
          <a:xfrm rot="10099591" flipH="1">
            <a:off x="8772025" y="4219634"/>
            <a:ext cx="3745701" cy="220670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2351099" y="2017233"/>
            <a:ext cx="922757" cy="91269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2812477" y="2830032"/>
            <a:ext cx="1301750" cy="1287550"/>
          </a:xfrm>
          <a:prstGeom prst="rect">
            <a:avLst/>
          </a:prstGeom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D2F1E3CA-8B93-075C-9437-F8EF96D0A2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517573" y="3429000"/>
            <a:ext cx="2484400" cy="1463537"/>
          </a:xfrm>
          <a:prstGeom prst="rect">
            <a:avLst/>
          </a:prstGeom>
        </p:spPr>
      </p:pic>
      <p:pic>
        <p:nvPicPr>
          <p:cNvPr id="23" name="Picture 7">
            <a:extLst>
              <a:ext uri="{FF2B5EF4-FFF2-40B4-BE49-F238E27FC236}">
                <a16:creationId xmlns:a16="http://schemas.microsoft.com/office/drawing/2014/main" id="{A04E4300-4E55-EE37-1D76-D49A0BE670F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3001973" y="3034941"/>
            <a:ext cx="922757" cy="912691"/>
          </a:xfrm>
          <a:prstGeom prst="rect">
            <a:avLst/>
          </a:prstGeom>
        </p:spPr>
      </p:pic>
      <p:pic>
        <p:nvPicPr>
          <p:cNvPr id="25" name="Picture 7">
            <a:extLst>
              <a:ext uri="{FF2B5EF4-FFF2-40B4-BE49-F238E27FC236}">
                <a16:creationId xmlns:a16="http://schemas.microsoft.com/office/drawing/2014/main" id="{9CEAE522-3BF6-BD19-841B-EE50F986240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2478621" y="2143204"/>
            <a:ext cx="667713" cy="660429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06B43B48-1C24-F57A-771E-2CB7622A635F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20092" b="23168"/>
          <a:stretch/>
        </p:blipFill>
        <p:spPr>
          <a:xfrm>
            <a:off x="229538" y="459535"/>
            <a:ext cx="1318679" cy="1097094"/>
          </a:xfrm>
          <a:prstGeom prst="rect">
            <a:avLst/>
          </a:prstGeom>
        </p:spPr>
      </p:pic>
      <p:pic>
        <p:nvPicPr>
          <p:cNvPr id="31" name="Picture 2">
            <a:extLst>
              <a:ext uri="{FF2B5EF4-FFF2-40B4-BE49-F238E27FC236}">
                <a16:creationId xmlns:a16="http://schemas.microsoft.com/office/drawing/2014/main" id="{FCD787C2-4572-FE9F-730D-6B3224A07A1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10812107" y="5622621"/>
            <a:ext cx="254000" cy="437931"/>
          </a:xfrm>
          <a:prstGeom prst="rect">
            <a:avLst/>
          </a:prstGeom>
        </p:spPr>
      </p:pic>
      <p:pic>
        <p:nvPicPr>
          <p:cNvPr id="33" name="Picture 2">
            <a:extLst>
              <a:ext uri="{FF2B5EF4-FFF2-40B4-BE49-F238E27FC236}">
                <a16:creationId xmlns:a16="http://schemas.microsoft.com/office/drawing/2014/main" id="{EC5A21A2-3B34-CA21-7EFE-B9A1A57F4E2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flipH="1">
            <a:off x="10527940" y="5776732"/>
            <a:ext cx="254001" cy="437931"/>
          </a:xfrm>
          <a:prstGeom prst="rect">
            <a:avLst/>
          </a:prstGeom>
        </p:spPr>
      </p:pic>
      <p:sp>
        <p:nvSpPr>
          <p:cNvPr id="5" name="مخطط انسيابي: تخزين داخلي 4">
            <a:hlinkClick r:id="rId20"/>
            <a:extLst>
              <a:ext uri="{FF2B5EF4-FFF2-40B4-BE49-F238E27FC236}">
                <a16:creationId xmlns:a16="http://schemas.microsoft.com/office/drawing/2014/main" id="{C0FCB42E-C0A3-21E7-F709-23402A800DAE}"/>
              </a:ext>
            </a:extLst>
          </p:cNvPr>
          <p:cNvSpPr/>
          <p:nvPr/>
        </p:nvSpPr>
        <p:spPr>
          <a:xfrm>
            <a:off x="6733475" y="2565752"/>
            <a:ext cx="4205632" cy="1297761"/>
          </a:xfrm>
          <a:custGeom>
            <a:avLst/>
            <a:gdLst>
              <a:gd name="connsiteX0" fmla="*/ 0 w 4205632"/>
              <a:gd name="connsiteY0" fmla="*/ 0 h 1297761"/>
              <a:gd name="connsiteX1" fmla="*/ 4205632 w 4205632"/>
              <a:gd name="connsiteY1" fmla="*/ 0 h 1297761"/>
              <a:gd name="connsiteX2" fmla="*/ 4205632 w 4205632"/>
              <a:gd name="connsiteY2" fmla="*/ 1297761 h 1297761"/>
              <a:gd name="connsiteX3" fmla="*/ 0 w 4205632"/>
              <a:gd name="connsiteY3" fmla="*/ 1297761 h 1297761"/>
              <a:gd name="connsiteX4" fmla="*/ 0 w 4205632"/>
              <a:gd name="connsiteY4" fmla="*/ 0 h 1297761"/>
              <a:gd name="connsiteX0" fmla="*/ 525704 w 4205632"/>
              <a:gd name="connsiteY0" fmla="*/ 0 h 1297761"/>
              <a:gd name="connsiteX1" fmla="*/ 525704 w 4205632"/>
              <a:gd name="connsiteY1" fmla="*/ 1297761 h 1297761"/>
              <a:gd name="connsiteX2" fmla="*/ 0 w 4205632"/>
              <a:gd name="connsiteY2" fmla="*/ 162220 h 1297761"/>
              <a:gd name="connsiteX3" fmla="*/ 4205632 w 4205632"/>
              <a:gd name="connsiteY3" fmla="*/ 162220 h 1297761"/>
              <a:gd name="connsiteX0" fmla="*/ 0 w 4205632"/>
              <a:gd name="connsiteY0" fmla="*/ 0 h 1297761"/>
              <a:gd name="connsiteX1" fmla="*/ 4205632 w 4205632"/>
              <a:gd name="connsiteY1" fmla="*/ 0 h 1297761"/>
              <a:gd name="connsiteX2" fmla="*/ 4205632 w 4205632"/>
              <a:gd name="connsiteY2" fmla="*/ 1297761 h 1297761"/>
              <a:gd name="connsiteX3" fmla="*/ 0 w 4205632"/>
              <a:gd name="connsiteY3" fmla="*/ 1297761 h 1297761"/>
              <a:gd name="connsiteX4" fmla="*/ 0 w 4205632"/>
              <a:gd name="connsiteY4" fmla="*/ 0 h 1297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05632" h="1297761" stroke="0" extrusionOk="0">
                <a:moveTo>
                  <a:pt x="0" y="0"/>
                </a:moveTo>
                <a:cubicBezTo>
                  <a:pt x="1786348" y="131919"/>
                  <a:pt x="2227190" y="-79974"/>
                  <a:pt x="4205632" y="0"/>
                </a:cubicBezTo>
                <a:cubicBezTo>
                  <a:pt x="4270016" y="462990"/>
                  <a:pt x="4182739" y="944519"/>
                  <a:pt x="4205632" y="1297761"/>
                </a:cubicBezTo>
                <a:cubicBezTo>
                  <a:pt x="2358687" y="1340650"/>
                  <a:pt x="466340" y="1192755"/>
                  <a:pt x="0" y="1297761"/>
                </a:cubicBezTo>
                <a:cubicBezTo>
                  <a:pt x="105690" y="698558"/>
                  <a:pt x="-72331" y="604879"/>
                  <a:pt x="0" y="0"/>
                </a:cubicBezTo>
                <a:close/>
              </a:path>
              <a:path w="4205632" h="1297761" fill="none" extrusionOk="0">
                <a:moveTo>
                  <a:pt x="525704" y="0"/>
                </a:moveTo>
                <a:cubicBezTo>
                  <a:pt x="593780" y="415331"/>
                  <a:pt x="454700" y="843758"/>
                  <a:pt x="525704" y="1297761"/>
                </a:cubicBezTo>
                <a:moveTo>
                  <a:pt x="0" y="162220"/>
                </a:moveTo>
                <a:cubicBezTo>
                  <a:pt x="1849148" y="52932"/>
                  <a:pt x="3463523" y="110257"/>
                  <a:pt x="4205632" y="162220"/>
                </a:cubicBezTo>
              </a:path>
              <a:path w="4205632" h="1297761" fill="none" extrusionOk="0">
                <a:moveTo>
                  <a:pt x="0" y="0"/>
                </a:moveTo>
                <a:cubicBezTo>
                  <a:pt x="1088679" y="4792"/>
                  <a:pt x="2912784" y="160209"/>
                  <a:pt x="4205632" y="0"/>
                </a:cubicBezTo>
                <a:cubicBezTo>
                  <a:pt x="4243744" y="414238"/>
                  <a:pt x="4298430" y="951944"/>
                  <a:pt x="4205632" y="1297761"/>
                </a:cubicBezTo>
                <a:cubicBezTo>
                  <a:pt x="2844007" y="1357641"/>
                  <a:pt x="1554393" y="1284166"/>
                  <a:pt x="0" y="1297761"/>
                </a:cubicBezTo>
                <a:cubicBezTo>
                  <a:pt x="52222" y="897411"/>
                  <a:pt x="110009" y="503776"/>
                  <a:pt x="0" y="0"/>
                </a:cubicBezTo>
                <a:close/>
              </a:path>
              <a:path w="4205632" h="1297761" fill="none" stroke="0" extrusionOk="0">
                <a:moveTo>
                  <a:pt x="525704" y="0"/>
                </a:moveTo>
                <a:cubicBezTo>
                  <a:pt x="564825" y="566466"/>
                  <a:pt x="429744" y="887408"/>
                  <a:pt x="525704" y="1297761"/>
                </a:cubicBezTo>
                <a:moveTo>
                  <a:pt x="0" y="162220"/>
                </a:moveTo>
                <a:cubicBezTo>
                  <a:pt x="2080532" y="47149"/>
                  <a:pt x="3343794" y="159129"/>
                  <a:pt x="4205632" y="162220"/>
                </a:cubicBezTo>
              </a:path>
              <a:path w="4205632" h="1297761" fill="none" stroke="0" extrusionOk="0">
                <a:moveTo>
                  <a:pt x="0" y="0"/>
                </a:moveTo>
                <a:cubicBezTo>
                  <a:pt x="944466" y="-46870"/>
                  <a:pt x="2416705" y="8709"/>
                  <a:pt x="4205632" y="0"/>
                </a:cubicBezTo>
                <a:cubicBezTo>
                  <a:pt x="4306113" y="413624"/>
                  <a:pt x="4288399" y="730905"/>
                  <a:pt x="4205632" y="1297761"/>
                </a:cubicBezTo>
                <a:cubicBezTo>
                  <a:pt x="2713985" y="1219431"/>
                  <a:pt x="1663930" y="1142093"/>
                  <a:pt x="0" y="1297761"/>
                </a:cubicBezTo>
                <a:cubicBezTo>
                  <a:pt x="-104650" y="922556"/>
                  <a:pt x="-54977" y="613264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6"/>
            </a:solidFill>
            <a:extLst>
              <a:ext uri="{C807C97D-BFC1-408E-A445-0C87EB9F89A2}">
                <ask:lineSketchStyleProps xmlns:ask="http://schemas.microsoft.com/office/drawing/2018/sketchyshapes" sd="3335029903">
                  <a:prstGeom prst="flowChartInternalStorag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موقع رفعة التعليمية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مخطط انسيابي: تخزين داخلي 5">
            <a:hlinkClick r:id="rId21"/>
            <a:extLst>
              <a:ext uri="{FF2B5EF4-FFF2-40B4-BE49-F238E27FC236}">
                <a16:creationId xmlns:a16="http://schemas.microsoft.com/office/drawing/2014/main" id="{D402B1E9-BBC2-4515-B6E3-ADF07766F2A2}"/>
              </a:ext>
            </a:extLst>
          </p:cNvPr>
          <p:cNvSpPr/>
          <p:nvPr/>
        </p:nvSpPr>
        <p:spPr>
          <a:xfrm>
            <a:off x="4244237" y="4407851"/>
            <a:ext cx="4205632" cy="1445327"/>
          </a:xfrm>
          <a:custGeom>
            <a:avLst/>
            <a:gdLst>
              <a:gd name="connsiteX0" fmla="*/ 0 w 4205632"/>
              <a:gd name="connsiteY0" fmla="*/ 0 h 1445327"/>
              <a:gd name="connsiteX1" fmla="*/ 4205632 w 4205632"/>
              <a:gd name="connsiteY1" fmla="*/ 0 h 1445327"/>
              <a:gd name="connsiteX2" fmla="*/ 4205632 w 4205632"/>
              <a:gd name="connsiteY2" fmla="*/ 1445327 h 1445327"/>
              <a:gd name="connsiteX3" fmla="*/ 0 w 4205632"/>
              <a:gd name="connsiteY3" fmla="*/ 1445327 h 1445327"/>
              <a:gd name="connsiteX4" fmla="*/ 0 w 4205632"/>
              <a:gd name="connsiteY4" fmla="*/ 0 h 1445327"/>
              <a:gd name="connsiteX0" fmla="*/ 525704 w 4205632"/>
              <a:gd name="connsiteY0" fmla="*/ 0 h 1445327"/>
              <a:gd name="connsiteX1" fmla="*/ 525704 w 4205632"/>
              <a:gd name="connsiteY1" fmla="*/ 1445327 h 1445327"/>
              <a:gd name="connsiteX2" fmla="*/ 0 w 4205632"/>
              <a:gd name="connsiteY2" fmla="*/ 180665 h 1445327"/>
              <a:gd name="connsiteX3" fmla="*/ 4205632 w 4205632"/>
              <a:gd name="connsiteY3" fmla="*/ 180665 h 1445327"/>
              <a:gd name="connsiteX0" fmla="*/ 0 w 4205632"/>
              <a:gd name="connsiteY0" fmla="*/ 0 h 1445327"/>
              <a:gd name="connsiteX1" fmla="*/ 4205632 w 4205632"/>
              <a:gd name="connsiteY1" fmla="*/ 0 h 1445327"/>
              <a:gd name="connsiteX2" fmla="*/ 4205632 w 4205632"/>
              <a:gd name="connsiteY2" fmla="*/ 1445327 h 1445327"/>
              <a:gd name="connsiteX3" fmla="*/ 0 w 4205632"/>
              <a:gd name="connsiteY3" fmla="*/ 1445327 h 1445327"/>
              <a:gd name="connsiteX4" fmla="*/ 0 w 4205632"/>
              <a:gd name="connsiteY4" fmla="*/ 0 h 1445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05632" h="1445327" stroke="0" extrusionOk="0">
                <a:moveTo>
                  <a:pt x="0" y="0"/>
                </a:moveTo>
                <a:cubicBezTo>
                  <a:pt x="1786348" y="131919"/>
                  <a:pt x="2227190" y="-79974"/>
                  <a:pt x="4205632" y="0"/>
                </a:cubicBezTo>
                <a:cubicBezTo>
                  <a:pt x="4289196" y="573351"/>
                  <a:pt x="4327793" y="858728"/>
                  <a:pt x="4205632" y="1445327"/>
                </a:cubicBezTo>
                <a:cubicBezTo>
                  <a:pt x="2358687" y="1488216"/>
                  <a:pt x="466340" y="1340321"/>
                  <a:pt x="0" y="1445327"/>
                </a:cubicBezTo>
                <a:cubicBezTo>
                  <a:pt x="39581" y="751674"/>
                  <a:pt x="-1499" y="340233"/>
                  <a:pt x="0" y="0"/>
                </a:cubicBezTo>
                <a:close/>
              </a:path>
              <a:path w="4205632" h="1445327" fill="none" extrusionOk="0">
                <a:moveTo>
                  <a:pt x="525704" y="0"/>
                </a:moveTo>
                <a:cubicBezTo>
                  <a:pt x="615618" y="386570"/>
                  <a:pt x="539992" y="1215975"/>
                  <a:pt x="525704" y="1445327"/>
                </a:cubicBezTo>
                <a:moveTo>
                  <a:pt x="0" y="180665"/>
                </a:moveTo>
                <a:cubicBezTo>
                  <a:pt x="1849148" y="71377"/>
                  <a:pt x="3463523" y="128702"/>
                  <a:pt x="4205632" y="180665"/>
                </a:cubicBezTo>
              </a:path>
              <a:path w="4205632" h="1445327" fill="none" extrusionOk="0">
                <a:moveTo>
                  <a:pt x="0" y="0"/>
                </a:moveTo>
                <a:cubicBezTo>
                  <a:pt x="1088679" y="4792"/>
                  <a:pt x="2912784" y="160209"/>
                  <a:pt x="4205632" y="0"/>
                </a:cubicBezTo>
                <a:cubicBezTo>
                  <a:pt x="4227953" y="501533"/>
                  <a:pt x="4143484" y="1275526"/>
                  <a:pt x="4205632" y="1445327"/>
                </a:cubicBezTo>
                <a:cubicBezTo>
                  <a:pt x="2844007" y="1505207"/>
                  <a:pt x="1554393" y="1431732"/>
                  <a:pt x="0" y="1445327"/>
                </a:cubicBezTo>
                <a:cubicBezTo>
                  <a:pt x="-81913" y="793137"/>
                  <a:pt x="104549" y="277926"/>
                  <a:pt x="0" y="0"/>
                </a:cubicBezTo>
                <a:close/>
              </a:path>
              <a:path w="4205632" h="1445327" fill="none" stroke="0" extrusionOk="0">
                <a:moveTo>
                  <a:pt x="525704" y="0"/>
                </a:moveTo>
                <a:cubicBezTo>
                  <a:pt x="463152" y="542025"/>
                  <a:pt x="421329" y="1300638"/>
                  <a:pt x="525704" y="1445327"/>
                </a:cubicBezTo>
                <a:moveTo>
                  <a:pt x="0" y="180665"/>
                </a:moveTo>
                <a:cubicBezTo>
                  <a:pt x="2080532" y="65594"/>
                  <a:pt x="3343794" y="177574"/>
                  <a:pt x="4205632" y="180665"/>
                </a:cubicBezTo>
              </a:path>
              <a:path w="4205632" h="1445327" fill="none" stroke="0" extrusionOk="0">
                <a:moveTo>
                  <a:pt x="0" y="0"/>
                </a:moveTo>
                <a:cubicBezTo>
                  <a:pt x="944466" y="-46870"/>
                  <a:pt x="2416705" y="8709"/>
                  <a:pt x="4205632" y="0"/>
                </a:cubicBezTo>
                <a:cubicBezTo>
                  <a:pt x="4082252" y="540511"/>
                  <a:pt x="4186134" y="1292046"/>
                  <a:pt x="4205632" y="1445327"/>
                </a:cubicBezTo>
                <a:cubicBezTo>
                  <a:pt x="2713985" y="1366997"/>
                  <a:pt x="1663930" y="1289659"/>
                  <a:pt x="0" y="1445327"/>
                </a:cubicBezTo>
                <a:cubicBezTo>
                  <a:pt x="-85020" y="1053986"/>
                  <a:pt x="-106328" y="419925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AEA84"/>
            </a:solidFill>
            <a:extLst>
              <a:ext uri="{C807C97D-BFC1-408E-A445-0C87EB9F89A2}">
                <ask:lineSketchStyleProps xmlns:ask="http://schemas.microsoft.com/office/drawing/2018/sketchyshapes" sd="3335029903">
                  <a:prstGeom prst="flowChartInternalStorag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000" b="1" i="0" u="none" strike="noStrike" kern="1200" cap="none" spc="0" normalizeH="0" baseline="0" noProof="0" dirty="0">
              <a:ln>
                <a:noFill/>
              </a:ln>
              <a:solidFill>
                <a:srgbClr val="FAEA84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FAEA84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قناة </a:t>
            </a:r>
            <a:r>
              <a:rPr kumimoji="0" lang="ar-SA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AEA84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تيليجرام</a:t>
            </a: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srgbClr val="FAEA84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200" b="1" dirty="0">
                <a:solidFill>
                  <a:srgbClr val="FAEA8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 / فاطمه صالح السبيعي</a:t>
            </a: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srgbClr val="FAEA84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000" b="1" i="0" u="none" strike="noStrike" kern="1200" cap="none" spc="0" normalizeH="0" baseline="0" noProof="0" dirty="0">
              <a:ln>
                <a:noFill/>
              </a:ln>
              <a:solidFill>
                <a:srgbClr val="FAEA84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مخطط انسيابي: تخزين داخلي 9">
            <a:extLst>
              <a:ext uri="{FF2B5EF4-FFF2-40B4-BE49-F238E27FC236}">
                <a16:creationId xmlns:a16="http://schemas.microsoft.com/office/drawing/2014/main" id="{ACF98D28-2B0F-6971-2097-B758999E8320}"/>
              </a:ext>
            </a:extLst>
          </p:cNvPr>
          <p:cNvSpPr/>
          <p:nvPr/>
        </p:nvSpPr>
        <p:spPr>
          <a:xfrm>
            <a:off x="3737068" y="995822"/>
            <a:ext cx="4205632" cy="1297761"/>
          </a:xfrm>
          <a:custGeom>
            <a:avLst/>
            <a:gdLst>
              <a:gd name="connsiteX0" fmla="*/ 0 w 4205632"/>
              <a:gd name="connsiteY0" fmla="*/ 0 h 1297761"/>
              <a:gd name="connsiteX1" fmla="*/ 4205632 w 4205632"/>
              <a:gd name="connsiteY1" fmla="*/ 0 h 1297761"/>
              <a:gd name="connsiteX2" fmla="*/ 4205632 w 4205632"/>
              <a:gd name="connsiteY2" fmla="*/ 1297761 h 1297761"/>
              <a:gd name="connsiteX3" fmla="*/ 0 w 4205632"/>
              <a:gd name="connsiteY3" fmla="*/ 1297761 h 1297761"/>
              <a:gd name="connsiteX4" fmla="*/ 0 w 4205632"/>
              <a:gd name="connsiteY4" fmla="*/ 0 h 1297761"/>
              <a:gd name="connsiteX0" fmla="*/ 525704 w 4205632"/>
              <a:gd name="connsiteY0" fmla="*/ 0 h 1297761"/>
              <a:gd name="connsiteX1" fmla="*/ 525704 w 4205632"/>
              <a:gd name="connsiteY1" fmla="*/ 1297761 h 1297761"/>
              <a:gd name="connsiteX2" fmla="*/ 0 w 4205632"/>
              <a:gd name="connsiteY2" fmla="*/ 162220 h 1297761"/>
              <a:gd name="connsiteX3" fmla="*/ 4205632 w 4205632"/>
              <a:gd name="connsiteY3" fmla="*/ 162220 h 1297761"/>
              <a:gd name="connsiteX0" fmla="*/ 0 w 4205632"/>
              <a:gd name="connsiteY0" fmla="*/ 0 h 1297761"/>
              <a:gd name="connsiteX1" fmla="*/ 4205632 w 4205632"/>
              <a:gd name="connsiteY1" fmla="*/ 0 h 1297761"/>
              <a:gd name="connsiteX2" fmla="*/ 4205632 w 4205632"/>
              <a:gd name="connsiteY2" fmla="*/ 1297761 h 1297761"/>
              <a:gd name="connsiteX3" fmla="*/ 0 w 4205632"/>
              <a:gd name="connsiteY3" fmla="*/ 1297761 h 1297761"/>
              <a:gd name="connsiteX4" fmla="*/ 0 w 4205632"/>
              <a:gd name="connsiteY4" fmla="*/ 0 h 1297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05632" h="1297761" stroke="0" extrusionOk="0">
                <a:moveTo>
                  <a:pt x="0" y="0"/>
                </a:moveTo>
                <a:cubicBezTo>
                  <a:pt x="1786348" y="131919"/>
                  <a:pt x="2227190" y="-79974"/>
                  <a:pt x="4205632" y="0"/>
                </a:cubicBezTo>
                <a:cubicBezTo>
                  <a:pt x="4270016" y="462990"/>
                  <a:pt x="4182739" y="944519"/>
                  <a:pt x="4205632" y="1297761"/>
                </a:cubicBezTo>
                <a:cubicBezTo>
                  <a:pt x="2358687" y="1340650"/>
                  <a:pt x="466340" y="1192755"/>
                  <a:pt x="0" y="1297761"/>
                </a:cubicBezTo>
                <a:cubicBezTo>
                  <a:pt x="105690" y="698558"/>
                  <a:pt x="-72331" y="604879"/>
                  <a:pt x="0" y="0"/>
                </a:cubicBezTo>
                <a:close/>
              </a:path>
              <a:path w="4205632" h="1297761" fill="none" extrusionOk="0">
                <a:moveTo>
                  <a:pt x="525704" y="0"/>
                </a:moveTo>
                <a:cubicBezTo>
                  <a:pt x="593780" y="415331"/>
                  <a:pt x="454700" y="843758"/>
                  <a:pt x="525704" y="1297761"/>
                </a:cubicBezTo>
                <a:moveTo>
                  <a:pt x="0" y="162220"/>
                </a:moveTo>
                <a:cubicBezTo>
                  <a:pt x="1849148" y="52932"/>
                  <a:pt x="3463523" y="110257"/>
                  <a:pt x="4205632" y="162220"/>
                </a:cubicBezTo>
              </a:path>
              <a:path w="4205632" h="1297761" fill="none" extrusionOk="0">
                <a:moveTo>
                  <a:pt x="0" y="0"/>
                </a:moveTo>
                <a:cubicBezTo>
                  <a:pt x="1088679" y="4792"/>
                  <a:pt x="2912784" y="160209"/>
                  <a:pt x="4205632" y="0"/>
                </a:cubicBezTo>
                <a:cubicBezTo>
                  <a:pt x="4243744" y="414238"/>
                  <a:pt x="4298430" y="951944"/>
                  <a:pt x="4205632" y="1297761"/>
                </a:cubicBezTo>
                <a:cubicBezTo>
                  <a:pt x="2844007" y="1357641"/>
                  <a:pt x="1554393" y="1284166"/>
                  <a:pt x="0" y="1297761"/>
                </a:cubicBezTo>
                <a:cubicBezTo>
                  <a:pt x="52222" y="897411"/>
                  <a:pt x="110009" y="503776"/>
                  <a:pt x="0" y="0"/>
                </a:cubicBezTo>
                <a:close/>
              </a:path>
              <a:path w="4205632" h="1297761" fill="none" stroke="0" extrusionOk="0">
                <a:moveTo>
                  <a:pt x="525704" y="0"/>
                </a:moveTo>
                <a:cubicBezTo>
                  <a:pt x="564825" y="566466"/>
                  <a:pt x="429744" y="887408"/>
                  <a:pt x="525704" y="1297761"/>
                </a:cubicBezTo>
                <a:moveTo>
                  <a:pt x="0" y="162220"/>
                </a:moveTo>
                <a:cubicBezTo>
                  <a:pt x="2080532" y="47149"/>
                  <a:pt x="3343794" y="159129"/>
                  <a:pt x="4205632" y="162220"/>
                </a:cubicBezTo>
              </a:path>
              <a:path w="4205632" h="1297761" fill="none" stroke="0" extrusionOk="0">
                <a:moveTo>
                  <a:pt x="0" y="0"/>
                </a:moveTo>
                <a:cubicBezTo>
                  <a:pt x="944466" y="-46870"/>
                  <a:pt x="2416705" y="8709"/>
                  <a:pt x="4205632" y="0"/>
                </a:cubicBezTo>
                <a:cubicBezTo>
                  <a:pt x="4306113" y="413624"/>
                  <a:pt x="4288399" y="730905"/>
                  <a:pt x="4205632" y="1297761"/>
                </a:cubicBezTo>
                <a:cubicBezTo>
                  <a:pt x="2713985" y="1219431"/>
                  <a:pt x="1663930" y="1142093"/>
                  <a:pt x="0" y="1297761"/>
                </a:cubicBezTo>
                <a:cubicBezTo>
                  <a:pt x="-104650" y="922556"/>
                  <a:pt x="-54977" y="613264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3"/>
            </a:solidFill>
            <a:extLst>
              <a:ext uri="{C807C97D-BFC1-408E-A445-0C87EB9F89A2}">
                <ask:lineSketchStyleProps xmlns:ask="http://schemas.microsoft.com/office/drawing/2018/sketchyshapes" sd="3335029903">
                  <a:prstGeom prst="flowChartInternalStorag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0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2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الواجب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200" b="1" dirty="0">
                <a:solidFill>
                  <a:srgbClr val="92D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منصة مدرستي </a:t>
            </a:r>
            <a:endParaRPr kumimoji="0" lang="ar-SA" sz="32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20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11B5B596-6B86-276E-4236-13CF543ACE0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" y="5348658"/>
            <a:ext cx="1679421" cy="1509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54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10">
            <a:extLst>
              <a:ext uri="{FF2B5EF4-FFF2-40B4-BE49-F238E27FC236}">
                <a16:creationId xmlns:a16="http://schemas.microsoft.com/office/drawing/2014/main" id="{88A08CA8-09BB-6AFC-0A9D-90C202D98D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1942" y="101462"/>
            <a:ext cx="2453244" cy="3327538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EDAC07BC-A587-C7B2-40D7-FB3C97345F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626" y="3530463"/>
            <a:ext cx="2510864" cy="3282210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4BF8F9AA-5981-5E14-4A34-B395CE8B4C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0396" y="3327538"/>
            <a:ext cx="2510864" cy="3282210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60E9FD04-EFB9-00AB-4735-A578A34366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4712" y="3429000"/>
            <a:ext cx="2510864" cy="3282210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D40B1939-8E77-C8EA-EBAE-A8F9FFA485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4174" y="26194"/>
            <a:ext cx="2453244" cy="3327538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39D0EA73-C5A1-8900-7800-F64C09FDA8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1007" y="26194"/>
            <a:ext cx="2453244" cy="3327538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C8F0A7D5-1589-5574-1A61-C13A2EEC7C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239" y="0"/>
            <a:ext cx="2453244" cy="3327538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24AEDF79-017F-2D50-39F0-376B9385D4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7121" y="3530463"/>
            <a:ext cx="2510864" cy="3282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5805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514"/>
          <a:stretch>
            <a:fillRect/>
          </a:stretch>
        </p:blipFill>
        <p:spPr>
          <a:xfrm rot="17032166">
            <a:off x="-652448" y="3580485"/>
            <a:ext cx="2422499" cy="478696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1494674">
            <a:off x="6796829" y="-11213"/>
            <a:ext cx="5611682" cy="2264488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5367626" y="428752"/>
            <a:ext cx="7499008" cy="5455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4184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184" b="0" i="0" u="none" strike="noStrike" kern="1200" cap="none" spc="0" normalizeH="0" baseline="0" noProof="0" dirty="0">
                <a:ln>
                  <a:noFill/>
                </a:ln>
                <a:solidFill>
                  <a:srgbClr val="F16B16"/>
                </a:solidFill>
                <a:effectLst/>
                <a:uLnTx/>
                <a:uFillTx/>
                <a:latin typeface="Calibri"/>
                <a:ea typeface="+mn-ea"/>
                <a:cs typeface="Childos Arabic SemiBold"/>
              </a:rPr>
              <a:t>" الدروس السابقة "</a:t>
            </a:r>
            <a:endParaRPr kumimoji="0" lang="en-US" sz="4184" b="0" i="0" u="none" strike="noStrike" kern="1200" cap="none" spc="0" normalizeH="0" baseline="0" noProof="0" dirty="0">
              <a:ln>
                <a:noFill/>
              </a:ln>
              <a:solidFill>
                <a:srgbClr val="F16B16"/>
              </a:solidFill>
              <a:effectLst/>
              <a:uLnTx/>
              <a:uFillTx/>
              <a:latin typeface="Calibri"/>
              <a:ea typeface="+mn-ea"/>
              <a:cs typeface="Childos Arabic SemiBold"/>
            </a:endParaRPr>
          </a:p>
        </p:txBody>
      </p:sp>
      <p:sp>
        <p:nvSpPr>
          <p:cNvPr id="3" name="شكل بيضاوي 2">
            <a:extLst>
              <a:ext uri="{FF2B5EF4-FFF2-40B4-BE49-F238E27FC236}">
                <a16:creationId xmlns:a16="http://schemas.microsoft.com/office/drawing/2014/main" id="{A0F8EC92-A7B2-85B4-D6A2-B30BE8D34706}"/>
              </a:ext>
            </a:extLst>
          </p:cNvPr>
          <p:cNvSpPr/>
          <p:nvPr/>
        </p:nvSpPr>
        <p:spPr>
          <a:xfrm>
            <a:off x="9302124" y="2542842"/>
            <a:ext cx="2693343" cy="1574519"/>
          </a:xfrm>
          <a:prstGeom prst="ellipse">
            <a:avLst/>
          </a:prstGeom>
          <a:solidFill>
            <a:srgbClr val="ADDCF4"/>
          </a:solidFill>
          <a:ln>
            <a:solidFill>
              <a:srgbClr val="F16B16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27" tIns="45713" rIns="91427" bIns="45713" rtlCol="1" anchor="ctr"/>
          <a:lstStyle/>
          <a:p>
            <a:pPr marL="0" marR="0" lvl="0" indent="0" algn="ctr" defTabSz="6857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الخطوات الأربع لحل المسألة</a:t>
            </a:r>
          </a:p>
        </p:txBody>
      </p:sp>
      <p:sp>
        <p:nvSpPr>
          <p:cNvPr id="6" name="شكل بيضاوي 5">
            <a:extLst>
              <a:ext uri="{FF2B5EF4-FFF2-40B4-BE49-F238E27FC236}">
                <a16:creationId xmlns:a16="http://schemas.microsoft.com/office/drawing/2014/main" id="{5FBCB422-4A78-F150-FF60-DAB540E8C177}"/>
              </a:ext>
            </a:extLst>
          </p:cNvPr>
          <p:cNvSpPr/>
          <p:nvPr/>
        </p:nvSpPr>
        <p:spPr>
          <a:xfrm>
            <a:off x="6331720" y="2412970"/>
            <a:ext cx="2633083" cy="1594834"/>
          </a:xfrm>
          <a:prstGeom prst="ellipse">
            <a:avLst/>
          </a:prstGeom>
          <a:solidFill>
            <a:srgbClr val="ADDCF4"/>
          </a:solidFill>
          <a:ln>
            <a:solidFill>
              <a:srgbClr val="F16B16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27" tIns="45713" rIns="91427" bIns="45713" rtlCol="1" anchor="ctr"/>
          <a:lstStyle/>
          <a:p>
            <a:pPr marL="0" marR="0" lvl="0" indent="0" algn="ctr" defTabSz="6857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القوى والأسس</a:t>
            </a:r>
          </a:p>
        </p:txBody>
      </p:sp>
      <p:pic>
        <p:nvPicPr>
          <p:cNvPr id="11" name="Picture 15">
            <a:extLst>
              <a:ext uri="{FF2B5EF4-FFF2-40B4-BE49-F238E27FC236}">
                <a16:creationId xmlns:a16="http://schemas.microsoft.com/office/drawing/2014/main" id="{AA072196-53DA-BCCB-4A93-DDA3DA3155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01600" y="4898121"/>
            <a:ext cx="575619" cy="593978"/>
          </a:xfrm>
          <a:prstGeom prst="rect">
            <a:avLst/>
          </a:prstGeom>
        </p:spPr>
      </p:pic>
      <p:pic>
        <p:nvPicPr>
          <p:cNvPr id="13" name="Picture 14">
            <a:extLst>
              <a:ext uri="{FF2B5EF4-FFF2-40B4-BE49-F238E27FC236}">
                <a16:creationId xmlns:a16="http://schemas.microsoft.com/office/drawing/2014/main" id="{B0C44174-E700-6F28-F9A2-9FAE9D12F9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6068334" y="259063"/>
            <a:ext cx="465244" cy="80214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8C4A902-3E16-4782-B98C-743A9BD952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5485358" y="827947"/>
            <a:ext cx="465244" cy="802144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43CC2B4F-C789-C376-4EF2-48FB4EC50D9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20092" b="23168"/>
          <a:stretch/>
        </p:blipFill>
        <p:spPr>
          <a:xfrm>
            <a:off x="558801" y="279400"/>
            <a:ext cx="1318679" cy="1097094"/>
          </a:xfrm>
          <a:prstGeom prst="rect">
            <a:avLst/>
          </a:prstGeom>
        </p:spPr>
      </p:pic>
      <p:sp>
        <p:nvSpPr>
          <p:cNvPr id="8" name="شكل بيضاوي 7">
            <a:extLst>
              <a:ext uri="{FF2B5EF4-FFF2-40B4-BE49-F238E27FC236}">
                <a16:creationId xmlns:a16="http://schemas.microsoft.com/office/drawing/2014/main" id="{466EFD01-3B92-8C73-7AB2-76671C679AAA}"/>
              </a:ext>
            </a:extLst>
          </p:cNvPr>
          <p:cNvSpPr/>
          <p:nvPr/>
        </p:nvSpPr>
        <p:spPr>
          <a:xfrm>
            <a:off x="5881563" y="4511096"/>
            <a:ext cx="2880756" cy="1706079"/>
          </a:xfrm>
          <a:prstGeom prst="ellipse">
            <a:avLst/>
          </a:prstGeom>
          <a:solidFill>
            <a:srgbClr val="ADDCF4"/>
          </a:solidFill>
          <a:ln>
            <a:solidFill>
              <a:srgbClr val="F16B16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27" tIns="45713" rIns="91427" bIns="45713" rtlCol="1" anchor="ctr"/>
          <a:lstStyle/>
          <a:p>
            <a:pPr marL="0" marR="0" lvl="0" indent="0" algn="ctr" defTabSz="6857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المتغيرات والعبارات الجبرية</a:t>
            </a: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D3229FAB-2EA5-8E7C-440D-F9203B115A8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70" y="5387712"/>
            <a:ext cx="1454765" cy="1307437"/>
          </a:xfrm>
          <a:prstGeom prst="rect">
            <a:avLst/>
          </a:prstGeom>
        </p:spPr>
      </p:pic>
      <p:sp>
        <p:nvSpPr>
          <p:cNvPr id="14" name="شكل بيضاوي 13">
            <a:extLst>
              <a:ext uri="{FF2B5EF4-FFF2-40B4-BE49-F238E27FC236}">
                <a16:creationId xmlns:a16="http://schemas.microsoft.com/office/drawing/2014/main" id="{B5598B01-E671-4D39-F785-14DC037CB68E}"/>
              </a:ext>
            </a:extLst>
          </p:cNvPr>
          <p:cNvSpPr/>
          <p:nvPr/>
        </p:nvSpPr>
        <p:spPr>
          <a:xfrm>
            <a:off x="8988737" y="4612390"/>
            <a:ext cx="2874589" cy="1574519"/>
          </a:xfrm>
          <a:prstGeom prst="ellipse">
            <a:avLst/>
          </a:prstGeom>
          <a:solidFill>
            <a:srgbClr val="ADDCF4"/>
          </a:solidFill>
          <a:ln>
            <a:solidFill>
              <a:srgbClr val="F16B16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27" tIns="45713" rIns="91427" bIns="45713" rtlCol="1" anchor="ctr"/>
          <a:lstStyle/>
          <a:p>
            <a:pPr marL="0" marR="0" lvl="0" indent="0" algn="ctr" defTabSz="6857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استراتيجية حل المسألة بالتخمين والتحقق</a:t>
            </a:r>
          </a:p>
        </p:txBody>
      </p:sp>
      <p:sp>
        <p:nvSpPr>
          <p:cNvPr id="19" name="شكل بيضاوي 18">
            <a:extLst>
              <a:ext uri="{FF2B5EF4-FFF2-40B4-BE49-F238E27FC236}">
                <a16:creationId xmlns:a16="http://schemas.microsoft.com/office/drawing/2014/main" id="{93033164-3273-848E-740B-BC6A6658B5F3}"/>
              </a:ext>
            </a:extLst>
          </p:cNvPr>
          <p:cNvSpPr/>
          <p:nvPr/>
        </p:nvSpPr>
        <p:spPr>
          <a:xfrm>
            <a:off x="2800504" y="4609607"/>
            <a:ext cx="2816998" cy="1509056"/>
          </a:xfrm>
          <a:prstGeom prst="ellipse">
            <a:avLst/>
          </a:prstGeom>
          <a:solidFill>
            <a:srgbClr val="ADDCF4"/>
          </a:solidFill>
          <a:ln>
            <a:solidFill>
              <a:srgbClr val="F16B16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27" tIns="45713" rIns="91427" bIns="45713" rtlCol="1" anchor="ctr"/>
          <a:lstStyle/>
          <a:p>
            <a:pPr marL="0" marR="0" lvl="0" indent="0" algn="ctr" defTabSz="6857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المعادلات</a:t>
            </a:r>
          </a:p>
        </p:txBody>
      </p:sp>
      <p:sp>
        <p:nvSpPr>
          <p:cNvPr id="20" name="شكل بيضاوي 19">
            <a:extLst>
              <a:ext uri="{FF2B5EF4-FFF2-40B4-BE49-F238E27FC236}">
                <a16:creationId xmlns:a16="http://schemas.microsoft.com/office/drawing/2014/main" id="{27B74E26-AF10-5A64-BABA-B5A17D9690F8}"/>
              </a:ext>
            </a:extLst>
          </p:cNvPr>
          <p:cNvSpPr/>
          <p:nvPr/>
        </p:nvSpPr>
        <p:spPr>
          <a:xfrm>
            <a:off x="3236480" y="2348928"/>
            <a:ext cx="2623801" cy="1594833"/>
          </a:xfrm>
          <a:prstGeom prst="ellipse">
            <a:avLst/>
          </a:prstGeom>
          <a:solidFill>
            <a:srgbClr val="ADDCF4"/>
          </a:solidFill>
          <a:ln>
            <a:solidFill>
              <a:srgbClr val="F16B16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27" tIns="45713" rIns="91427" bIns="45713" rtlCol="1" anchor="ctr"/>
          <a:lstStyle/>
          <a:p>
            <a:pPr marL="0" marR="0" lvl="0" indent="0" algn="ctr" defTabSz="6857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ترتيب العمليات</a:t>
            </a:r>
          </a:p>
        </p:txBody>
      </p:sp>
      <p:sp>
        <p:nvSpPr>
          <p:cNvPr id="4" name="شكل بيضاوي 3">
            <a:extLst>
              <a:ext uri="{FF2B5EF4-FFF2-40B4-BE49-F238E27FC236}">
                <a16:creationId xmlns:a16="http://schemas.microsoft.com/office/drawing/2014/main" id="{0EF97460-D687-1BF9-49B6-A961404DB8E9}"/>
              </a:ext>
            </a:extLst>
          </p:cNvPr>
          <p:cNvSpPr/>
          <p:nvPr/>
        </p:nvSpPr>
        <p:spPr>
          <a:xfrm>
            <a:off x="287452" y="3260026"/>
            <a:ext cx="2816998" cy="1509056"/>
          </a:xfrm>
          <a:prstGeom prst="ellipse">
            <a:avLst/>
          </a:prstGeom>
          <a:solidFill>
            <a:srgbClr val="ADDCF4"/>
          </a:solidFill>
          <a:ln>
            <a:solidFill>
              <a:srgbClr val="F16B16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427" tIns="45713" rIns="91427" bIns="45713" rtlCol="1" anchor="ctr"/>
          <a:lstStyle/>
          <a:p>
            <a:pPr marL="0" marR="0" lvl="0" indent="0" algn="ctr" defTabSz="6857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الخصائص</a:t>
            </a:r>
          </a:p>
        </p:txBody>
      </p:sp>
      <p:pic>
        <p:nvPicPr>
          <p:cNvPr id="7" name="Picture 15">
            <a:extLst>
              <a:ext uri="{FF2B5EF4-FFF2-40B4-BE49-F238E27FC236}">
                <a16:creationId xmlns:a16="http://schemas.microsoft.com/office/drawing/2014/main" id="{ECB56446-ED07-F49F-BF9C-AF948A879FB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544798" y="2433723"/>
            <a:ext cx="575619" cy="593978"/>
          </a:xfrm>
          <a:prstGeom prst="rect">
            <a:avLst/>
          </a:prstGeom>
        </p:spPr>
      </p:pic>
      <p:pic>
        <p:nvPicPr>
          <p:cNvPr id="9" name="Picture 15">
            <a:extLst>
              <a:ext uri="{FF2B5EF4-FFF2-40B4-BE49-F238E27FC236}">
                <a16:creationId xmlns:a16="http://schemas.microsoft.com/office/drawing/2014/main" id="{93744793-FB3F-6979-5D8F-CF7525E421F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36261" y="1992746"/>
            <a:ext cx="575619" cy="593978"/>
          </a:xfrm>
          <a:prstGeom prst="rect">
            <a:avLst/>
          </a:prstGeom>
        </p:spPr>
      </p:pic>
      <p:pic>
        <p:nvPicPr>
          <p:cNvPr id="12" name="Picture 15">
            <a:extLst>
              <a:ext uri="{FF2B5EF4-FFF2-40B4-BE49-F238E27FC236}">
                <a16:creationId xmlns:a16="http://schemas.microsoft.com/office/drawing/2014/main" id="{A7652583-EA6B-9039-3FDC-59EC9D93BE5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245395" y="5412367"/>
            <a:ext cx="575619" cy="593978"/>
          </a:xfrm>
          <a:prstGeom prst="rect">
            <a:avLst/>
          </a:prstGeom>
        </p:spPr>
      </p:pic>
      <p:pic>
        <p:nvPicPr>
          <p:cNvPr id="22" name="Picture 17">
            <a:extLst>
              <a:ext uri="{FF2B5EF4-FFF2-40B4-BE49-F238E27FC236}">
                <a16:creationId xmlns:a16="http://schemas.microsoft.com/office/drawing/2014/main" id="{428091DC-E940-AB3B-A213-BE8BDC0CC4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1494674">
            <a:off x="6889931" y="104602"/>
            <a:ext cx="5611682" cy="226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675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  <p:bldP spid="14" grpId="0" animBg="1"/>
      <p:bldP spid="19" grpId="0" animBg="1"/>
      <p:bldP spid="20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DD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5756" t="8258" b="339"/>
          <a:stretch>
            <a:fillRect/>
          </a:stretch>
        </p:blipFill>
        <p:spPr>
          <a:xfrm rot="5400000">
            <a:off x="2663945" y="-3954490"/>
            <a:ext cx="6864113" cy="144145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722308" flipH="1">
            <a:off x="7199555" y="-509332"/>
            <a:ext cx="6217748" cy="166183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10314" flipH="1">
            <a:off x="3181517" y="-1075884"/>
            <a:ext cx="6217748" cy="1661835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-174954" y="4201383"/>
            <a:ext cx="5542146" cy="3354879"/>
            <a:chOff x="0" y="0"/>
            <a:chExt cx="11084292" cy="6709759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flipH="1">
              <a:off x="-1587008" y="0"/>
              <a:ext cx="2645138" cy="5531657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r="50955" b="6157"/>
            <a:stretch>
              <a:fillRect/>
            </a:stretch>
          </p:blipFill>
          <p:spPr>
            <a:xfrm rot="840405">
              <a:off x="4516973" y="4143720"/>
              <a:ext cx="4106857" cy="2100258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flipH="1">
              <a:off x="2104820" y="3496543"/>
              <a:ext cx="3952377" cy="2328309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flipH="1">
              <a:off x="162043" y="1824220"/>
              <a:ext cx="2918764" cy="3707437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 rot="6716125" flipH="1">
              <a:off x="-1784883" y="2705468"/>
              <a:ext cx="2885909" cy="2989171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 rot="-5299670" flipH="1">
              <a:off x="1622235" y="1330040"/>
              <a:ext cx="1894670" cy="2968856"/>
            </a:xfrm>
            <a:prstGeom prst="rect">
              <a:avLst/>
            </a:prstGeom>
          </p:spPr>
        </p:pic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2412439" flipH="1">
            <a:off x="11137126" y="1145481"/>
            <a:ext cx="738148" cy="33149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flipH="1">
            <a:off x="2902911" y="5287121"/>
            <a:ext cx="467239" cy="46214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flipH="1">
            <a:off x="8737600" y="173183"/>
            <a:ext cx="211245" cy="36421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flipH="1">
            <a:off x="10592515" y="232914"/>
            <a:ext cx="524819" cy="541558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987629" y="1503845"/>
            <a:ext cx="10249709" cy="53221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67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9700" b="0" i="0" u="none" strike="noStrike" kern="120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Calibri"/>
                <a:ea typeface="+mn-ea"/>
                <a:cs typeface="Akhbar MT" pitchFamily="2" charset="-78"/>
              </a:rPr>
              <a:t>الجبر والدوالٌّ</a:t>
            </a:r>
          </a:p>
          <a:p>
            <a:pPr marL="0" marR="0" lvl="0" indent="0" algn="ctr" defTabSz="609630" rtl="0" eaLnBrk="1" fontAlgn="auto" latinLnBrk="0" hangingPunct="1">
              <a:lnSpc>
                <a:spcPts val="67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9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Akhbar MT" pitchFamily="2" charset="-78"/>
            </a:endParaRPr>
          </a:p>
          <a:p>
            <a:pPr marL="0" marR="0" lvl="0" indent="0" algn="ctr" defTabSz="609630" rtl="0" eaLnBrk="1" fontAlgn="auto" latinLnBrk="0" hangingPunct="1">
              <a:lnSpc>
                <a:spcPts val="67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97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khbar MT" pitchFamily="2" charset="-78"/>
              </a:rPr>
              <a:t>" المعادلات والدوال "</a:t>
            </a:r>
          </a:p>
          <a:p>
            <a:pPr marL="0" marR="0" lvl="0" indent="0" algn="ctr" defTabSz="609630" rtl="0" eaLnBrk="1" fontAlgn="auto" latinLnBrk="0" hangingPunct="1">
              <a:lnSpc>
                <a:spcPts val="67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0" i="0" u="none" strike="noStrike" kern="120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Calibri"/>
                <a:ea typeface="+mn-ea"/>
                <a:cs typeface="Akhbar MT" pitchFamily="2" charset="-78"/>
              </a:rPr>
              <a:t>يوم الخميس</a:t>
            </a:r>
          </a:p>
          <a:p>
            <a:pPr marL="0" marR="0" lvl="0" indent="0" algn="ctr" defTabSz="609630" rtl="0" eaLnBrk="1" fontAlgn="auto" latinLnBrk="0" hangingPunct="1">
              <a:lnSpc>
                <a:spcPts val="67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0" i="0" u="none" strike="noStrike" kern="120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Calibri"/>
                <a:ea typeface="+mn-ea"/>
                <a:cs typeface="Akhbar MT" pitchFamily="2" charset="-78"/>
              </a:rPr>
              <a:t>22 / 2 / 1445 هـ</a:t>
            </a:r>
            <a:endParaRPr kumimoji="0" lang="ar-SA" sz="3200" b="0" i="0" u="none" strike="noStrike" kern="1200" cap="none" spc="0" normalizeH="0" baseline="0" noProof="0" dirty="0">
              <a:ln>
                <a:noFill/>
              </a:ln>
              <a:solidFill>
                <a:srgbClr val="1D1D1B"/>
              </a:solidFill>
              <a:effectLst/>
              <a:uLnTx/>
              <a:uFillTx/>
              <a:latin typeface="Calibri"/>
              <a:ea typeface="+mn-ea"/>
              <a:cs typeface="Akhbar MT" pitchFamily="2" charset="-78"/>
            </a:endParaRPr>
          </a:p>
          <a:p>
            <a:pPr marL="0" marR="0" lvl="0" indent="0" algn="ctr" defTabSz="609630" rtl="0" eaLnBrk="1" fontAlgn="auto" latinLnBrk="0" hangingPunct="1">
              <a:lnSpc>
                <a:spcPts val="673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700" b="0" i="0" u="none" strike="noStrike" kern="1200" cap="none" spc="0" normalizeH="0" baseline="0" noProof="0" dirty="0">
              <a:ln>
                <a:noFill/>
              </a:ln>
              <a:solidFill>
                <a:srgbClr val="1D1D1B"/>
              </a:solidFill>
              <a:effectLst/>
              <a:uLnTx/>
              <a:uFillTx/>
              <a:latin typeface="Calibri"/>
              <a:ea typeface="+mn-ea"/>
              <a:cs typeface="Akhbar MT" pitchFamily="2" charset="-78"/>
            </a:endParaRPr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A52FA9E8-E533-CE06-846D-808C4B4EF57E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20092" b="23168"/>
          <a:stretch/>
        </p:blipFill>
        <p:spPr>
          <a:xfrm>
            <a:off x="546871" y="265213"/>
            <a:ext cx="1318679" cy="1097094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C1A50948-2B18-5D0E-D2D4-6312375A2FB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7235" y="4633402"/>
            <a:ext cx="1454765" cy="1307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855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925" t="30171"/>
          <a:stretch>
            <a:fillRect/>
          </a:stretch>
        </p:blipFill>
        <p:spPr>
          <a:xfrm rot="5400000">
            <a:off x="2511193" y="-1964125"/>
            <a:ext cx="8160290" cy="11288915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 rot="-218793">
            <a:off x="7933264" y="2665137"/>
            <a:ext cx="3820205" cy="2736345"/>
            <a:chOff x="0" y="0"/>
            <a:chExt cx="4510908" cy="4979911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4488048" cy="4951971"/>
            </a:xfrm>
            <a:custGeom>
              <a:avLst/>
              <a:gdLst/>
              <a:ahLst/>
              <a:cxnLst/>
              <a:rect l="l" t="t" r="r" b="b"/>
              <a:pathLst>
                <a:path w="4488048" h="4951971">
                  <a:moveTo>
                    <a:pt x="4488048" y="4951971"/>
                  </a:moveTo>
                  <a:lnTo>
                    <a:pt x="0" y="4944351"/>
                  </a:lnTo>
                  <a:lnTo>
                    <a:pt x="0" y="1730700"/>
                  </a:lnTo>
                  <a:lnTo>
                    <a:pt x="17780" y="19050"/>
                  </a:lnTo>
                  <a:lnTo>
                    <a:pt x="2235976" y="0"/>
                  </a:lnTo>
                  <a:lnTo>
                    <a:pt x="4468998" y="5080"/>
                  </a:lnTo>
                  <a:close/>
                </a:path>
              </a:pathLst>
            </a:custGeom>
            <a:solidFill>
              <a:srgbClr val="FAEA84"/>
            </a:solidFill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-3810" y="0"/>
              <a:ext cx="4517258" cy="4978641"/>
            </a:xfrm>
            <a:custGeom>
              <a:avLst/>
              <a:gdLst/>
              <a:ahLst/>
              <a:cxnLst/>
              <a:rect l="l" t="t" r="r" b="b"/>
              <a:pathLst>
                <a:path w="4517258" h="4978641">
                  <a:moveTo>
                    <a:pt x="4482968" y="21590"/>
                  </a:moveTo>
                  <a:cubicBezTo>
                    <a:pt x="4484238" y="34290"/>
                    <a:pt x="4484238" y="44450"/>
                    <a:pt x="4485508" y="54610"/>
                  </a:cubicBezTo>
                  <a:cubicBezTo>
                    <a:pt x="4488048" y="139425"/>
                    <a:pt x="4489318" y="248164"/>
                    <a:pt x="4491858" y="353020"/>
                  </a:cubicBezTo>
                  <a:cubicBezTo>
                    <a:pt x="4491858" y="504478"/>
                    <a:pt x="4504558" y="3490918"/>
                    <a:pt x="4510908" y="3642376"/>
                  </a:cubicBezTo>
                  <a:cubicBezTo>
                    <a:pt x="4517258" y="3871505"/>
                    <a:pt x="4513448" y="4104517"/>
                    <a:pt x="4513448" y="4333646"/>
                  </a:cubicBezTo>
                  <a:cubicBezTo>
                    <a:pt x="4513448" y="4535589"/>
                    <a:pt x="4514718" y="4721999"/>
                    <a:pt x="4515988" y="4917681"/>
                  </a:cubicBezTo>
                  <a:cubicBezTo>
                    <a:pt x="4515988" y="4939271"/>
                    <a:pt x="4515988" y="4953241"/>
                    <a:pt x="4515988" y="4977371"/>
                  </a:cubicBezTo>
                  <a:cubicBezTo>
                    <a:pt x="4493128" y="4977371"/>
                    <a:pt x="4472808" y="4978641"/>
                    <a:pt x="4443397" y="4977371"/>
                  </a:cubicBezTo>
                  <a:cubicBezTo>
                    <a:pt x="4216368" y="4972291"/>
                    <a:pt x="3985846" y="4978641"/>
                    <a:pt x="3758816" y="4973561"/>
                  </a:cubicBezTo>
                  <a:cubicBezTo>
                    <a:pt x="3622599" y="4969751"/>
                    <a:pt x="3489874" y="4972291"/>
                    <a:pt x="3353657" y="4969751"/>
                  </a:cubicBezTo>
                  <a:cubicBezTo>
                    <a:pt x="3290787" y="4968481"/>
                    <a:pt x="3227917" y="4967211"/>
                    <a:pt x="3165048" y="4965941"/>
                  </a:cubicBezTo>
                  <a:cubicBezTo>
                    <a:pt x="3126628" y="4965941"/>
                    <a:pt x="3091700" y="4967211"/>
                    <a:pt x="3053280" y="4967211"/>
                  </a:cubicBezTo>
                  <a:cubicBezTo>
                    <a:pt x="2955482" y="4965941"/>
                    <a:pt x="2686540" y="4967211"/>
                    <a:pt x="2588743" y="4965941"/>
                  </a:cubicBezTo>
                  <a:cubicBezTo>
                    <a:pt x="2518888" y="4964671"/>
                    <a:pt x="1121785" y="4973561"/>
                    <a:pt x="1051930" y="4972291"/>
                  </a:cubicBezTo>
                  <a:cubicBezTo>
                    <a:pt x="1034466" y="4972291"/>
                    <a:pt x="1013509" y="4973561"/>
                    <a:pt x="996046" y="4973561"/>
                  </a:cubicBezTo>
                  <a:cubicBezTo>
                    <a:pt x="954133" y="4973561"/>
                    <a:pt x="915712" y="4974831"/>
                    <a:pt x="873799" y="4974831"/>
                  </a:cubicBezTo>
                  <a:cubicBezTo>
                    <a:pt x="769016" y="4974831"/>
                    <a:pt x="667727" y="4973561"/>
                    <a:pt x="562944" y="4972291"/>
                  </a:cubicBezTo>
                  <a:cubicBezTo>
                    <a:pt x="500074" y="4971021"/>
                    <a:pt x="437205" y="4969751"/>
                    <a:pt x="377828" y="4968481"/>
                  </a:cubicBezTo>
                  <a:cubicBezTo>
                    <a:pt x="266059" y="4967211"/>
                    <a:pt x="154291" y="4965941"/>
                    <a:pt x="48260" y="4965941"/>
                  </a:cubicBezTo>
                  <a:cubicBezTo>
                    <a:pt x="38100" y="4965941"/>
                    <a:pt x="29210" y="4965941"/>
                    <a:pt x="19050" y="4964671"/>
                  </a:cubicBezTo>
                  <a:cubicBezTo>
                    <a:pt x="10160" y="4963401"/>
                    <a:pt x="5080" y="4957051"/>
                    <a:pt x="7620" y="4948161"/>
                  </a:cubicBezTo>
                  <a:cubicBezTo>
                    <a:pt x="16510" y="4916176"/>
                    <a:pt x="12700" y="4819088"/>
                    <a:pt x="11430" y="4718116"/>
                  </a:cubicBezTo>
                  <a:cubicBezTo>
                    <a:pt x="10160" y="4512288"/>
                    <a:pt x="6350" y="4310344"/>
                    <a:pt x="7620" y="4104517"/>
                  </a:cubicBezTo>
                  <a:cubicBezTo>
                    <a:pt x="5080" y="3848203"/>
                    <a:pt x="0" y="675353"/>
                    <a:pt x="7620" y="415156"/>
                  </a:cubicBezTo>
                  <a:cubicBezTo>
                    <a:pt x="8890" y="364670"/>
                    <a:pt x="7620" y="310301"/>
                    <a:pt x="8890" y="259815"/>
                  </a:cubicBezTo>
                  <a:cubicBezTo>
                    <a:pt x="10160" y="178261"/>
                    <a:pt x="12700" y="8893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6972" y="30480"/>
                    <a:pt x="122856" y="29210"/>
                  </a:cubicBezTo>
                  <a:cubicBezTo>
                    <a:pt x="217161" y="25400"/>
                    <a:pt x="311465" y="22860"/>
                    <a:pt x="409262" y="20320"/>
                  </a:cubicBezTo>
                  <a:cubicBezTo>
                    <a:pt x="475625" y="17780"/>
                    <a:pt x="541987" y="16510"/>
                    <a:pt x="604857" y="13970"/>
                  </a:cubicBezTo>
                  <a:cubicBezTo>
                    <a:pt x="667727" y="11430"/>
                    <a:pt x="734089" y="8890"/>
                    <a:pt x="796959" y="8890"/>
                  </a:cubicBezTo>
                  <a:cubicBezTo>
                    <a:pt x="866814" y="7620"/>
                    <a:pt x="936669" y="10160"/>
                    <a:pt x="1006524" y="8890"/>
                  </a:cubicBezTo>
                  <a:cubicBezTo>
                    <a:pt x="1093843" y="8890"/>
                    <a:pt x="2676062" y="6350"/>
                    <a:pt x="2763381" y="5080"/>
                  </a:cubicBezTo>
                  <a:cubicBezTo>
                    <a:pt x="2847207" y="3810"/>
                    <a:pt x="2931033" y="2540"/>
                    <a:pt x="3018352" y="2540"/>
                  </a:cubicBezTo>
                  <a:cubicBezTo>
                    <a:pt x="3161555" y="1270"/>
                    <a:pt x="3301265" y="0"/>
                    <a:pt x="3444469" y="0"/>
                  </a:cubicBezTo>
                  <a:cubicBezTo>
                    <a:pt x="3503845" y="0"/>
                    <a:pt x="3566715" y="2540"/>
                    <a:pt x="3626092" y="2540"/>
                  </a:cubicBezTo>
                  <a:cubicBezTo>
                    <a:pt x="3790251" y="3810"/>
                    <a:pt x="3957904" y="5080"/>
                    <a:pt x="4122063" y="7620"/>
                  </a:cubicBezTo>
                  <a:cubicBezTo>
                    <a:pt x="4209382" y="8890"/>
                    <a:pt x="4296701" y="12700"/>
                    <a:pt x="4384020" y="16510"/>
                  </a:cubicBezTo>
                  <a:cubicBezTo>
                    <a:pt x="4404977" y="16510"/>
                    <a:pt x="4425933" y="16510"/>
                    <a:pt x="4443397" y="16510"/>
                  </a:cubicBezTo>
                  <a:cubicBezTo>
                    <a:pt x="4463918" y="17780"/>
                    <a:pt x="4472808" y="20320"/>
                    <a:pt x="4482968" y="21590"/>
                  </a:cubicBezTo>
                  <a:close/>
                  <a:moveTo>
                    <a:pt x="4493128" y="4960861"/>
                  </a:moveTo>
                  <a:cubicBezTo>
                    <a:pt x="4494398" y="4944351"/>
                    <a:pt x="4495668" y="4931651"/>
                    <a:pt x="4495668" y="4918951"/>
                  </a:cubicBezTo>
                  <a:cubicBezTo>
                    <a:pt x="4494398" y="4702582"/>
                    <a:pt x="4493128" y="4496754"/>
                    <a:pt x="4493128" y="4275393"/>
                  </a:cubicBezTo>
                  <a:cubicBezTo>
                    <a:pt x="4493128" y="4174421"/>
                    <a:pt x="4495668" y="4073449"/>
                    <a:pt x="4494398" y="3972477"/>
                  </a:cubicBezTo>
                  <a:cubicBezTo>
                    <a:pt x="4494398" y="3879272"/>
                    <a:pt x="4493128" y="3782183"/>
                    <a:pt x="4491858" y="3688979"/>
                  </a:cubicBezTo>
                  <a:cubicBezTo>
                    <a:pt x="4486778" y="3545287"/>
                    <a:pt x="4475348" y="570498"/>
                    <a:pt x="4475348" y="426807"/>
                  </a:cubicBezTo>
                  <a:cubicBezTo>
                    <a:pt x="4472808" y="306417"/>
                    <a:pt x="4470268" y="182144"/>
                    <a:pt x="4467728" y="63500"/>
                  </a:cubicBezTo>
                  <a:cubicBezTo>
                    <a:pt x="4466458" y="44450"/>
                    <a:pt x="4465188" y="43180"/>
                    <a:pt x="4432919" y="41910"/>
                  </a:cubicBezTo>
                  <a:cubicBezTo>
                    <a:pt x="4422441" y="41910"/>
                    <a:pt x="4415455" y="41910"/>
                    <a:pt x="4404977" y="40640"/>
                  </a:cubicBezTo>
                  <a:cubicBezTo>
                    <a:pt x="4317658" y="36830"/>
                    <a:pt x="4226846" y="31750"/>
                    <a:pt x="4139527" y="30480"/>
                  </a:cubicBezTo>
                  <a:cubicBezTo>
                    <a:pt x="3926469" y="26670"/>
                    <a:pt x="3709918" y="25400"/>
                    <a:pt x="3496860" y="22860"/>
                  </a:cubicBezTo>
                  <a:cubicBezTo>
                    <a:pt x="3465425" y="22860"/>
                    <a:pt x="3430498" y="22860"/>
                    <a:pt x="3399063" y="22860"/>
                  </a:cubicBezTo>
                  <a:cubicBezTo>
                    <a:pt x="3346671" y="22860"/>
                    <a:pt x="3294280" y="22860"/>
                    <a:pt x="3245382" y="22860"/>
                  </a:cubicBezTo>
                  <a:cubicBezTo>
                    <a:pt x="3133613" y="22860"/>
                    <a:pt x="3021845" y="22860"/>
                    <a:pt x="2913570" y="24130"/>
                  </a:cubicBezTo>
                  <a:cubicBezTo>
                    <a:pt x="2819265" y="25400"/>
                    <a:pt x="1230060" y="29210"/>
                    <a:pt x="1135756" y="29210"/>
                  </a:cubicBezTo>
                  <a:cubicBezTo>
                    <a:pt x="982075" y="29210"/>
                    <a:pt x="828393" y="26670"/>
                    <a:pt x="674712" y="33020"/>
                  </a:cubicBezTo>
                  <a:cubicBezTo>
                    <a:pt x="594379" y="36830"/>
                    <a:pt x="517538" y="36830"/>
                    <a:pt x="440697" y="38100"/>
                  </a:cubicBezTo>
                  <a:cubicBezTo>
                    <a:pt x="307973" y="41910"/>
                    <a:pt x="175248" y="45720"/>
                    <a:pt x="49530" y="50800"/>
                  </a:cubicBezTo>
                  <a:cubicBezTo>
                    <a:pt x="36830" y="50800"/>
                    <a:pt x="34290" y="53340"/>
                    <a:pt x="33020" y="77289"/>
                  </a:cubicBezTo>
                  <a:cubicBezTo>
                    <a:pt x="31750" y="147192"/>
                    <a:pt x="31750" y="217096"/>
                    <a:pt x="30480" y="287000"/>
                  </a:cubicBezTo>
                  <a:cubicBezTo>
                    <a:pt x="29210" y="403506"/>
                    <a:pt x="26670" y="516129"/>
                    <a:pt x="25400" y="632635"/>
                  </a:cubicBezTo>
                  <a:cubicBezTo>
                    <a:pt x="20320" y="756908"/>
                    <a:pt x="26670" y="3793834"/>
                    <a:pt x="29210" y="3918107"/>
                  </a:cubicBezTo>
                  <a:cubicBezTo>
                    <a:pt x="29210" y="4050147"/>
                    <a:pt x="29210" y="4186071"/>
                    <a:pt x="30480" y="4318112"/>
                  </a:cubicBezTo>
                  <a:cubicBezTo>
                    <a:pt x="30480" y="4415200"/>
                    <a:pt x="33020" y="4512289"/>
                    <a:pt x="33020" y="4609377"/>
                  </a:cubicBezTo>
                  <a:cubicBezTo>
                    <a:pt x="33020" y="4714232"/>
                    <a:pt x="33020" y="4819088"/>
                    <a:pt x="31750" y="4918951"/>
                  </a:cubicBezTo>
                  <a:cubicBezTo>
                    <a:pt x="31750" y="4922761"/>
                    <a:pt x="31750" y="4925301"/>
                    <a:pt x="31750" y="4929111"/>
                  </a:cubicBezTo>
                  <a:cubicBezTo>
                    <a:pt x="31750" y="4939271"/>
                    <a:pt x="35560" y="4943081"/>
                    <a:pt x="44450" y="4943081"/>
                  </a:cubicBezTo>
                  <a:cubicBezTo>
                    <a:pt x="73958" y="4943081"/>
                    <a:pt x="122856" y="4944351"/>
                    <a:pt x="168262" y="4944351"/>
                  </a:cubicBezTo>
                  <a:cubicBezTo>
                    <a:pt x="234625" y="4944351"/>
                    <a:pt x="304480" y="4941811"/>
                    <a:pt x="370842" y="4944351"/>
                  </a:cubicBezTo>
                  <a:cubicBezTo>
                    <a:pt x="479118" y="4948161"/>
                    <a:pt x="587393" y="4950701"/>
                    <a:pt x="695669" y="4949431"/>
                  </a:cubicBezTo>
                  <a:cubicBezTo>
                    <a:pt x="765524" y="4948161"/>
                    <a:pt x="831886" y="4950701"/>
                    <a:pt x="901741" y="4950701"/>
                  </a:cubicBezTo>
                  <a:cubicBezTo>
                    <a:pt x="1003031" y="4950701"/>
                    <a:pt x="1104321" y="4949431"/>
                    <a:pt x="1205611" y="4950701"/>
                  </a:cubicBezTo>
                  <a:cubicBezTo>
                    <a:pt x="1355800" y="4951971"/>
                    <a:pt x="3004381" y="4941811"/>
                    <a:pt x="3158062" y="4944351"/>
                  </a:cubicBezTo>
                  <a:cubicBezTo>
                    <a:pt x="3224425" y="4945621"/>
                    <a:pt x="3290787" y="4946891"/>
                    <a:pt x="3353657" y="4946891"/>
                  </a:cubicBezTo>
                  <a:cubicBezTo>
                    <a:pt x="3468918" y="4949431"/>
                    <a:pt x="3580686" y="4945621"/>
                    <a:pt x="3695947" y="4949431"/>
                  </a:cubicBezTo>
                  <a:cubicBezTo>
                    <a:pt x="3790251" y="4951971"/>
                    <a:pt x="3884556" y="4951971"/>
                    <a:pt x="3978860" y="4954511"/>
                  </a:cubicBezTo>
                  <a:cubicBezTo>
                    <a:pt x="4118571" y="4958321"/>
                    <a:pt x="4258281" y="4960861"/>
                    <a:pt x="4397991" y="4962131"/>
                  </a:cubicBezTo>
                  <a:cubicBezTo>
                    <a:pt x="4450383" y="4962131"/>
                    <a:pt x="4472808" y="4960861"/>
                    <a:pt x="4493128" y="4960861"/>
                  </a:cubicBezTo>
                  <a:close/>
                </a:path>
              </a:pathLst>
            </a:custGeom>
            <a:solidFill>
              <a:srgbClr val="F16B16"/>
            </a:solidFill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591627" y="2823009"/>
            <a:ext cx="4017716" cy="2383692"/>
            <a:chOff x="0" y="0"/>
            <a:chExt cx="4510908" cy="5117678"/>
          </a:xfrm>
        </p:grpSpPr>
        <p:sp>
          <p:nvSpPr>
            <p:cNvPr id="7" name="Freeform 7"/>
            <p:cNvSpPr/>
            <p:nvPr/>
          </p:nvSpPr>
          <p:spPr>
            <a:xfrm>
              <a:off x="10160" y="16510"/>
              <a:ext cx="4488048" cy="5089738"/>
            </a:xfrm>
            <a:custGeom>
              <a:avLst/>
              <a:gdLst/>
              <a:ahLst/>
              <a:cxnLst/>
              <a:rect l="l" t="t" r="r" b="b"/>
              <a:pathLst>
                <a:path w="4488048" h="5089738">
                  <a:moveTo>
                    <a:pt x="4488048" y="5089738"/>
                  </a:moveTo>
                  <a:lnTo>
                    <a:pt x="0" y="5082118"/>
                  </a:lnTo>
                  <a:lnTo>
                    <a:pt x="0" y="1778481"/>
                  </a:lnTo>
                  <a:lnTo>
                    <a:pt x="17780" y="19050"/>
                  </a:lnTo>
                  <a:lnTo>
                    <a:pt x="2235976" y="0"/>
                  </a:lnTo>
                  <a:lnTo>
                    <a:pt x="4468998" y="5080"/>
                  </a:lnTo>
                  <a:close/>
                </a:path>
              </a:pathLst>
            </a:custGeom>
            <a:solidFill>
              <a:srgbClr val="FCF8EB"/>
            </a:solidFill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-3810" y="0"/>
              <a:ext cx="4517258" cy="5116408"/>
            </a:xfrm>
            <a:custGeom>
              <a:avLst/>
              <a:gdLst/>
              <a:ahLst/>
              <a:cxnLst/>
              <a:rect l="l" t="t" r="r" b="b"/>
              <a:pathLst>
                <a:path w="4517258" h="5116408">
                  <a:moveTo>
                    <a:pt x="4482968" y="21590"/>
                  </a:moveTo>
                  <a:cubicBezTo>
                    <a:pt x="4484238" y="34290"/>
                    <a:pt x="4484238" y="44450"/>
                    <a:pt x="4485508" y="54610"/>
                  </a:cubicBezTo>
                  <a:cubicBezTo>
                    <a:pt x="4488048" y="141557"/>
                    <a:pt x="4489318" y="253384"/>
                    <a:pt x="4491858" y="361216"/>
                  </a:cubicBezTo>
                  <a:cubicBezTo>
                    <a:pt x="4491858" y="516974"/>
                    <a:pt x="4504558" y="3588208"/>
                    <a:pt x="4510908" y="3743966"/>
                  </a:cubicBezTo>
                  <a:cubicBezTo>
                    <a:pt x="4517258" y="3979601"/>
                    <a:pt x="4513448" y="4219229"/>
                    <a:pt x="4513448" y="4454863"/>
                  </a:cubicBezTo>
                  <a:cubicBezTo>
                    <a:pt x="4513448" y="4662541"/>
                    <a:pt x="4514718" y="4854243"/>
                    <a:pt x="4515988" y="5055448"/>
                  </a:cubicBezTo>
                  <a:cubicBezTo>
                    <a:pt x="4515988" y="5077039"/>
                    <a:pt x="4515988" y="5091008"/>
                    <a:pt x="4515988" y="5115139"/>
                  </a:cubicBezTo>
                  <a:cubicBezTo>
                    <a:pt x="4493128" y="5115139"/>
                    <a:pt x="4472808" y="5116408"/>
                    <a:pt x="4443397" y="5115139"/>
                  </a:cubicBezTo>
                  <a:cubicBezTo>
                    <a:pt x="4216368" y="5110058"/>
                    <a:pt x="3985846" y="5116408"/>
                    <a:pt x="3758816" y="5111328"/>
                  </a:cubicBezTo>
                  <a:cubicBezTo>
                    <a:pt x="3622599" y="5107518"/>
                    <a:pt x="3489874" y="5110058"/>
                    <a:pt x="3353657" y="5107518"/>
                  </a:cubicBezTo>
                  <a:cubicBezTo>
                    <a:pt x="3290787" y="5106248"/>
                    <a:pt x="3227917" y="5104978"/>
                    <a:pt x="3165048" y="5103708"/>
                  </a:cubicBezTo>
                  <a:cubicBezTo>
                    <a:pt x="3126628" y="5103708"/>
                    <a:pt x="3091700" y="5104978"/>
                    <a:pt x="3053280" y="5104978"/>
                  </a:cubicBezTo>
                  <a:cubicBezTo>
                    <a:pt x="2955482" y="5103708"/>
                    <a:pt x="2686540" y="5104978"/>
                    <a:pt x="2588743" y="5103708"/>
                  </a:cubicBezTo>
                  <a:cubicBezTo>
                    <a:pt x="2518888" y="5102439"/>
                    <a:pt x="1121785" y="5111328"/>
                    <a:pt x="1051930" y="5110058"/>
                  </a:cubicBezTo>
                  <a:cubicBezTo>
                    <a:pt x="1034466" y="5110058"/>
                    <a:pt x="1013509" y="5111328"/>
                    <a:pt x="996046" y="5111328"/>
                  </a:cubicBezTo>
                  <a:cubicBezTo>
                    <a:pt x="954133" y="5111328"/>
                    <a:pt x="915712" y="5112598"/>
                    <a:pt x="873799" y="5112598"/>
                  </a:cubicBezTo>
                  <a:cubicBezTo>
                    <a:pt x="769016" y="5112598"/>
                    <a:pt x="667727" y="5111328"/>
                    <a:pt x="562944" y="5110058"/>
                  </a:cubicBezTo>
                  <a:cubicBezTo>
                    <a:pt x="500074" y="5108789"/>
                    <a:pt x="437205" y="5107518"/>
                    <a:pt x="377828" y="5106248"/>
                  </a:cubicBezTo>
                  <a:cubicBezTo>
                    <a:pt x="266059" y="5104978"/>
                    <a:pt x="154291" y="5103708"/>
                    <a:pt x="48260" y="5103708"/>
                  </a:cubicBezTo>
                  <a:cubicBezTo>
                    <a:pt x="38100" y="5103708"/>
                    <a:pt x="29210" y="5103708"/>
                    <a:pt x="19050" y="5102439"/>
                  </a:cubicBezTo>
                  <a:cubicBezTo>
                    <a:pt x="10160" y="5101168"/>
                    <a:pt x="5080" y="5094818"/>
                    <a:pt x="7620" y="5085928"/>
                  </a:cubicBezTo>
                  <a:cubicBezTo>
                    <a:pt x="16510" y="5053933"/>
                    <a:pt x="12700" y="4954088"/>
                    <a:pt x="11430" y="4850250"/>
                  </a:cubicBezTo>
                  <a:cubicBezTo>
                    <a:pt x="10160" y="4638578"/>
                    <a:pt x="6350" y="4430900"/>
                    <a:pt x="7620" y="4219229"/>
                  </a:cubicBezTo>
                  <a:cubicBezTo>
                    <a:pt x="5080" y="3955638"/>
                    <a:pt x="0" y="692701"/>
                    <a:pt x="7620" y="425117"/>
                  </a:cubicBezTo>
                  <a:cubicBezTo>
                    <a:pt x="8890" y="373197"/>
                    <a:pt x="7620" y="317284"/>
                    <a:pt x="8890" y="265365"/>
                  </a:cubicBezTo>
                  <a:cubicBezTo>
                    <a:pt x="10160" y="181495"/>
                    <a:pt x="12700" y="8963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6972" y="30480"/>
                    <a:pt x="122856" y="29210"/>
                  </a:cubicBezTo>
                  <a:cubicBezTo>
                    <a:pt x="217161" y="25400"/>
                    <a:pt x="311465" y="22860"/>
                    <a:pt x="409262" y="20320"/>
                  </a:cubicBezTo>
                  <a:cubicBezTo>
                    <a:pt x="475625" y="17780"/>
                    <a:pt x="541987" y="16510"/>
                    <a:pt x="604857" y="13970"/>
                  </a:cubicBezTo>
                  <a:cubicBezTo>
                    <a:pt x="667727" y="11430"/>
                    <a:pt x="734089" y="8890"/>
                    <a:pt x="796959" y="8890"/>
                  </a:cubicBezTo>
                  <a:cubicBezTo>
                    <a:pt x="866814" y="7620"/>
                    <a:pt x="936669" y="10160"/>
                    <a:pt x="1006524" y="8890"/>
                  </a:cubicBezTo>
                  <a:cubicBezTo>
                    <a:pt x="1093843" y="8890"/>
                    <a:pt x="2676062" y="6350"/>
                    <a:pt x="2763381" y="5080"/>
                  </a:cubicBezTo>
                  <a:cubicBezTo>
                    <a:pt x="2847207" y="3810"/>
                    <a:pt x="2931033" y="2540"/>
                    <a:pt x="3018352" y="2540"/>
                  </a:cubicBezTo>
                  <a:cubicBezTo>
                    <a:pt x="3161555" y="1270"/>
                    <a:pt x="3301265" y="0"/>
                    <a:pt x="3444469" y="0"/>
                  </a:cubicBezTo>
                  <a:cubicBezTo>
                    <a:pt x="3503845" y="0"/>
                    <a:pt x="3566715" y="2540"/>
                    <a:pt x="3626092" y="2540"/>
                  </a:cubicBezTo>
                  <a:cubicBezTo>
                    <a:pt x="3790251" y="3810"/>
                    <a:pt x="3957904" y="5080"/>
                    <a:pt x="4122063" y="7620"/>
                  </a:cubicBezTo>
                  <a:cubicBezTo>
                    <a:pt x="4209382" y="8890"/>
                    <a:pt x="4296701" y="12700"/>
                    <a:pt x="4384020" y="16510"/>
                  </a:cubicBezTo>
                  <a:cubicBezTo>
                    <a:pt x="4404977" y="16510"/>
                    <a:pt x="4425933" y="16510"/>
                    <a:pt x="4443397" y="16510"/>
                  </a:cubicBezTo>
                  <a:cubicBezTo>
                    <a:pt x="4463918" y="17780"/>
                    <a:pt x="4472808" y="20320"/>
                    <a:pt x="4482968" y="21590"/>
                  </a:cubicBezTo>
                  <a:close/>
                  <a:moveTo>
                    <a:pt x="4493128" y="5098628"/>
                  </a:moveTo>
                  <a:cubicBezTo>
                    <a:pt x="4494398" y="5082118"/>
                    <a:pt x="4495668" y="5069418"/>
                    <a:pt x="4495668" y="5056718"/>
                  </a:cubicBezTo>
                  <a:cubicBezTo>
                    <a:pt x="4494398" y="4834274"/>
                    <a:pt x="4493128" y="4622603"/>
                    <a:pt x="4493128" y="4394956"/>
                  </a:cubicBezTo>
                  <a:cubicBezTo>
                    <a:pt x="4493128" y="4291118"/>
                    <a:pt x="4495668" y="4187279"/>
                    <a:pt x="4494398" y="4083440"/>
                  </a:cubicBezTo>
                  <a:cubicBezTo>
                    <a:pt x="4494398" y="3987588"/>
                    <a:pt x="4493128" y="3887743"/>
                    <a:pt x="4491858" y="3791892"/>
                  </a:cubicBezTo>
                  <a:cubicBezTo>
                    <a:pt x="4486778" y="3644121"/>
                    <a:pt x="4475348" y="584869"/>
                    <a:pt x="4475348" y="437098"/>
                  </a:cubicBezTo>
                  <a:cubicBezTo>
                    <a:pt x="4472808" y="313291"/>
                    <a:pt x="4470268" y="185489"/>
                    <a:pt x="4467728" y="63500"/>
                  </a:cubicBezTo>
                  <a:cubicBezTo>
                    <a:pt x="4466458" y="44450"/>
                    <a:pt x="4465188" y="43180"/>
                    <a:pt x="4432919" y="41910"/>
                  </a:cubicBezTo>
                  <a:cubicBezTo>
                    <a:pt x="4422441" y="41910"/>
                    <a:pt x="4415455" y="41910"/>
                    <a:pt x="4404977" y="40640"/>
                  </a:cubicBezTo>
                  <a:cubicBezTo>
                    <a:pt x="4317658" y="36830"/>
                    <a:pt x="4226846" y="31750"/>
                    <a:pt x="4139527" y="30480"/>
                  </a:cubicBezTo>
                  <a:cubicBezTo>
                    <a:pt x="3926469" y="26670"/>
                    <a:pt x="3709918" y="25400"/>
                    <a:pt x="3496860" y="22860"/>
                  </a:cubicBezTo>
                  <a:cubicBezTo>
                    <a:pt x="3465425" y="22860"/>
                    <a:pt x="3430498" y="22860"/>
                    <a:pt x="3399063" y="22860"/>
                  </a:cubicBezTo>
                  <a:cubicBezTo>
                    <a:pt x="3346671" y="22860"/>
                    <a:pt x="3294280" y="22860"/>
                    <a:pt x="3245382" y="22860"/>
                  </a:cubicBezTo>
                  <a:cubicBezTo>
                    <a:pt x="3133613" y="22860"/>
                    <a:pt x="3021845" y="22860"/>
                    <a:pt x="2913570" y="24130"/>
                  </a:cubicBezTo>
                  <a:cubicBezTo>
                    <a:pt x="2819265" y="25400"/>
                    <a:pt x="1230060" y="29210"/>
                    <a:pt x="1135756" y="29210"/>
                  </a:cubicBezTo>
                  <a:cubicBezTo>
                    <a:pt x="982075" y="29210"/>
                    <a:pt x="828393" y="26670"/>
                    <a:pt x="674712" y="33020"/>
                  </a:cubicBezTo>
                  <a:cubicBezTo>
                    <a:pt x="594379" y="36830"/>
                    <a:pt x="517538" y="36830"/>
                    <a:pt x="440697" y="38100"/>
                  </a:cubicBezTo>
                  <a:cubicBezTo>
                    <a:pt x="307973" y="41910"/>
                    <a:pt x="175248" y="45720"/>
                    <a:pt x="49530" y="50800"/>
                  </a:cubicBezTo>
                  <a:cubicBezTo>
                    <a:pt x="36830" y="50800"/>
                    <a:pt x="34290" y="53340"/>
                    <a:pt x="33020" y="77656"/>
                  </a:cubicBezTo>
                  <a:cubicBezTo>
                    <a:pt x="31750" y="149545"/>
                    <a:pt x="31750" y="221433"/>
                    <a:pt x="30480" y="293322"/>
                  </a:cubicBezTo>
                  <a:cubicBezTo>
                    <a:pt x="29210" y="413136"/>
                    <a:pt x="26670" y="528956"/>
                    <a:pt x="25400" y="648770"/>
                  </a:cubicBezTo>
                  <a:cubicBezTo>
                    <a:pt x="20320" y="776572"/>
                    <a:pt x="26670" y="3899725"/>
                    <a:pt x="29210" y="4027526"/>
                  </a:cubicBezTo>
                  <a:cubicBezTo>
                    <a:pt x="29210" y="4163316"/>
                    <a:pt x="29210" y="4303099"/>
                    <a:pt x="30480" y="4438888"/>
                  </a:cubicBezTo>
                  <a:cubicBezTo>
                    <a:pt x="30480" y="4538733"/>
                    <a:pt x="33020" y="4638578"/>
                    <a:pt x="33020" y="4738423"/>
                  </a:cubicBezTo>
                  <a:cubicBezTo>
                    <a:pt x="33020" y="4846256"/>
                    <a:pt x="33020" y="4954088"/>
                    <a:pt x="31750" y="5056718"/>
                  </a:cubicBezTo>
                  <a:cubicBezTo>
                    <a:pt x="31750" y="5060528"/>
                    <a:pt x="31750" y="5063068"/>
                    <a:pt x="31750" y="5066878"/>
                  </a:cubicBezTo>
                  <a:cubicBezTo>
                    <a:pt x="31750" y="5077039"/>
                    <a:pt x="35560" y="5080848"/>
                    <a:pt x="44450" y="5080848"/>
                  </a:cubicBezTo>
                  <a:cubicBezTo>
                    <a:pt x="73958" y="5080848"/>
                    <a:pt x="122856" y="5082118"/>
                    <a:pt x="168262" y="5082118"/>
                  </a:cubicBezTo>
                  <a:cubicBezTo>
                    <a:pt x="234625" y="5082118"/>
                    <a:pt x="304480" y="5079578"/>
                    <a:pt x="370842" y="5082118"/>
                  </a:cubicBezTo>
                  <a:cubicBezTo>
                    <a:pt x="479118" y="5085928"/>
                    <a:pt x="587393" y="5088468"/>
                    <a:pt x="695669" y="5087198"/>
                  </a:cubicBezTo>
                  <a:cubicBezTo>
                    <a:pt x="765524" y="5085928"/>
                    <a:pt x="831886" y="5088468"/>
                    <a:pt x="901741" y="5088468"/>
                  </a:cubicBezTo>
                  <a:cubicBezTo>
                    <a:pt x="1003031" y="5088468"/>
                    <a:pt x="1104321" y="5087198"/>
                    <a:pt x="1205611" y="5088468"/>
                  </a:cubicBezTo>
                  <a:cubicBezTo>
                    <a:pt x="1355800" y="5089739"/>
                    <a:pt x="3004381" y="5079578"/>
                    <a:pt x="3158062" y="5082118"/>
                  </a:cubicBezTo>
                  <a:cubicBezTo>
                    <a:pt x="3224425" y="5083389"/>
                    <a:pt x="3290787" y="5084658"/>
                    <a:pt x="3353657" y="5084658"/>
                  </a:cubicBezTo>
                  <a:cubicBezTo>
                    <a:pt x="3468918" y="5087198"/>
                    <a:pt x="3580686" y="5083389"/>
                    <a:pt x="3695947" y="5087198"/>
                  </a:cubicBezTo>
                  <a:cubicBezTo>
                    <a:pt x="3790251" y="5089739"/>
                    <a:pt x="3884556" y="5089739"/>
                    <a:pt x="3978860" y="5092278"/>
                  </a:cubicBezTo>
                  <a:cubicBezTo>
                    <a:pt x="4118571" y="5096089"/>
                    <a:pt x="4258281" y="5098628"/>
                    <a:pt x="4397991" y="5099898"/>
                  </a:cubicBezTo>
                  <a:cubicBezTo>
                    <a:pt x="4450383" y="5099898"/>
                    <a:pt x="4472808" y="5098628"/>
                    <a:pt x="4493128" y="5098628"/>
                  </a:cubicBezTo>
                  <a:close/>
                </a:path>
              </a:pathLst>
            </a:custGeom>
            <a:solidFill>
              <a:srgbClr val="F16B16"/>
            </a:solidFill>
          </p:spPr>
          <p:txBody>
            <a:bodyPr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7657" r="31826" b="76553"/>
          <a:stretch>
            <a:fillRect/>
          </a:stretch>
        </p:blipFill>
        <p:spPr>
          <a:xfrm rot="1994143" flipH="1">
            <a:off x="7953186" y="2401690"/>
            <a:ext cx="908932" cy="67044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80954" y="2151651"/>
            <a:ext cx="2102923" cy="239463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23029" flipH="1">
            <a:off x="1359705" y="4621264"/>
            <a:ext cx="388368" cy="66960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151839" flipH="1">
            <a:off x="897500" y="4478731"/>
            <a:ext cx="220601" cy="44771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r="50955" b="6157"/>
          <a:stretch>
            <a:fillRect/>
          </a:stretch>
        </p:blipFill>
        <p:spPr>
          <a:xfrm rot="-7112397" flipH="1">
            <a:off x="10100184" y="5259340"/>
            <a:ext cx="2216477" cy="113351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r="50955" b="6157"/>
          <a:stretch>
            <a:fillRect/>
          </a:stretch>
        </p:blipFill>
        <p:spPr>
          <a:xfrm rot="-1152938" flipH="1">
            <a:off x="-266295" y="355471"/>
            <a:ext cx="3116331" cy="1593701"/>
          </a:xfrm>
          <a:prstGeom prst="rect">
            <a:avLst/>
          </a:prstGeom>
        </p:spPr>
      </p:pic>
      <p:pic>
        <p:nvPicPr>
          <p:cNvPr id="32" name="صورة 31">
            <a:extLst>
              <a:ext uri="{FF2B5EF4-FFF2-40B4-BE49-F238E27FC236}">
                <a16:creationId xmlns:a16="http://schemas.microsoft.com/office/drawing/2014/main" id="{17038A4D-4AEF-F484-659B-999D62592904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20092" b="23168"/>
          <a:stretch/>
        </p:blipFill>
        <p:spPr>
          <a:xfrm>
            <a:off x="697476" y="-112964"/>
            <a:ext cx="1318679" cy="1097094"/>
          </a:xfrm>
          <a:prstGeom prst="rect">
            <a:avLst/>
          </a:prstGeom>
        </p:spPr>
      </p:pic>
      <p:pic>
        <p:nvPicPr>
          <p:cNvPr id="9" name="Picture 22">
            <a:extLst>
              <a:ext uri="{FF2B5EF4-FFF2-40B4-BE49-F238E27FC236}">
                <a16:creationId xmlns:a16="http://schemas.microsoft.com/office/drawing/2014/main" id="{B020C22C-20DC-24BF-8089-B3D31F7EB90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5799099" y="1564327"/>
            <a:ext cx="593801" cy="587324"/>
          </a:xfrm>
          <a:prstGeom prst="rect">
            <a:avLst/>
          </a:prstGeom>
        </p:spPr>
      </p:pic>
      <p:pic>
        <p:nvPicPr>
          <p:cNvPr id="11" name="Picture 22">
            <a:extLst>
              <a:ext uri="{FF2B5EF4-FFF2-40B4-BE49-F238E27FC236}">
                <a16:creationId xmlns:a16="http://schemas.microsoft.com/office/drawing/2014/main" id="{75EC16D0-8639-EE05-3D5B-DFE104071EB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2845444" y="1563454"/>
            <a:ext cx="593801" cy="587324"/>
          </a:xfrm>
          <a:prstGeom prst="rect">
            <a:avLst/>
          </a:prstGeom>
        </p:spPr>
      </p:pic>
      <p:sp>
        <p:nvSpPr>
          <p:cNvPr id="31" name="مستطيل 30">
            <a:extLst>
              <a:ext uri="{FF2B5EF4-FFF2-40B4-BE49-F238E27FC236}">
                <a16:creationId xmlns:a16="http://schemas.microsoft.com/office/drawing/2014/main" id="{5317FA97-F59C-BF20-ABA3-2EECACB170CA}"/>
              </a:ext>
            </a:extLst>
          </p:cNvPr>
          <p:cNvSpPr/>
          <p:nvPr/>
        </p:nvSpPr>
        <p:spPr>
          <a:xfrm>
            <a:off x="8131689" y="932170"/>
            <a:ext cx="3442535" cy="872790"/>
          </a:xfrm>
          <a:prstGeom prst="rect">
            <a:avLst/>
          </a:prstGeom>
          <a:solidFill>
            <a:srgbClr val="FAEA84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استراتيجية التصفح</a:t>
            </a:r>
          </a:p>
        </p:txBody>
      </p:sp>
      <p:pic>
        <p:nvPicPr>
          <p:cNvPr id="33" name="صورة 32">
            <a:extLst>
              <a:ext uri="{FF2B5EF4-FFF2-40B4-BE49-F238E27FC236}">
                <a16:creationId xmlns:a16="http://schemas.microsoft.com/office/drawing/2014/main" id="{707C9FA8-EB9A-DAF3-A91F-4F52ACF630D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" y="5550562"/>
            <a:ext cx="1454765" cy="1307437"/>
          </a:xfrm>
          <a:prstGeom prst="rect">
            <a:avLst/>
          </a:prstGeom>
        </p:spPr>
      </p:pic>
      <p:sp>
        <p:nvSpPr>
          <p:cNvPr id="18" name="مستطيل 17">
            <a:extLst>
              <a:ext uri="{FF2B5EF4-FFF2-40B4-BE49-F238E27FC236}">
                <a16:creationId xmlns:a16="http://schemas.microsoft.com/office/drawing/2014/main" id="{10665CD2-F1A6-20AB-2220-9549D87D80F5}"/>
              </a:ext>
            </a:extLst>
          </p:cNvPr>
          <p:cNvSpPr/>
          <p:nvPr/>
        </p:nvSpPr>
        <p:spPr>
          <a:xfrm>
            <a:off x="1959818" y="441077"/>
            <a:ext cx="5113342" cy="61038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المفردات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600" b="1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الدالة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6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قاعدة الدالة</a:t>
            </a:r>
            <a:endParaRPr kumimoji="0" lang="ar-SA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6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جدول الدالة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المجال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600" b="1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المدى</a:t>
            </a:r>
            <a:endParaRPr kumimoji="0" lang="ar-SA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95D0CA51-F127-D053-50B1-6145B58E2C21}"/>
              </a:ext>
            </a:extLst>
          </p:cNvPr>
          <p:cNvSpPr/>
          <p:nvPr/>
        </p:nvSpPr>
        <p:spPr>
          <a:xfrm>
            <a:off x="7417398" y="2792657"/>
            <a:ext cx="4300650" cy="23731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فكرة الدرس</a:t>
            </a:r>
          </a:p>
          <a:p>
            <a:pPr algn="ctr"/>
            <a:endParaRPr lang="ar-SA" sz="32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ar-SA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أنشئ جدول دالة</a:t>
            </a:r>
          </a:p>
          <a:p>
            <a:pPr algn="ctr"/>
            <a:r>
              <a:rPr lang="ar-SA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وأكتب معادلة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50"/>
                            </p:stCondLst>
                            <p:childTnLst>
                              <p:par>
                                <p:cTn id="3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750"/>
                            </p:stCondLst>
                            <p:childTnLst>
                              <p:par>
                                <p:cTn id="3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250"/>
                            </p:stCondLst>
                            <p:childTnLst>
                              <p:par>
                                <p:cTn id="4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750"/>
                            </p:stCondLst>
                            <p:childTnLst>
                              <p:par>
                                <p:cTn id="4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250"/>
                            </p:stCondLst>
                            <p:childTnLst>
                              <p:par>
                                <p:cTn id="5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750"/>
                            </p:stCondLst>
                            <p:childTnLst>
                              <p:par>
                                <p:cTn id="5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18" grpId="0" uiExpand="1" build="p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514"/>
          <a:stretch>
            <a:fillRect/>
          </a:stretch>
        </p:blipFill>
        <p:spPr>
          <a:xfrm rot="17925789">
            <a:off x="-552001" y="4759056"/>
            <a:ext cx="1989955" cy="2629377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1E9D07E6-CB8E-8EF5-9611-ADE14CAD2C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20092" b="23168"/>
          <a:stretch/>
        </p:blipFill>
        <p:spPr>
          <a:xfrm>
            <a:off x="96628" y="102497"/>
            <a:ext cx="1318679" cy="1097094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BE12E4F7-2844-5123-9D2C-1D6822C4BC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97499"/>
            <a:ext cx="1454765" cy="1307437"/>
          </a:xfrm>
          <a:prstGeom prst="rect">
            <a:avLst/>
          </a:prstGeom>
        </p:spPr>
      </p:pic>
      <p:pic>
        <p:nvPicPr>
          <p:cNvPr id="5" name="Picture 17">
            <a:extLst>
              <a:ext uri="{FF2B5EF4-FFF2-40B4-BE49-F238E27FC236}">
                <a16:creationId xmlns:a16="http://schemas.microsoft.com/office/drawing/2014/main" id="{03207EED-7374-4E97-D744-0413C83256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9782109">
            <a:off x="-891006" y="887513"/>
            <a:ext cx="5930466" cy="821779"/>
          </a:xfrm>
          <a:prstGeom prst="rect">
            <a:avLst/>
          </a:prstGeom>
        </p:spPr>
      </p:pic>
      <p:pic>
        <p:nvPicPr>
          <p:cNvPr id="14" name="Picture 17">
            <a:extLst>
              <a:ext uri="{FF2B5EF4-FFF2-40B4-BE49-F238E27FC236}">
                <a16:creationId xmlns:a16="http://schemas.microsoft.com/office/drawing/2014/main" id="{94AB9565-6EBF-0FE4-C2C9-F0E9E3ADB18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9782109">
            <a:off x="-153491" y="1057439"/>
            <a:ext cx="5347246" cy="740963"/>
          </a:xfrm>
          <a:prstGeom prst="rect">
            <a:avLst/>
          </a:prstGeom>
        </p:spPr>
      </p:pic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7944EC7F-1C2A-7490-8BED-54BE18FA61C3}"/>
              </a:ext>
            </a:extLst>
          </p:cNvPr>
          <p:cNvSpPr/>
          <p:nvPr/>
        </p:nvSpPr>
        <p:spPr>
          <a:xfrm>
            <a:off x="8877678" y="417786"/>
            <a:ext cx="2766538" cy="71824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أسئلة البناء</a:t>
            </a: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2064C54A-B10F-6490-1A70-C0831AED920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59919" y="2377273"/>
            <a:ext cx="1438738" cy="1438738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2027B3F1-6F61-E0BA-7AF2-C6D9BC70DFA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215093" y="5019816"/>
            <a:ext cx="1377770" cy="1521898"/>
          </a:xfrm>
          <a:prstGeom prst="rect">
            <a:avLst/>
          </a:prstGeom>
        </p:spPr>
      </p:pic>
      <p:sp>
        <p:nvSpPr>
          <p:cNvPr id="7" name="فقاعة الكلام: مستطيلة مستديرة الزوايا 6">
            <a:extLst>
              <a:ext uri="{FF2B5EF4-FFF2-40B4-BE49-F238E27FC236}">
                <a16:creationId xmlns:a16="http://schemas.microsoft.com/office/drawing/2014/main" id="{F9D2F3CB-C0D6-2730-AA78-60C5CA186723}"/>
              </a:ext>
            </a:extLst>
          </p:cNvPr>
          <p:cNvSpPr/>
          <p:nvPr/>
        </p:nvSpPr>
        <p:spPr>
          <a:xfrm>
            <a:off x="3305108" y="2648054"/>
            <a:ext cx="3723250" cy="864973"/>
          </a:xfrm>
          <a:custGeom>
            <a:avLst/>
            <a:gdLst>
              <a:gd name="connsiteX0" fmla="*/ 0 w 3723250"/>
              <a:gd name="connsiteY0" fmla="*/ 144165 h 864973"/>
              <a:gd name="connsiteX1" fmla="*/ 144165 w 3723250"/>
              <a:gd name="connsiteY1" fmla="*/ 0 h 864973"/>
              <a:gd name="connsiteX2" fmla="*/ 2171896 w 3723250"/>
              <a:gd name="connsiteY2" fmla="*/ 0 h 864973"/>
              <a:gd name="connsiteX3" fmla="*/ 2171896 w 3723250"/>
              <a:gd name="connsiteY3" fmla="*/ 0 h 864973"/>
              <a:gd name="connsiteX4" fmla="*/ 3102708 w 3723250"/>
              <a:gd name="connsiteY4" fmla="*/ 0 h 864973"/>
              <a:gd name="connsiteX5" fmla="*/ 3579085 w 3723250"/>
              <a:gd name="connsiteY5" fmla="*/ 0 h 864973"/>
              <a:gd name="connsiteX6" fmla="*/ 3723250 w 3723250"/>
              <a:gd name="connsiteY6" fmla="*/ 144165 h 864973"/>
              <a:gd name="connsiteX7" fmla="*/ 3723250 w 3723250"/>
              <a:gd name="connsiteY7" fmla="*/ 144162 h 864973"/>
              <a:gd name="connsiteX8" fmla="*/ 4315098 w 3723250"/>
              <a:gd name="connsiteY8" fmla="*/ 330541 h 864973"/>
              <a:gd name="connsiteX9" fmla="*/ 3723250 w 3723250"/>
              <a:gd name="connsiteY9" fmla="*/ 360405 h 864973"/>
              <a:gd name="connsiteX10" fmla="*/ 3723250 w 3723250"/>
              <a:gd name="connsiteY10" fmla="*/ 720808 h 864973"/>
              <a:gd name="connsiteX11" fmla="*/ 3579085 w 3723250"/>
              <a:gd name="connsiteY11" fmla="*/ 864973 h 864973"/>
              <a:gd name="connsiteX12" fmla="*/ 3102708 w 3723250"/>
              <a:gd name="connsiteY12" fmla="*/ 864973 h 864973"/>
              <a:gd name="connsiteX13" fmla="*/ 2171896 w 3723250"/>
              <a:gd name="connsiteY13" fmla="*/ 864973 h 864973"/>
              <a:gd name="connsiteX14" fmla="*/ 2171896 w 3723250"/>
              <a:gd name="connsiteY14" fmla="*/ 864973 h 864973"/>
              <a:gd name="connsiteX15" fmla="*/ 144165 w 3723250"/>
              <a:gd name="connsiteY15" fmla="*/ 864973 h 864973"/>
              <a:gd name="connsiteX16" fmla="*/ 0 w 3723250"/>
              <a:gd name="connsiteY16" fmla="*/ 720808 h 864973"/>
              <a:gd name="connsiteX17" fmla="*/ 0 w 3723250"/>
              <a:gd name="connsiteY17" fmla="*/ 360405 h 864973"/>
              <a:gd name="connsiteX18" fmla="*/ 0 w 3723250"/>
              <a:gd name="connsiteY18" fmla="*/ 144162 h 864973"/>
              <a:gd name="connsiteX19" fmla="*/ 0 w 3723250"/>
              <a:gd name="connsiteY19" fmla="*/ 144162 h 864973"/>
              <a:gd name="connsiteX20" fmla="*/ 0 w 3723250"/>
              <a:gd name="connsiteY20" fmla="*/ 144165 h 864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723250" h="864973" fill="none" extrusionOk="0">
                <a:moveTo>
                  <a:pt x="0" y="144165"/>
                </a:moveTo>
                <a:cubicBezTo>
                  <a:pt x="6161" y="58626"/>
                  <a:pt x="78967" y="-1149"/>
                  <a:pt x="144165" y="0"/>
                </a:cubicBezTo>
                <a:cubicBezTo>
                  <a:pt x="416548" y="96984"/>
                  <a:pt x="1467243" y="-59984"/>
                  <a:pt x="2171896" y="0"/>
                </a:cubicBezTo>
                <a:lnTo>
                  <a:pt x="2171896" y="0"/>
                </a:lnTo>
                <a:cubicBezTo>
                  <a:pt x="2575970" y="73751"/>
                  <a:pt x="2764716" y="10160"/>
                  <a:pt x="3102708" y="0"/>
                </a:cubicBezTo>
                <a:cubicBezTo>
                  <a:pt x="3274947" y="19838"/>
                  <a:pt x="3519299" y="-27394"/>
                  <a:pt x="3579085" y="0"/>
                </a:cubicBezTo>
                <a:cubicBezTo>
                  <a:pt x="3645390" y="-3029"/>
                  <a:pt x="3708690" y="62051"/>
                  <a:pt x="3723250" y="144165"/>
                </a:cubicBezTo>
                <a:lnTo>
                  <a:pt x="3723250" y="144162"/>
                </a:lnTo>
                <a:cubicBezTo>
                  <a:pt x="3857727" y="176017"/>
                  <a:pt x="4018251" y="270059"/>
                  <a:pt x="4315098" y="330541"/>
                </a:cubicBezTo>
                <a:cubicBezTo>
                  <a:pt x="4211138" y="382463"/>
                  <a:pt x="3922258" y="363702"/>
                  <a:pt x="3723250" y="360405"/>
                </a:cubicBezTo>
                <a:cubicBezTo>
                  <a:pt x="3752255" y="429008"/>
                  <a:pt x="3706432" y="684676"/>
                  <a:pt x="3723250" y="720808"/>
                </a:cubicBezTo>
                <a:cubicBezTo>
                  <a:pt x="3710036" y="802716"/>
                  <a:pt x="3658868" y="870081"/>
                  <a:pt x="3579085" y="864973"/>
                </a:cubicBezTo>
                <a:cubicBezTo>
                  <a:pt x="3448613" y="904439"/>
                  <a:pt x="3254583" y="894046"/>
                  <a:pt x="3102708" y="864973"/>
                </a:cubicBezTo>
                <a:cubicBezTo>
                  <a:pt x="2706638" y="849773"/>
                  <a:pt x="2382241" y="890537"/>
                  <a:pt x="2171896" y="864973"/>
                </a:cubicBezTo>
                <a:lnTo>
                  <a:pt x="2171896" y="864973"/>
                </a:lnTo>
                <a:cubicBezTo>
                  <a:pt x="1786604" y="733983"/>
                  <a:pt x="823646" y="752709"/>
                  <a:pt x="144165" y="864973"/>
                </a:cubicBezTo>
                <a:cubicBezTo>
                  <a:pt x="61040" y="865616"/>
                  <a:pt x="-4507" y="799390"/>
                  <a:pt x="0" y="720808"/>
                </a:cubicBezTo>
                <a:cubicBezTo>
                  <a:pt x="-6001" y="625595"/>
                  <a:pt x="7513" y="466886"/>
                  <a:pt x="0" y="360405"/>
                </a:cubicBezTo>
                <a:cubicBezTo>
                  <a:pt x="-6396" y="313423"/>
                  <a:pt x="11789" y="203260"/>
                  <a:pt x="0" y="144162"/>
                </a:cubicBezTo>
                <a:lnTo>
                  <a:pt x="0" y="144162"/>
                </a:lnTo>
                <a:lnTo>
                  <a:pt x="0" y="144165"/>
                </a:lnTo>
                <a:close/>
              </a:path>
              <a:path w="3723250" h="864973" stroke="0" extrusionOk="0">
                <a:moveTo>
                  <a:pt x="0" y="144165"/>
                </a:moveTo>
                <a:cubicBezTo>
                  <a:pt x="5066" y="75864"/>
                  <a:pt x="55298" y="3006"/>
                  <a:pt x="144165" y="0"/>
                </a:cubicBezTo>
                <a:cubicBezTo>
                  <a:pt x="601298" y="-62649"/>
                  <a:pt x="1458322" y="-85882"/>
                  <a:pt x="2171896" y="0"/>
                </a:cubicBezTo>
                <a:lnTo>
                  <a:pt x="2171896" y="0"/>
                </a:lnTo>
                <a:cubicBezTo>
                  <a:pt x="2605652" y="50240"/>
                  <a:pt x="2937234" y="-48338"/>
                  <a:pt x="3102708" y="0"/>
                </a:cubicBezTo>
                <a:cubicBezTo>
                  <a:pt x="3183411" y="-18253"/>
                  <a:pt x="3384294" y="20397"/>
                  <a:pt x="3579085" y="0"/>
                </a:cubicBezTo>
                <a:cubicBezTo>
                  <a:pt x="3658551" y="2130"/>
                  <a:pt x="3727775" y="58678"/>
                  <a:pt x="3723250" y="144165"/>
                </a:cubicBezTo>
                <a:lnTo>
                  <a:pt x="3723250" y="144162"/>
                </a:lnTo>
                <a:cubicBezTo>
                  <a:pt x="3998589" y="241266"/>
                  <a:pt x="4095533" y="299386"/>
                  <a:pt x="4315098" y="330541"/>
                </a:cubicBezTo>
                <a:cubicBezTo>
                  <a:pt x="4179615" y="303716"/>
                  <a:pt x="3897250" y="304178"/>
                  <a:pt x="3723250" y="360405"/>
                </a:cubicBezTo>
                <a:cubicBezTo>
                  <a:pt x="3736166" y="415779"/>
                  <a:pt x="3701935" y="601817"/>
                  <a:pt x="3723250" y="720808"/>
                </a:cubicBezTo>
                <a:cubicBezTo>
                  <a:pt x="3713124" y="804265"/>
                  <a:pt x="3663908" y="864370"/>
                  <a:pt x="3579085" y="864973"/>
                </a:cubicBezTo>
                <a:cubicBezTo>
                  <a:pt x="3452991" y="863603"/>
                  <a:pt x="3283852" y="896278"/>
                  <a:pt x="3102708" y="864973"/>
                </a:cubicBezTo>
                <a:cubicBezTo>
                  <a:pt x="2873545" y="882121"/>
                  <a:pt x="2581142" y="933211"/>
                  <a:pt x="2171896" y="864973"/>
                </a:cubicBezTo>
                <a:lnTo>
                  <a:pt x="2171896" y="864973"/>
                </a:lnTo>
                <a:cubicBezTo>
                  <a:pt x="1901473" y="826852"/>
                  <a:pt x="425264" y="1034692"/>
                  <a:pt x="144165" y="864973"/>
                </a:cubicBezTo>
                <a:cubicBezTo>
                  <a:pt x="58939" y="868563"/>
                  <a:pt x="-3519" y="785357"/>
                  <a:pt x="0" y="720808"/>
                </a:cubicBezTo>
                <a:cubicBezTo>
                  <a:pt x="7989" y="624471"/>
                  <a:pt x="27948" y="411212"/>
                  <a:pt x="0" y="360405"/>
                </a:cubicBezTo>
                <a:cubicBezTo>
                  <a:pt x="-15541" y="325750"/>
                  <a:pt x="-1659" y="211676"/>
                  <a:pt x="0" y="144162"/>
                </a:cubicBezTo>
                <a:lnTo>
                  <a:pt x="0" y="144162"/>
                </a:lnTo>
                <a:lnTo>
                  <a:pt x="0" y="144165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1264323175">
                  <a:prstGeom prst="wedgeRoundRectCallout">
                    <a:avLst>
                      <a:gd name="adj1" fmla="val 65896"/>
                      <a:gd name="adj2" fmla="val -11786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ما عدد الأرجل لنحلتان ؟</a:t>
            </a:r>
          </a:p>
        </p:txBody>
      </p:sp>
      <p:sp>
        <p:nvSpPr>
          <p:cNvPr id="3" name="فقاعة الكلام: مستطيلة مستديرة الزوايا 2">
            <a:extLst>
              <a:ext uri="{FF2B5EF4-FFF2-40B4-BE49-F238E27FC236}">
                <a16:creationId xmlns:a16="http://schemas.microsoft.com/office/drawing/2014/main" id="{07875788-E4B6-5FF4-DF17-BB000BCE9E6E}"/>
              </a:ext>
            </a:extLst>
          </p:cNvPr>
          <p:cNvSpPr/>
          <p:nvPr/>
        </p:nvSpPr>
        <p:spPr>
          <a:xfrm>
            <a:off x="5698613" y="9043387"/>
            <a:ext cx="3723250" cy="864973"/>
          </a:xfrm>
          <a:custGeom>
            <a:avLst/>
            <a:gdLst>
              <a:gd name="connsiteX0" fmla="*/ 0 w 3723250"/>
              <a:gd name="connsiteY0" fmla="*/ 144165 h 864973"/>
              <a:gd name="connsiteX1" fmla="*/ 144165 w 3723250"/>
              <a:gd name="connsiteY1" fmla="*/ 0 h 864973"/>
              <a:gd name="connsiteX2" fmla="*/ 2171896 w 3723250"/>
              <a:gd name="connsiteY2" fmla="*/ 0 h 864973"/>
              <a:gd name="connsiteX3" fmla="*/ 2171896 w 3723250"/>
              <a:gd name="connsiteY3" fmla="*/ 0 h 864973"/>
              <a:gd name="connsiteX4" fmla="*/ 3102708 w 3723250"/>
              <a:gd name="connsiteY4" fmla="*/ 0 h 864973"/>
              <a:gd name="connsiteX5" fmla="*/ 3579085 w 3723250"/>
              <a:gd name="connsiteY5" fmla="*/ 0 h 864973"/>
              <a:gd name="connsiteX6" fmla="*/ 3723250 w 3723250"/>
              <a:gd name="connsiteY6" fmla="*/ 144165 h 864973"/>
              <a:gd name="connsiteX7" fmla="*/ 3723250 w 3723250"/>
              <a:gd name="connsiteY7" fmla="*/ 144162 h 864973"/>
              <a:gd name="connsiteX8" fmla="*/ 4315098 w 3723250"/>
              <a:gd name="connsiteY8" fmla="*/ 330541 h 864973"/>
              <a:gd name="connsiteX9" fmla="*/ 3723250 w 3723250"/>
              <a:gd name="connsiteY9" fmla="*/ 360405 h 864973"/>
              <a:gd name="connsiteX10" fmla="*/ 3723250 w 3723250"/>
              <a:gd name="connsiteY10" fmla="*/ 720808 h 864973"/>
              <a:gd name="connsiteX11" fmla="*/ 3579085 w 3723250"/>
              <a:gd name="connsiteY11" fmla="*/ 864973 h 864973"/>
              <a:gd name="connsiteX12" fmla="*/ 3102708 w 3723250"/>
              <a:gd name="connsiteY12" fmla="*/ 864973 h 864973"/>
              <a:gd name="connsiteX13" fmla="*/ 2171896 w 3723250"/>
              <a:gd name="connsiteY13" fmla="*/ 864973 h 864973"/>
              <a:gd name="connsiteX14" fmla="*/ 2171896 w 3723250"/>
              <a:gd name="connsiteY14" fmla="*/ 864973 h 864973"/>
              <a:gd name="connsiteX15" fmla="*/ 144165 w 3723250"/>
              <a:gd name="connsiteY15" fmla="*/ 864973 h 864973"/>
              <a:gd name="connsiteX16" fmla="*/ 0 w 3723250"/>
              <a:gd name="connsiteY16" fmla="*/ 720808 h 864973"/>
              <a:gd name="connsiteX17" fmla="*/ 0 w 3723250"/>
              <a:gd name="connsiteY17" fmla="*/ 360405 h 864973"/>
              <a:gd name="connsiteX18" fmla="*/ 0 w 3723250"/>
              <a:gd name="connsiteY18" fmla="*/ 144162 h 864973"/>
              <a:gd name="connsiteX19" fmla="*/ 0 w 3723250"/>
              <a:gd name="connsiteY19" fmla="*/ 144162 h 864973"/>
              <a:gd name="connsiteX20" fmla="*/ 0 w 3723250"/>
              <a:gd name="connsiteY20" fmla="*/ 144165 h 864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723250" h="864973" fill="none" extrusionOk="0">
                <a:moveTo>
                  <a:pt x="0" y="144165"/>
                </a:moveTo>
                <a:cubicBezTo>
                  <a:pt x="6161" y="58626"/>
                  <a:pt x="78967" y="-1149"/>
                  <a:pt x="144165" y="0"/>
                </a:cubicBezTo>
                <a:cubicBezTo>
                  <a:pt x="416548" y="96984"/>
                  <a:pt x="1467243" y="-59984"/>
                  <a:pt x="2171896" y="0"/>
                </a:cubicBezTo>
                <a:lnTo>
                  <a:pt x="2171896" y="0"/>
                </a:lnTo>
                <a:cubicBezTo>
                  <a:pt x="2575970" y="73751"/>
                  <a:pt x="2764716" y="10160"/>
                  <a:pt x="3102708" y="0"/>
                </a:cubicBezTo>
                <a:cubicBezTo>
                  <a:pt x="3274947" y="19838"/>
                  <a:pt x="3519299" y="-27394"/>
                  <a:pt x="3579085" y="0"/>
                </a:cubicBezTo>
                <a:cubicBezTo>
                  <a:pt x="3645390" y="-3029"/>
                  <a:pt x="3708690" y="62051"/>
                  <a:pt x="3723250" y="144165"/>
                </a:cubicBezTo>
                <a:lnTo>
                  <a:pt x="3723250" y="144162"/>
                </a:lnTo>
                <a:cubicBezTo>
                  <a:pt x="3857727" y="176017"/>
                  <a:pt x="4018251" y="270059"/>
                  <a:pt x="4315098" y="330541"/>
                </a:cubicBezTo>
                <a:cubicBezTo>
                  <a:pt x="4211138" y="382463"/>
                  <a:pt x="3922258" y="363702"/>
                  <a:pt x="3723250" y="360405"/>
                </a:cubicBezTo>
                <a:cubicBezTo>
                  <a:pt x="3752255" y="429008"/>
                  <a:pt x="3706432" y="684676"/>
                  <a:pt x="3723250" y="720808"/>
                </a:cubicBezTo>
                <a:cubicBezTo>
                  <a:pt x="3710036" y="802716"/>
                  <a:pt x="3658868" y="870081"/>
                  <a:pt x="3579085" y="864973"/>
                </a:cubicBezTo>
                <a:cubicBezTo>
                  <a:pt x="3448613" y="904439"/>
                  <a:pt x="3254583" y="894046"/>
                  <a:pt x="3102708" y="864973"/>
                </a:cubicBezTo>
                <a:cubicBezTo>
                  <a:pt x="2706638" y="849773"/>
                  <a:pt x="2382241" y="890537"/>
                  <a:pt x="2171896" y="864973"/>
                </a:cubicBezTo>
                <a:lnTo>
                  <a:pt x="2171896" y="864973"/>
                </a:lnTo>
                <a:cubicBezTo>
                  <a:pt x="1786604" y="733983"/>
                  <a:pt x="823646" y="752709"/>
                  <a:pt x="144165" y="864973"/>
                </a:cubicBezTo>
                <a:cubicBezTo>
                  <a:pt x="61040" y="865616"/>
                  <a:pt x="-4507" y="799390"/>
                  <a:pt x="0" y="720808"/>
                </a:cubicBezTo>
                <a:cubicBezTo>
                  <a:pt x="-6001" y="625595"/>
                  <a:pt x="7513" y="466886"/>
                  <a:pt x="0" y="360405"/>
                </a:cubicBezTo>
                <a:cubicBezTo>
                  <a:pt x="-6396" y="313423"/>
                  <a:pt x="11789" y="203260"/>
                  <a:pt x="0" y="144162"/>
                </a:cubicBezTo>
                <a:lnTo>
                  <a:pt x="0" y="144162"/>
                </a:lnTo>
                <a:lnTo>
                  <a:pt x="0" y="144165"/>
                </a:lnTo>
                <a:close/>
              </a:path>
              <a:path w="3723250" h="864973" stroke="0" extrusionOk="0">
                <a:moveTo>
                  <a:pt x="0" y="144165"/>
                </a:moveTo>
                <a:cubicBezTo>
                  <a:pt x="5066" y="75864"/>
                  <a:pt x="55298" y="3006"/>
                  <a:pt x="144165" y="0"/>
                </a:cubicBezTo>
                <a:cubicBezTo>
                  <a:pt x="601298" y="-62649"/>
                  <a:pt x="1458322" y="-85882"/>
                  <a:pt x="2171896" y="0"/>
                </a:cubicBezTo>
                <a:lnTo>
                  <a:pt x="2171896" y="0"/>
                </a:lnTo>
                <a:cubicBezTo>
                  <a:pt x="2605652" y="50240"/>
                  <a:pt x="2937234" y="-48338"/>
                  <a:pt x="3102708" y="0"/>
                </a:cubicBezTo>
                <a:cubicBezTo>
                  <a:pt x="3183411" y="-18253"/>
                  <a:pt x="3384294" y="20397"/>
                  <a:pt x="3579085" y="0"/>
                </a:cubicBezTo>
                <a:cubicBezTo>
                  <a:pt x="3658551" y="2130"/>
                  <a:pt x="3727775" y="58678"/>
                  <a:pt x="3723250" y="144165"/>
                </a:cubicBezTo>
                <a:lnTo>
                  <a:pt x="3723250" y="144162"/>
                </a:lnTo>
                <a:cubicBezTo>
                  <a:pt x="3998589" y="241266"/>
                  <a:pt x="4095533" y="299386"/>
                  <a:pt x="4315098" y="330541"/>
                </a:cubicBezTo>
                <a:cubicBezTo>
                  <a:pt x="4179615" y="303716"/>
                  <a:pt x="3897250" y="304178"/>
                  <a:pt x="3723250" y="360405"/>
                </a:cubicBezTo>
                <a:cubicBezTo>
                  <a:pt x="3736166" y="415779"/>
                  <a:pt x="3701935" y="601817"/>
                  <a:pt x="3723250" y="720808"/>
                </a:cubicBezTo>
                <a:cubicBezTo>
                  <a:pt x="3713124" y="804265"/>
                  <a:pt x="3663908" y="864370"/>
                  <a:pt x="3579085" y="864973"/>
                </a:cubicBezTo>
                <a:cubicBezTo>
                  <a:pt x="3452991" y="863603"/>
                  <a:pt x="3283852" y="896278"/>
                  <a:pt x="3102708" y="864973"/>
                </a:cubicBezTo>
                <a:cubicBezTo>
                  <a:pt x="2873545" y="882121"/>
                  <a:pt x="2581142" y="933211"/>
                  <a:pt x="2171896" y="864973"/>
                </a:cubicBezTo>
                <a:lnTo>
                  <a:pt x="2171896" y="864973"/>
                </a:lnTo>
                <a:cubicBezTo>
                  <a:pt x="1901473" y="826852"/>
                  <a:pt x="425264" y="1034692"/>
                  <a:pt x="144165" y="864973"/>
                </a:cubicBezTo>
                <a:cubicBezTo>
                  <a:pt x="58939" y="868563"/>
                  <a:pt x="-3519" y="785357"/>
                  <a:pt x="0" y="720808"/>
                </a:cubicBezTo>
                <a:cubicBezTo>
                  <a:pt x="7989" y="624471"/>
                  <a:pt x="27948" y="411212"/>
                  <a:pt x="0" y="360405"/>
                </a:cubicBezTo>
                <a:cubicBezTo>
                  <a:pt x="-15541" y="325750"/>
                  <a:pt x="-1659" y="211676"/>
                  <a:pt x="0" y="144162"/>
                </a:cubicBezTo>
                <a:lnTo>
                  <a:pt x="0" y="144162"/>
                </a:lnTo>
                <a:lnTo>
                  <a:pt x="0" y="144165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1264323175">
                  <a:prstGeom prst="wedgeRoundRectCallout">
                    <a:avLst>
                      <a:gd name="adj1" fmla="val 65896"/>
                      <a:gd name="adj2" fmla="val -11786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ما مجموع   2  +  5  +  3   ؟</a:t>
            </a:r>
          </a:p>
        </p:txBody>
      </p:sp>
      <p:sp>
        <p:nvSpPr>
          <p:cNvPr id="15" name="TextBox 13">
            <a:extLst>
              <a:ext uri="{FF2B5EF4-FFF2-40B4-BE49-F238E27FC236}">
                <a16:creationId xmlns:a16="http://schemas.microsoft.com/office/drawing/2014/main" id="{C9A03871-9918-BA57-AB62-D68D39812E5B}"/>
              </a:ext>
            </a:extLst>
          </p:cNvPr>
          <p:cNvSpPr txBox="1"/>
          <p:nvPr/>
        </p:nvSpPr>
        <p:spPr>
          <a:xfrm>
            <a:off x="6659483" y="578136"/>
            <a:ext cx="1930400" cy="397545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1" algn="ctr" defTabSz="609630" rtl="0">
              <a:lnSpc>
                <a:spcPts val="3103"/>
              </a:lnSpc>
              <a:spcBef>
                <a:spcPct val="0"/>
              </a:spcBef>
              <a:defRPr/>
            </a:pPr>
            <a:r>
              <a:rPr lang="ar-SA" sz="2667" b="1" dirty="0">
                <a:solidFill>
                  <a:srgbClr val="1D1D1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عصف ذهني</a:t>
            </a:r>
            <a:endParaRPr lang="en-US" sz="2667" b="1" dirty="0">
              <a:solidFill>
                <a:srgbClr val="1D1D1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DE143AF2-B368-2BD2-E107-E1D8122D9F4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231460" y="1951123"/>
            <a:ext cx="2877538" cy="3035981"/>
          </a:xfrm>
          <a:prstGeom prst="rect">
            <a:avLst/>
          </a:prstGeom>
        </p:spPr>
      </p:pic>
      <p:sp>
        <p:nvSpPr>
          <p:cNvPr id="6" name="فقاعة الكلام: مستطيلة مستديرة الزوايا 5">
            <a:extLst>
              <a:ext uri="{FF2B5EF4-FFF2-40B4-BE49-F238E27FC236}">
                <a16:creationId xmlns:a16="http://schemas.microsoft.com/office/drawing/2014/main" id="{223F103D-788B-2D5B-F8D2-6CC730698FDA}"/>
              </a:ext>
            </a:extLst>
          </p:cNvPr>
          <p:cNvSpPr/>
          <p:nvPr/>
        </p:nvSpPr>
        <p:spPr>
          <a:xfrm>
            <a:off x="5455398" y="1351949"/>
            <a:ext cx="3966464" cy="864973"/>
          </a:xfrm>
          <a:custGeom>
            <a:avLst/>
            <a:gdLst>
              <a:gd name="connsiteX0" fmla="*/ 0 w 3966464"/>
              <a:gd name="connsiteY0" fmla="*/ 144165 h 864973"/>
              <a:gd name="connsiteX1" fmla="*/ 144165 w 3966464"/>
              <a:gd name="connsiteY1" fmla="*/ 0 h 864973"/>
              <a:gd name="connsiteX2" fmla="*/ 2313771 w 3966464"/>
              <a:gd name="connsiteY2" fmla="*/ 0 h 864973"/>
              <a:gd name="connsiteX3" fmla="*/ 2313771 w 3966464"/>
              <a:gd name="connsiteY3" fmla="*/ 0 h 864973"/>
              <a:gd name="connsiteX4" fmla="*/ 3305387 w 3966464"/>
              <a:gd name="connsiteY4" fmla="*/ 0 h 864973"/>
              <a:gd name="connsiteX5" fmla="*/ 3822299 w 3966464"/>
              <a:gd name="connsiteY5" fmla="*/ 0 h 864973"/>
              <a:gd name="connsiteX6" fmla="*/ 3966464 w 3966464"/>
              <a:gd name="connsiteY6" fmla="*/ 144165 h 864973"/>
              <a:gd name="connsiteX7" fmla="*/ 3966464 w 3966464"/>
              <a:gd name="connsiteY7" fmla="*/ 504568 h 864973"/>
              <a:gd name="connsiteX8" fmla="*/ 4408249 w 3966464"/>
              <a:gd name="connsiteY8" fmla="*/ 834803 h 864973"/>
              <a:gd name="connsiteX9" fmla="*/ 3966464 w 3966464"/>
              <a:gd name="connsiteY9" fmla="*/ 720811 h 864973"/>
              <a:gd name="connsiteX10" fmla="*/ 3966464 w 3966464"/>
              <a:gd name="connsiteY10" fmla="*/ 720808 h 864973"/>
              <a:gd name="connsiteX11" fmla="*/ 3822299 w 3966464"/>
              <a:gd name="connsiteY11" fmla="*/ 864973 h 864973"/>
              <a:gd name="connsiteX12" fmla="*/ 3305387 w 3966464"/>
              <a:gd name="connsiteY12" fmla="*/ 864973 h 864973"/>
              <a:gd name="connsiteX13" fmla="*/ 2313771 w 3966464"/>
              <a:gd name="connsiteY13" fmla="*/ 864973 h 864973"/>
              <a:gd name="connsiteX14" fmla="*/ 2313771 w 3966464"/>
              <a:gd name="connsiteY14" fmla="*/ 864973 h 864973"/>
              <a:gd name="connsiteX15" fmla="*/ 144165 w 3966464"/>
              <a:gd name="connsiteY15" fmla="*/ 864973 h 864973"/>
              <a:gd name="connsiteX16" fmla="*/ 0 w 3966464"/>
              <a:gd name="connsiteY16" fmla="*/ 720808 h 864973"/>
              <a:gd name="connsiteX17" fmla="*/ 0 w 3966464"/>
              <a:gd name="connsiteY17" fmla="*/ 720811 h 864973"/>
              <a:gd name="connsiteX18" fmla="*/ 0 w 3966464"/>
              <a:gd name="connsiteY18" fmla="*/ 504568 h 864973"/>
              <a:gd name="connsiteX19" fmla="*/ 0 w 3966464"/>
              <a:gd name="connsiteY19" fmla="*/ 504568 h 864973"/>
              <a:gd name="connsiteX20" fmla="*/ 0 w 3966464"/>
              <a:gd name="connsiteY20" fmla="*/ 144165 h 864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966464" h="864973" fill="none" extrusionOk="0">
                <a:moveTo>
                  <a:pt x="0" y="144165"/>
                </a:moveTo>
                <a:cubicBezTo>
                  <a:pt x="-7005" y="66941"/>
                  <a:pt x="68201" y="-10517"/>
                  <a:pt x="144165" y="0"/>
                </a:cubicBezTo>
                <a:cubicBezTo>
                  <a:pt x="657914" y="162246"/>
                  <a:pt x="1716953" y="-81669"/>
                  <a:pt x="2313771" y="0"/>
                </a:cubicBezTo>
                <a:lnTo>
                  <a:pt x="2313771" y="0"/>
                </a:lnTo>
                <a:cubicBezTo>
                  <a:pt x="2600173" y="37527"/>
                  <a:pt x="3197341" y="24230"/>
                  <a:pt x="3305387" y="0"/>
                </a:cubicBezTo>
                <a:cubicBezTo>
                  <a:pt x="3498992" y="23910"/>
                  <a:pt x="3693009" y="-21917"/>
                  <a:pt x="3822299" y="0"/>
                </a:cubicBezTo>
                <a:cubicBezTo>
                  <a:pt x="3899504" y="-11773"/>
                  <a:pt x="3980283" y="66350"/>
                  <a:pt x="3966464" y="144165"/>
                </a:cubicBezTo>
                <a:cubicBezTo>
                  <a:pt x="3976755" y="295891"/>
                  <a:pt x="3977792" y="423000"/>
                  <a:pt x="3966464" y="504568"/>
                </a:cubicBezTo>
                <a:cubicBezTo>
                  <a:pt x="4194049" y="638446"/>
                  <a:pt x="4219879" y="705322"/>
                  <a:pt x="4408249" y="834803"/>
                </a:cubicBezTo>
                <a:cubicBezTo>
                  <a:pt x="4289961" y="797266"/>
                  <a:pt x="4183668" y="790255"/>
                  <a:pt x="3966464" y="720811"/>
                </a:cubicBezTo>
                <a:lnTo>
                  <a:pt x="3966464" y="720808"/>
                </a:lnTo>
                <a:cubicBezTo>
                  <a:pt x="3968454" y="815265"/>
                  <a:pt x="3889521" y="855610"/>
                  <a:pt x="3822299" y="864973"/>
                </a:cubicBezTo>
                <a:cubicBezTo>
                  <a:pt x="3710446" y="879428"/>
                  <a:pt x="3431175" y="882739"/>
                  <a:pt x="3305387" y="864973"/>
                </a:cubicBezTo>
                <a:cubicBezTo>
                  <a:pt x="2998933" y="942854"/>
                  <a:pt x="2797701" y="781673"/>
                  <a:pt x="2313771" y="864973"/>
                </a:cubicBezTo>
                <a:lnTo>
                  <a:pt x="2313771" y="864973"/>
                </a:lnTo>
                <a:cubicBezTo>
                  <a:pt x="1596657" y="799728"/>
                  <a:pt x="1008349" y="897534"/>
                  <a:pt x="144165" y="864973"/>
                </a:cubicBezTo>
                <a:cubicBezTo>
                  <a:pt x="73709" y="872916"/>
                  <a:pt x="-6265" y="798856"/>
                  <a:pt x="0" y="720808"/>
                </a:cubicBezTo>
                <a:lnTo>
                  <a:pt x="0" y="720811"/>
                </a:lnTo>
                <a:cubicBezTo>
                  <a:pt x="-11777" y="639431"/>
                  <a:pt x="13635" y="596994"/>
                  <a:pt x="0" y="504568"/>
                </a:cubicBezTo>
                <a:lnTo>
                  <a:pt x="0" y="504568"/>
                </a:lnTo>
                <a:cubicBezTo>
                  <a:pt x="30877" y="382501"/>
                  <a:pt x="23375" y="189373"/>
                  <a:pt x="0" y="144165"/>
                </a:cubicBezTo>
                <a:close/>
              </a:path>
              <a:path w="3966464" h="864973" stroke="0" extrusionOk="0">
                <a:moveTo>
                  <a:pt x="0" y="144165"/>
                </a:moveTo>
                <a:cubicBezTo>
                  <a:pt x="1215" y="65701"/>
                  <a:pt x="56538" y="-4566"/>
                  <a:pt x="144165" y="0"/>
                </a:cubicBezTo>
                <a:cubicBezTo>
                  <a:pt x="1031055" y="4519"/>
                  <a:pt x="1333683" y="-40085"/>
                  <a:pt x="2313771" y="0"/>
                </a:cubicBezTo>
                <a:lnTo>
                  <a:pt x="2313771" y="0"/>
                </a:lnTo>
                <a:cubicBezTo>
                  <a:pt x="2513997" y="66958"/>
                  <a:pt x="2940773" y="-39262"/>
                  <a:pt x="3305387" y="0"/>
                </a:cubicBezTo>
                <a:cubicBezTo>
                  <a:pt x="3516171" y="32896"/>
                  <a:pt x="3628740" y="-15960"/>
                  <a:pt x="3822299" y="0"/>
                </a:cubicBezTo>
                <a:cubicBezTo>
                  <a:pt x="3912156" y="-10257"/>
                  <a:pt x="3963800" y="61969"/>
                  <a:pt x="3966464" y="144165"/>
                </a:cubicBezTo>
                <a:cubicBezTo>
                  <a:pt x="3988309" y="244872"/>
                  <a:pt x="3960114" y="431075"/>
                  <a:pt x="3966464" y="504568"/>
                </a:cubicBezTo>
                <a:cubicBezTo>
                  <a:pt x="4186770" y="670431"/>
                  <a:pt x="4332179" y="728410"/>
                  <a:pt x="4408249" y="834803"/>
                </a:cubicBezTo>
                <a:cubicBezTo>
                  <a:pt x="4269522" y="805287"/>
                  <a:pt x="4013090" y="764459"/>
                  <a:pt x="3966464" y="720811"/>
                </a:cubicBezTo>
                <a:lnTo>
                  <a:pt x="3966464" y="720808"/>
                </a:lnTo>
                <a:cubicBezTo>
                  <a:pt x="3953981" y="801815"/>
                  <a:pt x="3916477" y="859695"/>
                  <a:pt x="3822299" y="864973"/>
                </a:cubicBezTo>
                <a:cubicBezTo>
                  <a:pt x="3664790" y="880215"/>
                  <a:pt x="3393548" y="873648"/>
                  <a:pt x="3305387" y="864973"/>
                </a:cubicBezTo>
                <a:cubicBezTo>
                  <a:pt x="2847051" y="797635"/>
                  <a:pt x="2495052" y="797486"/>
                  <a:pt x="2313771" y="864973"/>
                </a:cubicBezTo>
                <a:lnTo>
                  <a:pt x="2313771" y="864973"/>
                </a:lnTo>
                <a:cubicBezTo>
                  <a:pt x="1442381" y="897560"/>
                  <a:pt x="553213" y="760557"/>
                  <a:pt x="144165" y="864973"/>
                </a:cubicBezTo>
                <a:cubicBezTo>
                  <a:pt x="49859" y="869938"/>
                  <a:pt x="-5336" y="799291"/>
                  <a:pt x="0" y="720808"/>
                </a:cubicBezTo>
                <a:lnTo>
                  <a:pt x="0" y="720811"/>
                </a:lnTo>
                <a:cubicBezTo>
                  <a:pt x="15518" y="674816"/>
                  <a:pt x="14525" y="573083"/>
                  <a:pt x="0" y="504568"/>
                </a:cubicBezTo>
                <a:lnTo>
                  <a:pt x="0" y="504568"/>
                </a:lnTo>
                <a:cubicBezTo>
                  <a:pt x="-173" y="379344"/>
                  <a:pt x="-8200" y="222794"/>
                  <a:pt x="0" y="144165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569941467">
                  <a:prstGeom prst="wedgeRoundRectCallout">
                    <a:avLst>
                      <a:gd name="adj1" fmla="val 61138"/>
                      <a:gd name="adj2" fmla="val 46512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يوجد للنحلة ستة أرجل</a:t>
            </a:r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D1EC5C86-E762-A978-3727-0322AA872D4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71484" y="2712934"/>
            <a:ext cx="971233" cy="1024711"/>
          </a:xfrm>
          <a:prstGeom prst="rect">
            <a:avLst/>
          </a:prstGeom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9507445A-F3BD-3E05-9CCF-A9B7DE512E4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97739" y="3229312"/>
            <a:ext cx="971233" cy="1024711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34DFED9F-5DC9-EBAB-F941-86DC0C8AF55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99510" y="3875797"/>
            <a:ext cx="971233" cy="1024711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CBB9D1BD-AEA3-FD48-D1DE-3B9729DD6A0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551383" y="3787146"/>
            <a:ext cx="1255810" cy="1255810"/>
          </a:xfrm>
          <a:prstGeom prst="rect">
            <a:avLst/>
          </a:prstGeom>
        </p:spPr>
      </p:pic>
      <p:sp>
        <p:nvSpPr>
          <p:cNvPr id="2" name="فقاعة الكلام: مستطيلة مستديرة الزوايا 1">
            <a:extLst>
              <a:ext uri="{FF2B5EF4-FFF2-40B4-BE49-F238E27FC236}">
                <a16:creationId xmlns:a16="http://schemas.microsoft.com/office/drawing/2014/main" id="{B51102AD-87F7-722A-96C8-7192B312ABB1}"/>
              </a:ext>
            </a:extLst>
          </p:cNvPr>
          <p:cNvSpPr/>
          <p:nvPr/>
        </p:nvSpPr>
        <p:spPr>
          <a:xfrm>
            <a:off x="2811057" y="4035535"/>
            <a:ext cx="4129596" cy="864973"/>
          </a:xfrm>
          <a:custGeom>
            <a:avLst/>
            <a:gdLst>
              <a:gd name="connsiteX0" fmla="*/ 0 w 4129596"/>
              <a:gd name="connsiteY0" fmla="*/ 144165 h 864973"/>
              <a:gd name="connsiteX1" fmla="*/ 144165 w 4129596"/>
              <a:gd name="connsiteY1" fmla="*/ 0 h 864973"/>
              <a:gd name="connsiteX2" fmla="*/ 2408931 w 4129596"/>
              <a:gd name="connsiteY2" fmla="*/ 0 h 864973"/>
              <a:gd name="connsiteX3" fmla="*/ 2408931 w 4129596"/>
              <a:gd name="connsiteY3" fmla="*/ 0 h 864973"/>
              <a:gd name="connsiteX4" fmla="*/ 3441330 w 4129596"/>
              <a:gd name="connsiteY4" fmla="*/ 0 h 864973"/>
              <a:gd name="connsiteX5" fmla="*/ 3985431 w 4129596"/>
              <a:gd name="connsiteY5" fmla="*/ 0 h 864973"/>
              <a:gd name="connsiteX6" fmla="*/ 4129596 w 4129596"/>
              <a:gd name="connsiteY6" fmla="*/ 144165 h 864973"/>
              <a:gd name="connsiteX7" fmla="*/ 4129596 w 4129596"/>
              <a:gd name="connsiteY7" fmla="*/ 144162 h 864973"/>
              <a:gd name="connsiteX8" fmla="*/ 4786037 w 4129596"/>
              <a:gd name="connsiteY8" fmla="*/ 330541 h 864973"/>
              <a:gd name="connsiteX9" fmla="*/ 4129596 w 4129596"/>
              <a:gd name="connsiteY9" fmla="*/ 360405 h 864973"/>
              <a:gd name="connsiteX10" fmla="*/ 4129596 w 4129596"/>
              <a:gd name="connsiteY10" fmla="*/ 720808 h 864973"/>
              <a:gd name="connsiteX11" fmla="*/ 3985431 w 4129596"/>
              <a:gd name="connsiteY11" fmla="*/ 864973 h 864973"/>
              <a:gd name="connsiteX12" fmla="*/ 3441330 w 4129596"/>
              <a:gd name="connsiteY12" fmla="*/ 864973 h 864973"/>
              <a:gd name="connsiteX13" fmla="*/ 2408931 w 4129596"/>
              <a:gd name="connsiteY13" fmla="*/ 864973 h 864973"/>
              <a:gd name="connsiteX14" fmla="*/ 2408931 w 4129596"/>
              <a:gd name="connsiteY14" fmla="*/ 864973 h 864973"/>
              <a:gd name="connsiteX15" fmla="*/ 144165 w 4129596"/>
              <a:gd name="connsiteY15" fmla="*/ 864973 h 864973"/>
              <a:gd name="connsiteX16" fmla="*/ 0 w 4129596"/>
              <a:gd name="connsiteY16" fmla="*/ 720808 h 864973"/>
              <a:gd name="connsiteX17" fmla="*/ 0 w 4129596"/>
              <a:gd name="connsiteY17" fmla="*/ 360405 h 864973"/>
              <a:gd name="connsiteX18" fmla="*/ 0 w 4129596"/>
              <a:gd name="connsiteY18" fmla="*/ 144162 h 864973"/>
              <a:gd name="connsiteX19" fmla="*/ 0 w 4129596"/>
              <a:gd name="connsiteY19" fmla="*/ 144162 h 864973"/>
              <a:gd name="connsiteX20" fmla="*/ 0 w 4129596"/>
              <a:gd name="connsiteY20" fmla="*/ 144165 h 864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129596" h="864973" fill="none" extrusionOk="0">
                <a:moveTo>
                  <a:pt x="0" y="144165"/>
                </a:moveTo>
                <a:cubicBezTo>
                  <a:pt x="-7005" y="66941"/>
                  <a:pt x="68201" y="-10517"/>
                  <a:pt x="144165" y="0"/>
                </a:cubicBezTo>
                <a:cubicBezTo>
                  <a:pt x="681739" y="162246"/>
                  <a:pt x="2150116" y="-81669"/>
                  <a:pt x="2408931" y="0"/>
                </a:cubicBezTo>
                <a:lnTo>
                  <a:pt x="2408931" y="0"/>
                </a:lnTo>
                <a:cubicBezTo>
                  <a:pt x="2900154" y="78000"/>
                  <a:pt x="3040009" y="-19528"/>
                  <a:pt x="3441330" y="0"/>
                </a:cubicBezTo>
                <a:cubicBezTo>
                  <a:pt x="3696019" y="36163"/>
                  <a:pt x="3716903" y="45319"/>
                  <a:pt x="3985431" y="0"/>
                </a:cubicBezTo>
                <a:cubicBezTo>
                  <a:pt x="4062636" y="-11773"/>
                  <a:pt x="4143415" y="66350"/>
                  <a:pt x="4129596" y="144165"/>
                </a:cubicBezTo>
                <a:lnTo>
                  <a:pt x="4129596" y="144162"/>
                </a:lnTo>
                <a:cubicBezTo>
                  <a:pt x="4225874" y="200214"/>
                  <a:pt x="4510645" y="227831"/>
                  <a:pt x="4786037" y="330541"/>
                </a:cubicBezTo>
                <a:cubicBezTo>
                  <a:pt x="4636249" y="388494"/>
                  <a:pt x="4264742" y="412849"/>
                  <a:pt x="4129596" y="360405"/>
                </a:cubicBezTo>
                <a:cubicBezTo>
                  <a:pt x="4146655" y="412489"/>
                  <a:pt x="4138670" y="555076"/>
                  <a:pt x="4129596" y="720808"/>
                </a:cubicBezTo>
                <a:cubicBezTo>
                  <a:pt x="4131586" y="815265"/>
                  <a:pt x="4052653" y="855610"/>
                  <a:pt x="3985431" y="864973"/>
                </a:cubicBezTo>
                <a:cubicBezTo>
                  <a:pt x="3894359" y="902891"/>
                  <a:pt x="3666441" y="889612"/>
                  <a:pt x="3441330" y="864973"/>
                </a:cubicBezTo>
                <a:cubicBezTo>
                  <a:pt x="3052308" y="939141"/>
                  <a:pt x="2573732" y="848426"/>
                  <a:pt x="2408931" y="864973"/>
                </a:cubicBezTo>
                <a:lnTo>
                  <a:pt x="2408931" y="864973"/>
                </a:lnTo>
                <a:cubicBezTo>
                  <a:pt x="1431663" y="799728"/>
                  <a:pt x="699991" y="897534"/>
                  <a:pt x="144165" y="864973"/>
                </a:cubicBezTo>
                <a:cubicBezTo>
                  <a:pt x="73709" y="872916"/>
                  <a:pt x="-6265" y="798856"/>
                  <a:pt x="0" y="720808"/>
                </a:cubicBezTo>
                <a:cubicBezTo>
                  <a:pt x="-14366" y="619054"/>
                  <a:pt x="5385" y="425923"/>
                  <a:pt x="0" y="360405"/>
                </a:cubicBezTo>
                <a:cubicBezTo>
                  <a:pt x="-9383" y="321219"/>
                  <a:pt x="-17647" y="183780"/>
                  <a:pt x="0" y="144162"/>
                </a:cubicBezTo>
                <a:lnTo>
                  <a:pt x="0" y="144162"/>
                </a:lnTo>
                <a:lnTo>
                  <a:pt x="0" y="144165"/>
                </a:lnTo>
                <a:close/>
              </a:path>
              <a:path w="4129596" h="864973" stroke="0" extrusionOk="0">
                <a:moveTo>
                  <a:pt x="0" y="144165"/>
                </a:moveTo>
                <a:cubicBezTo>
                  <a:pt x="1215" y="65701"/>
                  <a:pt x="56538" y="-4566"/>
                  <a:pt x="144165" y="0"/>
                </a:cubicBezTo>
                <a:cubicBezTo>
                  <a:pt x="1008714" y="4519"/>
                  <a:pt x="2017721" y="-40085"/>
                  <a:pt x="2408931" y="0"/>
                </a:cubicBezTo>
                <a:lnTo>
                  <a:pt x="2408931" y="0"/>
                </a:lnTo>
                <a:cubicBezTo>
                  <a:pt x="2580589" y="38941"/>
                  <a:pt x="2967473" y="61735"/>
                  <a:pt x="3441330" y="0"/>
                </a:cubicBezTo>
                <a:cubicBezTo>
                  <a:pt x="3515578" y="23168"/>
                  <a:pt x="3773866" y="33624"/>
                  <a:pt x="3985431" y="0"/>
                </a:cubicBezTo>
                <a:cubicBezTo>
                  <a:pt x="4075288" y="-10257"/>
                  <a:pt x="4126932" y="61969"/>
                  <a:pt x="4129596" y="144165"/>
                </a:cubicBezTo>
                <a:lnTo>
                  <a:pt x="4129596" y="144162"/>
                </a:lnTo>
                <a:cubicBezTo>
                  <a:pt x="4275748" y="249241"/>
                  <a:pt x="4643521" y="291971"/>
                  <a:pt x="4786037" y="330541"/>
                </a:cubicBezTo>
                <a:cubicBezTo>
                  <a:pt x="4689987" y="342366"/>
                  <a:pt x="4252636" y="343589"/>
                  <a:pt x="4129596" y="360405"/>
                </a:cubicBezTo>
                <a:cubicBezTo>
                  <a:pt x="4105333" y="504324"/>
                  <a:pt x="4101239" y="682510"/>
                  <a:pt x="4129596" y="720808"/>
                </a:cubicBezTo>
                <a:cubicBezTo>
                  <a:pt x="4117113" y="801815"/>
                  <a:pt x="4079609" y="859695"/>
                  <a:pt x="3985431" y="864973"/>
                </a:cubicBezTo>
                <a:cubicBezTo>
                  <a:pt x="3803765" y="847769"/>
                  <a:pt x="3701497" y="881643"/>
                  <a:pt x="3441330" y="864973"/>
                </a:cubicBezTo>
                <a:cubicBezTo>
                  <a:pt x="3020524" y="827864"/>
                  <a:pt x="2719413" y="846392"/>
                  <a:pt x="2408931" y="864973"/>
                </a:cubicBezTo>
                <a:lnTo>
                  <a:pt x="2408931" y="864973"/>
                </a:lnTo>
                <a:cubicBezTo>
                  <a:pt x="1909060" y="897560"/>
                  <a:pt x="1083211" y="760557"/>
                  <a:pt x="144165" y="864973"/>
                </a:cubicBezTo>
                <a:cubicBezTo>
                  <a:pt x="49859" y="869938"/>
                  <a:pt x="-5336" y="799291"/>
                  <a:pt x="0" y="720808"/>
                </a:cubicBezTo>
                <a:cubicBezTo>
                  <a:pt x="11946" y="662964"/>
                  <a:pt x="-32093" y="515729"/>
                  <a:pt x="0" y="360405"/>
                </a:cubicBezTo>
                <a:cubicBezTo>
                  <a:pt x="-2495" y="337290"/>
                  <a:pt x="8524" y="189722"/>
                  <a:pt x="0" y="144162"/>
                </a:cubicBezTo>
                <a:lnTo>
                  <a:pt x="0" y="144162"/>
                </a:lnTo>
                <a:lnTo>
                  <a:pt x="0" y="144165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1569941467">
                  <a:prstGeom prst="wedgeRoundRectCallout">
                    <a:avLst>
                      <a:gd name="adj1" fmla="val 65896"/>
                      <a:gd name="adj2" fmla="val -11786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ما عدد الأرجل لثلاث نحلات ؟</a:t>
            </a:r>
          </a:p>
        </p:txBody>
      </p:sp>
      <p:sp>
        <p:nvSpPr>
          <p:cNvPr id="22" name="مستطيل: زوايا مستديرة 21">
            <a:extLst>
              <a:ext uri="{FF2B5EF4-FFF2-40B4-BE49-F238E27FC236}">
                <a16:creationId xmlns:a16="http://schemas.microsoft.com/office/drawing/2014/main" id="{F74314B3-DD4F-CD15-CF4E-D22872B15EA1}"/>
              </a:ext>
            </a:extLst>
          </p:cNvPr>
          <p:cNvSpPr/>
          <p:nvPr/>
        </p:nvSpPr>
        <p:spPr>
          <a:xfrm>
            <a:off x="2257100" y="5289617"/>
            <a:ext cx="7866529" cy="1249388"/>
          </a:xfrm>
          <a:custGeom>
            <a:avLst/>
            <a:gdLst>
              <a:gd name="connsiteX0" fmla="*/ 0 w 7866529"/>
              <a:gd name="connsiteY0" fmla="*/ 624694 h 1249388"/>
              <a:gd name="connsiteX1" fmla="*/ 624694 w 7866529"/>
              <a:gd name="connsiteY1" fmla="*/ 0 h 1249388"/>
              <a:gd name="connsiteX2" fmla="*/ 7241835 w 7866529"/>
              <a:gd name="connsiteY2" fmla="*/ 0 h 1249388"/>
              <a:gd name="connsiteX3" fmla="*/ 7866529 w 7866529"/>
              <a:gd name="connsiteY3" fmla="*/ 624694 h 1249388"/>
              <a:gd name="connsiteX4" fmla="*/ 7866529 w 7866529"/>
              <a:gd name="connsiteY4" fmla="*/ 624694 h 1249388"/>
              <a:gd name="connsiteX5" fmla="*/ 7241835 w 7866529"/>
              <a:gd name="connsiteY5" fmla="*/ 1249388 h 1249388"/>
              <a:gd name="connsiteX6" fmla="*/ 624694 w 7866529"/>
              <a:gd name="connsiteY6" fmla="*/ 1249388 h 1249388"/>
              <a:gd name="connsiteX7" fmla="*/ 0 w 7866529"/>
              <a:gd name="connsiteY7" fmla="*/ 624694 h 124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66529" h="1249388" fill="none" extrusionOk="0">
                <a:moveTo>
                  <a:pt x="0" y="624694"/>
                </a:moveTo>
                <a:cubicBezTo>
                  <a:pt x="11438" y="249643"/>
                  <a:pt x="223058" y="-30726"/>
                  <a:pt x="624694" y="0"/>
                </a:cubicBezTo>
                <a:cubicBezTo>
                  <a:pt x="2293764" y="-66540"/>
                  <a:pt x="4431730" y="-101469"/>
                  <a:pt x="7241835" y="0"/>
                </a:cubicBezTo>
                <a:cubicBezTo>
                  <a:pt x="7567324" y="2169"/>
                  <a:pt x="7917480" y="261213"/>
                  <a:pt x="7866529" y="624694"/>
                </a:cubicBezTo>
                <a:lnTo>
                  <a:pt x="7866529" y="624694"/>
                </a:lnTo>
                <a:cubicBezTo>
                  <a:pt x="7851040" y="962007"/>
                  <a:pt x="7579782" y="1250108"/>
                  <a:pt x="7241835" y="1249388"/>
                </a:cubicBezTo>
                <a:cubicBezTo>
                  <a:pt x="5869036" y="1406037"/>
                  <a:pt x="2718325" y="1224158"/>
                  <a:pt x="624694" y="1249388"/>
                </a:cubicBezTo>
                <a:cubicBezTo>
                  <a:pt x="223768" y="1260734"/>
                  <a:pt x="54660" y="986717"/>
                  <a:pt x="0" y="624694"/>
                </a:cubicBezTo>
                <a:close/>
              </a:path>
              <a:path w="7866529" h="1249388" stroke="0" extrusionOk="0">
                <a:moveTo>
                  <a:pt x="0" y="624694"/>
                </a:moveTo>
                <a:cubicBezTo>
                  <a:pt x="6741" y="286097"/>
                  <a:pt x="257345" y="-12738"/>
                  <a:pt x="624694" y="0"/>
                </a:cubicBezTo>
                <a:cubicBezTo>
                  <a:pt x="1350609" y="4519"/>
                  <a:pt x="6564357" y="-40085"/>
                  <a:pt x="7241835" y="0"/>
                </a:cubicBezTo>
                <a:cubicBezTo>
                  <a:pt x="7607668" y="-19297"/>
                  <a:pt x="7907147" y="235187"/>
                  <a:pt x="7866529" y="624694"/>
                </a:cubicBezTo>
                <a:lnTo>
                  <a:pt x="7866529" y="624694"/>
                </a:lnTo>
                <a:cubicBezTo>
                  <a:pt x="7870389" y="967583"/>
                  <a:pt x="7556464" y="1274491"/>
                  <a:pt x="7241835" y="1249388"/>
                </a:cubicBezTo>
                <a:cubicBezTo>
                  <a:pt x="5055737" y="1311529"/>
                  <a:pt x="1433894" y="1413423"/>
                  <a:pt x="624694" y="1249388"/>
                </a:cubicBezTo>
                <a:cubicBezTo>
                  <a:pt x="265821" y="1243659"/>
                  <a:pt x="-15835" y="933259"/>
                  <a:pt x="0" y="624694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12700">
            <a:solidFill>
              <a:schemeClr val="accent5"/>
            </a:solidFill>
            <a:extLst>
              <a:ext uri="{C807C97D-BFC1-408E-A445-0C87EB9F89A2}">
                <ask:lineSketchStyleProps xmlns:ask="http://schemas.microsoft.com/office/drawing/2018/sketchyshapes" sd="1569941467">
                  <a:prstGeom prst="roundRect">
                    <a:avLst>
                      <a:gd name="adj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إذن نستطيع إيجاد عدد الأرجل للنحلات مهما كان عددها ..</a:t>
            </a:r>
          </a:p>
          <a:p>
            <a:pPr algn="ctr"/>
            <a:r>
              <a:rPr lang="ar-SA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عن طريق   الضرب في ستة</a:t>
            </a:r>
          </a:p>
        </p:txBody>
      </p:sp>
      <p:sp>
        <p:nvSpPr>
          <p:cNvPr id="23" name="سهم: لليسار 22">
            <a:extLst>
              <a:ext uri="{FF2B5EF4-FFF2-40B4-BE49-F238E27FC236}">
                <a16:creationId xmlns:a16="http://schemas.microsoft.com/office/drawing/2014/main" id="{D1008458-5E94-A171-FE1F-A9B59DD08D63}"/>
              </a:ext>
            </a:extLst>
          </p:cNvPr>
          <p:cNvSpPr/>
          <p:nvPr/>
        </p:nvSpPr>
        <p:spPr>
          <a:xfrm>
            <a:off x="4428752" y="5816949"/>
            <a:ext cx="2053292" cy="714589"/>
          </a:xfrm>
          <a:custGeom>
            <a:avLst/>
            <a:gdLst>
              <a:gd name="connsiteX0" fmla="*/ 0 w 2053292"/>
              <a:gd name="connsiteY0" fmla="*/ 357295 h 714589"/>
              <a:gd name="connsiteX1" fmla="*/ 357295 w 2053292"/>
              <a:gd name="connsiteY1" fmla="*/ 0 h 714589"/>
              <a:gd name="connsiteX2" fmla="*/ 357295 w 2053292"/>
              <a:gd name="connsiteY2" fmla="*/ 97752 h 714589"/>
              <a:gd name="connsiteX3" fmla="*/ 2053292 w 2053292"/>
              <a:gd name="connsiteY3" fmla="*/ 97752 h 714589"/>
              <a:gd name="connsiteX4" fmla="*/ 2053292 w 2053292"/>
              <a:gd name="connsiteY4" fmla="*/ 616837 h 714589"/>
              <a:gd name="connsiteX5" fmla="*/ 357295 w 2053292"/>
              <a:gd name="connsiteY5" fmla="*/ 616837 h 714589"/>
              <a:gd name="connsiteX6" fmla="*/ 357295 w 2053292"/>
              <a:gd name="connsiteY6" fmla="*/ 714589 h 714589"/>
              <a:gd name="connsiteX7" fmla="*/ 0 w 2053292"/>
              <a:gd name="connsiteY7" fmla="*/ 357295 h 714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53292" h="714589" extrusionOk="0">
                <a:moveTo>
                  <a:pt x="0" y="357295"/>
                </a:moveTo>
                <a:cubicBezTo>
                  <a:pt x="95676" y="285498"/>
                  <a:pt x="250746" y="78687"/>
                  <a:pt x="357295" y="0"/>
                </a:cubicBezTo>
                <a:cubicBezTo>
                  <a:pt x="353295" y="42780"/>
                  <a:pt x="349472" y="75543"/>
                  <a:pt x="357295" y="97752"/>
                </a:cubicBezTo>
                <a:cubicBezTo>
                  <a:pt x="643781" y="172954"/>
                  <a:pt x="1267078" y="-24492"/>
                  <a:pt x="2053292" y="97752"/>
                </a:cubicBezTo>
                <a:cubicBezTo>
                  <a:pt x="2096720" y="252872"/>
                  <a:pt x="2014611" y="442371"/>
                  <a:pt x="2053292" y="616837"/>
                </a:cubicBezTo>
                <a:cubicBezTo>
                  <a:pt x="1365076" y="566105"/>
                  <a:pt x="809031" y="730238"/>
                  <a:pt x="357295" y="616837"/>
                </a:cubicBezTo>
                <a:cubicBezTo>
                  <a:pt x="350525" y="629406"/>
                  <a:pt x="351430" y="670928"/>
                  <a:pt x="357295" y="714589"/>
                </a:cubicBezTo>
                <a:cubicBezTo>
                  <a:pt x="155853" y="572293"/>
                  <a:pt x="55900" y="467259"/>
                  <a:pt x="0" y="357295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3731501198">
                  <a:prstGeom prst="leftArrow">
                    <a:avLst>
                      <a:gd name="adj1" fmla="val 72641"/>
                      <a:gd name="adj2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4" name="شكل بيضاوي 23">
            <a:extLst>
              <a:ext uri="{FF2B5EF4-FFF2-40B4-BE49-F238E27FC236}">
                <a16:creationId xmlns:a16="http://schemas.microsoft.com/office/drawing/2014/main" id="{78E29D9D-DB95-9E0B-4E76-AF3FA3214BAB}"/>
              </a:ext>
            </a:extLst>
          </p:cNvPr>
          <p:cNvSpPr/>
          <p:nvPr/>
        </p:nvSpPr>
        <p:spPr>
          <a:xfrm>
            <a:off x="2798221" y="5895106"/>
            <a:ext cx="1539067" cy="529050"/>
          </a:xfrm>
          <a:custGeom>
            <a:avLst/>
            <a:gdLst>
              <a:gd name="connsiteX0" fmla="*/ 0 w 1539067"/>
              <a:gd name="connsiteY0" fmla="*/ 264525 h 529050"/>
              <a:gd name="connsiteX1" fmla="*/ 769534 w 1539067"/>
              <a:gd name="connsiteY1" fmla="*/ 0 h 529050"/>
              <a:gd name="connsiteX2" fmla="*/ 1539068 w 1539067"/>
              <a:gd name="connsiteY2" fmla="*/ 264525 h 529050"/>
              <a:gd name="connsiteX3" fmla="*/ 769534 w 1539067"/>
              <a:gd name="connsiteY3" fmla="*/ 529050 h 529050"/>
              <a:gd name="connsiteX4" fmla="*/ 0 w 1539067"/>
              <a:gd name="connsiteY4" fmla="*/ 264525 h 52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9067" h="529050" fill="none" extrusionOk="0">
                <a:moveTo>
                  <a:pt x="0" y="264525"/>
                </a:moveTo>
                <a:cubicBezTo>
                  <a:pt x="10603" y="89018"/>
                  <a:pt x="373234" y="-40469"/>
                  <a:pt x="769534" y="0"/>
                </a:cubicBezTo>
                <a:cubicBezTo>
                  <a:pt x="1177552" y="14564"/>
                  <a:pt x="1562465" y="107526"/>
                  <a:pt x="1539068" y="264525"/>
                </a:cubicBezTo>
                <a:cubicBezTo>
                  <a:pt x="1558108" y="374492"/>
                  <a:pt x="1203149" y="556625"/>
                  <a:pt x="769534" y="529050"/>
                </a:cubicBezTo>
                <a:cubicBezTo>
                  <a:pt x="340226" y="529796"/>
                  <a:pt x="-8508" y="427825"/>
                  <a:pt x="0" y="264525"/>
                </a:cubicBezTo>
                <a:close/>
              </a:path>
              <a:path w="1539067" h="529050" stroke="0" extrusionOk="0">
                <a:moveTo>
                  <a:pt x="0" y="264525"/>
                </a:moveTo>
                <a:cubicBezTo>
                  <a:pt x="-16978" y="71166"/>
                  <a:pt x="368082" y="-68682"/>
                  <a:pt x="769534" y="0"/>
                </a:cubicBezTo>
                <a:cubicBezTo>
                  <a:pt x="1180417" y="20678"/>
                  <a:pt x="1531221" y="113253"/>
                  <a:pt x="1539068" y="264525"/>
                </a:cubicBezTo>
                <a:cubicBezTo>
                  <a:pt x="1505050" y="423598"/>
                  <a:pt x="1201147" y="526703"/>
                  <a:pt x="769534" y="529050"/>
                </a:cubicBezTo>
                <a:cubicBezTo>
                  <a:pt x="335029" y="531270"/>
                  <a:pt x="-2604" y="410231"/>
                  <a:pt x="0" y="26452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  <a:extLst>
              <a:ext uri="{C807C97D-BFC1-408E-A445-0C87EB9F89A2}">
                <ask:lineSketchStyleProps xmlns:ask="http://schemas.microsoft.com/office/drawing/2018/sketchyshapes" sd="1205876056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القاعدة</a:t>
            </a:r>
          </a:p>
        </p:txBody>
      </p:sp>
    </p:spTree>
    <p:extLst>
      <p:ext uri="{BB962C8B-B14F-4D97-AF65-F5344CB8AC3E}">
        <p14:creationId xmlns:p14="http://schemas.microsoft.com/office/powerpoint/2010/main" val="869639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2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75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25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1000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750"/>
                            </p:stCondLst>
                            <p:childTnLst>
                              <p:par>
                                <p:cTn id="71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22" presetClass="entr" presetSubtype="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10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6" presetClass="entr" presetSubtype="21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 animBg="1"/>
      <p:bldP spid="3" grpId="0" animBg="1"/>
      <p:bldP spid="15" grpId="0" animBg="1"/>
      <p:bldP spid="6" grpId="0" animBg="1"/>
      <p:bldP spid="2" grpId="0" animBg="1"/>
      <p:bldP spid="22" grpId="0" build="p" animBg="1"/>
      <p:bldP spid="23" grpId="0" animBg="1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7">
            <a:extLst>
              <a:ext uri="{FF2B5EF4-FFF2-40B4-BE49-F238E27FC236}">
                <a16:creationId xmlns:a16="http://schemas.microsoft.com/office/drawing/2014/main" id="{03207EED-7374-4E97-D744-0413C83256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211650">
            <a:off x="7367633" y="215895"/>
            <a:ext cx="4680767" cy="2183100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2D3C90A4-CC68-F41D-CFC9-A40EC281FB8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20092" b="23168"/>
          <a:stretch/>
        </p:blipFill>
        <p:spPr>
          <a:xfrm>
            <a:off x="225720" y="187048"/>
            <a:ext cx="1318679" cy="109709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39514"/>
          <a:stretch>
            <a:fillRect/>
          </a:stretch>
        </p:blipFill>
        <p:spPr>
          <a:xfrm rot="17925789">
            <a:off x="-260265" y="4863236"/>
            <a:ext cx="1933177" cy="2629377"/>
          </a:xfrm>
          <a:prstGeom prst="rect">
            <a:avLst/>
          </a:prstGeom>
        </p:spPr>
      </p:pic>
      <p:pic>
        <p:nvPicPr>
          <p:cNvPr id="33" name="Picture 17">
            <a:extLst>
              <a:ext uri="{FF2B5EF4-FFF2-40B4-BE49-F238E27FC236}">
                <a16:creationId xmlns:a16="http://schemas.microsoft.com/office/drawing/2014/main" id="{07C896D4-43BE-ED1C-8F6F-2982DC8A273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0211650">
            <a:off x="7345585" y="64592"/>
            <a:ext cx="4813041" cy="2183100"/>
          </a:xfrm>
          <a:prstGeom prst="rect">
            <a:avLst/>
          </a:prstGeom>
        </p:spPr>
      </p:pic>
      <p:sp>
        <p:nvSpPr>
          <p:cNvPr id="31" name="مستطيل: زوايا مستديرة 30">
            <a:extLst>
              <a:ext uri="{FF2B5EF4-FFF2-40B4-BE49-F238E27FC236}">
                <a16:creationId xmlns:a16="http://schemas.microsoft.com/office/drawing/2014/main" id="{511B3AF8-A27B-ED3E-6C66-FA7349EBD06B}"/>
              </a:ext>
            </a:extLst>
          </p:cNvPr>
          <p:cNvSpPr/>
          <p:nvPr/>
        </p:nvSpPr>
        <p:spPr>
          <a:xfrm>
            <a:off x="8491407" y="505960"/>
            <a:ext cx="2210043" cy="776181"/>
          </a:xfrm>
          <a:custGeom>
            <a:avLst/>
            <a:gdLst>
              <a:gd name="connsiteX0" fmla="*/ 0 w 2210043"/>
              <a:gd name="connsiteY0" fmla="*/ 129366 h 776181"/>
              <a:gd name="connsiteX1" fmla="*/ 129366 w 2210043"/>
              <a:gd name="connsiteY1" fmla="*/ 0 h 776181"/>
              <a:gd name="connsiteX2" fmla="*/ 2080677 w 2210043"/>
              <a:gd name="connsiteY2" fmla="*/ 0 h 776181"/>
              <a:gd name="connsiteX3" fmla="*/ 2210043 w 2210043"/>
              <a:gd name="connsiteY3" fmla="*/ 129366 h 776181"/>
              <a:gd name="connsiteX4" fmla="*/ 2210043 w 2210043"/>
              <a:gd name="connsiteY4" fmla="*/ 646815 h 776181"/>
              <a:gd name="connsiteX5" fmla="*/ 2080677 w 2210043"/>
              <a:gd name="connsiteY5" fmla="*/ 776181 h 776181"/>
              <a:gd name="connsiteX6" fmla="*/ 129366 w 2210043"/>
              <a:gd name="connsiteY6" fmla="*/ 776181 h 776181"/>
              <a:gd name="connsiteX7" fmla="*/ 0 w 2210043"/>
              <a:gd name="connsiteY7" fmla="*/ 646815 h 776181"/>
              <a:gd name="connsiteX8" fmla="*/ 0 w 2210043"/>
              <a:gd name="connsiteY8" fmla="*/ 129366 h 776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10043" h="776181" extrusionOk="0">
                <a:moveTo>
                  <a:pt x="0" y="129366"/>
                </a:moveTo>
                <a:cubicBezTo>
                  <a:pt x="10619" y="57424"/>
                  <a:pt x="49347" y="6997"/>
                  <a:pt x="129366" y="0"/>
                </a:cubicBezTo>
                <a:cubicBezTo>
                  <a:pt x="768504" y="114653"/>
                  <a:pt x="1165136" y="95341"/>
                  <a:pt x="2080677" y="0"/>
                </a:cubicBezTo>
                <a:cubicBezTo>
                  <a:pt x="2155154" y="1370"/>
                  <a:pt x="2206754" y="57219"/>
                  <a:pt x="2210043" y="129366"/>
                </a:cubicBezTo>
                <a:cubicBezTo>
                  <a:pt x="2248568" y="232536"/>
                  <a:pt x="2243284" y="558277"/>
                  <a:pt x="2210043" y="646815"/>
                </a:cubicBezTo>
                <a:cubicBezTo>
                  <a:pt x="2203978" y="712916"/>
                  <a:pt x="2149240" y="788099"/>
                  <a:pt x="2080677" y="776181"/>
                </a:cubicBezTo>
                <a:cubicBezTo>
                  <a:pt x="1705562" y="793703"/>
                  <a:pt x="385832" y="933354"/>
                  <a:pt x="129366" y="776181"/>
                </a:cubicBezTo>
                <a:cubicBezTo>
                  <a:pt x="61690" y="786536"/>
                  <a:pt x="-11" y="728677"/>
                  <a:pt x="0" y="646815"/>
                </a:cubicBezTo>
                <a:cubicBezTo>
                  <a:pt x="-8444" y="421042"/>
                  <a:pt x="29219" y="216202"/>
                  <a:pt x="0" y="129366"/>
                </a:cubicBezTo>
                <a:close/>
              </a:path>
            </a:pathLst>
          </a:custGeom>
          <a:noFill/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3350318510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5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استعد</a:t>
            </a:r>
          </a:p>
        </p:txBody>
      </p:sp>
      <p:pic>
        <p:nvPicPr>
          <p:cNvPr id="32" name="صورة 31">
            <a:extLst>
              <a:ext uri="{FF2B5EF4-FFF2-40B4-BE49-F238E27FC236}">
                <a16:creationId xmlns:a16="http://schemas.microsoft.com/office/drawing/2014/main" id="{7C536B48-FD2C-1735-B3F1-3A8AA628624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67" y="5479153"/>
            <a:ext cx="1454765" cy="1307437"/>
          </a:xfrm>
          <a:prstGeom prst="rect">
            <a:avLst/>
          </a:prstGeom>
        </p:spPr>
      </p:pic>
      <p:pic>
        <p:nvPicPr>
          <p:cNvPr id="34" name="Picture 22">
            <a:extLst>
              <a:ext uri="{FF2B5EF4-FFF2-40B4-BE49-F238E27FC236}">
                <a16:creationId xmlns:a16="http://schemas.microsoft.com/office/drawing/2014/main" id="{BF6F8467-9FF6-ED58-CC72-FE79B2BF9EA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7630401" y="550727"/>
            <a:ext cx="751747" cy="743547"/>
          </a:xfrm>
          <a:prstGeom prst="rect">
            <a:avLst/>
          </a:prstGeom>
        </p:spPr>
      </p:pic>
      <p:pic>
        <p:nvPicPr>
          <p:cNvPr id="35" name="Picture 22">
            <a:extLst>
              <a:ext uri="{FF2B5EF4-FFF2-40B4-BE49-F238E27FC236}">
                <a16:creationId xmlns:a16="http://schemas.microsoft.com/office/drawing/2014/main" id="{F1FDAB0B-82DB-9A02-0109-72BBC097F63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10810709" y="935738"/>
            <a:ext cx="751746" cy="743546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0ABBC805-95C3-8A73-9D8B-FFD9FE562525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10301" t="31885" r="54456" b="48315"/>
          <a:stretch/>
        </p:blipFill>
        <p:spPr>
          <a:xfrm>
            <a:off x="1998895" y="2232851"/>
            <a:ext cx="9840495" cy="3686010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9128BE87-3874-BEC0-B2D4-447A7663BB46}"/>
              </a:ext>
            </a:extLst>
          </p:cNvPr>
          <p:cNvSpPr/>
          <p:nvPr/>
        </p:nvSpPr>
        <p:spPr>
          <a:xfrm>
            <a:off x="4309037" y="4358399"/>
            <a:ext cx="820271" cy="316006"/>
          </a:xfrm>
          <a:prstGeom prst="rect">
            <a:avLst/>
          </a:prstGeom>
          <a:solidFill>
            <a:srgbClr val="C5E2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54778775-29D5-EB62-2196-D539484690DE}"/>
              </a:ext>
            </a:extLst>
          </p:cNvPr>
          <p:cNvSpPr/>
          <p:nvPr/>
        </p:nvSpPr>
        <p:spPr>
          <a:xfrm>
            <a:off x="4309037" y="4752846"/>
            <a:ext cx="820271" cy="316006"/>
          </a:xfrm>
          <a:prstGeom prst="rect">
            <a:avLst/>
          </a:prstGeom>
          <a:solidFill>
            <a:srgbClr val="D6E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D557BEEC-6D7E-0209-F180-A1A7AF78B247}"/>
              </a:ext>
            </a:extLst>
          </p:cNvPr>
          <p:cNvSpPr/>
          <p:nvPr/>
        </p:nvSpPr>
        <p:spPr>
          <a:xfrm>
            <a:off x="4323811" y="5141190"/>
            <a:ext cx="820271" cy="316006"/>
          </a:xfrm>
          <a:prstGeom prst="rect">
            <a:avLst/>
          </a:prstGeom>
          <a:solidFill>
            <a:srgbClr val="E5F4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9CEB4C47-097F-B527-7203-3333963A766D}"/>
              </a:ext>
            </a:extLst>
          </p:cNvPr>
          <p:cNvSpPr/>
          <p:nvPr/>
        </p:nvSpPr>
        <p:spPr>
          <a:xfrm>
            <a:off x="2865040" y="4358399"/>
            <a:ext cx="820271" cy="316006"/>
          </a:xfrm>
          <a:prstGeom prst="rect">
            <a:avLst/>
          </a:prstGeom>
          <a:solidFill>
            <a:srgbClr val="D6E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9BE63045-F8BD-03B3-B001-EA149BAF0FA5}"/>
              </a:ext>
            </a:extLst>
          </p:cNvPr>
          <p:cNvSpPr/>
          <p:nvPr/>
        </p:nvSpPr>
        <p:spPr>
          <a:xfrm>
            <a:off x="2865040" y="4752846"/>
            <a:ext cx="820271" cy="316006"/>
          </a:xfrm>
          <a:prstGeom prst="rect">
            <a:avLst/>
          </a:prstGeom>
          <a:solidFill>
            <a:srgbClr val="E5F4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47BC3C67-2F4F-559E-512E-FD58065B6B79}"/>
              </a:ext>
            </a:extLst>
          </p:cNvPr>
          <p:cNvSpPr/>
          <p:nvPr/>
        </p:nvSpPr>
        <p:spPr>
          <a:xfrm>
            <a:off x="2831422" y="5147293"/>
            <a:ext cx="820271" cy="316006"/>
          </a:xfrm>
          <a:prstGeom prst="rect">
            <a:avLst/>
          </a:prstGeom>
          <a:solidFill>
            <a:srgbClr val="E5F4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5" name="Picture 15">
            <a:extLst>
              <a:ext uri="{FF2B5EF4-FFF2-40B4-BE49-F238E27FC236}">
                <a16:creationId xmlns:a16="http://schemas.microsoft.com/office/drawing/2014/main" id="{CA850EE5-513A-75EF-136A-D310D6DB1A6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flipH="1">
            <a:off x="102741" y="1679284"/>
            <a:ext cx="631266" cy="651400"/>
          </a:xfrm>
          <a:prstGeom prst="rect">
            <a:avLst/>
          </a:prstGeom>
        </p:spPr>
      </p:pic>
      <p:pic>
        <p:nvPicPr>
          <p:cNvPr id="17" name="Picture 15">
            <a:extLst>
              <a:ext uri="{FF2B5EF4-FFF2-40B4-BE49-F238E27FC236}">
                <a16:creationId xmlns:a16="http://schemas.microsoft.com/office/drawing/2014/main" id="{2C669372-42DD-4F78-4FF0-6D9F10B5E0E9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flipH="1">
            <a:off x="285375" y="2330684"/>
            <a:ext cx="631266" cy="651400"/>
          </a:xfrm>
          <a:prstGeom prst="rect">
            <a:avLst/>
          </a:prstGeom>
        </p:spPr>
      </p:pic>
      <p:sp>
        <p:nvSpPr>
          <p:cNvPr id="19" name="مربع نص 18">
            <a:extLst>
              <a:ext uri="{FF2B5EF4-FFF2-40B4-BE49-F238E27FC236}">
                <a16:creationId xmlns:a16="http://schemas.microsoft.com/office/drawing/2014/main" id="{E41B6A53-F13D-28A5-28CE-9FF8E4A1561F}"/>
              </a:ext>
            </a:extLst>
          </p:cNvPr>
          <p:cNvSpPr txBox="1"/>
          <p:nvPr/>
        </p:nvSpPr>
        <p:spPr>
          <a:xfrm>
            <a:off x="4894729" y="5976365"/>
            <a:ext cx="5806721" cy="461665"/>
          </a:xfrm>
          <a:prstGeom prst="rect">
            <a:avLst/>
          </a:prstGeom>
          <a:solidFill>
            <a:srgbClr val="E5F4FB"/>
          </a:solidFill>
        </p:spPr>
        <p:txBody>
          <a:bodyPr wrap="square">
            <a:spAutoFit/>
          </a:bodyPr>
          <a:lstStyle/>
          <a:p>
            <a:pPr algn="ctr"/>
            <a:r>
              <a:rPr lang="ar-SA" sz="2400" b="1" dirty="0">
                <a:solidFill>
                  <a:srgbClr val="E6088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يزيد ثمن المجلات 9 ريالات كلما زاد عددها بمقدار ١ </a:t>
            </a:r>
          </a:p>
        </p:txBody>
      </p:sp>
      <p:sp>
        <p:nvSpPr>
          <p:cNvPr id="20" name="TextBox 18">
            <a:extLst>
              <a:ext uri="{FF2B5EF4-FFF2-40B4-BE49-F238E27FC236}">
                <a16:creationId xmlns:a16="http://schemas.microsoft.com/office/drawing/2014/main" id="{93F27BE1-AA39-E1FB-ECAD-9F905680787E}"/>
              </a:ext>
            </a:extLst>
          </p:cNvPr>
          <p:cNvSpPr txBox="1"/>
          <p:nvPr/>
        </p:nvSpPr>
        <p:spPr>
          <a:xfrm>
            <a:off x="3358694" y="710750"/>
            <a:ext cx="2521012" cy="512320"/>
          </a:xfrm>
          <a:prstGeom prst="rect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4184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libri"/>
                <a:ea typeface="+mn-ea"/>
                <a:cs typeface="Childos Arabic SemiBold"/>
              </a:rPr>
              <a:t>حوار ومناقشة</a:t>
            </a:r>
          </a:p>
        </p:txBody>
      </p:sp>
    </p:spTree>
    <p:extLst>
      <p:ext uri="{BB962C8B-B14F-4D97-AF65-F5344CB8AC3E}">
        <p14:creationId xmlns:p14="http://schemas.microsoft.com/office/powerpoint/2010/main" val="725114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10" grpId="0" animBg="1"/>
      <p:bldP spid="11" grpId="0" animBg="1"/>
      <p:bldP spid="14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صورة 22">
            <a:extLst>
              <a:ext uri="{FF2B5EF4-FFF2-40B4-BE49-F238E27FC236}">
                <a16:creationId xmlns:a16="http://schemas.microsoft.com/office/drawing/2014/main" id="{2D3C90A4-CC68-F41D-CFC9-A40EC281FB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 l="20092" b="23168"/>
          <a:stretch/>
        </p:blipFill>
        <p:spPr>
          <a:xfrm>
            <a:off x="96628" y="102497"/>
            <a:ext cx="1318679" cy="1097094"/>
          </a:xfrm>
          <a:prstGeom prst="rect">
            <a:avLst/>
          </a:prstGeom>
        </p:spPr>
      </p:pic>
      <p:pic>
        <p:nvPicPr>
          <p:cNvPr id="5" name="Picture 17">
            <a:extLst>
              <a:ext uri="{FF2B5EF4-FFF2-40B4-BE49-F238E27FC236}">
                <a16:creationId xmlns:a16="http://schemas.microsoft.com/office/drawing/2014/main" id="{03207EED-7374-4E97-D744-0413C83256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211650">
            <a:off x="5431364" y="-1599152"/>
            <a:ext cx="8784469" cy="2857523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7C70EDD3-960F-3540-D413-B12E140CF59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577" t="25098" r="52331" b="65268"/>
          <a:stretch/>
        </p:blipFill>
        <p:spPr>
          <a:xfrm>
            <a:off x="1230405" y="826995"/>
            <a:ext cx="10542493" cy="1896034"/>
          </a:xfrm>
          <a:prstGeom prst="rect">
            <a:avLst/>
          </a:prstGeom>
          <a:ln w="19050">
            <a:solidFill>
              <a:schemeClr val="accent6"/>
            </a:solidFill>
          </a:ln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39514"/>
          <a:stretch>
            <a:fillRect/>
          </a:stretch>
        </p:blipFill>
        <p:spPr>
          <a:xfrm rot="17925789">
            <a:off x="-401748" y="4797415"/>
            <a:ext cx="2032396" cy="2629377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22BB6ECE-34FF-1392-D5DC-8A383DEA4D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67" y="5479153"/>
            <a:ext cx="1454765" cy="1307437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D54E174F-6C94-D003-C355-EEA96778CDF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194" t="43631" r="53240" b="49726"/>
          <a:stretch/>
        </p:blipFill>
        <p:spPr>
          <a:xfrm>
            <a:off x="2103629" y="5269066"/>
            <a:ext cx="9783569" cy="1378183"/>
          </a:xfrm>
          <a:prstGeom prst="rect">
            <a:avLst/>
          </a:prstGeom>
          <a:ln w="19050">
            <a:solidFill>
              <a:schemeClr val="accent6"/>
            </a:solidFill>
          </a:ln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590E30D4-0099-9BE4-060E-929BC1ACF32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69540" t="48519" r="20915" b="42756"/>
          <a:stretch/>
        </p:blipFill>
        <p:spPr>
          <a:xfrm>
            <a:off x="9620810" y="3605383"/>
            <a:ext cx="1633818" cy="710537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C2F37AAD-495B-E81D-5A45-82E56B6A805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62796" t="47186" r="30056" b="41219"/>
          <a:stretch/>
        </p:blipFill>
        <p:spPr>
          <a:xfrm>
            <a:off x="8633012" y="3521211"/>
            <a:ext cx="1055593" cy="949673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D2D36368-CC7E-9991-39FC-D43D4FF37E3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7027" t="36158" r="36685" b="30638"/>
          <a:stretch/>
        </p:blipFill>
        <p:spPr>
          <a:xfrm>
            <a:off x="4903692" y="2960822"/>
            <a:ext cx="3631828" cy="2087053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86DEA7F5-8589-7383-28BA-846936C22BC6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0396" t="46762" r="62686" b="40276"/>
          <a:stretch/>
        </p:blipFill>
        <p:spPr>
          <a:xfrm>
            <a:off x="3730436" y="3536625"/>
            <a:ext cx="1075765" cy="1132238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F7CFFDB1-748D-6926-5757-A1CE5CB2D55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1639" t="49140" r="69152" b="40276"/>
          <a:stretch/>
        </p:blipFill>
        <p:spPr>
          <a:xfrm>
            <a:off x="2022099" y="3681270"/>
            <a:ext cx="1659591" cy="907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963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250"/>
                            </p:stCondLst>
                            <p:childTnLst>
                              <p:par>
                                <p:cTn id="26" presetID="22" presetClass="entr" presetSubtype="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ورق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423</Words>
  <Application>Microsoft Office PowerPoint</Application>
  <PresentationFormat>شاشة عريضة</PresentationFormat>
  <Paragraphs>141</Paragraphs>
  <Slides>34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3</vt:i4>
      </vt:variant>
      <vt:variant>
        <vt:lpstr>نسق</vt:lpstr>
      </vt:variant>
      <vt:variant>
        <vt:i4>2</vt:i4>
      </vt:variant>
      <vt:variant>
        <vt:lpstr>عناوين الشرائح</vt:lpstr>
      </vt:variant>
      <vt:variant>
        <vt:i4>34</vt:i4>
      </vt:variant>
    </vt:vector>
  </HeadingPairs>
  <TitlesOfParts>
    <vt:vector size="39" baseType="lpstr">
      <vt:lpstr>Arial</vt:lpstr>
      <vt:lpstr>Calibri</vt:lpstr>
      <vt:lpstr>Corbel</vt:lpstr>
      <vt:lpstr>Office Theme</vt:lpstr>
      <vt:lpstr>1_Office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فاطمه صالح السبيعي</dc:creator>
  <cp:lastModifiedBy>فاطمه صالح السبيعي</cp:lastModifiedBy>
  <cp:revision>7</cp:revision>
  <cp:lastPrinted>2023-09-09T15:30:29Z</cp:lastPrinted>
  <dcterms:created xsi:type="dcterms:W3CDTF">2023-09-06T15:57:29Z</dcterms:created>
  <dcterms:modified xsi:type="dcterms:W3CDTF">2023-09-09T15:30:48Z</dcterms:modified>
</cp:coreProperties>
</file>