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84" r:id="rId3"/>
    <p:sldId id="422" r:id="rId4"/>
    <p:sldId id="283" r:id="rId5"/>
    <p:sldId id="266" r:id="rId6"/>
    <p:sldId id="263" r:id="rId7"/>
    <p:sldId id="268" r:id="rId8"/>
    <p:sldId id="428" r:id="rId9"/>
    <p:sldId id="427" r:id="rId10"/>
    <p:sldId id="269" r:id="rId11"/>
    <p:sldId id="270" r:id="rId12"/>
    <p:sldId id="271" r:id="rId13"/>
    <p:sldId id="272" r:id="rId14"/>
    <p:sldId id="274" r:id="rId15"/>
    <p:sldId id="273" r:id="rId16"/>
    <p:sldId id="264" r:id="rId17"/>
    <p:sldId id="267" r:id="rId18"/>
    <p:sldId id="423" r:id="rId19"/>
    <p:sldId id="425" r:id="rId20"/>
    <p:sldId id="424" r:id="rId21"/>
    <p:sldId id="426" r:id="rId22"/>
    <p:sldId id="265" r:id="rId23"/>
    <p:sldId id="262" r:id="rId24"/>
    <p:sldId id="288" r:id="rId25"/>
    <p:sldId id="404" r:id="rId26"/>
    <p:sldId id="403" r:id="rId27"/>
    <p:sldId id="402" r:id="rId28"/>
    <p:sldId id="405" r:id="rId29"/>
    <p:sldId id="406" r:id="rId30"/>
    <p:sldId id="282" r:id="rId31"/>
    <p:sldId id="261" r:id="rId32"/>
    <p:sldId id="260" r:id="rId33"/>
    <p:sldId id="259" r:id="rId34"/>
    <p:sldId id="287" r:id="rId35"/>
    <p:sldId id="258" r:id="rId36"/>
    <p:sldId id="429" r:id="rId37"/>
    <p:sldId id="430" r:id="rId38"/>
    <p:sldId id="431" r:id="rId39"/>
    <p:sldId id="407" r:id="rId40"/>
    <p:sldId id="408" r:id="rId41"/>
    <p:sldId id="409" r:id="rId42"/>
    <p:sldId id="410" r:id="rId43"/>
    <p:sldId id="257" r:id="rId44"/>
    <p:sldId id="285" r:id="rId45"/>
    <p:sldId id="276" r:id="rId46"/>
    <p:sldId id="275" r:id="rId47"/>
    <p:sldId id="411" r:id="rId48"/>
    <p:sldId id="412" r:id="rId49"/>
    <p:sldId id="413" r:id="rId50"/>
    <p:sldId id="414" r:id="rId51"/>
    <p:sldId id="415" r:id="rId52"/>
    <p:sldId id="417" r:id="rId53"/>
    <p:sldId id="418" r:id="rId54"/>
    <p:sldId id="279" r:id="rId55"/>
    <p:sldId id="286" r:id="rId56"/>
    <p:sldId id="398" r:id="rId57"/>
    <p:sldId id="396" r:id="rId58"/>
    <p:sldId id="278" r:id="rId59"/>
    <p:sldId id="277" r:id="rId60"/>
    <p:sldId id="280" r:id="rId61"/>
    <p:sldId id="399" r:id="rId62"/>
    <p:sldId id="400" r:id="rId63"/>
    <p:sldId id="401" r:id="rId64"/>
    <p:sldId id="281" r:id="rId65"/>
    <p:sldId id="434" r:id="rId66"/>
    <p:sldId id="432" r:id="rId67"/>
    <p:sldId id="433" r:id="rId68"/>
    <p:sldId id="435" r:id="rId69"/>
    <p:sldId id="416" r:id="rId70"/>
    <p:sldId id="419" r:id="rId71"/>
    <p:sldId id="420" r:id="rId72"/>
    <p:sldId id="421" r:id="rId7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4"/>
      <p:bold r:id="rId75"/>
    </p:embeddedFont>
    <p:embeddedFont>
      <p:font typeface="Calibri Light" panose="020F0302020204030204" pitchFamily="34" charset="0"/>
      <p:regular r:id="rId76"/>
    </p:embeddedFont>
    <p:embeddedFont>
      <p:font typeface="Comic Sans MS" panose="030F0702030302020204" pitchFamily="66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5F20"/>
    <a:srgbClr val="F47C7D"/>
    <a:srgbClr val="9CCFEC"/>
    <a:srgbClr val="BB635A"/>
    <a:srgbClr val="010000"/>
    <a:srgbClr val="0D0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5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21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798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17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502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13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579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13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534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97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454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937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B93F5-ADAF-4298-A527-0A24B002FEE1}" type="datetimeFigureOut">
              <a:rPr lang="ar-SA" smtClean="0"/>
              <a:t>23/03/45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88C9B-A698-4414-9D99-ED68B21CB8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62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8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8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6.wdp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8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8.pn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8.png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8.png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8552657-E566-A173-7EAB-24A1539A1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8" y="139148"/>
            <a:ext cx="8160026" cy="65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1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B6FC33-EEDD-1B4F-F4F2-8107AFA9C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61"/>
          <a:stretch/>
        </p:blipFill>
        <p:spPr>
          <a:xfrm>
            <a:off x="1890501" y="1468298"/>
            <a:ext cx="5591598" cy="5180981"/>
          </a:xfrm>
          <a:prstGeom prst="rect">
            <a:avLst/>
          </a:prstGeom>
        </p:spPr>
      </p:pic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709530" y="208721"/>
            <a:ext cx="5953540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Clean up my room .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6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54FA320-B908-3A3A-BBA2-42FE695AA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3" t="9421" r="15362" b="9855"/>
          <a:stretch/>
        </p:blipFill>
        <p:spPr>
          <a:xfrm>
            <a:off x="4654051" y="1692919"/>
            <a:ext cx="4324579" cy="4956360"/>
          </a:xfrm>
          <a:prstGeom prst="rect">
            <a:avLst/>
          </a:prstGeom>
        </p:spPr>
      </p:pic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779103" y="208721"/>
            <a:ext cx="5953540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Take out the trash .</a:t>
            </a:r>
            <a:endParaRPr lang="ar-SA" sz="4400" b="1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708BFE9-693C-A618-F302-6B588358F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8" t="7659" r="12694" b="5674"/>
          <a:stretch/>
        </p:blipFill>
        <p:spPr>
          <a:xfrm>
            <a:off x="326201" y="1749073"/>
            <a:ext cx="4034459" cy="49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779102" y="208721"/>
            <a:ext cx="5983569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Set the table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0B5A4C2-9F33-AD63-C59B-A2E48C91D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8" r="1015" b="13357"/>
          <a:stretch/>
        </p:blipFill>
        <p:spPr>
          <a:xfrm>
            <a:off x="3945624" y="2065646"/>
            <a:ext cx="4552123" cy="417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F3E4B84-97CE-38E6-FEF4-6A54D7BDB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8" y="1987825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779103" y="208721"/>
            <a:ext cx="5953540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Go shopping .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Premium Vector | Cute little girl push shopping cart full of groceries">
            <a:extLst>
              <a:ext uri="{FF2B5EF4-FFF2-40B4-BE49-F238E27FC236}">
                <a16:creationId xmlns:a16="http://schemas.microsoft.com/office/drawing/2014/main" id="{0EDCA459-E934-9F91-A60C-F7902EC15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704662D-2249-EB75-F0BD-8D7FFC6F6F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2" t="17536" r="12983" b="15073"/>
          <a:stretch/>
        </p:blipFill>
        <p:spPr>
          <a:xfrm>
            <a:off x="4419600" y="2703444"/>
            <a:ext cx="4397540" cy="38365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65F81B3-58B0-2452-173A-501993C0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8" y="2186609"/>
            <a:ext cx="4353339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oung Girl Vacuuming Floor Royalty Free SVG, Cliparts, Vectors, And Stock  Illustration. Image 72768049.">
            <a:extLst>
              <a:ext uri="{FF2B5EF4-FFF2-40B4-BE49-F238E27FC236}">
                <a16:creationId xmlns:a16="http://schemas.microsoft.com/office/drawing/2014/main" id="{C97B1D3A-F852-4C00-A9BB-058ED51C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7" y="1272209"/>
            <a:ext cx="6530007" cy="53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411357" y="208721"/>
            <a:ext cx="6530006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Vacuum the floor .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Premium Vector | Cute little girl push shopping cart full of groceries">
            <a:extLst>
              <a:ext uri="{FF2B5EF4-FFF2-40B4-BE49-F238E27FC236}">
                <a16:creationId xmlns:a16="http://schemas.microsoft.com/office/drawing/2014/main" id="{0EDCA459-E934-9F91-A60C-F7902EC15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089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533198" y="286542"/>
            <a:ext cx="6382403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Fold the laundry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Premium Vector | Cute little girl push shopping cart full of groceries">
            <a:extLst>
              <a:ext uri="{FF2B5EF4-FFF2-40B4-BE49-F238E27FC236}">
                <a16:creationId xmlns:a16="http://schemas.microsoft.com/office/drawing/2014/main" id="{0EDCA459-E934-9F91-A60C-F7902EC15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342F6B8-8E0F-0564-1460-46B909C5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5" y="1987825"/>
            <a:ext cx="4389647" cy="37669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8561FC6-6C0B-2BBB-2A73-2A85DEE80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87976"/>
            <a:ext cx="42862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1DFCBA-CF11-D1D7-EA06-B840F1696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61" y="167414"/>
            <a:ext cx="8557591" cy="6523172"/>
          </a:xfrm>
          <a:prstGeom prst="rect">
            <a:avLst/>
          </a:prstGeom>
        </p:spPr>
      </p:pic>
      <p:pic>
        <p:nvPicPr>
          <p:cNvPr id="4" name="We Can 5 (2021) SB_CD 2_05">
            <a:hlinkClick r:id="" action="ppaction://media"/>
            <a:extLst>
              <a:ext uri="{FF2B5EF4-FFF2-40B4-BE49-F238E27FC236}">
                <a16:creationId xmlns:a16="http://schemas.microsoft.com/office/drawing/2014/main" id="{1683BB0E-75D4-09CD-61DF-2D21F463F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1312" y="864705"/>
            <a:ext cx="918817" cy="9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58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B960935-BBEC-ECA8-B3D5-819CCA114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02" y="1612806"/>
            <a:ext cx="7215395" cy="4771843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619C4FD7-318B-5D20-1B19-36E91D7D4F43}"/>
              </a:ext>
            </a:extLst>
          </p:cNvPr>
          <p:cNvSpPr/>
          <p:nvPr/>
        </p:nvSpPr>
        <p:spPr>
          <a:xfrm>
            <a:off x="230659" y="258629"/>
            <a:ext cx="8436686" cy="14339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What chores do you do ?</a:t>
            </a:r>
            <a:endParaRPr lang="ar-SA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07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61665DF-CC6E-14AC-89A5-9E8534677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4" t="25610" r="12009" b="8292"/>
          <a:stretch/>
        </p:blipFill>
        <p:spPr>
          <a:xfrm>
            <a:off x="3443590" y="2727478"/>
            <a:ext cx="5145933" cy="4130522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-97278" y="561773"/>
            <a:ext cx="3540868" cy="175584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 you do?</a:t>
            </a:r>
            <a:endParaRPr lang="ar-SA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77820" y="2638627"/>
            <a:ext cx="3540868" cy="133512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3846"/>
                      <a:gd name="adj2" fmla="val 4506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 you ……., too ? </a:t>
            </a:r>
            <a:endParaRPr lang="ar-SA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540868" y="1154012"/>
            <a:ext cx="3540868" cy="1345683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…………………</a:t>
            </a:r>
            <a:endParaRPr lang="ar-SA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5291848" y="193204"/>
            <a:ext cx="3774332" cy="960808"/>
          </a:xfrm>
          <a:custGeom>
            <a:avLst/>
            <a:gdLst>
              <a:gd name="connsiteX0" fmla="*/ 2641278 w 3774332"/>
              <a:gd name="connsiteY0" fmla="*/ 2292574 h 960808"/>
              <a:gd name="connsiteX1" fmla="*/ 2335595 w 3774332"/>
              <a:gd name="connsiteY1" fmla="*/ 1848054 h 960808"/>
              <a:gd name="connsiteX2" fmla="*/ 2048254 w 3774332"/>
              <a:gd name="connsiteY2" fmla="*/ 1430205 h 960808"/>
              <a:gd name="connsiteX3" fmla="*/ 1724230 w 3774332"/>
              <a:gd name="connsiteY3" fmla="*/ 959014 h 960808"/>
              <a:gd name="connsiteX4" fmla="*/ 10238 w 3774332"/>
              <a:gd name="connsiteY4" fmla="*/ 430429 h 960808"/>
              <a:gd name="connsiteX5" fmla="*/ 1752025 w 3774332"/>
              <a:gd name="connsiteY5" fmla="*/ 1233 h 960808"/>
              <a:gd name="connsiteX6" fmla="*/ 2575323 w 3774332"/>
              <a:gd name="connsiteY6" fmla="*/ 33078 h 960808"/>
              <a:gd name="connsiteX7" fmla="*/ 2440399 w 3774332"/>
              <a:gd name="connsiteY7" fmla="*/ 939701 h 960808"/>
              <a:gd name="connsiteX8" fmla="*/ 2505350 w 3774332"/>
              <a:gd name="connsiteY8" fmla="*/ 1377130 h 960808"/>
              <a:gd name="connsiteX9" fmla="*/ 2574318 w 3774332"/>
              <a:gd name="connsiteY9" fmla="*/ 1841616 h 960808"/>
              <a:gd name="connsiteX10" fmla="*/ 2641278 w 3774332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4332" h="960808" fill="none" extrusionOk="0">
                <a:moveTo>
                  <a:pt x="2641278" y="2292574"/>
                </a:moveTo>
                <a:cubicBezTo>
                  <a:pt x="2532291" y="2195364"/>
                  <a:pt x="2443057" y="1961066"/>
                  <a:pt x="2335595" y="1848054"/>
                </a:cubicBezTo>
                <a:cubicBezTo>
                  <a:pt x="2228133" y="1735042"/>
                  <a:pt x="2132326" y="1552273"/>
                  <a:pt x="2048254" y="1430205"/>
                </a:cubicBezTo>
                <a:cubicBezTo>
                  <a:pt x="1964182" y="1308137"/>
                  <a:pt x="1901947" y="1118108"/>
                  <a:pt x="1724230" y="959014"/>
                </a:cubicBezTo>
                <a:cubicBezTo>
                  <a:pt x="690700" y="950628"/>
                  <a:pt x="-130072" y="722486"/>
                  <a:pt x="10238" y="430429"/>
                </a:cubicBezTo>
                <a:cubicBezTo>
                  <a:pt x="193983" y="266966"/>
                  <a:pt x="911967" y="105618"/>
                  <a:pt x="1752025" y="1233"/>
                </a:cubicBezTo>
                <a:cubicBezTo>
                  <a:pt x="1965171" y="-15546"/>
                  <a:pt x="2321783" y="9541"/>
                  <a:pt x="2575323" y="33078"/>
                </a:cubicBezTo>
                <a:cubicBezTo>
                  <a:pt x="4303481" y="328414"/>
                  <a:pt x="4138235" y="793028"/>
                  <a:pt x="2440399" y="939701"/>
                </a:cubicBezTo>
                <a:cubicBezTo>
                  <a:pt x="2509133" y="1126791"/>
                  <a:pt x="2480226" y="1238434"/>
                  <a:pt x="2505350" y="1377130"/>
                </a:cubicBezTo>
                <a:cubicBezTo>
                  <a:pt x="2530474" y="1515826"/>
                  <a:pt x="2550268" y="1699974"/>
                  <a:pt x="2574318" y="1841616"/>
                </a:cubicBezTo>
                <a:cubicBezTo>
                  <a:pt x="2598368" y="1983258"/>
                  <a:pt x="2580744" y="2092000"/>
                  <a:pt x="2641278" y="2292574"/>
                </a:cubicBezTo>
                <a:close/>
              </a:path>
              <a:path w="3774332" h="960808" stroke="0" extrusionOk="0">
                <a:moveTo>
                  <a:pt x="2641278" y="2292574"/>
                </a:moveTo>
                <a:cubicBezTo>
                  <a:pt x="2502701" y="2104330"/>
                  <a:pt x="2430640" y="1960925"/>
                  <a:pt x="2317254" y="1821383"/>
                </a:cubicBezTo>
                <a:cubicBezTo>
                  <a:pt x="2203868" y="1681841"/>
                  <a:pt x="2147695" y="1543213"/>
                  <a:pt x="2020742" y="1390198"/>
                </a:cubicBezTo>
                <a:cubicBezTo>
                  <a:pt x="1893789" y="1237183"/>
                  <a:pt x="1814580" y="1081272"/>
                  <a:pt x="1724230" y="959014"/>
                </a:cubicBezTo>
                <a:cubicBezTo>
                  <a:pt x="680962" y="958556"/>
                  <a:pt x="-69807" y="703824"/>
                  <a:pt x="10238" y="430429"/>
                </a:cubicBezTo>
                <a:cubicBezTo>
                  <a:pt x="54333" y="316247"/>
                  <a:pt x="908702" y="-49821"/>
                  <a:pt x="1752025" y="1233"/>
                </a:cubicBezTo>
                <a:cubicBezTo>
                  <a:pt x="2080078" y="-10313"/>
                  <a:pt x="2325966" y="15856"/>
                  <a:pt x="2575323" y="33078"/>
                </a:cubicBezTo>
                <a:cubicBezTo>
                  <a:pt x="4325094" y="254733"/>
                  <a:pt x="4112081" y="795694"/>
                  <a:pt x="2440399" y="939701"/>
                </a:cubicBezTo>
                <a:cubicBezTo>
                  <a:pt x="2473222" y="1041672"/>
                  <a:pt x="2439381" y="1182924"/>
                  <a:pt x="2507359" y="1390659"/>
                </a:cubicBezTo>
                <a:cubicBezTo>
                  <a:pt x="2575336" y="1598394"/>
                  <a:pt x="2530327" y="1670177"/>
                  <a:pt x="2568292" y="1801030"/>
                </a:cubicBezTo>
                <a:cubicBezTo>
                  <a:pt x="2606257" y="1931883"/>
                  <a:pt x="2602734" y="2062671"/>
                  <a:pt x="2641278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19980"/>
                      <a:gd name="adj2" fmla="val 1886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 , I do 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 not.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76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61665DF-CC6E-14AC-89A5-9E8534677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4" t="25610" r="12009" b="8292"/>
          <a:stretch/>
        </p:blipFill>
        <p:spPr>
          <a:xfrm>
            <a:off x="3852152" y="2717768"/>
            <a:ext cx="5145933" cy="4130522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-97278" y="561773"/>
            <a:ext cx="3540868" cy="175584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does your sister do?</a:t>
            </a:r>
            <a:endParaRPr lang="ar-SA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77820" y="2638627"/>
            <a:ext cx="3540868" cy="133512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3846"/>
                      <a:gd name="adj2" fmla="val 4506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Does she ……., too ? </a:t>
            </a:r>
            <a:endParaRPr lang="ar-SA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443590" y="1337369"/>
            <a:ext cx="3715966" cy="1345683"/>
          </a:xfrm>
          <a:custGeom>
            <a:avLst/>
            <a:gdLst>
              <a:gd name="connsiteX0" fmla="*/ 3797606 w 3715966"/>
              <a:gd name="connsiteY0" fmla="*/ 1614739 h 1345683"/>
              <a:gd name="connsiteX1" fmla="*/ 3264858 w 3715966"/>
              <a:gd name="connsiteY1" fmla="*/ 1456968 h 1345683"/>
              <a:gd name="connsiteX2" fmla="*/ 2664100 w 3715966"/>
              <a:gd name="connsiteY2" fmla="*/ 1279056 h 1345683"/>
              <a:gd name="connsiteX3" fmla="*/ 1443883 w 3715966"/>
              <a:gd name="connsiteY3" fmla="*/ 1328759 h 1345683"/>
              <a:gd name="connsiteX4" fmla="*/ 799598 w 3715966"/>
              <a:gd name="connsiteY4" fmla="*/ 119837 h 1345683"/>
              <a:gd name="connsiteX5" fmla="*/ 2139049 w 3715966"/>
              <a:gd name="connsiteY5" fmla="*/ 7742 h 1345683"/>
              <a:gd name="connsiteX6" fmla="*/ 3232494 w 3715966"/>
              <a:gd name="connsiteY6" fmla="*/ 1125557 h 1345683"/>
              <a:gd name="connsiteX7" fmla="*/ 3520701 w 3715966"/>
              <a:gd name="connsiteY7" fmla="*/ 1375040 h 1345683"/>
              <a:gd name="connsiteX8" fmla="*/ 3797606 w 3715966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5966" h="1345683" fill="none" extrusionOk="0">
                <a:moveTo>
                  <a:pt x="3797606" y="1614739"/>
                </a:moveTo>
                <a:cubicBezTo>
                  <a:pt x="3573010" y="1575901"/>
                  <a:pt x="3480281" y="1456475"/>
                  <a:pt x="3264858" y="1456968"/>
                </a:cubicBezTo>
                <a:cubicBezTo>
                  <a:pt x="3049435" y="1457461"/>
                  <a:pt x="2879463" y="1316194"/>
                  <a:pt x="2664100" y="1279056"/>
                </a:cubicBezTo>
                <a:cubicBezTo>
                  <a:pt x="2211424" y="1317688"/>
                  <a:pt x="1882393" y="1426750"/>
                  <a:pt x="1443883" y="1328759"/>
                </a:cubicBezTo>
                <a:cubicBezTo>
                  <a:pt x="-165355" y="1169046"/>
                  <a:pt x="-711225" y="521274"/>
                  <a:pt x="799598" y="119837"/>
                </a:cubicBezTo>
                <a:cubicBezTo>
                  <a:pt x="1054373" y="5100"/>
                  <a:pt x="1576942" y="43743"/>
                  <a:pt x="2139049" y="7742"/>
                </a:cubicBezTo>
                <a:cubicBezTo>
                  <a:pt x="3616909" y="105464"/>
                  <a:pt x="4441570" y="838247"/>
                  <a:pt x="3232494" y="1125557"/>
                </a:cubicBezTo>
                <a:cubicBezTo>
                  <a:pt x="3341667" y="1206610"/>
                  <a:pt x="3432384" y="1342109"/>
                  <a:pt x="3520701" y="1375040"/>
                </a:cubicBezTo>
                <a:cubicBezTo>
                  <a:pt x="3609019" y="1407971"/>
                  <a:pt x="3736529" y="1568552"/>
                  <a:pt x="3797606" y="1614739"/>
                </a:cubicBezTo>
                <a:close/>
              </a:path>
              <a:path w="3715966" h="1345683" stroke="0" extrusionOk="0">
                <a:moveTo>
                  <a:pt x="3797606" y="1614739"/>
                </a:moveTo>
                <a:cubicBezTo>
                  <a:pt x="3491460" y="1596328"/>
                  <a:pt x="3365767" y="1426945"/>
                  <a:pt x="3208183" y="1440184"/>
                </a:cubicBezTo>
                <a:cubicBezTo>
                  <a:pt x="3050599" y="1453423"/>
                  <a:pt x="2903516" y="1338521"/>
                  <a:pt x="2664100" y="1279056"/>
                </a:cubicBezTo>
                <a:cubicBezTo>
                  <a:pt x="2252312" y="1339677"/>
                  <a:pt x="1824220" y="1254748"/>
                  <a:pt x="1443883" y="1328759"/>
                </a:cubicBezTo>
                <a:cubicBezTo>
                  <a:pt x="-50852" y="971358"/>
                  <a:pt x="-332293" y="454275"/>
                  <a:pt x="799598" y="119837"/>
                </a:cubicBezTo>
                <a:cubicBezTo>
                  <a:pt x="1229762" y="14977"/>
                  <a:pt x="1558741" y="28522"/>
                  <a:pt x="2139049" y="7742"/>
                </a:cubicBezTo>
                <a:cubicBezTo>
                  <a:pt x="3538871" y="-218"/>
                  <a:pt x="4234757" y="795137"/>
                  <a:pt x="3232494" y="1125557"/>
                </a:cubicBezTo>
                <a:cubicBezTo>
                  <a:pt x="3379885" y="1210566"/>
                  <a:pt x="3396009" y="1309972"/>
                  <a:pt x="3509399" y="1365256"/>
                </a:cubicBezTo>
                <a:cubicBezTo>
                  <a:pt x="3622789" y="1420540"/>
                  <a:pt x="3690317" y="1580575"/>
                  <a:pt x="3797606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She …………………</a:t>
            </a:r>
            <a:endParaRPr lang="ar-SA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4883285" y="193204"/>
            <a:ext cx="4182895" cy="960808"/>
          </a:xfrm>
          <a:custGeom>
            <a:avLst/>
            <a:gdLst>
              <a:gd name="connsiteX0" fmla="*/ 2927190 w 4182895"/>
              <a:gd name="connsiteY0" fmla="*/ 2292574 h 960808"/>
              <a:gd name="connsiteX1" fmla="*/ 2588418 w 4182895"/>
              <a:gd name="connsiteY1" fmla="*/ 1848054 h 960808"/>
              <a:gd name="connsiteX2" fmla="*/ 2269973 w 4182895"/>
              <a:gd name="connsiteY2" fmla="*/ 1430205 h 960808"/>
              <a:gd name="connsiteX3" fmla="*/ 1910875 w 4182895"/>
              <a:gd name="connsiteY3" fmla="*/ 959014 h 960808"/>
              <a:gd name="connsiteX4" fmla="*/ 28969 w 4182895"/>
              <a:gd name="connsiteY4" fmla="*/ 400723 h 960808"/>
              <a:gd name="connsiteX5" fmla="*/ 1951773 w 4182895"/>
              <a:gd name="connsiteY5" fmla="*/ 1073 h 960808"/>
              <a:gd name="connsiteX6" fmla="*/ 2749859 w 4182895"/>
              <a:gd name="connsiteY6" fmla="*/ 24427 h 960808"/>
              <a:gd name="connsiteX7" fmla="*/ 2704568 w 4182895"/>
              <a:gd name="connsiteY7" fmla="*/ 939702 h 960808"/>
              <a:gd name="connsiteX8" fmla="*/ 2776549 w 4182895"/>
              <a:gd name="connsiteY8" fmla="*/ 1377131 h 960808"/>
              <a:gd name="connsiteX9" fmla="*/ 2852983 w 4182895"/>
              <a:gd name="connsiteY9" fmla="*/ 1841617 h 960808"/>
              <a:gd name="connsiteX10" fmla="*/ 2927190 w 4182895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2895" h="960808" fill="none" extrusionOk="0">
                <a:moveTo>
                  <a:pt x="2927190" y="2292574"/>
                </a:moveTo>
                <a:cubicBezTo>
                  <a:pt x="2753394" y="2169375"/>
                  <a:pt x="2738101" y="1976276"/>
                  <a:pt x="2588418" y="1848054"/>
                </a:cubicBezTo>
                <a:cubicBezTo>
                  <a:pt x="2438735" y="1719831"/>
                  <a:pt x="2409939" y="1606713"/>
                  <a:pt x="2269973" y="1430205"/>
                </a:cubicBezTo>
                <a:cubicBezTo>
                  <a:pt x="2130007" y="1253697"/>
                  <a:pt x="2038341" y="1038339"/>
                  <a:pt x="1910875" y="959014"/>
                </a:cubicBezTo>
                <a:cubicBezTo>
                  <a:pt x="737691" y="970688"/>
                  <a:pt x="-181351" y="683664"/>
                  <a:pt x="28969" y="400723"/>
                </a:cubicBezTo>
                <a:cubicBezTo>
                  <a:pt x="319807" y="281474"/>
                  <a:pt x="1036815" y="78345"/>
                  <a:pt x="1951773" y="1073"/>
                </a:cubicBezTo>
                <a:cubicBezTo>
                  <a:pt x="2210230" y="-5101"/>
                  <a:pt x="2522020" y="13958"/>
                  <a:pt x="2749859" y="24427"/>
                </a:cubicBezTo>
                <a:cubicBezTo>
                  <a:pt x="4709506" y="224548"/>
                  <a:pt x="4613585" y="756867"/>
                  <a:pt x="2704568" y="939702"/>
                </a:cubicBezTo>
                <a:cubicBezTo>
                  <a:pt x="2753612" y="1121748"/>
                  <a:pt x="2714587" y="1222285"/>
                  <a:pt x="2776549" y="1377131"/>
                </a:cubicBezTo>
                <a:cubicBezTo>
                  <a:pt x="2838512" y="1531977"/>
                  <a:pt x="2831423" y="1738293"/>
                  <a:pt x="2852983" y="1841617"/>
                </a:cubicBezTo>
                <a:cubicBezTo>
                  <a:pt x="2874543" y="1944941"/>
                  <a:pt x="2883628" y="2193295"/>
                  <a:pt x="2927190" y="2292574"/>
                </a:cubicBezTo>
                <a:close/>
              </a:path>
              <a:path w="4182895" h="960808" stroke="0" extrusionOk="0">
                <a:moveTo>
                  <a:pt x="2927190" y="2292574"/>
                </a:moveTo>
                <a:cubicBezTo>
                  <a:pt x="2752833" y="2108714"/>
                  <a:pt x="2795472" y="2016929"/>
                  <a:pt x="2568092" y="1821383"/>
                </a:cubicBezTo>
                <a:cubicBezTo>
                  <a:pt x="2340712" y="1625837"/>
                  <a:pt x="2355384" y="1510640"/>
                  <a:pt x="2239484" y="1390198"/>
                </a:cubicBezTo>
                <a:cubicBezTo>
                  <a:pt x="2123583" y="1269756"/>
                  <a:pt x="2058963" y="1082593"/>
                  <a:pt x="1910875" y="959014"/>
                </a:cubicBezTo>
                <a:cubicBezTo>
                  <a:pt x="697488" y="943653"/>
                  <a:pt x="-83626" y="696059"/>
                  <a:pt x="28969" y="400723"/>
                </a:cubicBezTo>
                <a:cubicBezTo>
                  <a:pt x="118785" y="344223"/>
                  <a:pt x="1127292" y="-123102"/>
                  <a:pt x="1951773" y="1073"/>
                </a:cubicBezTo>
                <a:cubicBezTo>
                  <a:pt x="2259537" y="-8148"/>
                  <a:pt x="2540544" y="39078"/>
                  <a:pt x="2749859" y="24427"/>
                </a:cubicBezTo>
                <a:cubicBezTo>
                  <a:pt x="4795286" y="244795"/>
                  <a:pt x="4490135" y="756560"/>
                  <a:pt x="2704568" y="939702"/>
                </a:cubicBezTo>
                <a:cubicBezTo>
                  <a:pt x="2774778" y="1069776"/>
                  <a:pt x="2709060" y="1204700"/>
                  <a:pt x="2778775" y="1390659"/>
                </a:cubicBezTo>
                <a:cubicBezTo>
                  <a:pt x="2848490" y="1576618"/>
                  <a:pt x="2791702" y="1603143"/>
                  <a:pt x="2846304" y="1801031"/>
                </a:cubicBezTo>
                <a:cubicBezTo>
                  <a:pt x="2900906" y="1998919"/>
                  <a:pt x="2905695" y="2184844"/>
                  <a:pt x="2927190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19980"/>
                      <a:gd name="adj2" fmla="val 1886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 , she does 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doesn’t.</a:t>
            </a:r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58ABE9C-C40B-D2F6-9206-D0D6CFE3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256" y="1007618"/>
            <a:ext cx="1641744" cy="200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CE992BF-3060-878B-85A0-75A55EB3B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80"/>
          <a:stretch/>
        </p:blipFill>
        <p:spPr>
          <a:xfrm>
            <a:off x="407504" y="139147"/>
            <a:ext cx="8328991" cy="65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1D5410-784D-B1B3-6A4D-EA1A5CDD6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0" t="10127" r="5165" b="9324"/>
          <a:stretch/>
        </p:blipFill>
        <p:spPr>
          <a:xfrm>
            <a:off x="3706238" y="2883168"/>
            <a:ext cx="5136205" cy="3781628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-97278" y="561773"/>
            <a:ext cx="3540868" cy="175584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 you do?</a:t>
            </a:r>
            <a:endParaRPr lang="ar-SA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77820" y="2638627"/>
            <a:ext cx="3540868" cy="133512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3846"/>
                      <a:gd name="adj2" fmla="val 4506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 you ……., too ? </a:t>
            </a:r>
            <a:endParaRPr lang="ar-SA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540868" y="1154012"/>
            <a:ext cx="3540868" cy="1345683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…………………</a:t>
            </a:r>
            <a:endParaRPr lang="ar-SA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5291848" y="193204"/>
            <a:ext cx="3774332" cy="960808"/>
          </a:xfrm>
          <a:custGeom>
            <a:avLst/>
            <a:gdLst>
              <a:gd name="connsiteX0" fmla="*/ 2641278 w 3774332"/>
              <a:gd name="connsiteY0" fmla="*/ 2292574 h 960808"/>
              <a:gd name="connsiteX1" fmla="*/ 2335595 w 3774332"/>
              <a:gd name="connsiteY1" fmla="*/ 1848054 h 960808"/>
              <a:gd name="connsiteX2" fmla="*/ 2048254 w 3774332"/>
              <a:gd name="connsiteY2" fmla="*/ 1430205 h 960808"/>
              <a:gd name="connsiteX3" fmla="*/ 1724230 w 3774332"/>
              <a:gd name="connsiteY3" fmla="*/ 959014 h 960808"/>
              <a:gd name="connsiteX4" fmla="*/ 10238 w 3774332"/>
              <a:gd name="connsiteY4" fmla="*/ 430429 h 960808"/>
              <a:gd name="connsiteX5" fmla="*/ 1752025 w 3774332"/>
              <a:gd name="connsiteY5" fmla="*/ 1233 h 960808"/>
              <a:gd name="connsiteX6" fmla="*/ 2575323 w 3774332"/>
              <a:gd name="connsiteY6" fmla="*/ 33078 h 960808"/>
              <a:gd name="connsiteX7" fmla="*/ 2440399 w 3774332"/>
              <a:gd name="connsiteY7" fmla="*/ 939701 h 960808"/>
              <a:gd name="connsiteX8" fmla="*/ 2505350 w 3774332"/>
              <a:gd name="connsiteY8" fmla="*/ 1377130 h 960808"/>
              <a:gd name="connsiteX9" fmla="*/ 2574318 w 3774332"/>
              <a:gd name="connsiteY9" fmla="*/ 1841616 h 960808"/>
              <a:gd name="connsiteX10" fmla="*/ 2641278 w 3774332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74332" h="960808" fill="none" extrusionOk="0">
                <a:moveTo>
                  <a:pt x="2641278" y="2292574"/>
                </a:moveTo>
                <a:cubicBezTo>
                  <a:pt x="2532291" y="2195364"/>
                  <a:pt x="2443057" y="1961066"/>
                  <a:pt x="2335595" y="1848054"/>
                </a:cubicBezTo>
                <a:cubicBezTo>
                  <a:pt x="2228133" y="1735042"/>
                  <a:pt x="2132326" y="1552273"/>
                  <a:pt x="2048254" y="1430205"/>
                </a:cubicBezTo>
                <a:cubicBezTo>
                  <a:pt x="1964182" y="1308137"/>
                  <a:pt x="1901947" y="1118108"/>
                  <a:pt x="1724230" y="959014"/>
                </a:cubicBezTo>
                <a:cubicBezTo>
                  <a:pt x="690700" y="950628"/>
                  <a:pt x="-130072" y="722486"/>
                  <a:pt x="10238" y="430429"/>
                </a:cubicBezTo>
                <a:cubicBezTo>
                  <a:pt x="193983" y="266966"/>
                  <a:pt x="911967" y="105618"/>
                  <a:pt x="1752025" y="1233"/>
                </a:cubicBezTo>
                <a:cubicBezTo>
                  <a:pt x="1965171" y="-15546"/>
                  <a:pt x="2321783" y="9541"/>
                  <a:pt x="2575323" y="33078"/>
                </a:cubicBezTo>
                <a:cubicBezTo>
                  <a:pt x="4303481" y="328414"/>
                  <a:pt x="4138235" y="793028"/>
                  <a:pt x="2440399" y="939701"/>
                </a:cubicBezTo>
                <a:cubicBezTo>
                  <a:pt x="2509133" y="1126791"/>
                  <a:pt x="2480226" y="1238434"/>
                  <a:pt x="2505350" y="1377130"/>
                </a:cubicBezTo>
                <a:cubicBezTo>
                  <a:pt x="2530474" y="1515826"/>
                  <a:pt x="2550268" y="1699974"/>
                  <a:pt x="2574318" y="1841616"/>
                </a:cubicBezTo>
                <a:cubicBezTo>
                  <a:pt x="2598368" y="1983258"/>
                  <a:pt x="2580744" y="2092000"/>
                  <a:pt x="2641278" y="2292574"/>
                </a:cubicBezTo>
                <a:close/>
              </a:path>
              <a:path w="3774332" h="960808" stroke="0" extrusionOk="0">
                <a:moveTo>
                  <a:pt x="2641278" y="2292574"/>
                </a:moveTo>
                <a:cubicBezTo>
                  <a:pt x="2502701" y="2104330"/>
                  <a:pt x="2430640" y="1960925"/>
                  <a:pt x="2317254" y="1821383"/>
                </a:cubicBezTo>
                <a:cubicBezTo>
                  <a:pt x="2203868" y="1681841"/>
                  <a:pt x="2147695" y="1543213"/>
                  <a:pt x="2020742" y="1390198"/>
                </a:cubicBezTo>
                <a:cubicBezTo>
                  <a:pt x="1893789" y="1237183"/>
                  <a:pt x="1814580" y="1081272"/>
                  <a:pt x="1724230" y="959014"/>
                </a:cubicBezTo>
                <a:cubicBezTo>
                  <a:pt x="680962" y="958556"/>
                  <a:pt x="-69807" y="703824"/>
                  <a:pt x="10238" y="430429"/>
                </a:cubicBezTo>
                <a:cubicBezTo>
                  <a:pt x="54333" y="316247"/>
                  <a:pt x="908702" y="-49821"/>
                  <a:pt x="1752025" y="1233"/>
                </a:cubicBezTo>
                <a:cubicBezTo>
                  <a:pt x="2080078" y="-10313"/>
                  <a:pt x="2325966" y="15856"/>
                  <a:pt x="2575323" y="33078"/>
                </a:cubicBezTo>
                <a:cubicBezTo>
                  <a:pt x="4325094" y="254733"/>
                  <a:pt x="4112081" y="795694"/>
                  <a:pt x="2440399" y="939701"/>
                </a:cubicBezTo>
                <a:cubicBezTo>
                  <a:pt x="2473222" y="1041672"/>
                  <a:pt x="2439381" y="1182924"/>
                  <a:pt x="2507359" y="1390659"/>
                </a:cubicBezTo>
                <a:cubicBezTo>
                  <a:pt x="2575336" y="1598394"/>
                  <a:pt x="2530327" y="1670177"/>
                  <a:pt x="2568292" y="1801030"/>
                </a:cubicBezTo>
                <a:cubicBezTo>
                  <a:pt x="2606257" y="1931883"/>
                  <a:pt x="2602734" y="2062671"/>
                  <a:pt x="2641278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19980"/>
                      <a:gd name="adj2" fmla="val 1886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 , I do 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 not.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9426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1D5410-784D-B1B3-6A4D-EA1A5CDD6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0" t="10127" r="5165" b="9324"/>
          <a:stretch/>
        </p:blipFill>
        <p:spPr>
          <a:xfrm>
            <a:off x="3706238" y="2883168"/>
            <a:ext cx="5136205" cy="3781628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484FA57-0D51-3F69-D2A9-F632A7A95225}"/>
              </a:ext>
            </a:extLst>
          </p:cNvPr>
          <p:cNvSpPr/>
          <p:nvPr/>
        </p:nvSpPr>
        <p:spPr>
          <a:xfrm>
            <a:off x="-97278" y="561773"/>
            <a:ext cx="3540868" cy="1755842"/>
          </a:xfrm>
          <a:custGeom>
            <a:avLst/>
            <a:gdLst>
              <a:gd name="connsiteX0" fmla="*/ 3618661 w 3540868"/>
              <a:gd name="connsiteY0" fmla="*/ 2106905 h 1755842"/>
              <a:gd name="connsiteX1" fmla="*/ 3111016 w 3540868"/>
              <a:gd name="connsiteY1" fmla="*/ 1901046 h 1755842"/>
              <a:gd name="connsiteX2" fmla="*/ 2538566 w 3540868"/>
              <a:gd name="connsiteY2" fmla="*/ 1668908 h 1755842"/>
              <a:gd name="connsiteX3" fmla="*/ 1081048 w 3540868"/>
              <a:gd name="connsiteY3" fmla="*/ 1686551 h 1755842"/>
              <a:gd name="connsiteX4" fmla="*/ 748693 w 3540868"/>
              <a:gd name="connsiteY4" fmla="*/ 160954 h 1755842"/>
              <a:gd name="connsiteX5" fmla="*/ 2251686 w 3540868"/>
              <a:gd name="connsiteY5" fmla="*/ 33057 h 1755842"/>
              <a:gd name="connsiteX6" fmla="*/ 3080177 w 3540868"/>
              <a:gd name="connsiteY6" fmla="*/ 1468623 h 1755842"/>
              <a:gd name="connsiteX7" fmla="*/ 3354804 w 3540868"/>
              <a:gd name="connsiteY7" fmla="*/ 1794147 h 1755842"/>
              <a:gd name="connsiteX8" fmla="*/ 3618661 w 3540868"/>
              <a:gd name="connsiteY8" fmla="*/ 2106905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755842" fill="none" extrusionOk="0">
                <a:moveTo>
                  <a:pt x="3618661" y="2106905"/>
                </a:moveTo>
                <a:cubicBezTo>
                  <a:pt x="3481456" y="2116161"/>
                  <a:pt x="3353152" y="1986662"/>
                  <a:pt x="3111016" y="1901046"/>
                </a:cubicBezTo>
                <a:cubicBezTo>
                  <a:pt x="2868880" y="1815430"/>
                  <a:pt x="2769980" y="1754064"/>
                  <a:pt x="2538566" y="1668908"/>
                </a:cubicBezTo>
                <a:cubicBezTo>
                  <a:pt x="2061439" y="1771196"/>
                  <a:pt x="1556751" y="1801452"/>
                  <a:pt x="1081048" y="1686551"/>
                </a:cubicBezTo>
                <a:cubicBezTo>
                  <a:pt x="-317331" y="1317929"/>
                  <a:pt x="-510841" y="605055"/>
                  <a:pt x="748693" y="160954"/>
                </a:cubicBezTo>
                <a:cubicBezTo>
                  <a:pt x="1076226" y="-5391"/>
                  <a:pt x="1629165" y="33655"/>
                  <a:pt x="2251686" y="33057"/>
                </a:cubicBezTo>
                <a:cubicBezTo>
                  <a:pt x="3593563" y="310851"/>
                  <a:pt x="4102303" y="1057204"/>
                  <a:pt x="3080177" y="1468623"/>
                </a:cubicBezTo>
                <a:cubicBezTo>
                  <a:pt x="3171985" y="1508596"/>
                  <a:pt x="3242645" y="1702055"/>
                  <a:pt x="3354804" y="1794147"/>
                </a:cubicBezTo>
                <a:cubicBezTo>
                  <a:pt x="3466963" y="1886239"/>
                  <a:pt x="3492733" y="1985516"/>
                  <a:pt x="3618661" y="2106905"/>
                </a:cubicBezTo>
                <a:close/>
              </a:path>
              <a:path w="3540868" h="1755842" stroke="0" extrusionOk="0">
                <a:moveTo>
                  <a:pt x="3618661" y="2106905"/>
                </a:moveTo>
                <a:cubicBezTo>
                  <a:pt x="3316436" y="2059747"/>
                  <a:pt x="3271192" y="1928634"/>
                  <a:pt x="3057012" y="1879147"/>
                </a:cubicBezTo>
                <a:cubicBezTo>
                  <a:pt x="2842832" y="1829660"/>
                  <a:pt x="2782270" y="1732146"/>
                  <a:pt x="2538566" y="1668908"/>
                </a:cubicBezTo>
                <a:cubicBezTo>
                  <a:pt x="2035946" y="1770700"/>
                  <a:pt x="1532082" y="1722643"/>
                  <a:pt x="1081048" y="1686551"/>
                </a:cubicBezTo>
                <a:cubicBezTo>
                  <a:pt x="-135210" y="1240395"/>
                  <a:pt x="-244284" y="559171"/>
                  <a:pt x="748693" y="160954"/>
                </a:cubicBezTo>
                <a:cubicBezTo>
                  <a:pt x="1212606" y="3278"/>
                  <a:pt x="1595636" y="21000"/>
                  <a:pt x="2251686" y="33057"/>
                </a:cubicBezTo>
                <a:cubicBezTo>
                  <a:pt x="3424651" y="83963"/>
                  <a:pt x="3974282" y="1111193"/>
                  <a:pt x="3080177" y="1468623"/>
                </a:cubicBezTo>
                <a:cubicBezTo>
                  <a:pt x="3150973" y="1538521"/>
                  <a:pt x="3256555" y="1718228"/>
                  <a:pt x="3344034" y="1781381"/>
                </a:cubicBezTo>
                <a:cubicBezTo>
                  <a:pt x="3431513" y="1844534"/>
                  <a:pt x="3461461" y="1996161"/>
                  <a:pt x="3618661" y="2106905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chores does your brother do?</a:t>
            </a:r>
            <a:endParaRPr lang="ar-SA" dirty="0"/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43794D7-2984-DD58-EB01-56C350C5A8EC}"/>
              </a:ext>
            </a:extLst>
          </p:cNvPr>
          <p:cNvSpPr/>
          <p:nvPr/>
        </p:nvSpPr>
        <p:spPr>
          <a:xfrm>
            <a:off x="77820" y="2638627"/>
            <a:ext cx="3540868" cy="1335122"/>
          </a:xfrm>
          <a:custGeom>
            <a:avLst/>
            <a:gdLst>
              <a:gd name="connsiteX0" fmla="*/ 3677050 w 3540868"/>
              <a:gd name="connsiteY0" fmla="*/ 1269207 h 1335122"/>
              <a:gd name="connsiteX1" fmla="*/ 3281721 w 3540868"/>
              <a:gd name="connsiteY1" fmla="*/ 1227507 h 1335122"/>
              <a:gd name="connsiteX2" fmla="*/ 2886392 w 3540868"/>
              <a:gd name="connsiteY2" fmla="*/ 1185807 h 1335122"/>
              <a:gd name="connsiteX3" fmla="*/ 1508699 w 3540868"/>
              <a:gd name="connsiteY3" fmla="*/ 1327787 h 1335122"/>
              <a:gd name="connsiteX4" fmla="*/ 440788 w 3540868"/>
              <a:gd name="connsiteY4" fmla="*/ 226791 h 1335122"/>
              <a:gd name="connsiteX5" fmla="*/ 1949079 w 3540868"/>
              <a:gd name="connsiteY5" fmla="*/ 3407 h 1335122"/>
              <a:gd name="connsiteX6" fmla="*/ 3320005 w 3540868"/>
              <a:gd name="connsiteY6" fmla="*/ 990442 h 1335122"/>
              <a:gd name="connsiteX7" fmla="*/ 3677050 w 3540868"/>
              <a:gd name="connsiteY7" fmla="*/ 1269207 h 133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40868" h="1335122" fill="none" extrusionOk="0">
                <a:moveTo>
                  <a:pt x="3677050" y="1269207"/>
                </a:moveTo>
                <a:cubicBezTo>
                  <a:pt x="3533133" y="1297466"/>
                  <a:pt x="3386463" y="1192441"/>
                  <a:pt x="3281721" y="1227507"/>
                </a:cubicBezTo>
                <a:cubicBezTo>
                  <a:pt x="3176979" y="1262573"/>
                  <a:pt x="3050602" y="1178102"/>
                  <a:pt x="2886392" y="1185807"/>
                </a:cubicBezTo>
                <a:cubicBezTo>
                  <a:pt x="2564020" y="1422063"/>
                  <a:pt x="1945719" y="1354916"/>
                  <a:pt x="1508699" y="1327787"/>
                </a:cubicBezTo>
                <a:cubicBezTo>
                  <a:pt x="-7125" y="1415842"/>
                  <a:pt x="-561973" y="620527"/>
                  <a:pt x="440788" y="226791"/>
                </a:cubicBezTo>
                <a:cubicBezTo>
                  <a:pt x="797461" y="192368"/>
                  <a:pt x="1313472" y="-28367"/>
                  <a:pt x="1949079" y="3407"/>
                </a:cubicBezTo>
                <a:cubicBezTo>
                  <a:pt x="3335039" y="152893"/>
                  <a:pt x="3764691" y="709407"/>
                  <a:pt x="3320005" y="990442"/>
                </a:cubicBezTo>
                <a:cubicBezTo>
                  <a:pt x="3477111" y="1056869"/>
                  <a:pt x="3516957" y="1172513"/>
                  <a:pt x="3677050" y="1269207"/>
                </a:cubicBezTo>
                <a:close/>
              </a:path>
              <a:path w="3540868" h="1335122" stroke="0" extrusionOk="0">
                <a:moveTo>
                  <a:pt x="3677050" y="1269207"/>
                </a:moveTo>
                <a:cubicBezTo>
                  <a:pt x="3527541" y="1300068"/>
                  <a:pt x="3419602" y="1193151"/>
                  <a:pt x="3265908" y="1225839"/>
                </a:cubicBezTo>
                <a:cubicBezTo>
                  <a:pt x="3112214" y="1258527"/>
                  <a:pt x="3000570" y="1152675"/>
                  <a:pt x="2886392" y="1185807"/>
                </a:cubicBezTo>
                <a:cubicBezTo>
                  <a:pt x="2466145" y="1298103"/>
                  <a:pt x="1979303" y="1279951"/>
                  <a:pt x="1508699" y="1327787"/>
                </a:cubicBezTo>
                <a:cubicBezTo>
                  <a:pt x="129498" y="1228896"/>
                  <a:pt x="-273165" y="625194"/>
                  <a:pt x="440788" y="226791"/>
                </a:cubicBezTo>
                <a:cubicBezTo>
                  <a:pt x="891738" y="52180"/>
                  <a:pt x="1336191" y="239"/>
                  <a:pt x="1949079" y="3407"/>
                </a:cubicBezTo>
                <a:cubicBezTo>
                  <a:pt x="3148547" y="-35623"/>
                  <a:pt x="3940049" y="650166"/>
                  <a:pt x="3320005" y="990442"/>
                </a:cubicBezTo>
                <a:cubicBezTo>
                  <a:pt x="3403385" y="1036988"/>
                  <a:pt x="3546225" y="1198205"/>
                  <a:pt x="3677050" y="1269207"/>
                </a:cubicBezTo>
                <a:close/>
              </a:path>
            </a:pathLst>
          </a:custGeom>
          <a:solidFill>
            <a:srgbClr val="9CCFEC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3846"/>
                      <a:gd name="adj2" fmla="val 4506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 he   ……., too ? </a:t>
            </a:r>
            <a:endParaRPr lang="ar-SA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C3A4917B-EDC2-9637-C5D8-31A94C27650C}"/>
              </a:ext>
            </a:extLst>
          </p:cNvPr>
          <p:cNvSpPr/>
          <p:nvPr/>
        </p:nvSpPr>
        <p:spPr>
          <a:xfrm>
            <a:off x="3540868" y="1154012"/>
            <a:ext cx="3540868" cy="1345683"/>
          </a:xfrm>
          <a:custGeom>
            <a:avLst/>
            <a:gdLst>
              <a:gd name="connsiteX0" fmla="*/ 3618661 w 3540868"/>
              <a:gd name="connsiteY0" fmla="*/ 1614739 h 1345683"/>
              <a:gd name="connsiteX1" fmla="*/ 3111016 w 3540868"/>
              <a:gd name="connsiteY1" fmla="*/ 1456968 h 1345683"/>
              <a:gd name="connsiteX2" fmla="*/ 2538566 w 3540868"/>
              <a:gd name="connsiteY2" fmla="*/ 1279056 h 1345683"/>
              <a:gd name="connsiteX3" fmla="*/ 1338890 w 3540868"/>
              <a:gd name="connsiteY3" fmla="*/ 1325389 h 1345683"/>
              <a:gd name="connsiteX4" fmla="*/ 760135 w 3540868"/>
              <a:gd name="connsiteY4" fmla="*/ 120308 h 1345683"/>
              <a:gd name="connsiteX5" fmla="*/ 2064066 w 3540868"/>
              <a:gd name="connsiteY5" fmla="*/ 9318 h 1345683"/>
              <a:gd name="connsiteX6" fmla="*/ 3080176 w 3540868"/>
              <a:gd name="connsiteY6" fmla="*/ 1125558 h 1345683"/>
              <a:gd name="connsiteX7" fmla="*/ 3354803 w 3540868"/>
              <a:gd name="connsiteY7" fmla="*/ 1375040 h 1345683"/>
              <a:gd name="connsiteX8" fmla="*/ 3618661 w 3540868"/>
              <a:gd name="connsiteY8" fmla="*/ 1614739 h 134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0868" h="1345683" fill="none" extrusionOk="0">
                <a:moveTo>
                  <a:pt x="3618661" y="1614739"/>
                </a:moveTo>
                <a:cubicBezTo>
                  <a:pt x="3473200" y="1579949"/>
                  <a:pt x="3270630" y="1504909"/>
                  <a:pt x="3111016" y="1456968"/>
                </a:cubicBezTo>
                <a:cubicBezTo>
                  <a:pt x="2951402" y="1409026"/>
                  <a:pt x="2741574" y="1279916"/>
                  <a:pt x="2538566" y="1279056"/>
                </a:cubicBezTo>
                <a:cubicBezTo>
                  <a:pt x="2129300" y="1333856"/>
                  <a:pt x="1755819" y="1398300"/>
                  <a:pt x="1338890" y="1325389"/>
                </a:cubicBezTo>
                <a:cubicBezTo>
                  <a:pt x="-162263" y="1161745"/>
                  <a:pt x="-557722" y="475888"/>
                  <a:pt x="760135" y="120308"/>
                </a:cubicBezTo>
                <a:cubicBezTo>
                  <a:pt x="1063292" y="10553"/>
                  <a:pt x="1589839" y="-7679"/>
                  <a:pt x="2064066" y="9318"/>
                </a:cubicBezTo>
                <a:cubicBezTo>
                  <a:pt x="3582778" y="279218"/>
                  <a:pt x="4186583" y="816799"/>
                  <a:pt x="3080176" y="1125558"/>
                </a:cubicBezTo>
                <a:cubicBezTo>
                  <a:pt x="3175226" y="1161828"/>
                  <a:pt x="3202041" y="1278146"/>
                  <a:pt x="3354803" y="1375040"/>
                </a:cubicBezTo>
                <a:cubicBezTo>
                  <a:pt x="3507565" y="1471934"/>
                  <a:pt x="3488716" y="1546335"/>
                  <a:pt x="3618661" y="1614739"/>
                </a:cubicBezTo>
                <a:close/>
              </a:path>
              <a:path w="3540868" h="1345683" stroke="0" extrusionOk="0">
                <a:moveTo>
                  <a:pt x="3618661" y="1614739"/>
                </a:moveTo>
                <a:cubicBezTo>
                  <a:pt x="3417892" y="1564227"/>
                  <a:pt x="3202757" y="1455246"/>
                  <a:pt x="3057012" y="1440184"/>
                </a:cubicBezTo>
                <a:cubicBezTo>
                  <a:pt x="2911267" y="1425122"/>
                  <a:pt x="2701476" y="1281843"/>
                  <a:pt x="2538566" y="1279056"/>
                </a:cubicBezTo>
                <a:cubicBezTo>
                  <a:pt x="2147674" y="1344360"/>
                  <a:pt x="1736003" y="1346874"/>
                  <a:pt x="1338890" y="1325389"/>
                </a:cubicBezTo>
                <a:cubicBezTo>
                  <a:pt x="-69575" y="997676"/>
                  <a:pt x="-337653" y="450910"/>
                  <a:pt x="760135" y="120308"/>
                </a:cubicBezTo>
                <a:cubicBezTo>
                  <a:pt x="1225537" y="5221"/>
                  <a:pt x="1539380" y="9170"/>
                  <a:pt x="2064066" y="9318"/>
                </a:cubicBezTo>
                <a:cubicBezTo>
                  <a:pt x="3341537" y="-43729"/>
                  <a:pt x="4027026" y="791980"/>
                  <a:pt x="3080176" y="1125558"/>
                </a:cubicBezTo>
                <a:cubicBezTo>
                  <a:pt x="3196462" y="1217854"/>
                  <a:pt x="3226746" y="1273361"/>
                  <a:pt x="3344034" y="1365257"/>
                </a:cubicBezTo>
                <a:cubicBezTo>
                  <a:pt x="3461322" y="1457153"/>
                  <a:pt x="3539432" y="1578325"/>
                  <a:pt x="3618661" y="1614739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2197"/>
                      <a:gd name="adj2" fmla="val 69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He …………………</a:t>
            </a:r>
            <a:endParaRPr lang="ar-SA" dirty="0"/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55E9FD2D-085B-F94D-B36C-4B9CBA1D905E}"/>
              </a:ext>
            </a:extLst>
          </p:cNvPr>
          <p:cNvSpPr/>
          <p:nvPr/>
        </p:nvSpPr>
        <p:spPr>
          <a:xfrm>
            <a:off x="4883285" y="193204"/>
            <a:ext cx="4182895" cy="960808"/>
          </a:xfrm>
          <a:custGeom>
            <a:avLst/>
            <a:gdLst>
              <a:gd name="connsiteX0" fmla="*/ 2927190 w 4182895"/>
              <a:gd name="connsiteY0" fmla="*/ 2292574 h 960808"/>
              <a:gd name="connsiteX1" fmla="*/ 2588418 w 4182895"/>
              <a:gd name="connsiteY1" fmla="*/ 1848054 h 960808"/>
              <a:gd name="connsiteX2" fmla="*/ 2269973 w 4182895"/>
              <a:gd name="connsiteY2" fmla="*/ 1430205 h 960808"/>
              <a:gd name="connsiteX3" fmla="*/ 1910875 w 4182895"/>
              <a:gd name="connsiteY3" fmla="*/ 959014 h 960808"/>
              <a:gd name="connsiteX4" fmla="*/ 28969 w 4182895"/>
              <a:gd name="connsiteY4" fmla="*/ 400723 h 960808"/>
              <a:gd name="connsiteX5" fmla="*/ 1951773 w 4182895"/>
              <a:gd name="connsiteY5" fmla="*/ 1073 h 960808"/>
              <a:gd name="connsiteX6" fmla="*/ 2749859 w 4182895"/>
              <a:gd name="connsiteY6" fmla="*/ 24427 h 960808"/>
              <a:gd name="connsiteX7" fmla="*/ 2704568 w 4182895"/>
              <a:gd name="connsiteY7" fmla="*/ 939702 h 960808"/>
              <a:gd name="connsiteX8" fmla="*/ 2776549 w 4182895"/>
              <a:gd name="connsiteY8" fmla="*/ 1377131 h 960808"/>
              <a:gd name="connsiteX9" fmla="*/ 2852983 w 4182895"/>
              <a:gd name="connsiteY9" fmla="*/ 1841617 h 960808"/>
              <a:gd name="connsiteX10" fmla="*/ 2927190 w 4182895"/>
              <a:gd name="connsiteY10" fmla="*/ 2292574 h 96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82895" h="960808" fill="none" extrusionOk="0">
                <a:moveTo>
                  <a:pt x="2927190" y="2292574"/>
                </a:moveTo>
                <a:cubicBezTo>
                  <a:pt x="2753394" y="2169375"/>
                  <a:pt x="2738101" y="1976276"/>
                  <a:pt x="2588418" y="1848054"/>
                </a:cubicBezTo>
                <a:cubicBezTo>
                  <a:pt x="2438735" y="1719831"/>
                  <a:pt x="2409939" y="1606713"/>
                  <a:pt x="2269973" y="1430205"/>
                </a:cubicBezTo>
                <a:cubicBezTo>
                  <a:pt x="2130007" y="1253697"/>
                  <a:pt x="2038341" y="1038339"/>
                  <a:pt x="1910875" y="959014"/>
                </a:cubicBezTo>
                <a:cubicBezTo>
                  <a:pt x="737691" y="970688"/>
                  <a:pt x="-181351" y="683664"/>
                  <a:pt x="28969" y="400723"/>
                </a:cubicBezTo>
                <a:cubicBezTo>
                  <a:pt x="319807" y="281474"/>
                  <a:pt x="1036815" y="78345"/>
                  <a:pt x="1951773" y="1073"/>
                </a:cubicBezTo>
                <a:cubicBezTo>
                  <a:pt x="2210230" y="-5101"/>
                  <a:pt x="2522020" y="13958"/>
                  <a:pt x="2749859" y="24427"/>
                </a:cubicBezTo>
                <a:cubicBezTo>
                  <a:pt x="4709506" y="224548"/>
                  <a:pt x="4613585" y="756867"/>
                  <a:pt x="2704568" y="939702"/>
                </a:cubicBezTo>
                <a:cubicBezTo>
                  <a:pt x="2753612" y="1121748"/>
                  <a:pt x="2714587" y="1222285"/>
                  <a:pt x="2776549" y="1377131"/>
                </a:cubicBezTo>
                <a:cubicBezTo>
                  <a:pt x="2838512" y="1531977"/>
                  <a:pt x="2831423" y="1738293"/>
                  <a:pt x="2852983" y="1841617"/>
                </a:cubicBezTo>
                <a:cubicBezTo>
                  <a:pt x="2874543" y="1944941"/>
                  <a:pt x="2883628" y="2193295"/>
                  <a:pt x="2927190" y="2292574"/>
                </a:cubicBezTo>
                <a:close/>
              </a:path>
              <a:path w="4182895" h="960808" stroke="0" extrusionOk="0">
                <a:moveTo>
                  <a:pt x="2927190" y="2292574"/>
                </a:moveTo>
                <a:cubicBezTo>
                  <a:pt x="2752833" y="2108714"/>
                  <a:pt x="2795472" y="2016929"/>
                  <a:pt x="2568092" y="1821383"/>
                </a:cubicBezTo>
                <a:cubicBezTo>
                  <a:pt x="2340712" y="1625837"/>
                  <a:pt x="2355384" y="1510640"/>
                  <a:pt x="2239484" y="1390198"/>
                </a:cubicBezTo>
                <a:cubicBezTo>
                  <a:pt x="2123583" y="1269756"/>
                  <a:pt x="2058963" y="1082593"/>
                  <a:pt x="1910875" y="959014"/>
                </a:cubicBezTo>
                <a:cubicBezTo>
                  <a:pt x="697488" y="943653"/>
                  <a:pt x="-83626" y="696059"/>
                  <a:pt x="28969" y="400723"/>
                </a:cubicBezTo>
                <a:cubicBezTo>
                  <a:pt x="118785" y="344223"/>
                  <a:pt x="1127292" y="-123102"/>
                  <a:pt x="1951773" y="1073"/>
                </a:cubicBezTo>
                <a:cubicBezTo>
                  <a:pt x="2259537" y="-8148"/>
                  <a:pt x="2540544" y="39078"/>
                  <a:pt x="2749859" y="24427"/>
                </a:cubicBezTo>
                <a:cubicBezTo>
                  <a:pt x="4795286" y="244795"/>
                  <a:pt x="4490135" y="756560"/>
                  <a:pt x="2704568" y="939702"/>
                </a:cubicBezTo>
                <a:cubicBezTo>
                  <a:pt x="2774778" y="1069776"/>
                  <a:pt x="2709060" y="1204700"/>
                  <a:pt x="2778775" y="1390659"/>
                </a:cubicBezTo>
                <a:cubicBezTo>
                  <a:pt x="2848490" y="1576618"/>
                  <a:pt x="2791702" y="1603143"/>
                  <a:pt x="2846304" y="1801031"/>
                </a:cubicBezTo>
                <a:cubicBezTo>
                  <a:pt x="2900906" y="1998919"/>
                  <a:pt x="2905695" y="2184844"/>
                  <a:pt x="2927190" y="2292574"/>
                </a:cubicBezTo>
                <a:close/>
              </a:path>
            </a:pathLst>
          </a:custGeom>
          <a:solidFill>
            <a:srgbClr val="F47C7D"/>
          </a:solidFill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19980"/>
                      <a:gd name="adj2" fmla="val 1886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 , he does 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does not.</a:t>
            </a:r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063FD7-C879-3B85-F0DA-76B623E08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2582" y1="31536" x2="60784" y2="50163"/>
                        <a14:foregroundMark x1="62745" y1="38889" x2="64542" y2="41503"/>
                        <a14:foregroundMark x1="64542" y1="46242" x2="61928" y2="76307"/>
                        <a14:foregroundMark x1="81699" y1="32843" x2="82190" y2="34641"/>
                      </a14:backgroundRemoval>
                    </a14:imgEffect>
                  </a14:imgLayer>
                </a14:imgProps>
              </a:ext>
            </a:extLst>
          </a:blip>
          <a:srcRect l="11890" t="7363" r="12453" b="13537"/>
          <a:stretch/>
        </p:blipFill>
        <p:spPr>
          <a:xfrm>
            <a:off x="7486649" y="1231780"/>
            <a:ext cx="1579532" cy="16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268C49-3A43-D874-C3AD-7ABCDE9AD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8" y="1013791"/>
            <a:ext cx="8617226" cy="4780722"/>
          </a:xfrm>
          <a:prstGeom prst="rect">
            <a:avLst/>
          </a:prstGeom>
        </p:spPr>
      </p:pic>
      <p:pic>
        <p:nvPicPr>
          <p:cNvPr id="4" name="We Can 5 (2021) SB_CD 2_06">
            <a:hlinkClick r:id="" action="ppaction://media"/>
            <a:extLst>
              <a:ext uri="{FF2B5EF4-FFF2-40B4-BE49-F238E27FC236}">
                <a16:creationId xmlns:a16="http://schemas.microsoft.com/office/drawing/2014/main" id="{7A13EA9F-4269-DC71-EB03-6CBB0FE2F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609" y="2077278"/>
            <a:ext cx="1256748" cy="125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76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F2C918-F9E2-69A5-EAA5-36CFC146E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74425" cy="6858000"/>
          </a:xfrm>
          <a:prstGeom prst="rect">
            <a:avLst/>
          </a:prstGeom>
        </p:spPr>
      </p:pic>
      <p:pic>
        <p:nvPicPr>
          <p:cNvPr id="4" name="We Can 5 (2021) SB_CD 2_07">
            <a:hlinkClick r:id="" action="ppaction://media"/>
            <a:extLst>
              <a:ext uri="{FF2B5EF4-FFF2-40B4-BE49-F238E27FC236}">
                <a16:creationId xmlns:a16="http://schemas.microsoft.com/office/drawing/2014/main" id="{D0DAF395-8607-DA5E-D312-989DDD223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9851" y="695738"/>
            <a:ext cx="1087783" cy="10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11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DAC9ADC-92B2-D7CC-AFB8-9EC33FEB502F}"/>
              </a:ext>
            </a:extLst>
          </p:cNvPr>
          <p:cNvGrpSpPr/>
          <p:nvPr/>
        </p:nvGrpSpPr>
        <p:grpSpPr>
          <a:xfrm>
            <a:off x="604735" y="520624"/>
            <a:ext cx="7934529" cy="5613679"/>
            <a:chOff x="604735" y="520624"/>
            <a:chExt cx="7934529" cy="561367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57CBA3A-5D36-5F48-141F-A4B7DD3F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736" y="520624"/>
              <a:ext cx="7934528" cy="5613679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05E30D97-AB92-FBFE-D742-CE114801E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062" b="89873"/>
            <a:stretch/>
          </p:blipFill>
          <p:spPr>
            <a:xfrm rot="10800000">
              <a:off x="604735" y="5515582"/>
              <a:ext cx="7934527" cy="379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483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F3B8501-36FB-C7D0-3302-C8F94D0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1277535"/>
            <a:ext cx="8132323" cy="5158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C15FF2-C6BE-011C-CAF6-6CACC3D42F3D}"/>
              </a:ext>
            </a:extLst>
          </p:cNvPr>
          <p:cNvSpPr/>
          <p:nvPr/>
        </p:nvSpPr>
        <p:spPr>
          <a:xfrm>
            <a:off x="682955" y="340867"/>
            <a:ext cx="77780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Workbook pages :163-164 </a:t>
            </a:r>
            <a:endParaRPr lang="ar-SA" sz="4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50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4A7AB16-F1A1-0001-055C-E2F24AF43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2" t="8676" r="23724" b="53203"/>
          <a:stretch/>
        </p:blipFill>
        <p:spPr>
          <a:xfrm>
            <a:off x="223736" y="860898"/>
            <a:ext cx="8696527" cy="5136204"/>
          </a:xfrm>
          <a:prstGeom prst="rect">
            <a:avLst/>
          </a:prstGeom>
        </p:spPr>
      </p:pic>
      <p:pic>
        <p:nvPicPr>
          <p:cNvPr id="2" name="We Can 3 (2023) WB_CD 7_26">
            <a:hlinkClick r:id="" action="ppaction://media"/>
            <a:extLst>
              <a:ext uri="{FF2B5EF4-FFF2-40B4-BE49-F238E27FC236}">
                <a16:creationId xmlns:a16="http://schemas.microsoft.com/office/drawing/2014/main" id="{9044BCA8-A373-F533-F934-841E3F095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6357" y="623550"/>
            <a:ext cx="671210" cy="6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0897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4A7AB16-F1A1-0001-055C-E2F24AF43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2" t="45000" r="23724" b="5839"/>
          <a:stretch/>
        </p:blipFill>
        <p:spPr>
          <a:xfrm>
            <a:off x="155642" y="474582"/>
            <a:ext cx="8988358" cy="587550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1616499-4018-F57D-7F67-37D49C474DCC}"/>
              </a:ext>
            </a:extLst>
          </p:cNvPr>
          <p:cNvSpPr/>
          <p:nvPr/>
        </p:nvSpPr>
        <p:spPr>
          <a:xfrm>
            <a:off x="925511" y="963437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B61E018-0087-C551-C1F4-CE847718A8F8}"/>
              </a:ext>
            </a:extLst>
          </p:cNvPr>
          <p:cNvSpPr/>
          <p:nvPr/>
        </p:nvSpPr>
        <p:spPr>
          <a:xfrm>
            <a:off x="925511" y="1517913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78BF242-AC09-713E-49BB-FC012DAE4D30}"/>
              </a:ext>
            </a:extLst>
          </p:cNvPr>
          <p:cNvSpPr/>
          <p:nvPr/>
        </p:nvSpPr>
        <p:spPr>
          <a:xfrm>
            <a:off x="925510" y="2008361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0CAAD1B-C89F-A365-B862-E28B1AA1EECE}"/>
              </a:ext>
            </a:extLst>
          </p:cNvPr>
          <p:cNvSpPr/>
          <p:nvPr/>
        </p:nvSpPr>
        <p:spPr>
          <a:xfrm>
            <a:off x="925509" y="2598003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E5F2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9E5F2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0FE20E6-5485-E43F-844D-57891B950666}"/>
              </a:ext>
            </a:extLst>
          </p:cNvPr>
          <p:cNvSpPr/>
          <p:nvPr/>
        </p:nvSpPr>
        <p:spPr>
          <a:xfrm>
            <a:off x="925508" y="2996838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E0F0F01-DF7D-5F7B-EA2C-FA7017DDBF19}"/>
              </a:ext>
            </a:extLst>
          </p:cNvPr>
          <p:cNvSpPr/>
          <p:nvPr/>
        </p:nvSpPr>
        <p:spPr>
          <a:xfrm>
            <a:off x="925508" y="3626263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A8D7F30-D66E-07CE-7E2C-D20D1A55A9D7}"/>
              </a:ext>
            </a:extLst>
          </p:cNvPr>
          <p:cNvSpPr/>
          <p:nvPr/>
        </p:nvSpPr>
        <p:spPr>
          <a:xfrm>
            <a:off x="925508" y="4106909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DF7FC82-9EB6-489C-0C84-882C6E2B6B6D}"/>
              </a:ext>
            </a:extLst>
          </p:cNvPr>
          <p:cNvSpPr/>
          <p:nvPr/>
        </p:nvSpPr>
        <p:spPr>
          <a:xfrm>
            <a:off x="925507" y="4660506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A8291A8-5BB1-867A-C915-F2341F3146F6}"/>
              </a:ext>
            </a:extLst>
          </p:cNvPr>
          <p:cNvSpPr/>
          <p:nvPr/>
        </p:nvSpPr>
        <p:spPr>
          <a:xfrm>
            <a:off x="6236813" y="5093625"/>
            <a:ext cx="21678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cabbage</a:t>
            </a:r>
            <a:endParaRPr lang="ar-SA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F909FAB-DB8A-BAE0-7E54-7D820FDE6E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5" t="14350" r="29468" b="7163"/>
          <a:stretch/>
        </p:blipFill>
        <p:spPr>
          <a:xfrm>
            <a:off x="807397" y="214010"/>
            <a:ext cx="7373566" cy="65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00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E6B0451-C148-8556-B472-F1FABED0D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4" t="19858" r="3758" b="14469"/>
          <a:stretch/>
        </p:blipFill>
        <p:spPr>
          <a:xfrm>
            <a:off x="3910813" y="3041564"/>
            <a:ext cx="5155365" cy="37354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7ED4EA-2DB3-862D-9538-5A53BD57E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" t="3830" r="3583" b="11915"/>
          <a:stretch/>
        </p:blipFill>
        <p:spPr>
          <a:xfrm>
            <a:off x="77822" y="81015"/>
            <a:ext cx="4124528" cy="4062968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D9F73918-B752-A59F-5E21-B36D5F556292}"/>
              </a:ext>
            </a:extLst>
          </p:cNvPr>
          <p:cNvSpPr/>
          <p:nvPr/>
        </p:nvSpPr>
        <p:spPr>
          <a:xfrm>
            <a:off x="4863830" y="356657"/>
            <a:ext cx="3540868" cy="1755842"/>
          </a:xfrm>
          <a:custGeom>
            <a:avLst/>
            <a:gdLst>
              <a:gd name="connsiteX0" fmla="*/ -194571 w 3540868"/>
              <a:gd name="connsiteY0" fmla="*/ 2174997 h 1755842"/>
              <a:gd name="connsiteX1" fmla="*/ 143987 w 3540868"/>
              <a:gd name="connsiteY1" fmla="*/ 1806491 h 1755842"/>
              <a:gd name="connsiteX2" fmla="*/ 456503 w 3540868"/>
              <a:gd name="connsiteY2" fmla="*/ 1466332 h 1755842"/>
              <a:gd name="connsiteX3" fmla="*/ 1292400 w 3540868"/>
              <a:gd name="connsiteY3" fmla="*/ 32608 h 1755842"/>
              <a:gd name="connsiteX4" fmla="*/ 2797355 w 3540868"/>
              <a:gd name="connsiteY4" fmla="*/ 162777 h 1755842"/>
              <a:gd name="connsiteX5" fmla="*/ 2455053 w 3540868"/>
              <a:gd name="connsiteY5" fmla="*/ 1687547 h 1755842"/>
              <a:gd name="connsiteX6" fmla="*/ 996687 w 3540868"/>
              <a:gd name="connsiteY6" fmla="*/ 1667562 h 1755842"/>
              <a:gd name="connsiteX7" fmla="*/ 611514 w 3540868"/>
              <a:gd name="connsiteY7" fmla="*/ 1831633 h 1755842"/>
              <a:gd name="connsiteX8" fmla="*/ 214428 w 3540868"/>
              <a:gd name="connsiteY8" fmla="*/ 2000778 h 1755842"/>
              <a:gd name="connsiteX9" fmla="*/ -194571 w 3540868"/>
              <a:gd name="connsiteY9" fmla="*/ 2174997 h 175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0868" h="1755842" extrusionOk="0">
                <a:moveTo>
                  <a:pt x="-194571" y="2174997"/>
                </a:moveTo>
                <a:cubicBezTo>
                  <a:pt x="-107095" y="2044079"/>
                  <a:pt x="929" y="1995763"/>
                  <a:pt x="143987" y="1806491"/>
                </a:cubicBezTo>
                <a:cubicBezTo>
                  <a:pt x="287046" y="1617219"/>
                  <a:pt x="361057" y="1593640"/>
                  <a:pt x="456503" y="1466332"/>
                </a:cubicBezTo>
                <a:cubicBezTo>
                  <a:pt x="-552193" y="960773"/>
                  <a:pt x="-17320" y="49868"/>
                  <a:pt x="1292400" y="32608"/>
                </a:cubicBezTo>
                <a:cubicBezTo>
                  <a:pt x="1811204" y="-48408"/>
                  <a:pt x="2437334" y="9282"/>
                  <a:pt x="2797355" y="162777"/>
                </a:cubicBezTo>
                <a:cubicBezTo>
                  <a:pt x="4041860" y="542208"/>
                  <a:pt x="3674597" y="1446908"/>
                  <a:pt x="2455053" y="1687547"/>
                </a:cubicBezTo>
                <a:cubicBezTo>
                  <a:pt x="1927531" y="1705961"/>
                  <a:pt x="1461868" y="1880938"/>
                  <a:pt x="996687" y="1667562"/>
                </a:cubicBezTo>
                <a:cubicBezTo>
                  <a:pt x="888639" y="1748890"/>
                  <a:pt x="765876" y="1743035"/>
                  <a:pt x="611514" y="1831633"/>
                </a:cubicBezTo>
                <a:cubicBezTo>
                  <a:pt x="457152" y="1920231"/>
                  <a:pt x="352982" y="1902519"/>
                  <a:pt x="214428" y="2000778"/>
                </a:cubicBezTo>
                <a:cubicBezTo>
                  <a:pt x="75874" y="2099037"/>
                  <a:pt x="-63692" y="2113781"/>
                  <a:pt x="-194571" y="217499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-55495"/>
                      <a:gd name="adj2" fmla="val 7387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 you help your Mom at home? </a:t>
            </a:r>
            <a:r>
              <a:rPr lang="en-US" dirty="0"/>
              <a:t>? </a:t>
            </a:r>
            <a:endParaRPr lang="ar-SA" dirty="0"/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665A76E7-287D-AA19-7102-625DBFBDE3CC}"/>
              </a:ext>
            </a:extLst>
          </p:cNvPr>
          <p:cNvSpPr/>
          <p:nvPr/>
        </p:nvSpPr>
        <p:spPr>
          <a:xfrm>
            <a:off x="515714" y="4776281"/>
            <a:ext cx="2957208" cy="1079770"/>
          </a:xfrm>
          <a:custGeom>
            <a:avLst/>
            <a:gdLst>
              <a:gd name="connsiteX0" fmla="*/ 3096256 w 2957208"/>
              <a:gd name="connsiteY0" fmla="*/ 1065161 h 1079770"/>
              <a:gd name="connsiteX1" fmla="*/ 2721572 w 2957208"/>
              <a:gd name="connsiteY1" fmla="*/ 1015181 h 1079770"/>
              <a:gd name="connsiteX2" fmla="*/ 2375709 w 2957208"/>
              <a:gd name="connsiteY2" fmla="*/ 969046 h 1079770"/>
              <a:gd name="connsiteX3" fmla="*/ 1260409 w 2957208"/>
              <a:gd name="connsiteY3" fmla="*/ 1073859 h 1079770"/>
              <a:gd name="connsiteX4" fmla="*/ 399619 w 2957208"/>
              <a:gd name="connsiteY4" fmla="*/ 170748 h 1079770"/>
              <a:gd name="connsiteX5" fmla="*/ 1628036 w 2957208"/>
              <a:gd name="connsiteY5" fmla="*/ 2764 h 1079770"/>
              <a:gd name="connsiteX6" fmla="*/ 2750683 w 2957208"/>
              <a:gd name="connsiteY6" fmla="*/ 815090 h 1079770"/>
              <a:gd name="connsiteX7" fmla="*/ 3096256 w 2957208"/>
              <a:gd name="connsiteY7" fmla="*/ 1065161 h 107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7208" h="1079770" extrusionOk="0">
                <a:moveTo>
                  <a:pt x="3096256" y="1065161"/>
                </a:moveTo>
                <a:cubicBezTo>
                  <a:pt x="2926184" y="1077821"/>
                  <a:pt x="2830235" y="1018612"/>
                  <a:pt x="2721572" y="1015181"/>
                </a:cubicBezTo>
                <a:cubicBezTo>
                  <a:pt x="2612909" y="1011751"/>
                  <a:pt x="2495749" y="965242"/>
                  <a:pt x="2375709" y="969046"/>
                </a:cubicBezTo>
                <a:cubicBezTo>
                  <a:pt x="1987021" y="1045413"/>
                  <a:pt x="1650042" y="1075187"/>
                  <a:pt x="1260409" y="1073859"/>
                </a:cubicBezTo>
                <a:cubicBezTo>
                  <a:pt x="126339" y="880922"/>
                  <a:pt x="-335032" y="488946"/>
                  <a:pt x="399619" y="170748"/>
                </a:cubicBezTo>
                <a:cubicBezTo>
                  <a:pt x="729011" y="45439"/>
                  <a:pt x="1149614" y="-5960"/>
                  <a:pt x="1628036" y="2764"/>
                </a:cubicBezTo>
                <a:cubicBezTo>
                  <a:pt x="2623972" y="-64046"/>
                  <a:pt x="3312108" y="627662"/>
                  <a:pt x="2750683" y="815090"/>
                </a:cubicBezTo>
                <a:cubicBezTo>
                  <a:pt x="2896045" y="906821"/>
                  <a:pt x="2962438" y="982720"/>
                  <a:pt x="3096256" y="106516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54702"/>
                      <a:gd name="adj2" fmla="val 4864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do ?</a:t>
            </a:r>
            <a:r>
              <a:rPr lang="en-US" dirty="0"/>
              <a:t>?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4566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57EA2F8-32F8-E2CE-85AF-FF2C7409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46576"/>
            <a:ext cx="8666922" cy="65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56E60F7-6097-8D0A-F519-5809501A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6" y="233569"/>
            <a:ext cx="7553739" cy="63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08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571E3A8-6885-305D-E856-0A8D8053A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533420"/>
          </a:xfrm>
          <a:prstGeom prst="rect">
            <a:avLst/>
          </a:prstGeom>
        </p:spPr>
      </p:pic>
      <p:pic>
        <p:nvPicPr>
          <p:cNvPr id="4" name="We Can 5 (2021) SB_CD 2_08">
            <a:hlinkClick r:id="" action="ppaction://media"/>
            <a:extLst>
              <a:ext uri="{FF2B5EF4-FFF2-40B4-BE49-F238E27FC236}">
                <a16:creationId xmlns:a16="http://schemas.microsoft.com/office/drawing/2014/main" id="{3018D949-23CB-E734-793B-B19696A7B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4190" y="516834"/>
            <a:ext cx="1157357" cy="11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9474B5-88B3-AC6A-91CA-740C9FF920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06"/>
          <a:stretch/>
        </p:blipFill>
        <p:spPr>
          <a:xfrm>
            <a:off x="369651" y="318052"/>
            <a:ext cx="8180962" cy="6539948"/>
          </a:xfrm>
          <a:prstGeom prst="rect">
            <a:avLst/>
          </a:prstGeom>
        </p:spPr>
      </p:pic>
      <p:pic>
        <p:nvPicPr>
          <p:cNvPr id="4" name="We Can 5 (2021) SB_CD 2_09">
            <a:hlinkClick r:id="" action="ppaction://media"/>
            <a:extLst>
              <a:ext uri="{FF2B5EF4-FFF2-40B4-BE49-F238E27FC236}">
                <a16:creationId xmlns:a16="http://schemas.microsoft.com/office/drawing/2014/main" id="{D6FA0920-0299-2A47-46AC-C983CF36D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5075" y="1131792"/>
            <a:ext cx="1296504" cy="129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35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3607BA3-D69E-1076-4DFA-4584F6E1C449}"/>
              </a:ext>
            </a:extLst>
          </p:cNvPr>
          <p:cNvSpPr/>
          <p:nvPr/>
        </p:nvSpPr>
        <p:spPr>
          <a:xfrm>
            <a:off x="725557" y="268357"/>
            <a:ext cx="1759226" cy="31208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He </a:t>
            </a:r>
          </a:p>
          <a:p>
            <a:pPr algn="ctr"/>
            <a:endParaRPr lang="en-US" sz="3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She </a:t>
            </a:r>
          </a:p>
          <a:p>
            <a:pPr algn="ctr"/>
            <a:endParaRPr lang="en-US" sz="3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It 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علامة الجمع 4">
            <a:extLst>
              <a:ext uri="{FF2B5EF4-FFF2-40B4-BE49-F238E27FC236}">
                <a16:creationId xmlns:a16="http://schemas.microsoft.com/office/drawing/2014/main" id="{7AC6D4D2-07CB-7FF0-D63C-578882ECB1AE}"/>
              </a:ext>
            </a:extLst>
          </p:cNvPr>
          <p:cNvSpPr/>
          <p:nvPr/>
        </p:nvSpPr>
        <p:spPr>
          <a:xfrm>
            <a:off x="2832653" y="268357"/>
            <a:ext cx="2425148" cy="2146853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4D1D58F-37DD-21BB-3F34-6771F15A8F70}"/>
              </a:ext>
            </a:extLst>
          </p:cNvPr>
          <p:cNvSpPr/>
          <p:nvPr/>
        </p:nvSpPr>
        <p:spPr>
          <a:xfrm>
            <a:off x="5337315" y="268357"/>
            <a:ext cx="2812774" cy="2067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Verb + s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7C130C0A-A7AE-75E0-3DEB-560584B70A79}"/>
              </a:ext>
            </a:extLst>
          </p:cNvPr>
          <p:cNvSpPr/>
          <p:nvPr/>
        </p:nvSpPr>
        <p:spPr>
          <a:xfrm>
            <a:off x="4949688" y="1828800"/>
            <a:ext cx="3806687" cy="1431235"/>
          </a:xfrm>
          <a:prstGeom prst="upArrowCallo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He </a:t>
            </a:r>
            <a:r>
              <a:rPr lang="en-US" sz="2400" b="1" dirty="0">
                <a:highlight>
                  <a:srgbClr val="FF00FF"/>
                </a:highlight>
                <a:latin typeface="Comic Sans MS" panose="030F0702030302020204" pitchFamily="66" charset="0"/>
              </a:rPr>
              <a:t>wash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es</a:t>
            </a:r>
            <a:r>
              <a:rPr lang="en-US" sz="2400" b="1" dirty="0">
                <a:latin typeface="Comic Sans MS" panose="030F0702030302020204" pitchFamily="66" charset="0"/>
              </a:rPr>
              <a:t> the dishes . 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She </a:t>
            </a:r>
            <a:r>
              <a:rPr lang="en-US" sz="2400" b="1" dirty="0">
                <a:highlight>
                  <a:srgbClr val="FF00FF"/>
                </a:highlight>
                <a:latin typeface="Comic Sans MS" panose="030F0702030302020204" pitchFamily="66" charset="0"/>
              </a:rPr>
              <a:t>feed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r>
              <a:rPr lang="en-US" sz="2400" b="1" dirty="0">
                <a:latin typeface="Comic Sans MS" panose="030F0702030302020204" pitchFamily="66" charset="0"/>
              </a:rPr>
              <a:t> the fish . 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F4AB11C-DE93-7FBE-EEEF-1D376EBFBCEA}"/>
              </a:ext>
            </a:extLst>
          </p:cNvPr>
          <p:cNvSpPr/>
          <p:nvPr/>
        </p:nvSpPr>
        <p:spPr>
          <a:xfrm>
            <a:off x="725557" y="3846445"/>
            <a:ext cx="1759226" cy="28160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 </a:t>
            </a:r>
          </a:p>
          <a:p>
            <a:pPr algn="ctr"/>
            <a:endParaRPr lang="en-US" sz="3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We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They 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sp>
        <p:nvSpPr>
          <p:cNvPr id="9" name="علامة الجمع 8">
            <a:extLst>
              <a:ext uri="{FF2B5EF4-FFF2-40B4-BE49-F238E27FC236}">
                <a16:creationId xmlns:a16="http://schemas.microsoft.com/office/drawing/2014/main" id="{1D9AECC3-20C6-F4C9-E3F1-8C6BB88A150F}"/>
              </a:ext>
            </a:extLst>
          </p:cNvPr>
          <p:cNvSpPr/>
          <p:nvPr/>
        </p:nvSpPr>
        <p:spPr>
          <a:xfrm>
            <a:off x="2676940" y="4078357"/>
            <a:ext cx="2425148" cy="2146853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FDF1DEE1-7135-8900-11A5-812CF392A2D7}"/>
              </a:ext>
            </a:extLst>
          </p:cNvPr>
          <p:cNvSpPr/>
          <p:nvPr/>
        </p:nvSpPr>
        <p:spPr>
          <a:xfrm>
            <a:off x="5353879" y="3657601"/>
            <a:ext cx="2812774" cy="2067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Verb + s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ADE3C2-9A87-4FDF-903C-69920C0FCD0A}"/>
              </a:ext>
            </a:extLst>
          </p:cNvPr>
          <p:cNvSpPr/>
          <p:nvPr/>
        </p:nvSpPr>
        <p:spPr>
          <a:xfrm>
            <a:off x="7126356" y="4412974"/>
            <a:ext cx="944217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</p:txBody>
      </p:sp>
      <p:sp>
        <p:nvSpPr>
          <p:cNvPr id="12" name="وسيلة الشرح: سهم إلى الأعلى 11">
            <a:extLst>
              <a:ext uri="{FF2B5EF4-FFF2-40B4-BE49-F238E27FC236}">
                <a16:creationId xmlns:a16="http://schemas.microsoft.com/office/drawing/2014/main" id="{B8409416-62DD-C2C0-F5C6-95CD77D86CD2}"/>
              </a:ext>
            </a:extLst>
          </p:cNvPr>
          <p:cNvSpPr/>
          <p:nvPr/>
        </p:nvSpPr>
        <p:spPr>
          <a:xfrm>
            <a:off x="4949688" y="5151783"/>
            <a:ext cx="3806687" cy="1431235"/>
          </a:xfrm>
          <a:prstGeom prst="upArrowCallo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I  </a:t>
            </a:r>
            <a:r>
              <a:rPr lang="en-US" sz="2400" b="1" dirty="0">
                <a:highlight>
                  <a:srgbClr val="FF00FF"/>
                </a:highlight>
                <a:latin typeface="Comic Sans MS" panose="030F0702030302020204" pitchFamily="66" charset="0"/>
              </a:rPr>
              <a:t>wash </a:t>
            </a:r>
            <a:r>
              <a:rPr lang="en-US" sz="2400" b="1" dirty="0">
                <a:latin typeface="Comic Sans MS" panose="030F0702030302020204" pitchFamily="66" charset="0"/>
              </a:rPr>
              <a:t>the dishes . </a:t>
            </a:r>
          </a:p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They  </a:t>
            </a:r>
            <a:r>
              <a:rPr lang="en-US" sz="2400" b="1" dirty="0">
                <a:highlight>
                  <a:srgbClr val="FF00FF"/>
                </a:highlight>
                <a:latin typeface="Comic Sans MS" panose="030F0702030302020204" pitchFamily="66" charset="0"/>
              </a:rPr>
              <a:t>feed</a:t>
            </a:r>
            <a:r>
              <a:rPr lang="en-US" sz="2400" b="1" dirty="0">
                <a:latin typeface="Comic Sans MS" panose="030F0702030302020204" pitchFamily="66" charset="0"/>
              </a:rPr>
              <a:t> the fish . 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FF7717-7C74-3055-4702-C25ED7D5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04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FAC8FF-71FD-780C-197F-F3F397FDF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0" b="69800" l="4110" r="95330">
                        <a14:foregroundMark x1="87796" y1="41400" x2="87796" y2="41400"/>
                        <a14:foregroundMark x1="91656" y1="43100" x2="91656" y2="43100"/>
                        <a14:foregroundMark x1="60585" y1="26600" x2="60585" y2="26600"/>
                        <a14:foregroundMark x1="46077" y1="25600" x2="46077" y2="25600"/>
                        <a14:foregroundMark x1="45019" y1="23700" x2="45019" y2="23700"/>
                        <a14:foregroundMark x1="51557" y1="22200" x2="51557" y2="22200"/>
                        <a14:foregroundMark x1="64757" y1="16700" x2="64757" y2="16700"/>
                        <a14:foregroundMark x1="70361" y1="18000" x2="70361" y2="18000"/>
                        <a14:foregroundMark x1="76650" y1="18600" x2="76650" y2="18600"/>
                        <a14:foregroundMark x1="35866" y1="27100" x2="35866" y2="27100"/>
                        <a14:foregroundMark x1="35492" y1="21200" x2="35492" y2="21200"/>
                        <a14:foregroundMark x1="29826" y1="26700" x2="29826" y2="26700"/>
                        <a14:foregroundMark x1="20486" y1="39100" x2="20486" y2="39100"/>
                        <a14:foregroundMark x1="8219" y1="35700" x2="8219" y2="35700"/>
                        <a14:foregroundMark x1="24907" y1="65200" x2="24907" y2="65200"/>
                        <a14:foregroundMark x1="12640" y1="41700" x2="16999" y2="44700"/>
                        <a14:foregroundMark x1="25405" y1="27600" x2="28144" y2="44100"/>
                        <a14:foregroundMark x1="14882" y1="44000" x2="94022" y2="6100"/>
                        <a14:foregroundMark x1="16065" y1="47400" x2="71295" y2="28900"/>
                        <a14:foregroundMark x1="71295" y1="28900" x2="71856" y2="28800"/>
                        <a14:foregroundMark x1="12329" y1="68100" x2="57846" y2="48300"/>
                        <a14:foregroundMark x1="15940" y1="69800" x2="87547" y2="41100"/>
                        <a14:foregroundMark x1="88543" y1="42700" x2="50747" y2="58200"/>
                        <a14:foregroundMark x1="76712" y1="44600" x2="43960" y2="62700"/>
                        <a14:foregroundMark x1="43960" y1="62700" x2="38418" y2="63800"/>
                        <a14:foregroundMark x1="63574" y1="49600" x2="54359" y2="59500"/>
                        <a14:foregroundMark x1="54359" y1="59500" x2="50062" y2="60400"/>
                        <a14:foregroundMark x1="62765" y1="53400" x2="46513" y2="61400"/>
                        <a14:foregroundMark x1="46513" y1="61400" x2="41781" y2="61300"/>
                        <a14:foregroundMark x1="39477" y1="62600" x2="10461" y2="69700"/>
                        <a14:foregroundMark x1="8655" y1="43000" x2="10025" y2="59700"/>
                        <a14:foregroundMark x1="5293" y1="34500" x2="6787" y2="52800"/>
                        <a14:foregroundMark x1="4110" y1="41700" x2="7908" y2="68200"/>
                        <a14:foregroundMark x1="8095" y1="62600" x2="70486" y2="22500"/>
                        <a14:foregroundMark x1="70486" y1="22500" x2="70486" y2="22500"/>
                        <a14:foregroundMark x1="15629" y1="29600" x2="51245" y2="18000"/>
                        <a14:foregroundMark x1="51245" y1="18000" x2="51308" y2="18100"/>
                        <a14:foregroundMark x1="26339" y1="21900" x2="43836" y2="17000"/>
                        <a14:foregroundMark x1="43836" y1="17000" x2="86301" y2="16400"/>
                        <a14:foregroundMark x1="86301" y1="16400" x2="94085" y2="32200"/>
                        <a14:foregroundMark x1="94085" y1="32200" x2="95330" y2="43200"/>
                        <a14:foregroundMark x1="95330" y1="43200" x2="49502" y2="59900"/>
                        <a14:foregroundMark x1="49502" y1="59900" x2="49502" y2="59900"/>
                        <a14:foregroundMark x1="93462" y1="48500" x2="16687" y2="63300"/>
                        <a14:foregroundMark x1="5542" y1="29700" x2="12640" y2="27200"/>
                      </a14:backgroundRemoval>
                    </a14:imgEffect>
                  </a14:imgLayer>
                </a14:imgProps>
              </a:ext>
            </a:extLst>
          </a:blip>
          <a:srcRect l="2895" r="5317" b="27621"/>
          <a:stretch/>
        </p:blipFill>
        <p:spPr>
          <a:xfrm rot="443930">
            <a:off x="1045117" y="229793"/>
            <a:ext cx="7053765" cy="3463421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4F5E7A4-9C3B-15A8-0ACF-4022B39B1608}"/>
              </a:ext>
            </a:extLst>
          </p:cNvPr>
          <p:cNvGrpSpPr/>
          <p:nvPr/>
        </p:nvGrpSpPr>
        <p:grpSpPr>
          <a:xfrm>
            <a:off x="5690667" y="3883586"/>
            <a:ext cx="2499254" cy="1219244"/>
            <a:chOff x="5690667" y="3883586"/>
            <a:chExt cx="2499254" cy="1219244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13C2AA9-A122-3FA4-C638-EF4849820F0F}"/>
                </a:ext>
              </a:extLst>
            </p:cNvPr>
            <p:cNvSpPr/>
            <p:nvPr/>
          </p:nvSpPr>
          <p:spPr>
            <a:xfrm>
              <a:off x="5690667" y="4456499"/>
              <a:ext cx="229421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FF6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Pages:104</a:t>
              </a:r>
              <a:endParaRPr lang="ar-SA" sz="3600" b="0" cap="none" spc="0" dirty="0">
                <a:ln w="0"/>
                <a:solidFill>
                  <a:srgbClr val="FF6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6" name="وسيلة الشرح: سهم لأسفل 15">
              <a:extLst>
                <a:ext uri="{FF2B5EF4-FFF2-40B4-BE49-F238E27FC236}">
                  <a16:creationId xmlns:a16="http://schemas.microsoft.com/office/drawing/2014/main" id="{81FC3774-CEAC-56DA-A4D6-D959E6EAE9B4}"/>
                </a:ext>
              </a:extLst>
            </p:cNvPr>
            <p:cNvSpPr/>
            <p:nvPr/>
          </p:nvSpPr>
          <p:spPr>
            <a:xfrm>
              <a:off x="5942831" y="3883586"/>
              <a:ext cx="2247090" cy="646331"/>
            </a:xfrm>
            <a:prstGeom prst="downArrowCallout">
              <a:avLst/>
            </a:prstGeom>
            <a:solidFill>
              <a:srgbClr val="43FF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-5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-6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grade </a:t>
              </a:r>
              <a:endParaRPr lang="ar-SA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A8383C78-F41F-1496-2EB8-DBC241175CC9}"/>
              </a:ext>
            </a:extLst>
          </p:cNvPr>
          <p:cNvGrpSpPr/>
          <p:nvPr/>
        </p:nvGrpSpPr>
        <p:grpSpPr>
          <a:xfrm>
            <a:off x="1416135" y="4026534"/>
            <a:ext cx="2289265" cy="1167017"/>
            <a:chOff x="884005" y="3686066"/>
            <a:chExt cx="2289265" cy="1167017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FC13A45-5B79-F9A6-92F2-9ED5F552E53B}"/>
                </a:ext>
              </a:extLst>
            </p:cNvPr>
            <p:cNvSpPr/>
            <p:nvPr/>
          </p:nvSpPr>
          <p:spPr>
            <a:xfrm>
              <a:off x="1087443" y="4206752"/>
              <a:ext cx="208582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FF6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Pages:40</a:t>
              </a:r>
              <a:endParaRPr lang="ar-SA" sz="3600" b="0" cap="none" spc="0" dirty="0">
                <a:ln w="0"/>
                <a:solidFill>
                  <a:srgbClr val="FF6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7" name="وسيلة الشرح: سهم لأسفل 16">
              <a:extLst>
                <a:ext uri="{FF2B5EF4-FFF2-40B4-BE49-F238E27FC236}">
                  <a16:creationId xmlns:a16="http://schemas.microsoft.com/office/drawing/2014/main" id="{665BE377-93CC-00EA-2F83-DB29E530A0CD}"/>
                </a:ext>
              </a:extLst>
            </p:cNvPr>
            <p:cNvSpPr/>
            <p:nvPr/>
          </p:nvSpPr>
          <p:spPr>
            <a:xfrm>
              <a:off x="884005" y="3686066"/>
              <a:ext cx="2247090" cy="646331"/>
            </a:xfrm>
            <a:prstGeom prst="downArrowCallout">
              <a:avLst/>
            </a:prstGeom>
            <a:solidFill>
              <a:srgbClr val="43FF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rd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grade </a:t>
              </a:r>
              <a:endParaRPr lang="ar-SA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768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EF0AC43-8878-208C-C7D7-28B6BB720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17" t="11891" r="30745" b="43097"/>
          <a:stretch/>
        </p:blipFill>
        <p:spPr>
          <a:xfrm>
            <a:off x="253249" y="734438"/>
            <a:ext cx="8472462" cy="5389124"/>
          </a:xfrm>
          <a:prstGeom prst="rect">
            <a:avLst/>
          </a:prstGeom>
        </p:spPr>
      </p:pic>
      <p:pic>
        <p:nvPicPr>
          <p:cNvPr id="2" name="We Can 3 Term 1 (2023) SB_CD 3_16">
            <a:hlinkClick r:id="" action="ppaction://media"/>
            <a:extLst>
              <a:ext uri="{FF2B5EF4-FFF2-40B4-BE49-F238E27FC236}">
                <a16:creationId xmlns:a16="http://schemas.microsoft.com/office/drawing/2014/main" id="{7BB06E8B-0026-EF53-D30A-CD53CA4A4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0291" y="1084634"/>
            <a:ext cx="1133272" cy="11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001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2E62F29-306C-1F29-D966-978C5C3F9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55" t="25698" r="29788" b="19456"/>
          <a:stretch/>
        </p:blipFill>
        <p:spPr>
          <a:xfrm>
            <a:off x="509863" y="276101"/>
            <a:ext cx="8371490" cy="630579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ABA9A36-CC2A-4CD6-C7C5-B10DC88E4D27}"/>
              </a:ext>
            </a:extLst>
          </p:cNvPr>
          <p:cNvSpPr/>
          <p:nvPr/>
        </p:nvSpPr>
        <p:spPr>
          <a:xfrm>
            <a:off x="3041194" y="2957607"/>
            <a:ext cx="1252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tig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er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F8D359F-B7C0-5983-E41D-176F38923085}"/>
              </a:ext>
            </a:extLst>
          </p:cNvPr>
          <p:cNvSpPr/>
          <p:nvPr/>
        </p:nvSpPr>
        <p:spPr>
          <a:xfrm>
            <a:off x="3968885" y="2548647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F061C30-DE9D-5CE1-A22A-6E2A9A3F6B9D}"/>
              </a:ext>
            </a:extLst>
          </p:cNvPr>
          <p:cNvSpPr/>
          <p:nvPr/>
        </p:nvSpPr>
        <p:spPr>
          <a:xfrm>
            <a:off x="2952009" y="4037377"/>
            <a:ext cx="13917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o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rse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0AA09C7-91D8-2DE5-902C-8573F9F31EE6}"/>
              </a:ext>
            </a:extLst>
          </p:cNvPr>
          <p:cNvSpPr/>
          <p:nvPr/>
        </p:nvSpPr>
        <p:spPr>
          <a:xfrm>
            <a:off x="3467910" y="3672680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1F3D62D-83D0-10D9-B2C1-E0C979C0CC5B}"/>
              </a:ext>
            </a:extLst>
          </p:cNvPr>
          <p:cNvSpPr/>
          <p:nvPr/>
        </p:nvSpPr>
        <p:spPr>
          <a:xfrm>
            <a:off x="3103711" y="5229755"/>
            <a:ext cx="1127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or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0980659-B271-737E-5BEC-A70EC677DB40}"/>
              </a:ext>
            </a:extLst>
          </p:cNvPr>
          <p:cNvSpPr/>
          <p:nvPr/>
        </p:nvSpPr>
        <p:spPr>
          <a:xfrm>
            <a:off x="3467910" y="4821193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A58E258-CB89-FDFB-B469-F54CA29B13D2}"/>
              </a:ext>
            </a:extLst>
          </p:cNvPr>
          <p:cNvSpPr/>
          <p:nvPr/>
        </p:nvSpPr>
        <p:spPr>
          <a:xfrm>
            <a:off x="6775705" y="1790288"/>
            <a:ext cx="12346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ar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A439B088-0E9A-2313-EB04-2A734A844AD9}"/>
              </a:ext>
            </a:extLst>
          </p:cNvPr>
          <p:cNvSpPr/>
          <p:nvPr/>
        </p:nvSpPr>
        <p:spPr>
          <a:xfrm>
            <a:off x="6775705" y="1381726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92E9606-2D1C-05E7-685C-F7FEFE0523FC}"/>
              </a:ext>
            </a:extLst>
          </p:cNvPr>
          <p:cNvSpPr/>
          <p:nvPr/>
        </p:nvSpPr>
        <p:spPr>
          <a:xfrm>
            <a:off x="6775705" y="2904006"/>
            <a:ext cx="11320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or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882912B-745E-C478-E6C8-AA6A1E781BDD}"/>
              </a:ext>
            </a:extLst>
          </p:cNvPr>
          <p:cNvSpPr/>
          <p:nvPr/>
        </p:nvSpPr>
        <p:spPr>
          <a:xfrm>
            <a:off x="7271425" y="2511173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4E663A9-AF3C-CBA3-97BE-EFFD89DD09F7}"/>
              </a:ext>
            </a:extLst>
          </p:cNvPr>
          <p:cNvSpPr/>
          <p:nvPr/>
        </p:nvSpPr>
        <p:spPr>
          <a:xfrm>
            <a:off x="6362130" y="4065385"/>
            <a:ext cx="20617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er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304D880-CFD4-2340-0B89-6143074A2B9D}"/>
              </a:ext>
            </a:extLst>
          </p:cNvPr>
          <p:cNvSpPr/>
          <p:nvPr/>
        </p:nvSpPr>
        <p:spPr>
          <a:xfrm>
            <a:off x="7708329" y="3653434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1C52BC4B-C3FD-F107-04CE-E42045A2AE48}"/>
              </a:ext>
            </a:extLst>
          </p:cNvPr>
          <p:cNvSpPr/>
          <p:nvPr/>
        </p:nvSpPr>
        <p:spPr>
          <a:xfrm>
            <a:off x="6775176" y="4818202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697659C-918A-E4A1-B7B6-155ACF4AE368}"/>
              </a:ext>
            </a:extLst>
          </p:cNvPr>
          <p:cNvSpPr/>
          <p:nvPr/>
        </p:nvSpPr>
        <p:spPr>
          <a:xfrm>
            <a:off x="6864795" y="5153108"/>
            <a:ext cx="10839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ar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17" name="We Can 3 Term 1 (2023) SB_CD 3_17">
            <a:hlinkClick r:id="" action="ppaction://media"/>
            <a:extLst>
              <a:ext uri="{FF2B5EF4-FFF2-40B4-BE49-F238E27FC236}">
                <a16:creationId xmlns:a16="http://schemas.microsoft.com/office/drawing/2014/main" id="{CF429E1E-EAA9-6579-51AA-4B3B2D5AB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863" y="1343475"/>
            <a:ext cx="893626" cy="8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2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F3B8501-36FB-C7D0-3302-C8F94D0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1277535"/>
            <a:ext cx="8132323" cy="5158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C15FF2-C6BE-011C-CAF6-6CACC3D42F3D}"/>
              </a:ext>
            </a:extLst>
          </p:cNvPr>
          <p:cNvSpPr/>
          <p:nvPr/>
        </p:nvSpPr>
        <p:spPr>
          <a:xfrm>
            <a:off x="682955" y="340867"/>
            <a:ext cx="77780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Workbook pages :165-166 </a:t>
            </a:r>
            <a:endParaRPr lang="ar-SA" sz="4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3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8A6F02-5B6D-59B4-344E-7263D7F8C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4" b="89916" l="3214" r="95714">
                        <a14:foregroundMark x1="89286" y1="42577" x2="89286" y2="42577"/>
                        <a14:foregroundMark x1="88452" y1="41737" x2="88452" y2="41737"/>
                        <a14:foregroundMark x1="87857" y1="41737" x2="87857" y2="46218"/>
                        <a14:foregroundMark x1="95714" y1="60504" x2="95714" y2="60504"/>
                        <a14:foregroundMark x1="96071" y1="38095" x2="96071" y2="38095"/>
                        <a14:foregroundMark x1="96071" y1="38095" x2="96071" y2="38095"/>
                        <a14:foregroundMark x1="95952" y1="39496" x2="95952" y2="39496"/>
                        <a14:foregroundMark x1="80238" y1="54062" x2="80238" y2="54062"/>
                        <a14:foregroundMark x1="80238" y1="54062" x2="80238" y2="54062"/>
                        <a14:foregroundMark x1="80238" y1="54062" x2="80238" y2="54062"/>
                        <a14:foregroundMark x1="80476" y1="54062" x2="80476" y2="54062"/>
                        <a14:foregroundMark x1="81071" y1="54062" x2="81071" y2="54062"/>
                        <a14:foregroundMark x1="81071" y1="54342" x2="78095" y2="52941"/>
                        <a14:foregroundMark x1="77976" y1="52661" x2="80000" y2="53221"/>
                        <a14:foregroundMark x1="67262" y1="45658" x2="59881" y2="40616"/>
                        <a14:foregroundMark x1="59881" y1="40616" x2="56190" y2="61625"/>
                        <a14:foregroundMark x1="56190" y1="61625" x2="56310" y2="64986"/>
                        <a14:foregroundMark x1="71548" y1="56863" x2="72738" y2="67227"/>
                        <a14:foregroundMark x1="87976" y1="42577" x2="90119" y2="52101"/>
                        <a14:foregroundMark x1="46786" y1="55742" x2="46786" y2="55742"/>
                        <a14:foregroundMark x1="49762" y1="50700" x2="50595" y2="59944"/>
                        <a14:foregroundMark x1="86429" y1="45938" x2="87857" y2="50980"/>
                        <a14:foregroundMark x1="85119" y1="40896" x2="85119" y2="50140"/>
                        <a14:foregroundMark x1="47738" y1="69748" x2="47976" y2="72829"/>
                        <a14:foregroundMark x1="44881" y1="64986" x2="46190" y2="70868"/>
                        <a14:foregroundMark x1="40714" y1="65826" x2="42976" y2="75910"/>
                        <a14:foregroundMark x1="37857" y1="59664" x2="37857" y2="59664"/>
                        <a14:foregroundMark x1="37857" y1="59664" x2="37857" y2="59664"/>
                        <a14:foregroundMark x1="37976" y1="56022" x2="37976" y2="56022"/>
                        <a14:foregroundMark x1="38333" y1="51821" x2="38333" y2="51821"/>
                        <a14:foregroundMark x1="39762" y1="47899" x2="39762" y2="47899"/>
                        <a14:foregroundMark x1="40714" y1="44818" x2="45238" y2="40896"/>
                        <a14:foregroundMark x1="46190" y1="40336" x2="48690" y2="40616"/>
                        <a14:foregroundMark x1="49048" y1="40616" x2="51429" y2="47059"/>
                        <a14:foregroundMark x1="7738" y1="51821" x2="7738" y2="51821"/>
                        <a14:foregroundMark x1="7262" y1="49300" x2="6429" y2="65266"/>
                        <a14:foregroundMark x1="47381" y1="77311" x2="47381" y2="77311"/>
                        <a14:foregroundMark x1="52143" y1="67787" x2="52143" y2="67787"/>
                        <a14:foregroundMark x1="8214" y1="81232" x2="8214" y2="81232"/>
                        <a14:foregroundMark x1="3214" y1="61625" x2="3214" y2="61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350" y="0"/>
            <a:ext cx="5245641" cy="22293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99F533E-0B8B-5C15-F611-59E74686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65" y="1945531"/>
            <a:ext cx="4786009" cy="47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6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DA5BA16-0F8A-B738-2F13-11D14F2B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8" t="9810" r="28617" b="69867"/>
          <a:stretch/>
        </p:blipFill>
        <p:spPr>
          <a:xfrm>
            <a:off x="436951" y="1443275"/>
            <a:ext cx="8268510" cy="3482500"/>
          </a:xfrm>
          <a:prstGeom prst="rect">
            <a:avLst/>
          </a:prstGeom>
        </p:spPr>
      </p:pic>
      <p:pic>
        <p:nvPicPr>
          <p:cNvPr id="2" name="We Can 3 (2023) WB_CD 7_28">
            <a:hlinkClick r:id="" action="ppaction://media"/>
            <a:extLst>
              <a:ext uri="{FF2B5EF4-FFF2-40B4-BE49-F238E27FC236}">
                <a16:creationId xmlns:a16="http://schemas.microsoft.com/office/drawing/2014/main" id="{5B3CB891-C3F2-8A64-0346-26314EF49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1959" y="941659"/>
            <a:ext cx="1003232" cy="100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39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5EE2627-39B7-980B-DDF1-BCE1F0D81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5" t="23557" r="4382" b="33665"/>
          <a:stretch/>
        </p:blipFill>
        <p:spPr>
          <a:xfrm>
            <a:off x="293430" y="846306"/>
            <a:ext cx="8362588" cy="51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90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5A14E16-5A72-A5A3-F684-4D8428CFA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" t="63808" b="2526"/>
          <a:stretch/>
        </p:blipFill>
        <p:spPr>
          <a:xfrm>
            <a:off x="768485" y="1775297"/>
            <a:ext cx="7214438" cy="330740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28C14E-9332-64FA-1623-01351705FEBB}"/>
              </a:ext>
            </a:extLst>
          </p:cNvPr>
          <p:cNvSpPr/>
          <p:nvPr/>
        </p:nvSpPr>
        <p:spPr>
          <a:xfrm>
            <a:off x="2151197" y="2957607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fold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C587C5B-BCC4-EC9A-EB7E-B5ACECF50257}"/>
              </a:ext>
            </a:extLst>
          </p:cNvPr>
          <p:cNvSpPr/>
          <p:nvPr/>
        </p:nvSpPr>
        <p:spPr>
          <a:xfrm>
            <a:off x="3832699" y="2957606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fold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4D9E58F-5B92-5455-5EC8-58B816C37AA4}"/>
              </a:ext>
            </a:extLst>
          </p:cNvPr>
          <p:cNvSpPr/>
          <p:nvPr/>
        </p:nvSpPr>
        <p:spPr>
          <a:xfrm>
            <a:off x="2151197" y="3507216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walk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81CBAB-1FE4-2298-685A-0DDB23C60379}"/>
              </a:ext>
            </a:extLst>
          </p:cNvPr>
          <p:cNvSpPr/>
          <p:nvPr/>
        </p:nvSpPr>
        <p:spPr>
          <a:xfrm>
            <a:off x="3731249" y="3507216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walk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5897A29-9014-8298-B7F6-E0D358A6B3CF}"/>
              </a:ext>
            </a:extLst>
          </p:cNvPr>
          <p:cNvSpPr/>
          <p:nvPr/>
        </p:nvSpPr>
        <p:spPr>
          <a:xfrm>
            <a:off x="2151197" y="4027477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go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685DBA2-AEFD-5D61-51D8-88A53326ACE4}"/>
              </a:ext>
            </a:extLst>
          </p:cNvPr>
          <p:cNvSpPr/>
          <p:nvPr/>
        </p:nvSpPr>
        <p:spPr>
          <a:xfrm>
            <a:off x="3731249" y="4057136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goe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A557090-2880-3C8F-6B57-C2631E05B7B8}"/>
              </a:ext>
            </a:extLst>
          </p:cNvPr>
          <p:cNvSpPr/>
          <p:nvPr/>
        </p:nvSpPr>
        <p:spPr>
          <a:xfrm>
            <a:off x="6543235" y="3750478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659D92-9843-49E2-464E-EEBEAD63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32961"/>
            <a:ext cx="7921487" cy="61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79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21BB62A-2572-9847-31F7-E47AA17DC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7991"/>
            <a:ext cx="6858000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5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B4E1FC-20E1-7B23-E5BC-279B23E82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74" y="218661"/>
            <a:ext cx="7404652" cy="6639339"/>
          </a:xfrm>
          <a:prstGeom prst="rect">
            <a:avLst/>
          </a:prstGeom>
        </p:spPr>
      </p:pic>
      <p:pic>
        <p:nvPicPr>
          <p:cNvPr id="4" name="We Can 5 (2021) SB_CD 2_10">
            <a:hlinkClick r:id="" action="ppaction://media"/>
            <a:extLst>
              <a:ext uri="{FF2B5EF4-FFF2-40B4-BE49-F238E27FC236}">
                <a16:creationId xmlns:a16="http://schemas.microsoft.com/office/drawing/2014/main" id="{B74783E2-CADA-6518-BAFB-09A1FDC17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674" y="2773017"/>
            <a:ext cx="1048026" cy="10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93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C88371-D248-6E08-4ACB-AF4BD7576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We Can 5 (2021) SB_CD 2_11">
            <a:hlinkClick r:id="" action="ppaction://media"/>
            <a:extLst>
              <a:ext uri="{FF2B5EF4-FFF2-40B4-BE49-F238E27FC236}">
                <a16:creationId xmlns:a16="http://schemas.microsoft.com/office/drawing/2014/main" id="{999A4FBF-58A7-DB69-3CC5-7060FE986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443" y="1888435"/>
            <a:ext cx="908878" cy="90887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671779A-9B1D-184B-7C0D-5D08C54BE8CA}"/>
              </a:ext>
            </a:extLst>
          </p:cNvPr>
          <p:cNvSpPr/>
          <p:nvPr/>
        </p:nvSpPr>
        <p:spPr>
          <a:xfrm>
            <a:off x="533975" y="2797313"/>
            <a:ext cx="5452134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 usually vacuums and cleans up 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E65D03B-EFB9-27FB-ED25-B4A7F4FC5ED0}"/>
              </a:ext>
            </a:extLst>
          </p:cNvPr>
          <p:cNvSpPr/>
          <p:nvPr/>
        </p:nvSpPr>
        <p:spPr>
          <a:xfrm>
            <a:off x="1793251" y="3537468"/>
            <a:ext cx="369524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watching TV and eating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260A079-7BFB-3460-7753-54CF5AD50556}"/>
              </a:ext>
            </a:extLst>
          </p:cNvPr>
          <p:cNvSpPr/>
          <p:nvPr/>
        </p:nvSpPr>
        <p:spPr>
          <a:xfrm>
            <a:off x="2433416" y="4457579"/>
            <a:ext cx="348204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Feeds the fish and go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D84E613-7068-DBA1-6DEF-8BD44B1728F7}"/>
              </a:ext>
            </a:extLst>
          </p:cNvPr>
          <p:cNvSpPr/>
          <p:nvPr/>
        </p:nvSpPr>
        <p:spPr>
          <a:xfrm>
            <a:off x="1675430" y="5377690"/>
            <a:ext cx="3930883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Playing games and sitting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F3B8501-36FB-C7D0-3302-C8F94D0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1277535"/>
            <a:ext cx="8132323" cy="5158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C15FF2-C6BE-011C-CAF6-6CACC3D42F3D}"/>
              </a:ext>
            </a:extLst>
          </p:cNvPr>
          <p:cNvSpPr/>
          <p:nvPr/>
        </p:nvSpPr>
        <p:spPr>
          <a:xfrm>
            <a:off x="682955" y="340867"/>
            <a:ext cx="77780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Workbook pages :167-168 </a:t>
            </a:r>
            <a:endParaRPr lang="ar-SA" sz="4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59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3D4BFFA-76DE-3219-B213-F70F5DBE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68" t="12459" r="28511" b="36369"/>
          <a:stretch/>
        </p:blipFill>
        <p:spPr>
          <a:xfrm>
            <a:off x="590216" y="379378"/>
            <a:ext cx="7963568" cy="6303524"/>
          </a:xfrm>
          <a:prstGeom prst="rect">
            <a:avLst/>
          </a:prstGeom>
        </p:spPr>
      </p:pic>
      <p:pic>
        <p:nvPicPr>
          <p:cNvPr id="2" name="We Can 3 (2023) WB_CD 7_29">
            <a:hlinkClick r:id="" action="ppaction://media"/>
            <a:extLst>
              <a:ext uri="{FF2B5EF4-FFF2-40B4-BE49-F238E27FC236}">
                <a16:creationId xmlns:a16="http://schemas.microsoft.com/office/drawing/2014/main" id="{B72E867B-29E5-7DBB-0580-A1B336F28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7108" y="451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932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C90E10-45AF-0EFD-BCA0-2C891631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45"/>
          <a:stretch/>
        </p:blipFill>
        <p:spPr>
          <a:xfrm>
            <a:off x="573932" y="1546699"/>
            <a:ext cx="7996136" cy="406458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0A6E0D0-21DC-8056-FFB7-0A7DCC042E09}"/>
              </a:ext>
            </a:extLst>
          </p:cNvPr>
          <p:cNvSpPr/>
          <p:nvPr/>
        </p:nvSpPr>
        <p:spPr>
          <a:xfrm>
            <a:off x="3085053" y="2140484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set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EBB8C13-B523-14A3-A6F3-EB5E92F9FA02}"/>
              </a:ext>
            </a:extLst>
          </p:cNvPr>
          <p:cNvSpPr/>
          <p:nvPr/>
        </p:nvSpPr>
        <p:spPr>
          <a:xfrm>
            <a:off x="1509172" y="2710188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wash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B20AE8B-2119-F78B-FA93-D180BCA57A23}"/>
              </a:ext>
            </a:extLst>
          </p:cNvPr>
          <p:cNvSpPr/>
          <p:nvPr/>
        </p:nvSpPr>
        <p:spPr>
          <a:xfrm>
            <a:off x="3137863" y="3333632"/>
            <a:ext cx="213452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vacuum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2A98078-1D8D-EFFD-19DA-8FA7FBB0B924}"/>
              </a:ext>
            </a:extLst>
          </p:cNvPr>
          <p:cNvSpPr/>
          <p:nvPr/>
        </p:nvSpPr>
        <p:spPr>
          <a:xfrm>
            <a:off x="3190674" y="3910031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clean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s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0E97B3-B24E-6BEC-A1BC-CE372E998E7B}"/>
              </a:ext>
            </a:extLst>
          </p:cNvPr>
          <p:cNvSpPr/>
          <p:nvPr/>
        </p:nvSpPr>
        <p:spPr>
          <a:xfrm>
            <a:off x="1509172" y="4573748"/>
            <a:ext cx="16815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go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6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1DFCBA-CF11-D1D7-EA06-B840F169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1" y="167414"/>
            <a:ext cx="8557591" cy="6523172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8B842844-50F8-2219-0629-AA4E92D93FBD}"/>
              </a:ext>
            </a:extLst>
          </p:cNvPr>
          <p:cNvSpPr/>
          <p:nvPr/>
        </p:nvSpPr>
        <p:spPr>
          <a:xfrm>
            <a:off x="7091465" y="1128409"/>
            <a:ext cx="1488331" cy="5155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Page:26 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13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E18D22-B5C1-E20E-C248-3259FC2D5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82" t="9433" r="26914" b="36110"/>
          <a:stretch/>
        </p:blipFill>
        <p:spPr>
          <a:xfrm>
            <a:off x="476654" y="486788"/>
            <a:ext cx="7801584" cy="5884424"/>
          </a:xfrm>
          <a:prstGeom prst="rect">
            <a:avLst/>
          </a:prstGeom>
        </p:spPr>
      </p:pic>
      <p:pic>
        <p:nvPicPr>
          <p:cNvPr id="2" name="We Can 3 (2023) WB_CD 7_30">
            <a:hlinkClick r:id="" action="ppaction://media"/>
            <a:extLst>
              <a:ext uri="{FF2B5EF4-FFF2-40B4-BE49-F238E27FC236}">
                <a16:creationId xmlns:a16="http://schemas.microsoft.com/office/drawing/2014/main" id="{9567B02A-0A29-CB5E-C7BC-B3307347E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5466" y="1160867"/>
            <a:ext cx="886501" cy="88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15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CD39F3-A59B-7A9F-2384-8B1E121C5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347"/>
          <a:stretch/>
        </p:blipFill>
        <p:spPr>
          <a:xfrm>
            <a:off x="127253" y="1215959"/>
            <a:ext cx="8812466" cy="487264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4E4AC0A-D624-5A32-8550-1B8F762BFB04}"/>
              </a:ext>
            </a:extLst>
          </p:cNvPr>
          <p:cNvSpPr/>
          <p:nvPr/>
        </p:nvSpPr>
        <p:spPr>
          <a:xfrm>
            <a:off x="750413" y="1624917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1C9F50E-8BB9-F30A-7F79-B76B241B714C}"/>
              </a:ext>
            </a:extLst>
          </p:cNvPr>
          <p:cNvSpPr/>
          <p:nvPr/>
        </p:nvSpPr>
        <p:spPr>
          <a:xfrm>
            <a:off x="750412" y="2237760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2312C44-3C3B-B0EC-9184-41B6C6A242E8}"/>
              </a:ext>
            </a:extLst>
          </p:cNvPr>
          <p:cNvSpPr/>
          <p:nvPr/>
        </p:nvSpPr>
        <p:spPr>
          <a:xfrm>
            <a:off x="750411" y="2803163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A096B8C-26E7-4496-C78C-6C26F2E85E04}"/>
              </a:ext>
            </a:extLst>
          </p:cNvPr>
          <p:cNvSpPr/>
          <p:nvPr/>
        </p:nvSpPr>
        <p:spPr>
          <a:xfrm>
            <a:off x="750410" y="3429000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F6DF267-1297-E840-7DCA-15B9B0FCF8D8}"/>
              </a:ext>
            </a:extLst>
          </p:cNvPr>
          <p:cNvSpPr/>
          <p:nvPr/>
        </p:nvSpPr>
        <p:spPr>
          <a:xfrm>
            <a:off x="750409" y="4041843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0EF51A5-8018-0EA0-3733-7E90BD888A21}"/>
              </a:ext>
            </a:extLst>
          </p:cNvPr>
          <p:cNvSpPr/>
          <p:nvPr/>
        </p:nvSpPr>
        <p:spPr>
          <a:xfrm>
            <a:off x="750408" y="4718711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1CB256-DC66-3011-2288-B33F9DF4D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3" t="9622" r="27553" b="39125"/>
          <a:stretch/>
        </p:blipFill>
        <p:spPr>
          <a:xfrm>
            <a:off x="432880" y="282102"/>
            <a:ext cx="8278239" cy="62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E683E87-4DE2-D295-BD00-4C34B9E94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473"/>
          <a:stretch/>
        </p:blipFill>
        <p:spPr>
          <a:xfrm>
            <a:off x="340469" y="1215959"/>
            <a:ext cx="8628434" cy="469397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139F33A-1063-E0F6-52D0-97843EAC893C}"/>
              </a:ext>
            </a:extLst>
          </p:cNvPr>
          <p:cNvSpPr/>
          <p:nvPr/>
        </p:nvSpPr>
        <p:spPr>
          <a:xfrm>
            <a:off x="1071426" y="1741213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490520-69B0-7390-C474-212093E6BA74}"/>
              </a:ext>
            </a:extLst>
          </p:cNvPr>
          <p:cNvSpPr/>
          <p:nvPr/>
        </p:nvSpPr>
        <p:spPr>
          <a:xfrm>
            <a:off x="1120064" y="2282653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2E2AD48-3E97-09AB-5F79-0077F532D3BB}"/>
              </a:ext>
            </a:extLst>
          </p:cNvPr>
          <p:cNvSpPr/>
          <p:nvPr/>
        </p:nvSpPr>
        <p:spPr>
          <a:xfrm>
            <a:off x="1081150" y="2731760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81577C8-266F-E91B-90CF-0F3FDEE43AFD}"/>
              </a:ext>
            </a:extLst>
          </p:cNvPr>
          <p:cNvSpPr/>
          <p:nvPr/>
        </p:nvSpPr>
        <p:spPr>
          <a:xfrm>
            <a:off x="1063081" y="3261878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E8783BD-F8AE-AC23-667B-5F6ACA174234}"/>
              </a:ext>
            </a:extLst>
          </p:cNvPr>
          <p:cNvSpPr/>
          <p:nvPr/>
        </p:nvSpPr>
        <p:spPr>
          <a:xfrm>
            <a:off x="1071425" y="3859181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745F131-9428-FDDF-2D74-37E9F828E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70" y="134178"/>
            <a:ext cx="7387060" cy="6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4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627E615-F4DB-CB33-EC3C-F794FDA1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0" y="223630"/>
            <a:ext cx="8295118" cy="64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71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2F9EA79-94B2-8610-AD14-98247B98B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3" t="27010" r="11442" b="27220"/>
          <a:stretch/>
        </p:blipFill>
        <p:spPr>
          <a:xfrm>
            <a:off x="134096" y="87549"/>
            <a:ext cx="2608881" cy="150778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1A10F1-076B-F9A3-0D55-29827088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36" y="4648525"/>
            <a:ext cx="1831717" cy="1831717"/>
          </a:xfrm>
          <a:prstGeom prst="rect">
            <a:avLst/>
          </a:prstGeom>
        </p:spPr>
      </p:pic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100158" y="1595337"/>
            <a:ext cx="2928026" cy="2898843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latin typeface="Comic Sans MS" panose="030F0702030302020204" pitchFamily="66" charset="0"/>
              </a:rPr>
              <a:t>ar</a:t>
            </a:r>
            <a:endParaRPr lang="ar-SA" sz="11500" dirty="0">
              <a:latin typeface="Comic Sans MS" panose="030F0702030302020204" pitchFamily="66" charset="0"/>
            </a:endParaRPr>
          </a:p>
        </p:txBody>
      </p: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3187792" y="145915"/>
            <a:ext cx="2928026" cy="2898843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>
                <a:latin typeface="Comic Sans MS" panose="030F0702030302020204" pitchFamily="66" charset="0"/>
              </a:rPr>
              <a:t>or</a:t>
            </a:r>
            <a:endParaRPr lang="ar-SA" sz="1600" dirty="0">
              <a:latin typeface="Comic Sans MS" panose="030F0702030302020204" pitchFamily="66" charset="0"/>
            </a:endParaRPr>
          </a:p>
        </p:txBody>
      </p:sp>
      <p:sp>
        <p:nvSpPr>
          <p:cNvPr id="2" name="مخطط انسيابي: رابط 1">
            <a:extLst>
              <a:ext uri="{FF2B5EF4-FFF2-40B4-BE49-F238E27FC236}">
                <a16:creationId xmlns:a16="http://schemas.microsoft.com/office/drawing/2014/main" id="{ED0DE1FF-70A3-A445-E53D-5034E7E2D6A6}"/>
              </a:ext>
            </a:extLst>
          </p:cNvPr>
          <p:cNvSpPr/>
          <p:nvPr/>
        </p:nvSpPr>
        <p:spPr>
          <a:xfrm>
            <a:off x="5953327" y="1595337"/>
            <a:ext cx="2928026" cy="2898843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>
                <a:latin typeface="Comic Sans MS" panose="030F0702030302020204" pitchFamily="66" charset="0"/>
              </a:rPr>
              <a:t>er</a:t>
            </a:r>
            <a:endParaRPr lang="ar-SA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901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3211C6CF-6A39-3492-8D55-A652032E6048}"/>
              </a:ext>
            </a:extLst>
          </p:cNvPr>
          <p:cNvCxnSpPr>
            <a:cxnSpLocks/>
          </p:cNvCxnSpPr>
          <p:nvPr/>
        </p:nvCxnSpPr>
        <p:spPr>
          <a:xfrm>
            <a:off x="3186136" y="583660"/>
            <a:ext cx="0" cy="6204950"/>
          </a:xfrm>
          <a:prstGeom prst="line">
            <a:avLst/>
          </a:prstGeom>
          <a:ln w="762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26200186-7FBA-D939-DFFB-900FFF5A3961}"/>
              </a:ext>
            </a:extLst>
          </p:cNvPr>
          <p:cNvCxnSpPr>
            <a:cxnSpLocks/>
          </p:cNvCxnSpPr>
          <p:nvPr/>
        </p:nvCxnSpPr>
        <p:spPr>
          <a:xfrm>
            <a:off x="6215974" y="817123"/>
            <a:ext cx="0" cy="5942955"/>
          </a:xfrm>
          <a:prstGeom prst="line">
            <a:avLst/>
          </a:prstGeom>
          <a:ln w="762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661D248-9B33-9D1C-B672-CCF147AFD231}"/>
              </a:ext>
            </a:extLst>
          </p:cNvPr>
          <p:cNvGrpSpPr/>
          <p:nvPr/>
        </p:nvGrpSpPr>
        <p:grpSpPr>
          <a:xfrm>
            <a:off x="528156" y="4080662"/>
            <a:ext cx="1857983" cy="2573218"/>
            <a:chOff x="409095" y="4186860"/>
            <a:chExt cx="1857983" cy="2573218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212D9BC6-6B94-1B2C-C966-1222C151F2C4}"/>
                </a:ext>
              </a:extLst>
            </p:cNvPr>
            <p:cNvSpPr/>
            <p:nvPr/>
          </p:nvSpPr>
          <p:spPr>
            <a:xfrm>
              <a:off x="482833" y="4186860"/>
              <a:ext cx="16161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ar</a:t>
              </a:r>
              <a:r>
                <a:rPr lang="en-US" sz="540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omic Sans MS" panose="030F0702030302020204" pitchFamily="66" charset="0"/>
                </a:rPr>
                <a:t>k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D1FDC5A-8FC0-EA25-32EC-B8D7078AC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56" b="90000" l="2778" r="92778">
                          <a14:foregroundMark x1="76111" y1="5556" x2="76111" y2="5556"/>
                          <a14:foregroundMark x1="92778" y1="69167" x2="92778" y2="69167"/>
                          <a14:foregroundMark x1="2778" y1="71667" x2="2778" y2="71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095" y="4902095"/>
              <a:ext cx="1857983" cy="1857983"/>
            </a:xfrm>
            <a:prstGeom prst="rect">
              <a:avLst/>
            </a:prstGeom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F31D812-979D-2F75-1412-99ED0B6BC0C3}"/>
              </a:ext>
            </a:extLst>
          </p:cNvPr>
          <p:cNvGrpSpPr/>
          <p:nvPr/>
        </p:nvGrpSpPr>
        <p:grpSpPr>
          <a:xfrm>
            <a:off x="409095" y="1940667"/>
            <a:ext cx="2096107" cy="1953368"/>
            <a:chOff x="409095" y="1940667"/>
            <a:chExt cx="2096107" cy="195336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A47C8FD-B107-D849-B8FA-BC4099452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55" b="89796" l="7029" r="89776">
                          <a14:foregroundMark x1="67732" y1="19242" x2="80032" y2="50146"/>
                          <a14:foregroundMark x1="80032" y1="50146" x2="80032" y2="50146"/>
                          <a14:foregroundMark x1="85144" y1="65306" x2="68371" y2="70554"/>
                          <a14:foregroundMark x1="69329" y1="75802" x2="68850" y2="84840"/>
                          <a14:foregroundMark x1="7029" y1="63848" x2="9105" y2="67347"/>
                          <a14:foregroundMark x1="55272" y1="8455" x2="55272" y2="84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9095" y="2745529"/>
              <a:ext cx="2096107" cy="1148506"/>
            </a:xfrm>
            <a:prstGeom prst="rect">
              <a:avLst/>
            </a:prstGeom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F2F0DFB-4B44-B677-FF60-C443F8D4A2F5}"/>
                </a:ext>
              </a:extLst>
            </p:cNvPr>
            <p:cNvSpPr/>
            <p:nvPr/>
          </p:nvSpPr>
          <p:spPr>
            <a:xfrm>
              <a:off x="863213" y="1940667"/>
              <a:ext cx="12282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uLnTx/>
                  <a:uFillTx/>
                  <a:latin typeface="Comic Sans MS" panose="030F0702030302020204" pitchFamily="66" charset="0"/>
                  <a:ea typeface="+mn-ea"/>
                </a:rPr>
                <a:t>ar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BFDBCF8F-43B6-7A4A-95E8-60FADB929110}"/>
              </a:ext>
            </a:extLst>
          </p:cNvPr>
          <p:cNvGrpSpPr/>
          <p:nvPr/>
        </p:nvGrpSpPr>
        <p:grpSpPr>
          <a:xfrm>
            <a:off x="3537916" y="1902789"/>
            <a:ext cx="2326278" cy="2696452"/>
            <a:chOff x="3487010" y="1923541"/>
            <a:chExt cx="2326278" cy="2696452"/>
          </a:xfrm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F5602D7D-58A9-D690-A87B-7F0602FE4CDB}"/>
                </a:ext>
              </a:extLst>
            </p:cNvPr>
            <p:cNvSpPr/>
            <p:nvPr/>
          </p:nvSpPr>
          <p:spPr>
            <a:xfrm>
              <a:off x="3487010" y="1923541"/>
              <a:ext cx="232627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doct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or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BB635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3FA349B9-9B5A-594D-CA87-7790238B3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914" r="22959"/>
            <a:stretch/>
          </p:blipFill>
          <p:spPr>
            <a:xfrm>
              <a:off x="3869726" y="2799833"/>
              <a:ext cx="1431313" cy="1820160"/>
            </a:xfrm>
            <a:prstGeom prst="rect">
              <a:avLst/>
            </a:prstGeom>
          </p:spPr>
        </p:pic>
      </p:grpSp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4C734BE7-63B8-4BFF-0BE3-9BBD83147888}"/>
              </a:ext>
            </a:extLst>
          </p:cNvPr>
          <p:cNvSpPr/>
          <p:nvPr/>
        </p:nvSpPr>
        <p:spPr>
          <a:xfrm>
            <a:off x="3318716" y="0"/>
            <a:ext cx="2762024" cy="2041512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>
                <a:latin typeface="Comic Sans MS" panose="030F0702030302020204" pitchFamily="66" charset="0"/>
              </a:rPr>
              <a:t>or</a:t>
            </a:r>
            <a:endParaRPr lang="ar-SA" sz="1600" dirty="0">
              <a:latin typeface="Comic Sans MS" panose="030F0702030302020204" pitchFamily="66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8487BA7B-951F-CA5F-15DC-73D4ED8250E4}"/>
              </a:ext>
            </a:extLst>
          </p:cNvPr>
          <p:cNvSpPr/>
          <p:nvPr/>
        </p:nvSpPr>
        <p:spPr>
          <a:xfrm>
            <a:off x="38910" y="69391"/>
            <a:ext cx="2928026" cy="2123017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500" dirty="0" err="1">
                <a:latin typeface="Comic Sans MS" panose="030F0702030302020204" pitchFamily="66" charset="0"/>
              </a:rPr>
              <a:t>ar</a:t>
            </a:r>
            <a:endParaRPr lang="ar-SA" sz="11500" dirty="0">
              <a:latin typeface="Comic Sans MS" panose="030F0702030302020204" pitchFamily="66" charset="0"/>
            </a:endParaRP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C15BA1CA-AB2C-4364-C117-D02A11CD3E88}"/>
              </a:ext>
            </a:extLst>
          </p:cNvPr>
          <p:cNvGrpSpPr/>
          <p:nvPr/>
        </p:nvGrpSpPr>
        <p:grpSpPr>
          <a:xfrm>
            <a:off x="3896343" y="4659517"/>
            <a:ext cx="1608134" cy="2160370"/>
            <a:chOff x="3896343" y="4659517"/>
            <a:chExt cx="1608134" cy="2160370"/>
          </a:xfrm>
        </p:grpSpPr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33F4B882-F055-2344-5423-B1D73AFF78BD}"/>
                </a:ext>
              </a:extLst>
            </p:cNvPr>
            <p:cNvSpPr/>
            <p:nvPr/>
          </p:nvSpPr>
          <p:spPr>
            <a:xfrm>
              <a:off x="3896343" y="4659517"/>
              <a:ext cx="160813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or</a:t>
              </a: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BB635A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</a:rPr>
                <a:t>k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BB635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4172F5ED-6F72-6485-A436-ACE608050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993" r="20921" b="6383"/>
            <a:stretch/>
          </p:blipFill>
          <p:spPr>
            <a:xfrm>
              <a:off x="4205109" y="5544734"/>
              <a:ext cx="862357" cy="1275153"/>
            </a:xfrm>
            <a:prstGeom prst="rect">
              <a:avLst/>
            </a:prstGeom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F30DF3D-C26C-6EF9-D11C-B4A203D4660B}"/>
              </a:ext>
            </a:extLst>
          </p:cNvPr>
          <p:cNvGrpSpPr/>
          <p:nvPr/>
        </p:nvGrpSpPr>
        <p:grpSpPr>
          <a:xfrm>
            <a:off x="6371660" y="2064390"/>
            <a:ext cx="2715808" cy="2510784"/>
            <a:chOff x="6236225" y="2411412"/>
            <a:chExt cx="2843238" cy="2660484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179F2A17-EE5A-4C64-7A68-AA6045CEB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773"/>
            <a:stretch/>
          </p:blipFill>
          <p:spPr>
            <a:xfrm>
              <a:off x="6567755" y="3084976"/>
              <a:ext cx="2252056" cy="1986920"/>
            </a:xfrm>
            <a:prstGeom prst="rect">
              <a:avLst/>
            </a:prstGeom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97B85771-9F79-591F-0392-1E33D3EEFE08}"/>
                </a:ext>
              </a:extLst>
            </p:cNvPr>
            <p:cNvSpPr/>
            <p:nvPr/>
          </p:nvSpPr>
          <p:spPr>
            <a:xfrm>
              <a:off x="6236225" y="2411412"/>
              <a:ext cx="2843238" cy="9783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teach</a:t>
              </a:r>
              <a:r>
                <a:rPr lang="en-US" sz="540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er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مخطط انسيابي: رابط 1">
            <a:extLst>
              <a:ext uri="{FF2B5EF4-FFF2-40B4-BE49-F238E27FC236}">
                <a16:creationId xmlns:a16="http://schemas.microsoft.com/office/drawing/2014/main" id="{ED0DE1FF-70A3-A445-E53D-5034E7E2D6A6}"/>
              </a:ext>
            </a:extLst>
          </p:cNvPr>
          <p:cNvSpPr/>
          <p:nvPr/>
        </p:nvSpPr>
        <p:spPr>
          <a:xfrm>
            <a:off x="6299940" y="69391"/>
            <a:ext cx="2844060" cy="224709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800" dirty="0">
                <a:latin typeface="Comic Sans MS" panose="030F0702030302020204" pitchFamily="66" charset="0"/>
              </a:rPr>
              <a:t>er</a:t>
            </a:r>
            <a:endParaRPr lang="ar-SA" sz="1600" dirty="0">
              <a:latin typeface="Comic Sans MS" panose="030F0702030302020204" pitchFamily="66" charset="0"/>
            </a:endParaRP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1997EB19-8374-43E5-8242-B4E4186DF240}"/>
              </a:ext>
            </a:extLst>
          </p:cNvPr>
          <p:cNvGrpSpPr/>
          <p:nvPr/>
        </p:nvGrpSpPr>
        <p:grpSpPr>
          <a:xfrm>
            <a:off x="6567755" y="4659517"/>
            <a:ext cx="2474639" cy="2125040"/>
            <a:chOff x="6567755" y="4659517"/>
            <a:chExt cx="2474639" cy="2125040"/>
          </a:xfrm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0F904616-9531-9CA1-C22D-68BC6411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67755" y="5509404"/>
              <a:ext cx="2474639" cy="1275153"/>
            </a:xfrm>
            <a:prstGeom prst="rect">
              <a:avLst/>
            </a:prstGeom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2498F6F5-0104-8F77-DF39-A53D60C226E4}"/>
                </a:ext>
              </a:extLst>
            </p:cNvPr>
            <p:cNvSpPr/>
            <p:nvPr/>
          </p:nvSpPr>
          <p:spPr>
            <a:xfrm>
              <a:off x="6758954" y="4659517"/>
              <a:ext cx="20922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sist</a:t>
              </a:r>
              <a:r>
                <a:rPr lang="en-US" sz="540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highlight>
                    <a:srgbClr val="FFFF00"/>
                  </a:highlight>
                  <a:latin typeface="Comic Sans MS" panose="030F0702030302020204" pitchFamily="66" charset="0"/>
                </a:rPr>
                <a:t>er</a:t>
              </a:r>
              <a:endParaRPr kumimoji="0" lang="ar-SA" sz="5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" name="AutoShape 2" descr="كم باقي على يوم المعلم 1444 – 2022 في السعودية ؟ | وكالة سوا الإخبارية">
            <a:extLst>
              <a:ext uri="{FF2B5EF4-FFF2-40B4-BE49-F238E27FC236}">
                <a16:creationId xmlns:a16="http://schemas.microsoft.com/office/drawing/2014/main" id="{00762B14-0BBE-9EFA-9BE2-D1BDA7C804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0C97DD5-02CB-CAE0-6C53-A21FD841E9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553" t="35828" r="30319" b="27248"/>
          <a:stretch/>
        </p:blipFill>
        <p:spPr>
          <a:xfrm>
            <a:off x="2424071" y="944890"/>
            <a:ext cx="4348482" cy="52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A47C9BD-C2F6-ACD8-D3A0-ED4EBDF49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35" y="1003852"/>
            <a:ext cx="8796130" cy="4009590"/>
          </a:xfrm>
          <a:prstGeom prst="rect">
            <a:avLst/>
          </a:prstGeom>
        </p:spPr>
      </p:pic>
      <p:pic>
        <p:nvPicPr>
          <p:cNvPr id="4" name="We Can 5 (2021) SB_CD 2_12">
            <a:hlinkClick r:id="" action="ppaction://media"/>
            <a:extLst>
              <a:ext uri="{FF2B5EF4-FFF2-40B4-BE49-F238E27FC236}">
                <a16:creationId xmlns:a16="http://schemas.microsoft.com/office/drawing/2014/main" id="{EF403BB7-B866-3488-E461-C175681DF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5027" y="1262269"/>
            <a:ext cx="1207052" cy="12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149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58106C-ADFB-21B0-23AB-28309837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4487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786F6EF-24E1-C0A1-30E4-5F4E2D4C2E28}"/>
              </a:ext>
            </a:extLst>
          </p:cNvPr>
          <p:cNvSpPr/>
          <p:nvPr/>
        </p:nvSpPr>
        <p:spPr>
          <a:xfrm>
            <a:off x="5521693" y="303649"/>
            <a:ext cx="9829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41112A1-2127-E769-A2A1-199D581B0626}"/>
              </a:ext>
            </a:extLst>
          </p:cNvPr>
          <p:cNvSpPr/>
          <p:nvPr/>
        </p:nvSpPr>
        <p:spPr>
          <a:xfrm>
            <a:off x="5356040" y="1022580"/>
            <a:ext cx="9829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C724-F580-F2E9-CB0D-9FA227EEFDA0}"/>
              </a:ext>
            </a:extLst>
          </p:cNvPr>
          <p:cNvSpPr/>
          <p:nvPr/>
        </p:nvSpPr>
        <p:spPr>
          <a:xfrm>
            <a:off x="3449812" y="1777954"/>
            <a:ext cx="9589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6745E08-0D9B-C75E-E676-4750EC3D0EC6}"/>
              </a:ext>
            </a:extLst>
          </p:cNvPr>
          <p:cNvSpPr/>
          <p:nvPr/>
        </p:nvSpPr>
        <p:spPr>
          <a:xfrm>
            <a:off x="4708022" y="2472828"/>
            <a:ext cx="9845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94D4B64-3C23-D5CD-E294-9C5FEF29003E}"/>
              </a:ext>
            </a:extLst>
          </p:cNvPr>
          <p:cNvSpPr/>
          <p:nvPr/>
        </p:nvSpPr>
        <p:spPr>
          <a:xfrm>
            <a:off x="4359836" y="3209981"/>
            <a:ext cx="98456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C994689-DC5D-2EA3-AB6A-76009C2EFA7E}"/>
              </a:ext>
            </a:extLst>
          </p:cNvPr>
          <p:cNvSpPr/>
          <p:nvPr/>
        </p:nvSpPr>
        <p:spPr>
          <a:xfrm>
            <a:off x="5510073" y="4049406"/>
            <a:ext cx="9829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9427763-D271-45D7-296C-1B429B98C213}"/>
              </a:ext>
            </a:extLst>
          </p:cNvPr>
          <p:cNvSpPr/>
          <p:nvPr/>
        </p:nvSpPr>
        <p:spPr>
          <a:xfrm>
            <a:off x="4748478" y="4727424"/>
            <a:ext cx="9589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C1CE2E-1C11-3B19-FC2E-E1A74CCFD198}"/>
              </a:ext>
            </a:extLst>
          </p:cNvPr>
          <p:cNvSpPr/>
          <p:nvPr/>
        </p:nvSpPr>
        <p:spPr>
          <a:xfrm>
            <a:off x="2374301" y="5475310"/>
            <a:ext cx="9829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04FE12-E40B-28AB-AB81-018613E93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96" y="1737360"/>
            <a:ext cx="6264137" cy="5011310"/>
          </a:xfrm>
          <a:prstGeom prst="rect">
            <a:avLst/>
          </a:prstGeom>
        </p:spPr>
      </p:pic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2077278" y="506896"/>
            <a:ext cx="5575853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Feed the fish .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134A221-C9EF-522B-6412-5FEAA4966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06" y="316365"/>
            <a:ext cx="6442751" cy="565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795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3972C5B-A483-AE5C-13EC-294E0A785FD9}"/>
              </a:ext>
            </a:extLst>
          </p:cNvPr>
          <p:cNvSpPr/>
          <p:nvPr/>
        </p:nvSpPr>
        <p:spPr>
          <a:xfrm>
            <a:off x="1346050" y="318805"/>
            <a:ext cx="67617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do you spell 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Fork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31BEB31-1A57-B431-76B5-FD1689EB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155612"/>
            <a:ext cx="4381500" cy="356235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984E2AB-E460-94F9-DC9F-2BCA116754C5}"/>
              </a:ext>
            </a:extLst>
          </p:cNvPr>
          <p:cNvSpPr/>
          <p:nvPr/>
        </p:nvSpPr>
        <p:spPr>
          <a:xfrm>
            <a:off x="543766" y="3028173"/>
            <a:ext cx="32496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F-o-r-k</a:t>
            </a:r>
            <a:endParaRPr lang="ar-SA" sz="6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3972C5B-A483-AE5C-13EC-294E0A785FD9}"/>
              </a:ext>
            </a:extLst>
          </p:cNvPr>
          <p:cNvSpPr/>
          <p:nvPr/>
        </p:nvSpPr>
        <p:spPr>
          <a:xfrm>
            <a:off x="1346050" y="318805"/>
            <a:ext cx="67617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do you spell 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Farm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31BEB31-1A57-B431-76B5-FD1689EB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155612"/>
            <a:ext cx="4381500" cy="356235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B8AB96-3D0D-5D1F-5913-75FC28758B44}"/>
              </a:ext>
            </a:extLst>
          </p:cNvPr>
          <p:cNvSpPr/>
          <p:nvPr/>
        </p:nvSpPr>
        <p:spPr>
          <a:xfrm>
            <a:off x="440375" y="3028173"/>
            <a:ext cx="34563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F-a-r-m</a:t>
            </a:r>
            <a:endParaRPr lang="ar-SA" sz="6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3972C5B-A483-AE5C-13EC-294E0A785FD9}"/>
              </a:ext>
            </a:extLst>
          </p:cNvPr>
          <p:cNvSpPr/>
          <p:nvPr/>
        </p:nvSpPr>
        <p:spPr>
          <a:xfrm>
            <a:off x="1346050" y="318805"/>
            <a:ext cx="67617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do you spell 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ar-SA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4180FD6-9E90-6F99-1844-3190C66A5954}"/>
              </a:ext>
            </a:extLst>
          </p:cNvPr>
          <p:cNvSpPr/>
          <p:nvPr/>
        </p:nvSpPr>
        <p:spPr>
          <a:xfrm>
            <a:off x="1485396" y="2139949"/>
            <a:ext cx="60356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T-e-a-c-h-e-r</a:t>
            </a:r>
            <a:endParaRPr lang="ar-SA" sz="6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31BEB31-1A57-B431-76B5-FD1689EB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155612"/>
            <a:ext cx="43815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3F48B8-402C-B24D-6842-BEC30C17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We Can 5 (2021) SB_CD 2_13">
            <a:hlinkClick r:id="" action="ppaction://media"/>
            <a:extLst>
              <a:ext uri="{FF2B5EF4-FFF2-40B4-BE49-F238E27FC236}">
                <a16:creationId xmlns:a16="http://schemas.microsoft.com/office/drawing/2014/main" id="{D4BCAA84-36E6-00CD-0E2B-43991CF28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417" y="1133061"/>
            <a:ext cx="988391" cy="9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53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2FAC8FF-71FD-780C-197F-F3F397FDF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0" b="69800" l="4110" r="95330">
                        <a14:foregroundMark x1="87796" y1="41400" x2="87796" y2="41400"/>
                        <a14:foregroundMark x1="91656" y1="43100" x2="91656" y2="43100"/>
                        <a14:foregroundMark x1="60585" y1="26600" x2="60585" y2="26600"/>
                        <a14:foregroundMark x1="46077" y1="25600" x2="46077" y2="25600"/>
                        <a14:foregroundMark x1="45019" y1="23700" x2="45019" y2="23700"/>
                        <a14:foregroundMark x1="51557" y1="22200" x2="51557" y2="22200"/>
                        <a14:foregroundMark x1="64757" y1="16700" x2="64757" y2="16700"/>
                        <a14:foregroundMark x1="70361" y1="18000" x2="70361" y2="18000"/>
                        <a14:foregroundMark x1="76650" y1="18600" x2="76650" y2="18600"/>
                        <a14:foregroundMark x1="35866" y1="27100" x2="35866" y2="27100"/>
                        <a14:foregroundMark x1="35492" y1="21200" x2="35492" y2="21200"/>
                        <a14:foregroundMark x1="29826" y1="26700" x2="29826" y2="26700"/>
                        <a14:foregroundMark x1="20486" y1="39100" x2="20486" y2="39100"/>
                        <a14:foregroundMark x1="8219" y1="35700" x2="8219" y2="35700"/>
                        <a14:foregroundMark x1="24907" y1="65200" x2="24907" y2="65200"/>
                        <a14:foregroundMark x1="12640" y1="41700" x2="16999" y2="44700"/>
                        <a14:foregroundMark x1="25405" y1="27600" x2="28144" y2="44100"/>
                        <a14:foregroundMark x1="14882" y1="44000" x2="94022" y2="6100"/>
                        <a14:foregroundMark x1="16065" y1="47400" x2="71295" y2="28900"/>
                        <a14:foregroundMark x1="71295" y1="28900" x2="71856" y2="28800"/>
                        <a14:foregroundMark x1="12329" y1="68100" x2="57846" y2="48300"/>
                        <a14:foregroundMark x1="15940" y1="69800" x2="87547" y2="41100"/>
                        <a14:foregroundMark x1="88543" y1="42700" x2="50747" y2="58200"/>
                        <a14:foregroundMark x1="76712" y1="44600" x2="43960" y2="62700"/>
                        <a14:foregroundMark x1="43960" y1="62700" x2="38418" y2="63800"/>
                        <a14:foregroundMark x1="63574" y1="49600" x2="54359" y2="59500"/>
                        <a14:foregroundMark x1="54359" y1="59500" x2="50062" y2="60400"/>
                        <a14:foregroundMark x1="62765" y1="53400" x2="46513" y2="61400"/>
                        <a14:foregroundMark x1="46513" y1="61400" x2="41781" y2="61300"/>
                        <a14:foregroundMark x1="39477" y1="62600" x2="10461" y2="69700"/>
                        <a14:foregroundMark x1="8655" y1="43000" x2="10025" y2="59700"/>
                        <a14:foregroundMark x1="5293" y1="34500" x2="6787" y2="52800"/>
                        <a14:foregroundMark x1="4110" y1="41700" x2="7908" y2="68200"/>
                        <a14:foregroundMark x1="8095" y1="62600" x2="70486" y2="22500"/>
                        <a14:foregroundMark x1="70486" y1="22500" x2="70486" y2="22500"/>
                        <a14:foregroundMark x1="15629" y1="29600" x2="51245" y2="18000"/>
                        <a14:foregroundMark x1="51245" y1="18000" x2="51308" y2="18100"/>
                        <a14:foregroundMark x1="26339" y1="21900" x2="43836" y2="17000"/>
                        <a14:foregroundMark x1="43836" y1="17000" x2="86301" y2="16400"/>
                        <a14:foregroundMark x1="86301" y1="16400" x2="94085" y2="32200"/>
                        <a14:foregroundMark x1="94085" y1="32200" x2="95330" y2="43200"/>
                        <a14:foregroundMark x1="95330" y1="43200" x2="49502" y2="59900"/>
                        <a14:foregroundMark x1="49502" y1="59900" x2="49502" y2="59900"/>
                        <a14:foregroundMark x1="93462" y1="48500" x2="16687" y2="63300"/>
                        <a14:foregroundMark x1="5542" y1="29700" x2="12640" y2="27200"/>
                      </a14:backgroundRemoval>
                    </a14:imgEffect>
                  </a14:imgLayer>
                </a14:imgProps>
              </a:ext>
            </a:extLst>
          </a:blip>
          <a:srcRect l="2895" r="5317" b="27621"/>
          <a:stretch/>
        </p:blipFill>
        <p:spPr>
          <a:xfrm rot="443930">
            <a:off x="1045117" y="229793"/>
            <a:ext cx="7053765" cy="3463421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4F5E7A4-9C3B-15A8-0ACF-4022B39B1608}"/>
              </a:ext>
            </a:extLst>
          </p:cNvPr>
          <p:cNvGrpSpPr/>
          <p:nvPr/>
        </p:nvGrpSpPr>
        <p:grpSpPr>
          <a:xfrm>
            <a:off x="5690667" y="3883586"/>
            <a:ext cx="2499254" cy="1219244"/>
            <a:chOff x="5690667" y="3883586"/>
            <a:chExt cx="2499254" cy="1219244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13C2AA9-A122-3FA4-C638-EF4849820F0F}"/>
                </a:ext>
              </a:extLst>
            </p:cNvPr>
            <p:cNvSpPr/>
            <p:nvPr/>
          </p:nvSpPr>
          <p:spPr>
            <a:xfrm>
              <a:off x="5690667" y="4456499"/>
              <a:ext cx="229421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FF6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Pages:105</a:t>
              </a:r>
              <a:endParaRPr lang="ar-SA" sz="3600" b="0" cap="none" spc="0" dirty="0">
                <a:ln w="0"/>
                <a:solidFill>
                  <a:srgbClr val="FF6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6" name="وسيلة الشرح: سهم لأسفل 15">
              <a:extLst>
                <a:ext uri="{FF2B5EF4-FFF2-40B4-BE49-F238E27FC236}">
                  <a16:creationId xmlns:a16="http://schemas.microsoft.com/office/drawing/2014/main" id="{81FC3774-CEAC-56DA-A4D6-D959E6EAE9B4}"/>
                </a:ext>
              </a:extLst>
            </p:cNvPr>
            <p:cNvSpPr/>
            <p:nvPr/>
          </p:nvSpPr>
          <p:spPr>
            <a:xfrm>
              <a:off x="5942831" y="3883586"/>
              <a:ext cx="2247090" cy="646331"/>
            </a:xfrm>
            <a:prstGeom prst="downArrowCallout">
              <a:avLst/>
            </a:prstGeom>
            <a:solidFill>
              <a:srgbClr val="43FF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-5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-6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grade </a:t>
              </a:r>
              <a:endParaRPr lang="ar-SA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A8383C78-F41F-1496-2EB8-DBC241175CC9}"/>
              </a:ext>
            </a:extLst>
          </p:cNvPr>
          <p:cNvGrpSpPr/>
          <p:nvPr/>
        </p:nvGrpSpPr>
        <p:grpSpPr>
          <a:xfrm>
            <a:off x="1416135" y="4026534"/>
            <a:ext cx="2289265" cy="1167017"/>
            <a:chOff x="884005" y="3686066"/>
            <a:chExt cx="2289265" cy="1167017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FC13A45-5B79-F9A6-92F2-9ED5F552E53B}"/>
                </a:ext>
              </a:extLst>
            </p:cNvPr>
            <p:cNvSpPr/>
            <p:nvPr/>
          </p:nvSpPr>
          <p:spPr>
            <a:xfrm>
              <a:off x="1087443" y="4206752"/>
              <a:ext cx="208582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FF616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Pages:41</a:t>
              </a:r>
              <a:endParaRPr lang="ar-SA" sz="3600" b="0" cap="none" spc="0" dirty="0">
                <a:ln w="0"/>
                <a:solidFill>
                  <a:srgbClr val="FF616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7" name="وسيلة الشرح: سهم لأسفل 16">
              <a:extLst>
                <a:ext uri="{FF2B5EF4-FFF2-40B4-BE49-F238E27FC236}">
                  <a16:creationId xmlns:a16="http://schemas.microsoft.com/office/drawing/2014/main" id="{665BE377-93CC-00EA-2F83-DB29E530A0CD}"/>
                </a:ext>
              </a:extLst>
            </p:cNvPr>
            <p:cNvSpPr/>
            <p:nvPr/>
          </p:nvSpPr>
          <p:spPr>
            <a:xfrm>
              <a:off x="884005" y="3686066"/>
              <a:ext cx="2247090" cy="646331"/>
            </a:xfrm>
            <a:prstGeom prst="downArrowCallout">
              <a:avLst/>
            </a:prstGeom>
            <a:solidFill>
              <a:srgbClr val="43FF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</a:t>
              </a:r>
              <a:r>
                <a:rPr lang="en-US" baseline="30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rd</a:t>
              </a:r>
              <a:r>
                <a:rPr lang="en-US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grade </a:t>
              </a:r>
              <a:endParaRPr lang="ar-SA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753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E44BA74-8CF3-7E05-8AB0-2BEF9E169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0" t="10190" r="32127" b="45687"/>
          <a:stretch/>
        </p:blipFill>
        <p:spPr>
          <a:xfrm>
            <a:off x="457200" y="671207"/>
            <a:ext cx="7869677" cy="4970835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E673323-D4FF-3B67-55DD-B242B43550F0}"/>
              </a:ext>
            </a:extLst>
          </p:cNvPr>
          <p:cNvSpPr/>
          <p:nvPr/>
        </p:nvSpPr>
        <p:spPr>
          <a:xfrm>
            <a:off x="2490280" y="4581728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E44BA74-8CF3-7E05-8AB0-2BEF9E169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0" t="54073" r="32127" b="6973"/>
          <a:stretch/>
        </p:blipFill>
        <p:spPr>
          <a:xfrm>
            <a:off x="145915" y="943370"/>
            <a:ext cx="8628433" cy="4971260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1047BFE7-E5C9-2CDE-4BC0-25869276E9E6}"/>
              </a:ext>
            </a:extLst>
          </p:cNvPr>
          <p:cNvSpPr/>
          <p:nvPr/>
        </p:nvSpPr>
        <p:spPr>
          <a:xfrm>
            <a:off x="2422187" y="1050588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06E5BAB-DECD-8507-584A-48BEA1234F68}"/>
              </a:ext>
            </a:extLst>
          </p:cNvPr>
          <p:cNvSpPr/>
          <p:nvPr/>
        </p:nvSpPr>
        <p:spPr>
          <a:xfrm>
            <a:off x="2422187" y="5029200"/>
            <a:ext cx="398834" cy="4085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157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F3B8501-36FB-C7D0-3302-C8F94D00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8" y="1277535"/>
            <a:ext cx="8132323" cy="515896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8C15FF2-C6BE-011C-CAF6-6CACC3D42F3D}"/>
              </a:ext>
            </a:extLst>
          </p:cNvPr>
          <p:cNvSpPr/>
          <p:nvPr/>
        </p:nvSpPr>
        <p:spPr>
          <a:xfrm>
            <a:off x="682955" y="340867"/>
            <a:ext cx="77780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Workbook pages :169-170 </a:t>
            </a:r>
            <a:endParaRPr lang="ar-SA" sz="48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989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9956FE-B149-14AF-A86C-E090B352A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0" t="11513" r="28404" b="62955"/>
          <a:stretch/>
        </p:blipFill>
        <p:spPr>
          <a:xfrm>
            <a:off x="301556" y="1337554"/>
            <a:ext cx="8268511" cy="418289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D5565DE-C331-1083-F6F4-DE3CB53142A4}"/>
              </a:ext>
            </a:extLst>
          </p:cNvPr>
          <p:cNvSpPr/>
          <p:nvPr/>
        </p:nvSpPr>
        <p:spPr>
          <a:xfrm>
            <a:off x="553782" y="3168784"/>
            <a:ext cx="5044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F91270B-7E81-96B6-6D40-2C5A81A899BC}"/>
              </a:ext>
            </a:extLst>
          </p:cNvPr>
          <p:cNvSpPr/>
          <p:nvPr/>
        </p:nvSpPr>
        <p:spPr>
          <a:xfrm>
            <a:off x="573933" y="1791504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215A72E-75AC-A583-A357-56B8B7AF0775}"/>
              </a:ext>
            </a:extLst>
          </p:cNvPr>
          <p:cNvSpPr/>
          <p:nvPr/>
        </p:nvSpPr>
        <p:spPr>
          <a:xfrm>
            <a:off x="573239" y="2369900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415D503-66F8-BA57-45B7-B4C8976965E7}"/>
              </a:ext>
            </a:extLst>
          </p:cNvPr>
          <p:cNvSpPr/>
          <p:nvPr/>
        </p:nvSpPr>
        <p:spPr>
          <a:xfrm>
            <a:off x="534325" y="3747180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AD19FC8-7C8B-8569-903E-98B877186B93}"/>
              </a:ext>
            </a:extLst>
          </p:cNvPr>
          <p:cNvSpPr/>
          <p:nvPr/>
        </p:nvSpPr>
        <p:spPr>
          <a:xfrm>
            <a:off x="514868" y="4470816"/>
            <a:ext cx="5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413E816-A0A9-A298-B472-120C3F099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" t="13423" r="2685" b="14094"/>
          <a:stretch/>
        </p:blipFill>
        <p:spPr>
          <a:xfrm>
            <a:off x="1610139" y="1739349"/>
            <a:ext cx="6234114" cy="4800600"/>
          </a:xfrm>
          <a:prstGeom prst="rect">
            <a:avLst/>
          </a:prstGeom>
        </p:spPr>
      </p:pic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E567D5F7-C20F-E5F0-54BD-EBFE531D8FBB}"/>
              </a:ext>
            </a:extLst>
          </p:cNvPr>
          <p:cNvSpPr/>
          <p:nvPr/>
        </p:nvSpPr>
        <p:spPr>
          <a:xfrm>
            <a:off x="1610139" y="181864"/>
            <a:ext cx="6720121" cy="1779104"/>
          </a:xfrm>
          <a:prstGeom prst="down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Wash the dishes .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B59A5E7-7964-DA54-E326-1597F424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10"/>
          <a:stretch/>
        </p:blipFill>
        <p:spPr>
          <a:xfrm>
            <a:off x="924129" y="369650"/>
            <a:ext cx="7801582" cy="6284067"/>
          </a:xfrm>
          <a:prstGeom prst="rect">
            <a:avLst/>
          </a:prstGeom>
        </p:spPr>
      </p:pic>
      <p:pic>
        <p:nvPicPr>
          <p:cNvPr id="2" name="We Can 3 (2023) WB_CD 7_32">
            <a:hlinkClick r:id="" action="ppaction://media"/>
            <a:extLst>
              <a:ext uri="{FF2B5EF4-FFF2-40B4-BE49-F238E27FC236}">
                <a16:creationId xmlns:a16="http://schemas.microsoft.com/office/drawing/2014/main" id="{83E6D65B-BF5C-BE5C-F33C-27CD69282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9984" y="985769"/>
            <a:ext cx="905957" cy="90595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62D07D3-7533-09EF-DB2B-98B5760EC8CC}"/>
              </a:ext>
            </a:extLst>
          </p:cNvPr>
          <p:cNvSpPr/>
          <p:nvPr/>
        </p:nvSpPr>
        <p:spPr>
          <a:xfrm>
            <a:off x="1568821" y="1100841"/>
            <a:ext cx="31782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 a s h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22220B0-7E05-CAB8-8E15-5235E29F3C84}"/>
              </a:ext>
            </a:extLst>
          </p:cNvPr>
          <p:cNvSpPr/>
          <p:nvPr/>
        </p:nvSpPr>
        <p:spPr>
          <a:xfrm>
            <a:off x="1529910" y="2004736"/>
            <a:ext cx="3937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o b o t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A9D8B25-D00F-F2B5-D572-216460173A48}"/>
              </a:ext>
            </a:extLst>
          </p:cNvPr>
          <p:cNvSpPr/>
          <p:nvPr/>
        </p:nvSpPr>
        <p:spPr>
          <a:xfrm>
            <a:off x="1568821" y="2908631"/>
            <a:ext cx="3937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r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 n k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4A11BB-5BAD-5278-C36D-9EF9A7C784A5}"/>
              </a:ext>
            </a:extLst>
          </p:cNvPr>
          <p:cNvSpPr/>
          <p:nvPr/>
        </p:nvSpPr>
        <p:spPr>
          <a:xfrm>
            <a:off x="1529910" y="3793091"/>
            <a:ext cx="3937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m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 l 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104E3E3-C6EE-91D0-402B-603450844A17}"/>
              </a:ext>
            </a:extLst>
          </p:cNvPr>
          <p:cNvSpPr/>
          <p:nvPr/>
        </p:nvSpPr>
        <p:spPr>
          <a:xfrm>
            <a:off x="1666098" y="4563152"/>
            <a:ext cx="3937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r e a d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74F5448-0DF9-8F65-9B88-9EB38E8DC9A3}"/>
              </a:ext>
            </a:extLst>
          </p:cNvPr>
          <p:cNvSpPr/>
          <p:nvPr/>
        </p:nvSpPr>
        <p:spPr>
          <a:xfrm>
            <a:off x="1656371" y="5486482"/>
            <a:ext cx="3937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o u s e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78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3A96681-D5C4-B170-CC53-AE2F6073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1" t="12458" r="27659" b="64468"/>
          <a:stretch/>
        </p:blipFill>
        <p:spPr>
          <a:xfrm>
            <a:off x="223735" y="1410511"/>
            <a:ext cx="8161507" cy="436771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684E188-1F75-935B-3E6F-555A435CE14D}"/>
              </a:ext>
            </a:extLst>
          </p:cNvPr>
          <p:cNvSpPr/>
          <p:nvPr/>
        </p:nvSpPr>
        <p:spPr>
          <a:xfrm>
            <a:off x="3771542" y="2079299"/>
            <a:ext cx="15842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car</a:t>
            </a:r>
            <a:endParaRPr lang="ar-SA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94F9606-F145-9627-06DE-6584138B9408}"/>
              </a:ext>
            </a:extLst>
          </p:cNvPr>
          <p:cNvSpPr/>
          <p:nvPr/>
        </p:nvSpPr>
        <p:spPr>
          <a:xfrm>
            <a:off x="1413274" y="3063022"/>
            <a:ext cx="45414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doctor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E280436-8C58-7F12-466D-8E93E87BABB2}"/>
              </a:ext>
            </a:extLst>
          </p:cNvPr>
          <p:cNvSpPr/>
          <p:nvPr/>
        </p:nvSpPr>
        <p:spPr>
          <a:xfrm>
            <a:off x="2644516" y="4013335"/>
            <a:ext cx="27112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computer</a:t>
            </a:r>
            <a:endParaRPr lang="ar-S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43E2C0-620E-B1D5-E5EB-A1464D9EBE50}"/>
              </a:ext>
            </a:extLst>
          </p:cNvPr>
          <p:cNvSpPr/>
          <p:nvPr/>
        </p:nvSpPr>
        <p:spPr>
          <a:xfrm>
            <a:off x="1987898" y="4925226"/>
            <a:ext cx="20122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horse</a:t>
            </a:r>
            <a:endParaRPr lang="ar-S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9A3FF5-999B-73F4-42B5-E1C363881802}"/>
              </a:ext>
            </a:extLst>
          </p:cNvPr>
          <p:cNvSpPr/>
          <p:nvPr/>
        </p:nvSpPr>
        <p:spPr>
          <a:xfrm>
            <a:off x="5059070" y="3105834"/>
            <a:ext cx="454143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We Can 3 (2023) WB_CD 7_33">
            <a:hlinkClick r:id="" action="ppaction://media"/>
            <a:extLst>
              <a:ext uri="{FF2B5EF4-FFF2-40B4-BE49-F238E27FC236}">
                <a16:creationId xmlns:a16="http://schemas.microsoft.com/office/drawing/2014/main" id="{F15FB5FC-BFFF-CF2A-3EC3-47AE698B3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5082" y="675431"/>
            <a:ext cx="1470160" cy="147016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3F3C586-AC4E-42DC-3336-37455F5DFBF0}"/>
              </a:ext>
            </a:extLst>
          </p:cNvPr>
          <p:cNvSpPr/>
          <p:nvPr/>
        </p:nvSpPr>
        <p:spPr>
          <a:xfrm>
            <a:off x="4000141" y="4931561"/>
            <a:ext cx="20122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farm</a:t>
            </a:r>
            <a:endParaRPr lang="ar-S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2EDB088-596A-9EDF-CE7A-FC020DA4D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54"/>
          <a:stretch/>
        </p:blipFill>
        <p:spPr>
          <a:xfrm>
            <a:off x="739304" y="461629"/>
            <a:ext cx="7966952" cy="62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2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F52F95D-2E82-054B-3762-505C2189D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82" y="87947"/>
            <a:ext cx="3416320" cy="341632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E894CD0-8504-873E-8527-EB97478B8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96" y="355261"/>
            <a:ext cx="4001041" cy="300078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9D25958-6133-0C0B-A6DF-ECEA6C25A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42" y="3356042"/>
            <a:ext cx="3268494" cy="3268494"/>
          </a:xfrm>
          <a:prstGeom prst="rect">
            <a:avLst/>
          </a:prstGeom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C747678B-062D-AF8C-F1EF-7C097A62132C}"/>
              </a:ext>
            </a:extLst>
          </p:cNvPr>
          <p:cNvSpPr/>
          <p:nvPr/>
        </p:nvSpPr>
        <p:spPr>
          <a:xfrm>
            <a:off x="4485696" y="4100208"/>
            <a:ext cx="3852153" cy="1780162"/>
          </a:xfrm>
          <a:custGeom>
            <a:avLst/>
            <a:gdLst>
              <a:gd name="connsiteX0" fmla="*/ -617693 w 3852153"/>
              <a:gd name="connsiteY0" fmla="*/ 465708 h 1780162"/>
              <a:gd name="connsiteX1" fmla="*/ -154786 w 3852153"/>
              <a:gd name="connsiteY1" fmla="*/ 449041 h 1780162"/>
              <a:gd name="connsiteX2" fmla="*/ 272513 w 3852153"/>
              <a:gd name="connsiteY2" fmla="*/ 433656 h 1780162"/>
              <a:gd name="connsiteX3" fmla="*/ 2124012 w 3852153"/>
              <a:gd name="connsiteY3" fmla="*/ 4712 h 1780162"/>
              <a:gd name="connsiteX4" fmla="*/ 3730861 w 3852153"/>
              <a:gd name="connsiteY4" fmla="*/ 1200949 h 1780162"/>
              <a:gd name="connsiteX5" fmla="*/ 1817838 w 3852153"/>
              <a:gd name="connsiteY5" fmla="*/ 1778754 h 1780162"/>
              <a:gd name="connsiteX6" fmla="*/ 22930 w 3852153"/>
              <a:gd name="connsiteY6" fmla="*/ 753144 h 1780162"/>
              <a:gd name="connsiteX7" fmla="*/ -290975 w 3852153"/>
              <a:gd name="connsiteY7" fmla="*/ 612300 h 1780162"/>
              <a:gd name="connsiteX8" fmla="*/ -617693 w 3852153"/>
              <a:gd name="connsiteY8" fmla="*/ 465708 h 178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2153" h="1780162" extrusionOk="0">
                <a:moveTo>
                  <a:pt x="-617693" y="465708"/>
                </a:moveTo>
                <a:cubicBezTo>
                  <a:pt x="-445420" y="424990"/>
                  <a:pt x="-333435" y="483147"/>
                  <a:pt x="-154786" y="449041"/>
                </a:cubicBezTo>
                <a:cubicBezTo>
                  <a:pt x="23863" y="414935"/>
                  <a:pt x="158249" y="465570"/>
                  <a:pt x="272513" y="433656"/>
                </a:cubicBezTo>
                <a:cubicBezTo>
                  <a:pt x="627876" y="131516"/>
                  <a:pt x="1370933" y="-59190"/>
                  <a:pt x="2124012" y="4712"/>
                </a:cubicBezTo>
                <a:cubicBezTo>
                  <a:pt x="3440067" y="-114252"/>
                  <a:pt x="4335459" y="656403"/>
                  <a:pt x="3730861" y="1200949"/>
                </a:cubicBezTo>
                <a:cubicBezTo>
                  <a:pt x="3493082" y="1556610"/>
                  <a:pt x="2630442" y="1813430"/>
                  <a:pt x="1817838" y="1778754"/>
                </a:cubicBezTo>
                <a:cubicBezTo>
                  <a:pt x="591411" y="1627006"/>
                  <a:pt x="-149857" y="1305536"/>
                  <a:pt x="22930" y="753144"/>
                </a:cubicBezTo>
                <a:cubicBezTo>
                  <a:pt x="-63523" y="750289"/>
                  <a:pt x="-150014" y="640106"/>
                  <a:pt x="-290975" y="612300"/>
                </a:cubicBezTo>
                <a:cubicBezTo>
                  <a:pt x="-431936" y="584494"/>
                  <a:pt x="-516527" y="472682"/>
                  <a:pt x="-617693" y="465708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752660138">
                  <a:prstGeom prst="wedgeEllipseCallout">
                    <a:avLst>
                      <a:gd name="adj1" fmla="val -66035"/>
                      <a:gd name="adj2" fmla="val -2383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Is it a good  behavior ?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89107E3-B06A-07E7-8D94-7DDAEC1EA1CD}"/>
              </a:ext>
            </a:extLst>
          </p:cNvPr>
          <p:cNvGrpSpPr/>
          <p:nvPr/>
        </p:nvGrpSpPr>
        <p:grpSpPr>
          <a:xfrm>
            <a:off x="-667424" y="4011426"/>
            <a:ext cx="5647984" cy="1938992"/>
            <a:chOff x="-667424" y="4011426"/>
            <a:chExt cx="5647984" cy="1938992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946227A-DE3B-5A22-57FA-D31A6A609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0019" y="4011426"/>
              <a:ext cx="1760541" cy="1698537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1BF1B5F1-9A7B-31B4-7886-D0F0187534CB}"/>
                </a:ext>
              </a:extLst>
            </p:cNvPr>
            <p:cNvSpPr/>
            <p:nvPr/>
          </p:nvSpPr>
          <p:spPr>
            <a:xfrm>
              <a:off x="-667424" y="4011426"/>
              <a:ext cx="487200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Save water </a:t>
              </a:r>
            </a:p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Turn off taps </a:t>
              </a:r>
            </a:p>
            <a:p>
              <a:pPr algn="ctr"/>
              <a:r>
                <a:rPr lang="en-US" sz="4000" b="1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after use. </a:t>
              </a:r>
              <a:endParaRPr lang="ar-SA" sz="4000" b="1" cap="none" spc="0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819302AA-38C0-9202-9656-E4F9FE46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23" y="68094"/>
            <a:ext cx="2245307" cy="147228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CB6417E-9CB4-4DE1-07CE-C95129F0F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28" y="250643"/>
            <a:ext cx="3629735" cy="3635676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74A9639C-4B51-BE3B-3D6E-F1F1850CA105}"/>
              </a:ext>
            </a:extLst>
          </p:cNvPr>
          <p:cNvGrpSpPr/>
          <p:nvPr/>
        </p:nvGrpSpPr>
        <p:grpSpPr>
          <a:xfrm>
            <a:off x="4408291" y="1540374"/>
            <a:ext cx="4872003" cy="5127947"/>
            <a:chOff x="4408291" y="1563203"/>
            <a:chExt cx="4872003" cy="5127947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39F19A89-E613-DBAB-3B9A-C6F0BB3A2C9E}"/>
                </a:ext>
              </a:extLst>
            </p:cNvPr>
            <p:cNvSpPr/>
            <p:nvPr/>
          </p:nvSpPr>
          <p:spPr>
            <a:xfrm>
              <a:off x="4408291" y="5613932"/>
              <a:ext cx="487200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</a:rPr>
                <a:t>do not let water run while washing dishes.</a:t>
              </a:r>
              <a:endParaRPr lang="ar-SA" sz="3200" b="1" cap="none" spc="0" dirty="0">
                <a:ln/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7D73A82-5A8C-6B3F-CEC5-7FDCD2341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0247" y="1563203"/>
              <a:ext cx="3835783" cy="3667967"/>
            </a:xfrm>
            <a:prstGeom prst="rect">
              <a:avLst/>
            </a:prstGeom>
          </p:spPr>
        </p:pic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F50B9F39-DF92-2B66-0C5A-1C1E40C8D8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0415" l="9744" r="89776">
                        <a14:foregroundMark x1="78594" y1="18211" x2="67093" y2="26038"/>
                        <a14:foregroundMark x1="69329" y1="17093" x2="79233" y2="23802"/>
                        <a14:foregroundMark x1="79553" y1="14696" x2="76518" y2="31150"/>
                        <a14:foregroundMark x1="73003" y1="29393" x2="73003" y2="41054"/>
                        <a14:foregroundMark x1="68530" y1="27476" x2="79872" y2="28115"/>
                        <a14:foregroundMark x1="60703" y1="12780" x2="55751" y2="32428"/>
                        <a14:foregroundMark x1="55751" y1="32428" x2="55751" y2="32748"/>
                        <a14:foregroundMark x1="82588" y1="15335" x2="27796" y2="38498"/>
                        <a14:foregroundMark x1="44249" y1="34026" x2="44249" y2="36901"/>
                        <a14:foregroundMark x1="42812" y1="34345" x2="40575" y2="75399"/>
                        <a14:foregroundMark x1="40575" y1="75399" x2="73163" y2="83067"/>
                        <a14:foregroundMark x1="37380" y1="90256" x2="43131" y2="88179"/>
                        <a14:foregroundMark x1="50958" y1="89137" x2="58786" y2="90415"/>
                        <a14:foregroundMark x1="52396" y1="83546" x2="54153" y2="87540"/>
                        <a14:foregroundMark x1="42971" y1="83067" x2="41374" y2="88658"/>
                        <a14:foregroundMark x1="27157" y1="42013" x2="27157" y2="42013"/>
                      </a14:backgroundRemoval>
                    </a14:imgEffect>
                  </a14:imgLayer>
                </a14:imgProps>
              </a:ext>
            </a:extLst>
          </a:blip>
          <a:srcRect l="22103" t="8970" r="13567" b="7665"/>
          <a:stretch/>
        </p:blipFill>
        <p:spPr>
          <a:xfrm>
            <a:off x="3636843" y="250643"/>
            <a:ext cx="1542896" cy="19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</TotalTime>
  <Words>392</Words>
  <Application>Microsoft Office PowerPoint</Application>
  <PresentationFormat>عرض على الشاشة (4:3)</PresentationFormat>
  <Paragraphs>155</Paragraphs>
  <Slides>72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72</vt:i4>
      </vt:variant>
    </vt:vector>
  </HeadingPairs>
  <TitlesOfParts>
    <vt:vector size="77" baseType="lpstr">
      <vt:lpstr>Arial</vt:lpstr>
      <vt:lpstr>Calibri</vt:lpstr>
      <vt:lpstr>Comic Sans MS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10</cp:revision>
  <dcterms:created xsi:type="dcterms:W3CDTF">2022-10-22T18:20:08Z</dcterms:created>
  <dcterms:modified xsi:type="dcterms:W3CDTF">2023-10-07T15:47:00Z</dcterms:modified>
</cp:coreProperties>
</file>