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0" r:id="rId6"/>
    <p:sldId id="259" r:id="rId7"/>
    <p:sldId id="262" r:id="rId8"/>
    <p:sldId id="261" r:id="rId9"/>
    <p:sldId id="264" r:id="rId10"/>
    <p:sldId id="285" r:id="rId11"/>
    <p:sldId id="263" r:id="rId12"/>
    <p:sldId id="28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B94"/>
    <a:srgbClr val="682363"/>
    <a:srgbClr val="51992B"/>
    <a:srgbClr val="69B21A"/>
    <a:srgbClr val="9933FF"/>
    <a:srgbClr val="DD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CAEA4E73-7C98-4B7B-B386-4D6799C7F0DC}"/>
    <pc:docChg chg="custSel modSld sldOrd">
      <pc:chgData name="حصه بنت العتيبي" userId="c1fe605c-1aaf-4791-a440-af891effc177" providerId="ADAL" clId="{CAEA4E73-7C98-4B7B-B386-4D6799C7F0DC}" dt="2022-10-17T09:21:45.937" v="53"/>
      <pc:docMkLst>
        <pc:docMk/>
      </pc:docMkLst>
      <pc:sldChg chg="modTransition">
        <pc:chgData name="حصه بنت العتيبي" userId="c1fe605c-1aaf-4791-a440-af891effc177" providerId="ADAL" clId="{CAEA4E73-7C98-4B7B-B386-4D6799C7F0DC}" dt="2022-10-17T09:21:08.803" v="44"/>
        <pc:sldMkLst>
          <pc:docMk/>
          <pc:sldMk cId="2417110675" sldId="258"/>
        </pc:sldMkLst>
      </pc:sldChg>
      <pc:sldChg chg="modTransition">
        <pc:chgData name="حصه بنت العتيبي" userId="c1fe605c-1aaf-4791-a440-af891effc177" providerId="ADAL" clId="{CAEA4E73-7C98-4B7B-B386-4D6799C7F0DC}" dt="2022-10-17T09:21:22.322" v="47"/>
        <pc:sldMkLst>
          <pc:docMk/>
          <pc:sldMk cId="4264977687" sldId="259"/>
        </pc:sldMkLst>
      </pc:sldChg>
      <pc:sldChg chg="delSp modSp mod modTransition">
        <pc:chgData name="حصه بنت العتيبي" userId="c1fe605c-1aaf-4791-a440-af891effc177" providerId="ADAL" clId="{CAEA4E73-7C98-4B7B-B386-4D6799C7F0DC}" dt="2022-10-17T09:21:18.109" v="46"/>
        <pc:sldMkLst>
          <pc:docMk/>
          <pc:sldMk cId="2559994923" sldId="260"/>
        </pc:sldMkLst>
        <pc:spChg chg="mod">
          <ac:chgData name="حصه بنت العتيبي" userId="c1fe605c-1aaf-4791-a440-af891effc177" providerId="ADAL" clId="{CAEA4E73-7C98-4B7B-B386-4D6799C7F0DC}" dt="2022-10-17T09:19:40.994" v="33" actId="207"/>
          <ac:spMkLst>
            <pc:docMk/>
            <pc:sldMk cId="2559994923" sldId="260"/>
            <ac:spMk id="9" creationId="{214F8790-D8F4-443E-B72E-8B7CF530F47A}"/>
          </ac:spMkLst>
        </pc:spChg>
        <pc:grpChg chg="del mod">
          <ac:chgData name="حصه بنت العتيبي" userId="c1fe605c-1aaf-4791-a440-af891effc177" providerId="ADAL" clId="{CAEA4E73-7C98-4B7B-B386-4D6799C7F0DC}" dt="2022-10-17T09:19:28.511" v="28" actId="478"/>
          <ac:grpSpMkLst>
            <pc:docMk/>
            <pc:sldMk cId="2559994923" sldId="260"/>
            <ac:grpSpMk id="13" creationId="{D5AC750A-FDFB-44AB-A817-F14A0323F240}"/>
          </ac:grpSpMkLst>
        </pc:grpChg>
      </pc:sldChg>
      <pc:sldChg chg="modSp mod modTransition modAnim">
        <pc:chgData name="حصه بنت العتيبي" userId="c1fe605c-1aaf-4791-a440-af891effc177" providerId="ADAL" clId="{CAEA4E73-7C98-4B7B-B386-4D6799C7F0DC}" dt="2022-10-17T09:21:30.574" v="49"/>
        <pc:sldMkLst>
          <pc:docMk/>
          <pc:sldMk cId="1151026869" sldId="261"/>
        </pc:sldMkLst>
        <pc:picChg chg="mod">
          <ac:chgData name="حصه بنت العتيبي" userId="c1fe605c-1aaf-4791-a440-af891effc177" providerId="ADAL" clId="{CAEA4E73-7C98-4B7B-B386-4D6799C7F0DC}" dt="2022-10-17T09:14:59.433" v="5" actId="1076"/>
          <ac:picMkLst>
            <pc:docMk/>
            <pc:sldMk cId="1151026869" sldId="261"/>
            <ac:picMk id="4" creationId="{63987BF1-3E91-4690-A783-EFB5FB5839A5}"/>
          </ac:picMkLst>
        </pc:picChg>
        <pc:picChg chg="mod">
          <ac:chgData name="حصه بنت العتيبي" userId="c1fe605c-1aaf-4791-a440-af891effc177" providerId="ADAL" clId="{CAEA4E73-7C98-4B7B-B386-4D6799C7F0DC}" dt="2022-10-17T09:15:07.905" v="7"/>
          <ac:picMkLst>
            <pc:docMk/>
            <pc:sldMk cId="1151026869" sldId="261"/>
            <ac:picMk id="3090" creationId="{4DC9F5A3-175C-46E7-AF0B-A48E65454F49}"/>
          </ac:picMkLst>
        </pc:picChg>
      </pc:sldChg>
      <pc:sldChg chg="delSp modSp mod modTransition">
        <pc:chgData name="حصه بنت العتيبي" userId="c1fe605c-1aaf-4791-a440-af891effc177" providerId="ADAL" clId="{CAEA4E73-7C98-4B7B-B386-4D6799C7F0DC}" dt="2022-10-17T09:21:26.021" v="48"/>
        <pc:sldMkLst>
          <pc:docMk/>
          <pc:sldMk cId="2144452793" sldId="262"/>
        </pc:sldMkLst>
        <pc:spChg chg="mod">
          <ac:chgData name="حصه بنت العتيبي" userId="c1fe605c-1aaf-4791-a440-af891effc177" providerId="ADAL" clId="{CAEA4E73-7C98-4B7B-B386-4D6799C7F0DC}" dt="2022-10-17T09:19:24.903" v="26" actId="1076"/>
          <ac:spMkLst>
            <pc:docMk/>
            <pc:sldMk cId="2144452793" sldId="262"/>
            <ac:spMk id="9" creationId="{214F8790-D8F4-443E-B72E-8B7CF530F47A}"/>
          </ac:spMkLst>
        </pc:spChg>
        <pc:spChg chg="del topLvl">
          <ac:chgData name="حصه بنت العتيبي" userId="c1fe605c-1aaf-4791-a440-af891effc177" providerId="ADAL" clId="{CAEA4E73-7C98-4B7B-B386-4D6799C7F0DC}" dt="2022-10-17T09:19:15.675" v="22" actId="478"/>
          <ac:spMkLst>
            <pc:docMk/>
            <pc:sldMk cId="2144452793" sldId="262"/>
            <ac:spMk id="12" creationId="{8EDE6A8E-9E4B-4A86-BF2B-0793A5113D90}"/>
          </ac:spMkLst>
        </pc:spChg>
        <pc:grpChg chg="del">
          <ac:chgData name="حصه بنت العتيبي" userId="c1fe605c-1aaf-4791-a440-af891effc177" providerId="ADAL" clId="{CAEA4E73-7C98-4B7B-B386-4D6799C7F0DC}" dt="2022-10-17T09:19:04.523" v="18" actId="478"/>
          <ac:grpSpMkLst>
            <pc:docMk/>
            <pc:sldMk cId="2144452793" sldId="262"/>
            <ac:grpSpMk id="13" creationId="{D5AC750A-FDFB-44AB-A817-F14A0323F240}"/>
          </ac:grpSpMkLst>
        </pc:grpChg>
        <pc:picChg chg="del topLvl">
          <ac:chgData name="حصه بنت العتيبي" userId="c1fe605c-1aaf-4791-a440-af891effc177" providerId="ADAL" clId="{CAEA4E73-7C98-4B7B-B386-4D6799C7F0DC}" dt="2022-10-17T09:19:04.523" v="18" actId="478"/>
          <ac:picMkLst>
            <pc:docMk/>
            <pc:sldMk cId="2144452793" sldId="262"/>
            <ac:picMk id="11" creationId="{96D2BA51-689E-4AD0-BC8B-44D3A7B1F27F}"/>
          </ac:picMkLst>
        </pc:picChg>
      </pc:sldChg>
      <pc:sldChg chg="modTransition modAnim">
        <pc:chgData name="حصه بنت العتيبي" userId="c1fe605c-1aaf-4791-a440-af891effc177" providerId="ADAL" clId="{CAEA4E73-7C98-4B7B-B386-4D6799C7F0DC}" dt="2022-10-17T09:21:42.221" v="52"/>
        <pc:sldMkLst>
          <pc:docMk/>
          <pc:sldMk cId="1038506960" sldId="263"/>
        </pc:sldMkLst>
      </pc:sldChg>
      <pc:sldChg chg="delSp modSp mod modTransition">
        <pc:chgData name="حصه بنت العتيبي" userId="c1fe605c-1aaf-4791-a440-af891effc177" providerId="ADAL" clId="{CAEA4E73-7C98-4B7B-B386-4D6799C7F0DC}" dt="2022-10-17T09:21:34.250" v="50"/>
        <pc:sldMkLst>
          <pc:docMk/>
          <pc:sldMk cId="4281581272" sldId="264"/>
        </pc:sldMkLst>
        <pc:spChg chg="mod">
          <ac:chgData name="حصه بنت العتيبي" userId="c1fe605c-1aaf-4791-a440-af891effc177" providerId="ADAL" clId="{CAEA4E73-7C98-4B7B-B386-4D6799C7F0DC}" dt="2022-10-17T09:19:00.038" v="17" actId="1076"/>
          <ac:spMkLst>
            <pc:docMk/>
            <pc:sldMk cId="4281581272" sldId="264"/>
            <ac:spMk id="9" creationId="{214F8790-D8F4-443E-B72E-8B7CF530F47A}"/>
          </ac:spMkLst>
        </pc:spChg>
        <pc:spChg chg="mod topLvl">
          <ac:chgData name="حصه بنت العتيبي" userId="c1fe605c-1aaf-4791-a440-af891effc177" providerId="ADAL" clId="{CAEA4E73-7C98-4B7B-B386-4D6799C7F0DC}" dt="2022-10-17T09:18:57.038" v="16" actId="207"/>
          <ac:spMkLst>
            <pc:docMk/>
            <pc:sldMk cId="4281581272" sldId="264"/>
            <ac:spMk id="12" creationId="{8EDE6A8E-9E4B-4A86-BF2B-0793A5113D90}"/>
          </ac:spMkLst>
        </pc:spChg>
        <pc:grpChg chg="del">
          <ac:chgData name="حصه بنت العتيبي" userId="c1fe605c-1aaf-4791-a440-af891effc177" providerId="ADAL" clId="{CAEA4E73-7C98-4B7B-B386-4D6799C7F0DC}" dt="2022-10-17T09:18:32.849" v="12" actId="478"/>
          <ac:grpSpMkLst>
            <pc:docMk/>
            <pc:sldMk cId="4281581272" sldId="264"/>
            <ac:grpSpMk id="13" creationId="{D5AC750A-FDFB-44AB-A817-F14A0323F240}"/>
          </ac:grpSpMkLst>
        </pc:grpChg>
        <pc:picChg chg="del topLvl">
          <ac:chgData name="حصه بنت العتيبي" userId="c1fe605c-1aaf-4791-a440-af891effc177" providerId="ADAL" clId="{CAEA4E73-7C98-4B7B-B386-4D6799C7F0DC}" dt="2022-10-17T09:18:32.849" v="12" actId="478"/>
          <ac:picMkLst>
            <pc:docMk/>
            <pc:sldMk cId="4281581272" sldId="264"/>
            <ac:picMk id="11" creationId="{96D2BA51-689E-4AD0-BC8B-44D3A7B1F27F}"/>
          </ac:picMkLst>
        </pc:picChg>
      </pc:sldChg>
      <pc:sldChg chg="delSp modSp mod modTransition modAnim">
        <pc:chgData name="حصه بنت العتيبي" userId="c1fe605c-1aaf-4791-a440-af891effc177" providerId="ADAL" clId="{CAEA4E73-7C98-4B7B-B386-4D6799C7F0DC}" dt="2022-10-17T09:21:13.854" v="45"/>
        <pc:sldMkLst>
          <pc:docMk/>
          <pc:sldMk cId="2784481553" sldId="265"/>
        </pc:sldMkLst>
        <pc:spChg chg="mod topLvl">
          <ac:chgData name="حصه بنت العتيبي" userId="c1fe605c-1aaf-4791-a440-af891effc177" providerId="ADAL" clId="{CAEA4E73-7C98-4B7B-B386-4D6799C7F0DC}" dt="2022-10-17T09:20:11.563" v="40" actId="14100"/>
          <ac:spMkLst>
            <pc:docMk/>
            <pc:sldMk cId="2784481553" sldId="265"/>
            <ac:spMk id="6" creationId="{2049A8C6-6272-4E99-9BF0-329549C32526}"/>
          </ac:spMkLst>
        </pc:spChg>
        <pc:grpChg chg="del">
          <ac:chgData name="حصه بنت العتيبي" userId="c1fe605c-1aaf-4791-a440-af891effc177" providerId="ADAL" clId="{CAEA4E73-7C98-4B7B-B386-4D6799C7F0DC}" dt="2022-10-17T09:20:03.525" v="36" actId="478"/>
          <ac:grpSpMkLst>
            <pc:docMk/>
            <pc:sldMk cId="2784481553" sldId="265"/>
            <ac:grpSpMk id="4" creationId="{E01B3985-6C60-4ABC-B431-AB2AFAFB8FAD}"/>
          </ac:grpSpMkLst>
        </pc:grpChg>
        <pc:picChg chg="del topLvl">
          <ac:chgData name="حصه بنت العتيبي" userId="c1fe605c-1aaf-4791-a440-af891effc177" providerId="ADAL" clId="{CAEA4E73-7C98-4B7B-B386-4D6799C7F0DC}" dt="2022-10-17T09:20:03.525" v="36" actId="478"/>
          <ac:picMkLst>
            <pc:docMk/>
            <pc:sldMk cId="2784481553" sldId="265"/>
            <ac:picMk id="5" creationId="{24A6ECD8-101A-46AE-A24F-55A3873C5E47}"/>
          </ac:picMkLst>
        </pc:picChg>
      </pc:sldChg>
      <pc:sldChg chg="modTransition">
        <pc:chgData name="حصه بنت العتيبي" userId="c1fe605c-1aaf-4791-a440-af891effc177" providerId="ADAL" clId="{CAEA4E73-7C98-4B7B-B386-4D6799C7F0DC}" dt="2022-10-17T09:21:45.937" v="53"/>
        <pc:sldMkLst>
          <pc:docMk/>
          <pc:sldMk cId="1843397910" sldId="284"/>
        </pc:sldMkLst>
      </pc:sldChg>
      <pc:sldChg chg="ord modTransition">
        <pc:chgData name="حصه بنت العتيبي" userId="c1fe605c-1aaf-4791-a440-af891effc177" providerId="ADAL" clId="{CAEA4E73-7C98-4B7B-B386-4D6799C7F0DC}" dt="2022-10-17T09:21:37.278" v="51"/>
        <pc:sldMkLst>
          <pc:docMk/>
          <pc:sldMk cId="2663461857" sldId="285"/>
        </pc:sldMkLst>
      </pc:sldChg>
    </pc:docChg>
  </pc:docChgLst>
  <pc:docChgLst>
    <pc:chgData name="حصه بنت العتيبي" userId="c1fe605c-1aaf-4791-a440-af891effc177" providerId="ADAL" clId="{9353EE50-3250-4427-9D13-58B38EE82569}"/>
    <pc:docChg chg="undo redo custSel addSld delSld modSld sldOrd modMainMaster">
      <pc:chgData name="حصه بنت العتيبي" userId="c1fe605c-1aaf-4791-a440-af891effc177" providerId="ADAL" clId="{9353EE50-3250-4427-9D13-58B38EE82569}" dt="2021-10-31T18:19:35.285" v="1232"/>
      <pc:docMkLst>
        <pc:docMk/>
      </pc:docMkLst>
      <pc:sldChg chg="addSp delSp modSp new mod modTransition setBg">
        <pc:chgData name="حصه بنت العتيبي" userId="c1fe605c-1aaf-4791-a440-af891effc177" providerId="ADAL" clId="{9353EE50-3250-4427-9D13-58B38EE82569}" dt="2021-10-31T18:19:35.285" v="1232"/>
        <pc:sldMkLst>
          <pc:docMk/>
          <pc:sldMk cId="962233629" sldId="256"/>
        </pc:sldMkLst>
        <pc:spChg chg="del">
          <ac:chgData name="حصه بنت العتيبي" userId="c1fe605c-1aaf-4791-a440-af891effc177" providerId="ADAL" clId="{9353EE50-3250-4427-9D13-58B38EE82569}" dt="2021-10-31T07:24:52.698" v="3" actId="478"/>
          <ac:spMkLst>
            <pc:docMk/>
            <pc:sldMk cId="962233629" sldId="256"/>
            <ac:spMk id="2" creationId="{95526A6E-0628-4577-9F2C-0A1F3DE8C80D}"/>
          </ac:spMkLst>
        </pc:spChg>
        <pc:spChg chg="del">
          <ac:chgData name="حصه بنت العتيبي" userId="c1fe605c-1aaf-4791-a440-af891effc177" providerId="ADAL" clId="{9353EE50-3250-4427-9D13-58B38EE82569}" dt="2021-10-31T07:24:52.698" v="3" actId="478"/>
          <ac:spMkLst>
            <pc:docMk/>
            <pc:sldMk cId="962233629" sldId="256"/>
            <ac:spMk id="3" creationId="{84E7FF62-6439-45FF-9C0E-91BA78745126}"/>
          </ac:spMkLst>
        </pc:spChg>
        <pc:spChg chg="add mod">
          <ac:chgData name="حصه بنت العتيبي" userId="c1fe605c-1aaf-4791-a440-af891effc177" providerId="ADAL" clId="{9353EE50-3250-4427-9D13-58B38EE82569}" dt="2021-10-31T07:24:27.651" v="1"/>
          <ac:spMkLst>
            <pc:docMk/>
            <pc:sldMk cId="962233629" sldId="256"/>
            <ac:spMk id="4" creationId="{C9EB66E8-2ED1-4567-BD83-941BACEAA32A}"/>
          </ac:spMkLst>
        </pc:spChg>
        <pc:spChg chg="add mod">
          <ac:chgData name="حصه بنت العتيبي" userId="c1fe605c-1aaf-4791-a440-af891effc177" providerId="ADAL" clId="{9353EE50-3250-4427-9D13-58B38EE82569}" dt="2021-10-31T07:24:27.651" v="1"/>
          <ac:spMkLst>
            <pc:docMk/>
            <pc:sldMk cId="962233629" sldId="256"/>
            <ac:spMk id="5" creationId="{39563C7C-D719-4764-A306-EFA5F168D222}"/>
          </ac:spMkLst>
        </pc:spChg>
        <pc:spChg chg="add del mod">
          <ac:chgData name="حصه بنت العتيبي" userId="c1fe605c-1aaf-4791-a440-af891effc177" providerId="ADAL" clId="{9353EE50-3250-4427-9D13-58B38EE82569}" dt="2021-10-31T07:38:39.270" v="39"/>
          <ac:spMkLst>
            <pc:docMk/>
            <pc:sldMk cId="962233629" sldId="256"/>
            <ac:spMk id="9" creationId="{A5D4BE08-9F6B-4BD3-8370-EBB38CFADDCE}"/>
          </ac:spMkLst>
        </pc:spChg>
        <pc:spChg chg="add del mod">
          <ac:chgData name="حصه بنت العتيبي" userId="c1fe605c-1aaf-4791-a440-af891effc177" providerId="ADAL" clId="{9353EE50-3250-4427-9D13-58B38EE82569}" dt="2021-10-31T07:38:39.270" v="39"/>
          <ac:spMkLst>
            <pc:docMk/>
            <pc:sldMk cId="962233629" sldId="256"/>
            <ac:spMk id="10" creationId="{02898A46-E628-4FB0-BF1E-BCF503FDC86D}"/>
          </ac:spMkLst>
        </pc:spChg>
        <pc:spChg chg="add del mod">
          <ac:chgData name="حصه بنت العتيبي" userId="c1fe605c-1aaf-4791-a440-af891effc177" providerId="ADAL" clId="{9353EE50-3250-4427-9D13-58B38EE82569}" dt="2021-10-31T07:38:39.270" v="39"/>
          <ac:spMkLst>
            <pc:docMk/>
            <pc:sldMk cId="962233629" sldId="256"/>
            <ac:spMk id="11" creationId="{042E8EFA-AE63-4273-A86D-920AB5315255}"/>
          </ac:spMkLst>
        </pc:spChg>
        <pc:picChg chg="add del mod">
          <ac:chgData name="حصه بنت العتيبي" userId="c1fe605c-1aaf-4791-a440-af891effc177" providerId="ADAL" clId="{9353EE50-3250-4427-9D13-58B38EE82569}" dt="2021-10-31T07:28:43.433" v="6" actId="478"/>
          <ac:picMkLst>
            <pc:docMk/>
            <pc:sldMk cId="962233629" sldId="256"/>
            <ac:picMk id="7" creationId="{A80840A2-15E5-4125-975C-4FBBE52C57AA}"/>
          </ac:picMkLst>
        </pc:picChg>
        <pc:picChg chg="add mod">
          <ac:chgData name="حصه بنت العتيبي" userId="c1fe605c-1aaf-4791-a440-af891effc177" providerId="ADAL" clId="{9353EE50-3250-4427-9D13-58B38EE82569}" dt="2021-10-31T14:23:47.433" v="651"/>
          <ac:picMkLst>
            <pc:docMk/>
            <pc:sldMk cId="962233629" sldId="256"/>
            <ac:picMk id="1026" creationId="{4D158EAA-0272-4589-9BA6-088963740DBD}"/>
          </ac:picMkLst>
        </pc:picChg>
      </pc:sldChg>
      <pc:sldChg chg="addSp delSp modSp new mod modTransition">
        <pc:chgData name="حصه بنت العتيبي" userId="c1fe605c-1aaf-4791-a440-af891effc177" providerId="ADAL" clId="{9353EE50-3250-4427-9D13-58B38EE82569}" dt="2021-10-31T18:19:35.285" v="1232"/>
        <pc:sldMkLst>
          <pc:docMk/>
          <pc:sldMk cId="3703720864" sldId="257"/>
        </pc:sldMkLst>
        <pc:spChg chg="del">
          <ac:chgData name="حصه بنت العتيبي" userId="c1fe605c-1aaf-4791-a440-af891effc177" providerId="ADAL" clId="{9353EE50-3250-4427-9D13-58B38EE82569}" dt="2021-10-31T07:38:58.011" v="40" actId="478"/>
          <ac:spMkLst>
            <pc:docMk/>
            <pc:sldMk cId="3703720864" sldId="257"/>
            <ac:spMk id="2" creationId="{FB94F20D-C308-46C6-9D51-B6D1D0CCD04D}"/>
          </ac:spMkLst>
        </pc:spChg>
        <pc:spChg chg="del">
          <ac:chgData name="حصه بنت العتيبي" userId="c1fe605c-1aaf-4791-a440-af891effc177" providerId="ADAL" clId="{9353EE50-3250-4427-9D13-58B38EE82569}" dt="2021-10-31T07:38:58.011" v="40" actId="478"/>
          <ac:spMkLst>
            <pc:docMk/>
            <pc:sldMk cId="3703720864" sldId="257"/>
            <ac:spMk id="3" creationId="{B1BFD382-9446-446A-BAAD-4246C01335A0}"/>
          </ac:spMkLst>
        </pc:spChg>
        <pc:spChg chg="add mod">
          <ac:chgData name="حصه بنت العتيبي" userId="c1fe605c-1aaf-4791-a440-af891effc177" providerId="ADAL" clId="{9353EE50-3250-4427-9D13-58B38EE82569}" dt="2021-10-31T07:59:29.519" v="152" actId="1076"/>
          <ac:spMkLst>
            <pc:docMk/>
            <pc:sldMk cId="3703720864" sldId="257"/>
            <ac:spMk id="5" creationId="{BB94D108-CAEB-46D9-B723-AAE639787641}"/>
          </ac:spMkLst>
        </pc:spChg>
        <pc:spChg chg="add mod ord">
          <ac:chgData name="حصه بنت العتيبي" userId="c1fe605c-1aaf-4791-a440-af891effc177" providerId="ADAL" clId="{9353EE50-3250-4427-9D13-58B38EE82569}" dt="2021-10-31T17:49:37.045" v="1134" actId="1076"/>
          <ac:spMkLst>
            <pc:docMk/>
            <pc:sldMk cId="3703720864" sldId="257"/>
            <ac:spMk id="6" creationId="{FDD49C31-55BF-4AF4-B04E-92071488E028}"/>
          </ac:spMkLst>
        </pc:spChg>
        <pc:spChg chg="add mod">
          <ac:chgData name="حصه بنت العتيبي" userId="c1fe605c-1aaf-4791-a440-af891effc177" providerId="ADAL" clId="{9353EE50-3250-4427-9D13-58B38EE82569}" dt="2021-10-31T07:45:18.489" v="67" actId="1076"/>
          <ac:spMkLst>
            <pc:docMk/>
            <pc:sldMk cId="3703720864" sldId="257"/>
            <ac:spMk id="7" creationId="{F53D2BE5-8762-49CE-95A9-9E730480CDCE}"/>
          </ac:spMkLst>
        </pc:spChg>
        <pc:spChg chg="add del mod">
          <ac:chgData name="حصه بنت العتيبي" userId="c1fe605c-1aaf-4791-a440-af891effc177" providerId="ADAL" clId="{9353EE50-3250-4427-9D13-58B38EE82569}" dt="2021-10-31T17:49:10.979" v="1129"/>
          <ac:spMkLst>
            <pc:docMk/>
            <pc:sldMk cId="3703720864" sldId="257"/>
            <ac:spMk id="8" creationId="{66AB5DFB-6DA7-4FCE-BBB5-F4B158EE3C56}"/>
          </ac:spMkLst>
        </pc:spChg>
        <pc:spChg chg="add mod">
          <ac:chgData name="حصه بنت العتيبي" userId="c1fe605c-1aaf-4791-a440-af891effc177" providerId="ADAL" clId="{9353EE50-3250-4427-9D13-58B38EE82569}" dt="2021-10-31T17:49:34.576" v="1133" actId="1076"/>
          <ac:spMkLst>
            <pc:docMk/>
            <pc:sldMk cId="3703720864" sldId="257"/>
            <ac:spMk id="9" creationId="{B86CBA26-E1CF-49D2-975B-C13460F78F18}"/>
          </ac:spMkLst>
        </pc:spChg>
        <pc:picChg chg="add mod">
          <ac:chgData name="حصه بنت العتيبي" userId="c1fe605c-1aaf-4791-a440-af891effc177" providerId="ADAL" clId="{9353EE50-3250-4427-9D13-58B38EE82569}" dt="2021-10-31T07:44:58.541" v="65" actId="14100"/>
          <ac:picMkLst>
            <pc:docMk/>
            <pc:sldMk cId="3703720864" sldId="257"/>
            <ac:picMk id="4" creationId="{4DC5036B-A507-4F34-B0CB-F3B5E040352D}"/>
          </ac:picMkLst>
        </pc:picChg>
      </pc:sldChg>
      <pc:sldChg chg="addSp modSp add mod modTransition">
        <pc:chgData name="حصه بنت العتيبي" userId="c1fe605c-1aaf-4791-a440-af891effc177" providerId="ADAL" clId="{9353EE50-3250-4427-9D13-58B38EE82569}" dt="2021-10-31T18:19:35.285" v="1232"/>
        <pc:sldMkLst>
          <pc:docMk/>
          <pc:sldMk cId="2417110675" sldId="258"/>
        </pc:sldMkLst>
        <pc:spChg chg="add mod ord">
          <ac:chgData name="حصه بنت العتيبي" userId="c1fe605c-1aaf-4791-a440-af891effc177" providerId="ADAL" clId="{9353EE50-3250-4427-9D13-58B38EE82569}" dt="2021-10-31T07:37:05.783" v="28" actId="1076"/>
          <ac:spMkLst>
            <pc:docMk/>
            <pc:sldMk cId="2417110675" sldId="258"/>
            <ac:spMk id="5" creationId="{35738957-72E2-4847-8F45-245856CAE8AF}"/>
          </ac:spMkLst>
        </pc:spChg>
        <pc:spChg chg="mod">
          <ac:chgData name="حصه بنت العتيبي" userId="c1fe605c-1aaf-4791-a440-af891effc177" providerId="ADAL" clId="{9353EE50-3250-4427-9D13-58B38EE82569}" dt="2021-10-31T07:35:12.790" v="12" actId="1076"/>
          <ac:spMkLst>
            <pc:docMk/>
            <pc:sldMk cId="2417110675" sldId="258"/>
            <ac:spMk id="26" creationId="{98986675-D2D5-46C0-B8F1-42997077B1CC}"/>
          </ac:spMkLst>
        </pc:spChg>
        <pc:spChg chg="mod">
          <ac:chgData name="حصه بنت العتيبي" userId="c1fe605c-1aaf-4791-a440-af891effc177" providerId="ADAL" clId="{9353EE50-3250-4427-9D13-58B38EE82569}" dt="2021-10-31T07:35:38.524" v="18" actId="1076"/>
          <ac:spMkLst>
            <pc:docMk/>
            <pc:sldMk cId="2417110675" sldId="258"/>
            <ac:spMk id="27" creationId="{7D6701E7-66CA-4687-820F-83C759C1C19C}"/>
          </ac:spMkLst>
        </pc:spChg>
      </pc:sldChg>
      <pc:sldChg chg="addSp delSp modSp new mod modTransition modAnim">
        <pc:chgData name="حصه بنت العتيبي" userId="c1fe605c-1aaf-4791-a440-af891effc177" providerId="ADAL" clId="{9353EE50-3250-4427-9D13-58B38EE82569}" dt="2021-10-31T18:19:35.285" v="1232"/>
        <pc:sldMkLst>
          <pc:docMk/>
          <pc:sldMk cId="4264977687" sldId="259"/>
        </pc:sldMkLst>
        <pc:spChg chg="del">
          <ac:chgData name="حصه بنت العتيبي" userId="c1fe605c-1aaf-4791-a440-af891effc177" providerId="ADAL" clId="{9353EE50-3250-4427-9D13-58B38EE82569}" dt="2021-10-31T07:45:31.258" v="69" actId="478"/>
          <ac:spMkLst>
            <pc:docMk/>
            <pc:sldMk cId="4264977687" sldId="259"/>
            <ac:spMk id="2" creationId="{65F41280-7D03-4EF4-B105-13AFA2C23882}"/>
          </ac:spMkLst>
        </pc:spChg>
        <pc:spChg chg="del">
          <ac:chgData name="حصه بنت العتيبي" userId="c1fe605c-1aaf-4791-a440-af891effc177" providerId="ADAL" clId="{9353EE50-3250-4427-9D13-58B38EE82569}" dt="2021-10-31T07:45:31.258" v="69" actId="478"/>
          <ac:spMkLst>
            <pc:docMk/>
            <pc:sldMk cId="4264977687" sldId="259"/>
            <ac:spMk id="3" creationId="{F42D5728-E377-43D8-8F34-F8476203A042}"/>
          </ac:spMkLst>
        </pc:spChg>
        <pc:spChg chg="add mod">
          <ac:chgData name="حصه بنت العتيبي" userId="c1fe605c-1aaf-4791-a440-af891effc177" providerId="ADAL" clId="{9353EE50-3250-4427-9D13-58B38EE82569}" dt="2021-10-31T08:08:39.852" v="225" actId="20577"/>
          <ac:spMkLst>
            <pc:docMk/>
            <pc:sldMk cId="4264977687" sldId="259"/>
            <ac:spMk id="6" creationId="{5D935E8F-2EA8-4B34-A598-FA36B5655733}"/>
          </ac:spMkLst>
        </pc:spChg>
        <pc:spChg chg="add mod">
          <ac:chgData name="حصه بنت العتيبي" userId="c1fe605c-1aaf-4791-a440-af891effc177" providerId="ADAL" clId="{9353EE50-3250-4427-9D13-58B38EE82569}" dt="2021-10-31T08:15:32.742" v="272" actId="1076"/>
          <ac:spMkLst>
            <pc:docMk/>
            <pc:sldMk cId="4264977687" sldId="259"/>
            <ac:spMk id="17" creationId="{AE1A4074-9EB0-4727-8632-2DD90A710A0F}"/>
          </ac:spMkLst>
        </pc:spChg>
        <pc:spChg chg="add mod">
          <ac:chgData name="حصه بنت العتيبي" userId="c1fe605c-1aaf-4791-a440-af891effc177" providerId="ADAL" clId="{9353EE50-3250-4427-9D13-58B38EE82569}" dt="2021-10-31T08:17:06.284" v="285" actId="1076"/>
          <ac:spMkLst>
            <pc:docMk/>
            <pc:sldMk cId="4264977687" sldId="259"/>
            <ac:spMk id="18" creationId="{8EA5C9BE-0E09-4F39-8EC8-9F0753CDF11E}"/>
          </ac:spMkLst>
        </pc:spChg>
        <pc:spChg chg="add mod">
          <ac:chgData name="حصه بنت العتيبي" userId="c1fe605c-1aaf-4791-a440-af891effc177" providerId="ADAL" clId="{9353EE50-3250-4427-9D13-58B38EE82569}" dt="2021-10-31T08:15:41.618" v="274" actId="1076"/>
          <ac:spMkLst>
            <pc:docMk/>
            <pc:sldMk cId="4264977687" sldId="259"/>
            <ac:spMk id="19" creationId="{F1630DE5-A9D0-4F5B-9662-1E00D8A3D40A}"/>
          </ac:spMkLst>
        </pc:spChg>
        <pc:spChg chg="add mod">
          <ac:chgData name="حصه بنت العتيبي" userId="c1fe605c-1aaf-4791-a440-af891effc177" providerId="ADAL" clId="{9353EE50-3250-4427-9D13-58B38EE82569}" dt="2021-10-31T08:15:48.139" v="275" actId="1076"/>
          <ac:spMkLst>
            <pc:docMk/>
            <pc:sldMk cId="4264977687" sldId="259"/>
            <ac:spMk id="20" creationId="{3C09914E-26A2-478D-B2D9-184840A96CF7}"/>
          </ac:spMkLst>
        </pc:spChg>
        <pc:spChg chg="add mod">
          <ac:chgData name="حصه بنت العتيبي" userId="c1fe605c-1aaf-4791-a440-af891effc177" providerId="ADAL" clId="{9353EE50-3250-4427-9D13-58B38EE82569}" dt="2021-10-31T08:15:51.546" v="276" actId="1076"/>
          <ac:spMkLst>
            <pc:docMk/>
            <pc:sldMk cId="4264977687" sldId="259"/>
            <ac:spMk id="21" creationId="{07C530E8-C048-4FDB-AE87-47FF0A765BF6}"/>
          </ac:spMkLst>
        </pc:spChg>
        <pc:spChg chg="add mod">
          <ac:chgData name="حصه بنت العتيبي" userId="c1fe605c-1aaf-4791-a440-af891effc177" providerId="ADAL" clId="{9353EE50-3250-4427-9D13-58B38EE82569}" dt="2021-10-31T08:15:59.934" v="278" actId="1076"/>
          <ac:spMkLst>
            <pc:docMk/>
            <pc:sldMk cId="4264977687" sldId="259"/>
            <ac:spMk id="22" creationId="{97A29B80-D752-4129-AC04-C2926D972056}"/>
          </ac:spMkLst>
        </pc:spChg>
        <pc:spChg chg="add mod">
          <ac:chgData name="حصه بنت العتيبي" userId="c1fe605c-1aaf-4791-a440-af891effc177" providerId="ADAL" clId="{9353EE50-3250-4427-9D13-58B38EE82569}" dt="2021-10-31T08:15:55.822" v="277" actId="1076"/>
          <ac:spMkLst>
            <pc:docMk/>
            <pc:sldMk cId="4264977687" sldId="259"/>
            <ac:spMk id="23" creationId="{7BFA557C-2DED-4CB1-866C-3AB3F2414C63}"/>
          </ac:spMkLst>
        </pc:spChg>
        <pc:spChg chg="add mod">
          <ac:chgData name="حصه بنت العتيبي" userId="c1fe605c-1aaf-4791-a440-af891effc177" providerId="ADAL" clId="{9353EE50-3250-4427-9D13-58B38EE82569}" dt="2021-10-31T08:16:34.631" v="284" actId="1076"/>
          <ac:spMkLst>
            <pc:docMk/>
            <pc:sldMk cId="4264977687" sldId="259"/>
            <ac:spMk id="24" creationId="{88C2D035-9065-4AF3-AEE8-AE955003DAE4}"/>
          </ac:spMkLst>
        </pc:spChg>
        <pc:spChg chg="add mod">
          <ac:chgData name="حصه بنت العتيبي" userId="c1fe605c-1aaf-4791-a440-af891effc177" providerId="ADAL" clId="{9353EE50-3250-4427-9D13-58B38EE82569}" dt="2021-10-31T08:16:30.041" v="283" actId="1076"/>
          <ac:spMkLst>
            <pc:docMk/>
            <pc:sldMk cId="4264977687" sldId="259"/>
            <ac:spMk id="25" creationId="{8D432200-0916-49A7-A9A0-7BAEFA43608D}"/>
          </ac:spMkLst>
        </pc:spChg>
        <pc:spChg chg="add mod">
          <ac:chgData name="حصه بنت العتيبي" userId="c1fe605c-1aaf-4791-a440-af891effc177" providerId="ADAL" clId="{9353EE50-3250-4427-9D13-58B38EE82569}" dt="2021-10-31T08:16:07.065" v="279" actId="1076"/>
          <ac:spMkLst>
            <pc:docMk/>
            <pc:sldMk cId="4264977687" sldId="259"/>
            <ac:spMk id="26" creationId="{0B8F6478-94B1-4C24-A56E-A082A2DBCED1}"/>
          </ac:spMkLst>
        </pc:spChg>
        <pc:picChg chg="add del">
          <ac:chgData name="حصه بنت العتيبي" userId="c1fe605c-1aaf-4791-a440-af891effc177" providerId="ADAL" clId="{9353EE50-3250-4427-9D13-58B38EE82569}" dt="2021-10-31T07:48:30.142" v="78" actId="478"/>
          <ac:picMkLst>
            <pc:docMk/>
            <pc:sldMk cId="4264977687" sldId="259"/>
            <ac:picMk id="5" creationId="{A5BA7FDB-CFCE-49E7-8E24-2CE8160A740C}"/>
          </ac:picMkLst>
        </pc:picChg>
        <pc:picChg chg="add del mod modCrop">
          <ac:chgData name="حصه بنت العتيبي" userId="c1fe605c-1aaf-4791-a440-af891effc177" providerId="ADAL" clId="{9353EE50-3250-4427-9D13-58B38EE82569}" dt="2021-10-31T08:10:34.025" v="239" actId="478"/>
          <ac:picMkLst>
            <pc:docMk/>
            <pc:sldMk cId="4264977687" sldId="259"/>
            <ac:picMk id="8" creationId="{7286F2FC-5143-4D3E-B60D-8A8DD259EC9F}"/>
          </ac:picMkLst>
        </pc:picChg>
        <pc:picChg chg="add del mod">
          <ac:chgData name="حصه بنت العتيبي" userId="c1fe605c-1aaf-4791-a440-af891effc177" providerId="ADAL" clId="{9353EE50-3250-4427-9D13-58B38EE82569}" dt="2021-10-31T08:11:27.034" v="245" actId="478"/>
          <ac:picMkLst>
            <pc:docMk/>
            <pc:sldMk cId="4264977687" sldId="259"/>
            <ac:picMk id="10" creationId="{45D2FB25-D7C1-4377-91C8-720DC80DA06E}"/>
          </ac:picMkLst>
        </pc:picChg>
        <pc:picChg chg="add mod modCrop">
          <ac:chgData name="حصه بنت العتيبي" userId="c1fe605c-1aaf-4791-a440-af891effc177" providerId="ADAL" clId="{9353EE50-3250-4427-9D13-58B38EE82569}" dt="2021-10-31T08:16:22.770" v="282" actId="1076"/>
          <ac:picMkLst>
            <pc:docMk/>
            <pc:sldMk cId="4264977687" sldId="259"/>
            <ac:picMk id="12" creationId="{F6F65DD4-2820-444C-B1AC-7195B1F8880F}"/>
          </ac:picMkLst>
        </pc:picChg>
        <pc:picChg chg="add del mod">
          <ac:chgData name="حصه بنت العتيبي" userId="c1fe605c-1aaf-4791-a440-af891effc177" providerId="ADAL" clId="{9353EE50-3250-4427-9D13-58B38EE82569}" dt="2021-10-31T08:13:23.170" v="259" actId="478"/>
          <ac:picMkLst>
            <pc:docMk/>
            <pc:sldMk cId="4264977687" sldId="259"/>
            <ac:picMk id="2050" creationId="{2602D181-B3A9-4B1D-9C5A-E8C0A7CAF5C7}"/>
          </ac:picMkLst>
        </pc:picChg>
        <pc:picChg chg="add del mod">
          <ac:chgData name="حصه بنت العتيبي" userId="c1fe605c-1aaf-4791-a440-af891effc177" providerId="ADAL" clId="{9353EE50-3250-4427-9D13-58B38EE82569}" dt="2021-10-31T08:13:23.170" v="259" actId="478"/>
          <ac:picMkLst>
            <pc:docMk/>
            <pc:sldMk cId="4264977687" sldId="259"/>
            <ac:picMk id="2052" creationId="{BAF3ED28-11E6-4ABD-9CB1-DE46EF03D510}"/>
          </ac:picMkLst>
        </pc:picChg>
        <pc:picChg chg="add del mod">
          <ac:chgData name="حصه بنت العتيبي" userId="c1fe605c-1aaf-4791-a440-af891effc177" providerId="ADAL" clId="{9353EE50-3250-4427-9D13-58B38EE82569}" dt="2021-10-31T08:13:23.170" v="259" actId="478"/>
          <ac:picMkLst>
            <pc:docMk/>
            <pc:sldMk cId="4264977687" sldId="259"/>
            <ac:picMk id="2054" creationId="{1D479503-C0C5-4E0D-92B0-1DD35E37B257}"/>
          </ac:picMkLst>
        </pc:picChg>
        <pc:picChg chg="add mod">
          <ac:chgData name="حصه بنت العتيبي" userId="c1fe605c-1aaf-4791-a440-af891effc177" providerId="ADAL" clId="{9353EE50-3250-4427-9D13-58B38EE82569}" dt="2021-10-31T08:14:25.697" v="269" actId="1076"/>
          <ac:picMkLst>
            <pc:docMk/>
            <pc:sldMk cId="4264977687" sldId="259"/>
            <ac:picMk id="2056" creationId="{0707ED0A-EF03-446B-9404-04A4988CA7DA}"/>
          </ac:picMkLst>
        </pc:picChg>
      </pc:sldChg>
      <pc:sldChg chg="addSp delSp modSp new mod modTransition">
        <pc:chgData name="حصه بنت العتيبي" userId="c1fe605c-1aaf-4791-a440-af891effc177" providerId="ADAL" clId="{9353EE50-3250-4427-9D13-58B38EE82569}" dt="2021-10-31T18:19:35.285" v="1232"/>
        <pc:sldMkLst>
          <pc:docMk/>
          <pc:sldMk cId="2559994923" sldId="260"/>
        </pc:sldMkLst>
        <pc:spChg chg="del mod">
          <ac:chgData name="حصه بنت العتيبي" userId="c1fe605c-1aaf-4791-a440-af891effc177" providerId="ADAL" clId="{9353EE50-3250-4427-9D13-58B38EE82569}" dt="2021-10-31T07:58:39.411" v="147" actId="478"/>
          <ac:spMkLst>
            <pc:docMk/>
            <pc:sldMk cId="2559994923" sldId="260"/>
            <ac:spMk id="2" creationId="{8D17E3AA-6C9D-44F9-9DB8-40956C544D73}"/>
          </ac:spMkLst>
        </pc:spChg>
        <pc:spChg chg="del">
          <ac:chgData name="حصه بنت العتيبي" userId="c1fe605c-1aaf-4791-a440-af891effc177" providerId="ADAL" clId="{9353EE50-3250-4427-9D13-58B38EE82569}" dt="2021-10-31T07:58:30.676" v="144" actId="478"/>
          <ac:spMkLst>
            <pc:docMk/>
            <pc:sldMk cId="2559994923" sldId="260"/>
            <ac:spMk id="3" creationId="{10C92758-B328-499E-A5B6-7F93F4887C9B}"/>
          </ac:spMkLst>
        </pc:spChg>
        <pc:spChg chg="add mod">
          <ac:chgData name="حصه بنت العتيبي" userId="c1fe605c-1aaf-4791-a440-af891effc177" providerId="ADAL" clId="{9353EE50-3250-4427-9D13-58B38EE82569}" dt="2021-10-31T08:00:01.077" v="159" actId="1076"/>
          <ac:spMkLst>
            <pc:docMk/>
            <pc:sldMk cId="2559994923" sldId="260"/>
            <ac:spMk id="6" creationId="{901F1B6F-DCEF-4CEB-B9A7-423D2D93F1FF}"/>
          </ac:spMkLst>
        </pc:spChg>
        <pc:spChg chg="add mod">
          <ac:chgData name="حصه بنت العتيبي" userId="c1fe605c-1aaf-4791-a440-af891effc177" providerId="ADAL" clId="{9353EE50-3250-4427-9D13-58B38EE82569}" dt="2021-10-31T08:00:01.077" v="159" actId="1076"/>
          <ac:spMkLst>
            <pc:docMk/>
            <pc:sldMk cId="2559994923" sldId="260"/>
            <ac:spMk id="7" creationId="{3570FB59-5371-4AA8-B78A-362D7E00413D}"/>
          </ac:spMkLst>
        </pc:spChg>
        <pc:spChg chg="add mod">
          <ac:chgData name="حصه بنت العتيبي" userId="c1fe605c-1aaf-4791-a440-af891effc177" providerId="ADAL" clId="{9353EE50-3250-4427-9D13-58B38EE82569}" dt="2021-10-31T08:06:01.869" v="218" actId="403"/>
          <ac:spMkLst>
            <pc:docMk/>
            <pc:sldMk cId="2559994923" sldId="260"/>
            <ac:spMk id="9" creationId="{214F8790-D8F4-443E-B72E-8B7CF530F47A}"/>
          </ac:spMkLst>
        </pc:spChg>
        <pc:spChg chg="add mod ord">
          <ac:chgData name="حصه بنت العتيبي" userId="c1fe605c-1aaf-4791-a440-af891effc177" providerId="ADAL" clId="{9353EE50-3250-4427-9D13-58B38EE82569}" dt="2021-10-31T08:04:27.424" v="200" actId="171"/>
          <ac:spMkLst>
            <pc:docMk/>
            <pc:sldMk cId="2559994923" sldId="260"/>
            <ac:spMk id="12" creationId="{8EDE6A8E-9E4B-4A86-BF2B-0793A5113D90}"/>
          </ac:spMkLst>
        </pc:spChg>
        <pc:grpChg chg="add mod ord">
          <ac:chgData name="حصه بنت العتيبي" userId="c1fe605c-1aaf-4791-a440-af891effc177" providerId="ADAL" clId="{9353EE50-3250-4427-9D13-58B38EE82569}" dt="2021-10-31T08:05:11.487" v="209" actId="14100"/>
          <ac:grpSpMkLst>
            <pc:docMk/>
            <pc:sldMk cId="2559994923" sldId="260"/>
            <ac:grpSpMk id="13" creationId="{D5AC750A-FDFB-44AB-A817-F14A0323F240}"/>
          </ac:grpSpMkLst>
        </pc:grpChg>
        <pc:picChg chg="add mod">
          <ac:chgData name="حصه بنت العتيبي" userId="c1fe605c-1aaf-4791-a440-af891effc177" providerId="ADAL" clId="{9353EE50-3250-4427-9D13-58B38EE82569}" dt="2021-10-31T08:05:27.046" v="214" actId="1076"/>
          <ac:picMkLst>
            <pc:docMk/>
            <pc:sldMk cId="2559994923" sldId="260"/>
            <ac:picMk id="5" creationId="{1B7FB890-FEEF-42BB-A668-43F439D61052}"/>
          </ac:picMkLst>
        </pc:picChg>
        <pc:picChg chg="add mod modCrop">
          <ac:chgData name="حصه بنت العتيبي" userId="c1fe605c-1aaf-4791-a440-af891effc177" providerId="ADAL" clId="{9353EE50-3250-4427-9D13-58B38EE82569}" dt="2021-10-31T08:04:02.085" v="194" actId="164"/>
          <ac:picMkLst>
            <pc:docMk/>
            <pc:sldMk cId="2559994923" sldId="260"/>
            <ac:picMk id="11" creationId="{96D2BA51-689E-4AD0-BC8B-44D3A7B1F27F}"/>
          </ac:picMkLst>
        </pc:picChg>
      </pc:sldChg>
      <pc:sldChg chg="addSp delSp modSp new mod modTransition modAnim">
        <pc:chgData name="حصه بنت العتيبي" userId="c1fe605c-1aaf-4791-a440-af891effc177" providerId="ADAL" clId="{9353EE50-3250-4427-9D13-58B38EE82569}" dt="2021-10-31T18:19:35.285" v="1232"/>
        <pc:sldMkLst>
          <pc:docMk/>
          <pc:sldMk cId="1151026869" sldId="261"/>
        </pc:sldMkLst>
        <pc:spChg chg="del">
          <ac:chgData name="حصه بنت العتيبي" userId="c1fe605c-1aaf-4791-a440-af891effc177" providerId="ADAL" clId="{9353EE50-3250-4427-9D13-58B38EE82569}" dt="2021-10-31T08:19:29.014" v="302" actId="478"/>
          <ac:spMkLst>
            <pc:docMk/>
            <pc:sldMk cId="1151026869" sldId="261"/>
            <ac:spMk id="2" creationId="{BEBFAA14-A739-4825-B5F6-A6A813354CD2}"/>
          </ac:spMkLst>
        </pc:spChg>
        <pc:spChg chg="del">
          <ac:chgData name="حصه بنت العتيبي" userId="c1fe605c-1aaf-4791-a440-af891effc177" providerId="ADAL" clId="{9353EE50-3250-4427-9D13-58B38EE82569}" dt="2021-10-31T08:19:29.014" v="302" actId="478"/>
          <ac:spMkLst>
            <pc:docMk/>
            <pc:sldMk cId="1151026869" sldId="261"/>
            <ac:spMk id="3" creationId="{41CE4722-4CEF-4D8E-A3A4-6BBC9BA09944}"/>
          </ac:spMkLst>
        </pc:spChg>
        <pc:spChg chg="add mod ord">
          <ac:chgData name="حصه بنت العتيبي" userId="c1fe605c-1aaf-4791-a440-af891effc177" providerId="ADAL" clId="{9353EE50-3250-4427-9D13-58B38EE82569}" dt="2021-10-31T15:59:26.647" v="789" actId="1076"/>
          <ac:spMkLst>
            <pc:docMk/>
            <pc:sldMk cId="1151026869" sldId="261"/>
            <ac:spMk id="5" creationId="{22CBAFF4-4CC2-4DA1-AF8E-8A990CB6E0C1}"/>
          </ac:spMkLst>
        </pc:spChg>
        <pc:spChg chg="add mod">
          <ac:chgData name="حصه بنت العتيبي" userId="c1fe605c-1aaf-4791-a440-af891effc177" providerId="ADAL" clId="{9353EE50-3250-4427-9D13-58B38EE82569}" dt="2021-10-31T15:59:26.647" v="789" actId="1076"/>
          <ac:spMkLst>
            <pc:docMk/>
            <pc:sldMk cId="1151026869" sldId="261"/>
            <ac:spMk id="6" creationId="{F5F96DD8-A0D8-4394-9887-1F9321718F25}"/>
          </ac:spMkLst>
        </pc:spChg>
        <pc:spChg chg="add del">
          <ac:chgData name="حصه بنت العتيبي" userId="c1fe605c-1aaf-4791-a440-af891effc177" providerId="ADAL" clId="{9353EE50-3250-4427-9D13-58B38EE82569}" dt="2021-10-31T14:44:41.195" v="719"/>
          <ac:spMkLst>
            <pc:docMk/>
            <pc:sldMk cId="1151026869" sldId="261"/>
            <ac:spMk id="9" creationId="{A626250F-AE6A-4C44-A5E1-88D8FC675AC5}"/>
          </ac:spMkLst>
        </pc:spChg>
        <pc:spChg chg="add del">
          <ac:chgData name="حصه بنت العتيبي" userId="c1fe605c-1aaf-4791-a440-af891effc177" providerId="ADAL" clId="{9353EE50-3250-4427-9D13-58B38EE82569}" dt="2021-10-31T14:45:06.954" v="721" actId="478"/>
          <ac:spMkLst>
            <pc:docMk/>
            <pc:sldMk cId="1151026869" sldId="261"/>
            <ac:spMk id="10" creationId="{DCA99D12-C193-42DA-AEAC-FD7B1B75D01F}"/>
          </ac:spMkLst>
        </pc:spChg>
        <pc:grpChg chg="add mod">
          <ac:chgData name="حصه بنت العتيبي" userId="c1fe605c-1aaf-4791-a440-af891effc177" providerId="ADAL" clId="{9353EE50-3250-4427-9D13-58B38EE82569}" dt="2021-10-31T16:14:45.117" v="862" actId="164"/>
          <ac:grpSpMkLst>
            <pc:docMk/>
            <pc:sldMk cId="1151026869" sldId="261"/>
            <ac:grpSpMk id="11" creationId="{21B88C16-4531-4227-BCDA-7315B198B613}"/>
          </ac:grpSpMkLst>
        </pc:grpChg>
        <pc:grpChg chg="add mod">
          <ac:chgData name="حصه بنت العتيبي" userId="c1fe605c-1aaf-4791-a440-af891effc177" providerId="ADAL" clId="{9353EE50-3250-4427-9D13-58B38EE82569}" dt="2021-10-31T16:15:06.407" v="864" actId="1440"/>
          <ac:grpSpMkLst>
            <pc:docMk/>
            <pc:sldMk cId="1151026869" sldId="261"/>
            <ac:grpSpMk id="12" creationId="{B5E9FE5E-34F9-4A42-A85A-AE4744BB2A06}"/>
          </ac:grpSpMkLst>
        </pc:grpChg>
        <pc:picChg chg="add mod">
          <ac:chgData name="حصه بنت العتيبي" userId="c1fe605c-1aaf-4791-a440-af891effc177" providerId="ADAL" clId="{9353EE50-3250-4427-9D13-58B38EE82569}" dt="2021-10-31T14:49:33.467" v="771" actId="1076"/>
          <ac:picMkLst>
            <pc:docMk/>
            <pc:sldMk cId="1151026869" sldId="261"/>
            <ac:picMk id="4" creationId="{63987BF1-3E91-4690-A783-EFB5FB5839A5}"/>
          </ac:picMkLst>
        </pc:picChg>
        <pc:picChg chg="add mod">
          <ac:chgData name="حصه بنت العتيبي" userId="c1fe605c-1aaf-4791-a440-af891effc177" providerId="ADAL" clId="{9353EE50-3250-4427-9D13-58B38EE82569}" dt="2021-10-31T15:59:29.391" v="790" actId="1076"/>
          <ac:picMkLst>
            <pc:docMk/>
            <pc:sldMk cId="1151026869" sldId="261"/>
            <ac:picMk id="7" creationId="{9D9A3A64-4425-4D90-A2A0-767F337BF64E}"/>
          </ac:picMkLst>
        </pc:picChg>
        <pc:picChg chg="add mod">
          <ac:chgData name="حصه بنت العتيبي" userId="c1fe605c-1aaf-4791-a440-af891effc177" providerId="ADAL" clId="{9353EE50-3250-4427-9D13-58B38EE82569}" dt="2021-10-31T15:59:31.613" v="791" actId="1076"/>
          <ac:picMkLst>
            <pc:docMk/>
            <pc:sldMk cId="1151026869" sldId="261"/>
            <ac:picMk id="8" creationId="{BE2C77F2-7286-4252-8B37-CD2C1F25E145}"/>
          </ac:picMkLst>
        </pc:picChg>
        <pc:picChg chg="add del mod">
          <ac:chgData name="حصه بنت العتيبي" userId="c1fe605c-1aaf-4791-a440-af891effc177" providerId="ADAL" clId="{9353EE50-3250-4427-9D13-58B38EE82569}" dt="2021-10-31T16:15:06.407" v="864" actId="1440"/>
          <ac:picMkLst>
            <pc:docMk/>
            <pc:sldMk cId="1151026869" sldId="261"/>
            <ac:picMk id="3074" creationId="{C8206117-DA4B-4E7C-9D6D-DC97CC099BC6}"/>
          </ac:picMkLst>
        </pc:picChg>
        <pc:picChg chg="add del mod">
          <ac:chgData name="حصه بنت العتيبي" userId="c1fe605c-1aaf-4791-a440-af891effc177" providerId="ADAL" clId="{9353EE50-3250-4427-9D13-58B38EE82569}" dt="2021-10-31T16:03:11.826" v="824" actId="478"/>
          <ac:picMkLst>
            <pc:docMk/>
            <pc:sldMk cId="1151026869" sldId="261"/>
            <ac:picMk id="3076" creationId="{80B4AA19-C025-4B1D-A90F-0EEF2D11EDF7}"/>
          </ac:picMkLst>
        </pc:picChg>
        <pc:picChg chg="add del mod">
          <ac:chgData name="حصه بنت العتيبي" userId="c1fe605c-1aaf-4791-a440-af891effc177" providerId="ADAL" clId="{9353EE50-3250-4427-9D13-58B38EE82569}" dt="2021-10-31T16:15:06.407" v="864" actId="1440"/>
          <ac:picMkLst>
            <pc:docMk/>
            <pc:sldMk cId="1151026869" sldId="261"/>
            <ac:picMk id="3082" creationId="{D6858FCA-C3C5-43D5-9C9E-166490CB7CA7}"/>
          </ac:picMkLst>
        </pc:picChg>
        <pc:picChg chg="add del mod">
          <ac:chgData name="حصه بنت العتيبي" userId="c1fe605c-1aaf-4791-a440-af891effc177" providerId="ADAL" clId="{9353EE50-3250-4427-9D13-58B38EE82569}" dt="2021-10-31T16:29:17.366" v="878" actId="478"/>
          <ac:picMkLst>
            <pc:docMk/>
            <pc:sldMk cId="1151026869" sldId="261"/>
            <ac:picMk id="3084" creationId="{95FE913C-EF27-4702-A1A8-E791B4CF8359}"/>
          </ac:picMkLst>
        </pc:picChg>
        <pc:picChg chg="add mod">
          <ac:chgData name="حصه بنت العتيبي" userId="c1fe605c-1aaf-4791-a440-af891effc177" providerId="ADAL" clId="{9353EE50-3250-4427-9D13-58B38EE82569}" dt="2021-10-31T16:14:52.459" v="863" actId="164"/>
          <ac:picMkLst>
            <pc:docMk/>
            <pc:sldMk cId="1151026869" sldId="261"/>
            <ac:picMk id="3086" creationId="{3EE4858B-EE19-4ACF-A724-B1696190F855}"/>
          </ac:picMkLst>
        </pc:picChg>
        <pc:picChg chg="add mod">
          <ac:chgData name="حصه بنت العتيبي" userId="c1fe605c-1aaf-4791-a440-af891effc177" providerId="ADAL" clId="{9353EE50-3250-4427-9D13-58B38EE82569}" dt="2021-10-31T16:14:52.459" v="863" actId="164"/>
          <ac:picMkLst>
            <pc:docMk/>
            <pc:sldMk cId="1151026869" sldId="261"/>
            <ac:picMk id="3088" creationId="{FAA58DA9-3C48-4D45-ADD8-83B9269A2989}"/>
          </ac:picMkLst>
        </pc:picChg>
        <pc:picChg chg="add mod">
          <ac:chgData name="حصه بنت العتيبي" userId="c1fe605c-1aaf-4791-a440-af891effc177" providerId="ADAL" clId="{9353EE50-3250-4427-9D13-58B38EE82569}" dt="2021-10-31T16:18:47.142" v="870" actId="1076"/>
          <ac:picMkLst>
            <pc:docMk/>
            <pc:sldMk cId="1151026869" sldId="261"/>
            <ac:picMk id="3090" creationId="{4DC9F5A3-175C-46E7-AF0B-A48E65454F49}"/>
          </ac:picMkLst>
        </pc:picChg>
      </pc:sldChg>
      <pc:sldChg chg="addSp delSp modSp add mod ord modTransition">
        <pc:chgData name="حصه بنت العتيبي" userId="c1fe605c-1aaf-4791-a440-af891effc177" providerId="ADAL" clId="{9353EE50-3250-4427-9D13-58B38EE82569}" dt="2021-10-31T18:19:35.285" v="1232"/>
        <pc:sldMkLst>
          <pc:docMk/>
          <pc:sldMk cId="2144452793" sldId="262"/>
        </pc:sldMkLst>
        <pc:spChg chg="mod">
          <ac:chgData name="حصه بنت العتيبي" userId="c1fe605c-1aaf-4791-a440-af891effc177" providerId="ADAL" clId="{9353EE50-3250-4427-9D13-58B38EE82569}" dt="2021-10-31T08:19:13.122" v="300" actId="1076"/>
          <ac:spMkLst>
            <pc:docMk/>
            <pc:sldMk cId="2144452793" sldId="262"/>
            <ac:spMk id="9" creationId="{214F8790-D8F4-443E-B72E-8B7CF530F47A}"/>
          </ac:spMkLst>
        </pc:spChg>
        <pc:picChg chg="add mod">
          <ac:chgData name="حصه بنت العتيبي" userId="c1fe605c-1aaf-4791-a440-af891effc177" providerId="ADAL" clId="{9353EE50-3250-4427-9D13-58B38EE82569}" dt="2021-10-31T08:19:17.480" v="301" actId="1076"/>
          <ac:picMkLst>
            <pc:docMk/>
            <pc:sldMk cId="2144452793" sldId="262"/>
            <ac:picMk id="3" creationId="{89F3EE4F-6D5D-40FD-AA0E-4879F0AC3AD2}"/>
          </ac:picMkLst>
        </pc:picChg>
        <pc:picChg chg="del">
          <ac:chgData name="حصه بنت العتيبي" userId="c1fe605c-1aaf-4791-a440-af891effc177" providerId="ADAL" clId="{9353EE50-3250-4427-9D13-58B38EE82569}" dt="2021-10-31T08:18:49.614" v="295" actId="478"/>
          <ac:picMkLst>
            <pc:docMk/>
            <pc:sldMk cId="2144452793" sldId="262"/>
            <ac:picMk id="5" creationId="{1B7FB890-FEEF-42BB-A668-43F439D61052}"/>
          </ac:picMkLst>
        </pc:picChg>
      </pc:sldChg>
      <pc:sldChg chg="new del">
        <pc:chgData name="حصه بنت العتيبي" userId="c1fe605c-1aaf-4791-a440-af891effc177" providerId="ADAL" clId="{9353EE50-3250-4427-9D13-58B38EE82569}" dt="2021-10-31T08:18:13.968" v="289" actId="680"/>
        <pc:sldMkLst>
          <pc:docMk/>
          <pc:sldMk cId="4230868238" sldId="262"/>
        </pc:sldMkLst>
      </pc:sldChg>
      <pc:sldChg chg="addSp delSp modSp new mod modTransition modAnim">
        <pc:chgData name="حصه بنت العتيبي" userId="c1fe605c-1aaf-4791-a440-af891effc177" providerId="ADAL" clId="{9353EE50-3250-4427-9D13-58B38EE82569}" dt="2021-10-31T18:19:35.285" v="1232"/>
        <pc:sldMkLst>
          <pc:docMk/>
          <pc:sldMk cId="1038506960" sldId="263"/>
        </pc:sldMkLst>
        <pc:spChg chg="del">
          <ac:chgData name="حصه بنت العتيبي" userId="c1fe605c-1aaf-4791-a440-af891effc177" providerId="ADAL" clId="{9353EE50-3250-4427-9D13-58B38EE82569}" dt="2021-10-31T08:24:05.118" v="411" actId="478"/>
          <ac:spMkLst>
            <pc:docMk/>
            <pc:sldMk cId="1038506960" sldId="263"/>
            <ac:spMk id="2" creationId="{1E115352-9C4C-4A16-B300-56DE80DCBC79}"/>
          </ac:spMkLst>
        </pc:spChg>
        <pc:spChg chg="del">
          <ac:chgData name="حصه بنت العتيبي" userId="c1fe605c-1aaf-4791-a440-af891effc177" providerId="ADAL" clId="{9353EE50-3250-4427-9D13-58B38EE82569}" dt="2021-10-31T08:24:05.118" v="411" actId="478"/>
          <ac:spMkLst>
            <pc:docMk/>
            <pc:sldMk cId="1038506960" sldId="263"/>
            <ac:spMk id="3" creationId="{6B3CE873-A04C-49BB-A22F-5BD9535E7BB0}"/>
          </ac:spMkLst>
        </pc:spChg>
        <pc:spChg chg="add mod">
          <ac:chgData name="حصه بنت العتيبي" userId="c1fe605c-1aaf-4791-a440-af891effc177" providerId="ADAL" clId="{9353EE50-3250-4427-9D13-58B38EE82569}" dt="2021-10-31T16:40:21.699" v="900" actId="207"/>
          <ac:spMkLst>
            <pc:docMk/>
            <pc:sldMk cId="1038506960" sldId="263"/>
            <ac:spMk id="7" creationId="{651F91D6-4B83-4211-9732-E6C695215B4B}"/>
          </ac:spMkLst>
        </pc:spChg>
        <pc:spChg chg="add mod">
          <ac:chgData name="حصه بنت العتيبي" userId="c1fe605c-1aaf-4791-a440-af891effc177" providerId="ADAL" clId="{9353EE50-3250-4427-9D13-58B38EE82569}" dt="2021-10-31T18:14:13.462" v="1218" actId="13926"/>
          <ac:spMkLst>
            <pc:docMk/>
            <pc:sldMk cId="1038506960" sldId="263"/>
            <ac:spMk id="8" creationId="{D2697A1D-7D27-4724-8DEA-6BCEA7D51AD0}"/>
          </ac:spMkLst>
        </pc:spChg>
        <pc:spChg chg="add del">
          <ac:chgData name="حصه بنت العتيبي" userId="c1fe605c-1aaf-4791-a440-af891effc177" providerId="ADAL" clId="{9353EE50-3250-4427-9D13-58B38EE82569}" dt="2021-10-31T09:24:39.220" v="616" actId="11529"/>
          <ac:spMkLst>
            <pc:docMk/>
            <pc:sldMk cId="1038506960" sldId="263"/>
            <ac:spMk id="9" creationId="{76FEC51E-4D1A-46E5-A6B0-5044421B7F49}"/>
          </ac:spMkLst>
        </pc:spChg>
        <pc:spChg chg="add mod">
          <ac:chgData name="حصه بنت العتيبي" userId="c1fe605c-1aaf-4791-a440-af891effc177" providerId="ADAL" clId="{9353EE50-3250-4427-9D13-58B38EE82569}" dt="2021-10-31T18:03:36.756" v="1190" actId="1076"/>
          <ac:spMkLst>
            <pc:docMk/>
            <pc:sldMk cId="1038506960" sldId="263"/>
            <ac:spMk id="10" creationId="{D5E5E9E3-DC0B-46DF-B8C8-F5D9C254E07E}"/>
          </ac:spMkLst>
        </pc:spChg>
        <pc:spChg chg="add del mod">
          <ac:chgData name="حصه بنت العتيبي" userId="c1fe605c-1aaf-4791-a440-af891effc177" providerId="ADAL" clId="{9353EE50-3250-4427-9D13-58B38EE82569}" dt="2021-10-31T09:27:18.543" v="649" actId="478"/>
          <ac:spMkLst>
            <pc:docMk/>
            <pc:sldMk cId="1038506960" sldId="263"/>
            <ac:spMk id="11" creationId="{EC5E3F38-91FA-4E70-BD48-0B79E09CD835}"/>
          </ac:spMkLst>
        </pc:spChg>
        <pc:spChg chg="add del mod">
          <ac:chgData name="حصه بنت العتيبي" userId="c1fe605c-1aaf-4791-a440-af891effc177" providerId="ADAL" clId="{9353EE50-3250-4427-9D13-58B38EE82569}" dt="2021-10-31T09:27:18.543" v="649" actId="478"/>
          <ac:spMkLst>
            <pc:docMk/>
            <pc:sldMk cId="1038506960" sldId="263"/>
            <ac:spMk id="12" creationId="{A377F99A-E177-4C03-9FFF-8A2CDFAC6032}"/>
          </ac:spMkLst>
        </pc:spChg>
        <pc:spChg chg="add del mod">
          <ac:chgData name="حصه بنت العتيبي" userId="c1fe605c-1aaf-4791-a440-af891effc177" providerId="ADAL" clId="{9353EE50-3250-4427-9D13-58B38EE82569}" dt="2021-10-31T09:27:18.543" v="649" actId="478"/>
          <ac:spMkLst>
            <pc:docMk/>
            <pc:sldMk cId="1038506960" sldId="263"/>
            <ac:spMk id="13" creationId="{A2849E75-AE29-4362-BA5F-B15CD8D7DD25}"/>
          </ac:spMkLst>
        </pc:spChg>
        <pc:spChg chg="add del mod">
          <ac:chgData name="حصه بنت العتيبي" userId="c1fe605c-1aaf-4791-a440-af891effc177" providerId="ADAL" clId="{9353EE50-3250-4427-9D13-58B38EE82569}" dt="2021-10-31T09:27:18.543" v="649" actId="478"/>
          <ac:spMkLst>
            <pc:docMk/>
            <pc:sldMk cId="1038506960" sldId="263"/>
            <ac:spMk id="14" creationId="{7309D608-2E94-47F2-A5BC-3140990A8D6D}"/>
          </ac:spMkLst>
        </pc:spChg>
        <pc:spChg chg="add mod">
          <ac:chgData name="حصه بنت العتيبي" userId="c1fe605c-1aaf-4791-a440-af891effc177" providerId="ADAL" clId="{9353EE50-3250-4427-9D13-58B38EE82569}" dt="2021-10-31T18:15:00.702" v="1229" actId="14100"/>
          <ac:spMkLst>
            <pc:docMk/>
            <pc:sldMk cId="1038506960" sldId="263"/>
            <ac:spMk id="15" creationId="{38E5E7C6-A55D-4E56-A795-47798A06AC5B}"/>
          </ac:spMkLst>
        </pc:spChg>
        <pc:spChg chg="add mod">
          <ac:chgData name="حصه بنت العتيبي" userId="c1fe605c-1aaf-4791-a440-af891effc177" providerId="ADAL" clId="{9353EE50-3250-4427-9D13-58B38EE82569}" dt="2021-10-31T18:14:58.901" v="1227" actId="1076"/>
          <ac:spMkLst>
            <pc:docMk/>
            <pc:sldMk cId="1038506960" sldId="263"/>
            <ac:spMk id="16" creationId="{FE4EC6A4-0AB4-432D-8FE9-7154E0462169}"/>
          </ac:spMkLst>
        </pc:spChg>
        <pc:spChg chg="add del mod">
          <ac:chgData name="حصه بنت العتيبي" userId="c1fe605c-1aaf-4791-a440-af891effc177" providerId="ADAL" clId="{9353EE50-3250-4427-9D13-58B38EE82569}" dt="2021-10-31T18:03:08.204" v="1182" actId="21"/>
          <ac:spMkLst>
            <pc:docMk/>
            <pc:sldMk cId="1038506960" sldId="263"/>
            <ac:spMk id="17" creationId="{BD3C321A-7B77-43C0-AD39-F3E93AC6DF91}"/>
          </ac:spMkLst>
        </pc:spChg>
        <pc:spChg chg="add del mod">
          <ac:chgData name="حصه بنت العتيبي" userId="c1fe605c-1aaf-4791-a440-af891effc177" providerId="ADAL" clId="{9353EE50-3250-4427-9D13-58B38EE82569}" dt="2021-10-31T18:03:08.204" v="1182" actId="21"/>
          <ac:spMkLst>
            <pc:docMk/>
            <pc:sldMk cId="1038506960" sldId="263"/>
            <ac:spMk id="18" creationId="{A9B6C539-CBFA-407A-8CE8-E49F00F337DC}"/>
          </ac:spMkLst>
        </pc:spChg>
        <pc:spChg chg="add del mod">
          <ac:chgData name="حصه بنت العتيبي" userId="c1fe605c-1aaf-4791-a440-af891effc177" providerId="ADAL" clId="{9353EE50-3250-4427-9D13-58B38EE82569}" dt="2021-10-31T18:03:08.204" v="1182" actId="21"/>
          <ac:spMkLst>
            <pc:docMk/>
            <pc:sldMk cId="1038506960" sldId="263"/>
            <ac:spMk id="19" creationId="{D7BA38D2-2878-44A1-8917-40926EA2DA0C}"/>
          </ac:spMkLst>
        </pc:spChg>
        <pc:spChg chg="add mod">
          <ac:chgData name="حصه بنت العتيبي" userId="c1fe605c-1aaf-4791-a440-af891effc177" providerId="ADAL" clId="{9353EE50-3250-4427-9D13-58B38EE82569}" dt="2021-10-31T18:01:18.414" v="1164" actId="1076"/>
          <ac:spMkLst>
            <pc:docMk/>
            <pc:sldMk cId="1038506960" sldId="263"/>
            <ac:spMk id="26" creationId="{D9CB60A9-70AB-48F7-AFD6-4EF0B1A8407D}"/>
          </ac:spMkLst>
        </pc:spChg>
        <pc:spChg chg="add mod">
          <ac:chgData name="حصه بنت العتيبي" userId="c1fe605c-1aaf-4791-a440-af891effc177" providerId="ADAL" clId="{9353EE50-3250-4427-9D13-58B38EE82569}" dt="2021-10-31T18:01:27.042" v="1166" actId="1076"/>
          <ac:spMkLst>
            <pc:docMk/>
            <pc:sldMk cId="1038506960" sldId="263"/>
            <ac:spMk id="27" creationId="{6D2DA0B6-929F-4B6A-827B-6BC5164EE61B}"/>
          </ac:spMkLst>
        </pc:spChg>
        <pc:spChg chg="add del mod">
          <ac:chgData name="حصه بنت العتيبي" userId="c1fe605c-1aaf-4791-a440-af891effc177" providerId="ADAL" clId="{9353EE50-3250-4427-9D13-58B38EE82569}" dt="2021-10-31T18:03:08.279" v="1184"/>
          <ac:spMkLst>
            <pc:docMk/>
            <pc:sldMk cId="1038506960" sldId="263"/>
            <ac:spMk id="28" creationId="{A3E68B4A-A498-4EF8-9FEF-0776C723C2E6}"/>
          </ac:spMkLst>
        </pc:spChg>
        <pc:spChg chg="add mod">
          <ac:chgData name="حصه بنت العتيبي" userId="c1fe605c-1aaf-4791-a440-af891effc177" providerId="ADAL" clId="{9353EE50-3250-4427-9D13-58B38EE82569}" dt="2021-10-31T18:14:42.338" v="1224" actId="13926"/>
          <ac:spMkLst>
            <pc:docMk/>
            <pc:sldMk cId="1038506960" sldId="263"/>
            <ac:spMk id="29" creationId="{A987FB61-6019-4985-8AF0-F16D6DD2CD7C}"/>
          </ac:spMkLst>
        </pc:spChg>
        <pc:spChg chg="add mod">
          <ac:chgData name="حصه بنت العتيبي" userId="c1fe605c-1aaf-4791-a440-af891effc177" providerId="ADAL" clId="{9353EE50-3250-4427-9D13-58B38EE82569}" dt="2021-10-31T18:04:20.975" v="1198" actId="1076"/>
          <ac:spMkLst>
            <pc:docMk/>
            <pc:sldMk cId="1038506960" sldId="263"/>
            <ac:spMk id="30" creationId="{F5DA95F6-0606-48AA-8A0E-EF9F062DBCE5}"/>
          </ac:spMkLst>
        </pc:spChg>
        <pc:spChg chg="add mod">
          <ac:chgData name="حصه بنت العتيبي" userId="c1fe605c-1aaf-4791-a440-af891effc177" providerId="ADAL" clId="{9353EE50-3250-4427-9D13-58B38EE82569}" dt="2021-10-31T18:04:24.027" v="1199" actId="1076"/>
          <ac:spMkLst>
            <pc:docMk/>
            <pc:sldMk cId="1038506960" sldId="263"/>
            <ac:spMk id="31" creationId="{09B0E7A1-81A7-4A41-9139-5D793FAD31B1}"/>
          </ac:spMkLst>
        </pc:spChg>
        <pc:spChg chg="add mod">
          <ac:chgData name="حصه بنت العتيبي" userId="c1fe605c-1aaf-4791-a440-af891effc177" providerId="ADAL" clId="{9353EE50-3250-4427-9D13-58B38EE82569}" dt="2021-10-31T18:14:50.175" v="1225" actId="1076"/>
          <ac:spMkLst>
            <pc:docMk/>
            <pc:sldMk cId="1038506960" sldId="263"/>
            <ac:spMk id="32" creationId="{959B6AC1-F2BB-4120-80EF-5BC3C269D8C4}"/>
          </ac:spMkLst>
        </pc:spChg>
        <pc:grpChg chg="add mod">
          <ac:chgData name="حصه بنت العتيبي" userId="c1fe605c-1aaf-4791-a440-af891effc177" providerId="ADAL" clId="{9353EE50-3250-4427-9D13-58B38EE82569}" dt="2021-10-31T18:00:30.806" v="1158" actId="164"/>
          <ac:grpSpMkLst>
            <pc:docMk/>
            <pc:sldMk cId="1038506960" sldId="263"/>
            <ac:grpSpMk id="24" creationId="{9F743981-CCD0-4982-A284-E390749FDF25}"/>
          </ac:grpSpMkLst>
        </pc:grpChg>
        <pc:grpChg chg="add mod">
          <ac:chgData name="حصه بنت العتيبي" userId="c1fe605c-1aaf-4791-a440-af891effc177" providerId="ADAL" clId="{9353EE50-3250-4427-9D13-58B38EE82569}" dt="2021-10-31T18:14:55.977" v="1226" actId="1076"/>
          <ac:grpSpMkLst>
            <pc:docMk/>
            <pc:sldMk cId="1038506960" sldId="263"/>
            <ac:grpSpMk id="25" creationId="{125F512B-433E-48DF-B92A-8D424D2C0F3F}"/>
          </ac:grpSpMkLst>
        </pc:grpChg>
        <pc:picChg chg="add mod">
          <ac:chgData name="حصه بنت العتيبي" userId="c1fe605c-1aaf-4791-a440-af891effc177" providerId="ADAL" clId="{9353EE50-3250-4427-9D13-58B38EE82569}" dt="2021-10-31T18:10:19.245" v="1204" actId="1076"/>
          <ac:picMkLst>
            <pc:docMk/>
            <pc:sldMk cId="1038506960" sldId="263"/>
            <ac:picMk id="4" creationId="{B526F2A7-92C8-43AC-9969-4E90586A031B}"/>
          </ac:picMkLst>
        </pc:picChg>
        <pc:picChg chg="add mod">
          <ac:chgData name="حصه بنت العتيبي" userId="c1fe605c-1aaf-4791-a440-af891effc177" providerId="ADAL" clId="{9353EE50-3250-4427-9D13-58B38EE82569}" dt="2021-10-31T16:39:24.578" v="890" actId="1076"/>
          <ac:picMkLst>
            <pc:docMk/>
            <pc:sldMk cId="1038506960" sldId="263"/>
            <ac:picMk id="5" creationId="{156BBBE0-6FCC-44E9-AAF5-73F44FAFF8A3}"/>
          </ac:picMkLst>
        </pc:picChg>
        <pc:picChg chg="add mod">
          <ac:chgData name="حصه بنت العتيبي" userId="c1fe605c-1aaf-4791-a440-af891effc177" providerId="ADAL" clId="{9353EE50-3250-4427-9D13-58B38EE82569}" dt="2021-10-31T18:10:08.985" v="1203"/>
          <ac:picMkLst>
            <pc:docMk/>
            <pc:sldMk cId="1038506960" sldId="263"/>
            <ac:picMk id="6" creationId="{A59EF3DD-B7A8-44C5-B2FC-766FB7D2497E}"/>
          </ac:picMkLst>
        </pc:picChg>
        <pc:picChg chg="add del mod">
          <ac:chgData name="حصه بنت العتيبي" userId="c1fe605c-1aaf-4791-a440-af891effc177" providerId="ADAL" clId="{9353EE50-3250-4427-9D13-58B38EE82569}" dt="2021-10-31T14:56:45.825" v="786"/>
          <ac:picMkLst>
            <pc:docMk/>
            <pc:sldMk cId="1038506960" sldId="263"/>
            <ac:picMk id="20" creationId="{5CEB5138-B5FD-4C3C-86C0-95F806AF6710}"/>
          </ac:picMkLst>
        </pc:picChg>
        <pc:picChg chg="add del mod">
          <ac:chgData name="حصه بنت العتيبي" userId="c1fe605c-1aaf-4791-a440-af891effc177" providerId="ADAL" clId="{9353EE50-3250-4427-9D13-58B38EE82569}" dt="2021-10-31T14:56:45.825" v="786"/>
          <ac:picMkLst>
            <pc:docMk/>
            <pc:sldMk cId="1038506960" sldId="263"/>
            <ac:picMk id="21" creationId="{693E07D5-F493-4C23-8125-E39D0B30C4D0}"/>
          </ac:picMkLst>
        </pc:picChg>
        <pc:picChg chg="add del mod">
          <ac:chgData name="حصه بنت العتيبي" userId="c1fe605c-1aaf-4791-a440-af891effc177" providerId="ADAL" clId="{9353EE50-3250-4427-9D13-58B38EE82569}" dt="2021-10-31T14:56:45.825" v="786"/>
          <ac:picMkLst>
            <pc:docMk/>
            <pc:sldMk cId="1038506960" sldId="263"/>
            <ac:picMk id="22" creationId="{ED0D4218-AF79-4262-9ED6-914BEAF56742}"/>
          </ac:picMkLst>
        </pc:picChg>
        <pc:picChg chg="add del mod">
          <ac:chgData name="حصه بنت العتيبي" userId="c1fe605c-1aaf-4791-a440-af891effc177" providerId="ADAL" clId="{9353EE50-3250-4427-9D13-58B38EE82569}" dt="2021-10-31T14:56:45.825" v="786"/>
          <ac:picMkLst>
            <pc:docMk/>
            <pc:sldMk cId="1038506960" sldId="263"/>
            <ac:picMk id="23" creationId="{37442776-CCC1-4F56-9ABA-EB263E1B1DCF}"/>
          </ac:picMkLst>
        </pc:picChg>
      </pc:sldChg>
      <pc:sldChg chg="addSp delSp modSp add mod ord modTransition">
        <pc:chgData name="حصه بنت العتيبي" userId="c1fe605c-1aaf-4791-a440-af891effc177" providerId="ADAL" clId="{9353EE50-3250-4427-9D13-58B38EE82569}" dt="2021-10-31T18:19:35.285" v="1232"/>
        <pc:sldMkLst>
          <pc:docMk/>
          <pc:sldMk cId="4281581272" sldId="264"/>
        </pc:sldMkLst>
        <pc:spChg chg="mod">
          <ac:chgData name="حصه بنت العتيبي" userId="c1fe605c-1aaf-4791-a440-af891effc177" providerId="ADAL" clId="{9353EE50-3250-4427-9D13-58B38EE82569}" dt="2021-10-31T08:25:23.549" v="420" actId="207"/>
          <ac:spMkLst>
            <pc:docMk/>
            <pc:sldMk cId="4281581272" sldId="264"/>
            <ac:spMk id="9" creationId="{214F8790-D8F4-443E-B72E-8B7CF530F47A}"/>
          </ac:spMkLst>
        </pc:spChg>
        <pc:picChg chg="del">
          <ac:chgData name="حصه بنت العتيبي" userId="c1fe605c-1aaf-4791-a440-af891effc177" providerId="ADAL" clId="{9353EE50-3250-4427-9D13-58B38EE82569}" dt="2021-10-31T08:25:00.477" v="417" actId="478"/>
          <ac:picMkLst>
            <pc:docMk/>
            <pc:sldMk cId="4281581272" sldId="264"/>
            <ac:picMk id="3" creationId="{89F3EE4F-6D5D-40FD-AA0E-4879F0AC3AD2}"/>
          </ac:picMkLst>
        </pc:picChg>
        <pc:picChg chg="add mod">
          <ac:chgData name="حصه بنت العتيبي" userId="c1fe605c-1aaf-4791-a440-af891effc177" providerId="ADAL" clId="{9353EE50-3250-4427-9D13-58B38EE82569}" dt="2021-10-31T08:25:05.280" v="419" actId="1440"/>
          <ac:picMkLst>
            <pc:docMk/>
            <pc:sldMk cId="4281581272" sldId="264"/>
            <ac:picMk id="4" creationId="{DFAB9CCA-8FC0-499B-BB9B-2639E9D78E28}"/>
          </ac:picMkLst>
        </pc:picChg>
      </pc:sldChg>
      <pc:sldChg chg="addSp delSp modSp new mod modTransition delAnim modAnim">
        <pc:chgData name="حصه بنت العتيبي" userId="c1fe605c-1aaf-4791-a440-af891effc177" providerId="ADAL" clId="{9353EE50-3250-4427-9D13-58B38EE82569}" dt="2021-10-31T18:19:35.285" v="1232"/>
        <pc:sldMkLst>
          <pc:docMk/>
          <pc:sldMk cId="2784481553" sldId="265"/>
        </pc:sldMkLst>
        <pc:spChg chg="del">
          <ac:chgData name="حصه بنت العتيبي" userId="c1fe605c-1aaf-4791-a440-af891effc177" providerId="ADAL" clId="{9353EE50-3250-4427-9D13-58B38EE82569}" dt="2021-10-31T14:24:18.708" v="655" actId="21"/>
          <ac:spMkLst>
            <pc:docMk/>
            <pc:sldMk cId="2784481553" sldId="265"/>
            <ac:spMk id="2" creationId="{04AE0451-590C-48D1-8FE0-2FE8C02D08CC}"/>
          </ac:spMkLst>
        </pc:spChg>
        <pc:spChg chg="del">
          <ac:chgData name="حصه بنت العتيبي" userId="c1fe605c-1aaf-4791-a440-af891effc177" providerId="ADAL" clId="{9353EE50-3250-4427-9D13-58B38EE82569}" dt="2021-10-31T14:24:18.708" v="655" actId="21"/>
          <ac:spMkLst>
            <pc:docMk/>
            <pc:sldMk cId="2784481553" sldId="265"/>
            <ac:spMk id="3" creationId="{99032409-9212-42F7-9426-B07791E3AFEF}"/>
          </ac:spMkLst>
        </pc:spChg>
        <pc:spChg chg="mod">
          <ac:chgData name="حصه بنت العتيبي" userId="c1fe605c-1aaf-4791-a440-af891effc177" providerId="ADAL" clId="{9353EE50-3250-4427-9D13-58B38EE82569}" dt="2021-10-31T14:31:19.933" v="677" actId="1076"/>
          <ac:spMkLst>
            <pc:docMk/>
            <pc:sldMk cId="2784481553" sldId="265"/>
            <ac:spMk id="6" creationId="{2049A8C6-6272-4E99-9BF0-329549C32526}"/>
          </ac:spMkLst>
        </pc:spChg>
        <pc:spChg chg="add mod">
          <ac:chgData name="حصه بنت العتيبي" userId="c1fe605c-1aaf-4791-a440-af891effc177" providerId="ADAL" clId="{9353EE50-3250-4427-9D13-58B38EE82569}" dt="2021-10-31T17:47:49.403" v="1126" actId="1076"/>
          <ac:spMkLst>
            <pc:docMk/>
            <pc:sldMk cId="2784481553" sldId="265"/>
            <ac:spMk id="7" creationId="{63FD594A-7FE4-4E9E-9000-4C551527E308}"/>
          </ac:spMkLst>
        </pc:spChg>
        <pc:spChg chg="add mod">
          <ac:chgData name="حصه بنت العتيبي" userId="c1fe605c-1aaf-4791-a440-af891effc177" providerId="ADAL" clId="{9353EE50-3250-4427-9D13-58B38EE82569}" dt="2021-10-31T17:47:46.142" v="1125" actId="1076"/>
          <ac:spMkLst>
            <pc:docMk/>
            <pc:sldMk cId="2784481553" sldId="265"/>
            <ac:spMk id="8" creationId="{C413E3BB-9C6F-4304-B28C-5FA6ABAC4179}"/>
          </ac:spMkLst>
        </pc:spChg>
        <pc:spChg chg="add mod">
          <ac:chgData name="حصه بنت العتيبي" userId="c1fe605c-1aaf-4791-a440-af891effc177" providerId="ADAL" clId="{9353EE50-3250-4427-9D13-58B38EE82569}" dt="2021-10-31T17:47:42.595" v="1124" actId="1076"/>
          <ac:spMkLst>
            <pc:docMk/>
            <pc:sldMk cId="2784481553" sldId="265"/>
            <ac:spMk id="9" creationId="{43DE2487-FCDF-4F1D-8B81-1542E3E0A22F}"/>
          </ac:spMkLst>
        </pc:spChg>
        <pc:spChg chg="mod">
          <ac:chgData name="حصه بنت العتيبي" userId="c1fe605c-1aaf-4791-a440-af891effc177" providerId="ADAL" clId="{9353EE50-3250-4427-9D13-58B38EE82569}" dt="2021-10-31T17:47:35.216" v="1123"/>
          <ac:spMkLst>
            <pc:docMk/>
            <pc:sldMk cId="2784481553" sldId="265"/>
            <ac:spMk id="12" creationId="{0FCD03AA-D684-4F47-B60E-AD80204DAFAF}"/>
          </ac:spMkLst>
        </pc:spChg>
        <pc:spChg chg="mod">
          <ac:chgData name="حصه بنت العتيبي" userId="c1fe605c-1aaf-4791-a440-af891effc177" providerId="ADAL" clId="{9353EE50-3250-4427-9D13-58B38EE82569}" dt="2021-10-31T17:47:35.216" v="1123"/>
          <ac:spMkLst>
            <pc:docMk/>
            <pc:sldMk cId="2784481553" sldId="265"/>
            <ac:spMk id="15" creationId="{269C1E66-CE4B-42B8-967F-125D12341EB6}"/>
          </ac:spMkLst>
        </pc:spChg>
        <pc:spChg chg="mod">
          <ac:chgData name="حصه بنت العتيبي" userId="c1fe605c-1aaf-4791-a440-af891effc177" providerId="ADAL" clId="{9353EE50-3250-4427-9D13-58B38EE82569}" dt="2021-10-31T17:47:35.216" v="1123"/>
          <ac:spMkLst>
            <pc:docMk/>
            <pc:sldMk cId="2784481553" sldId="265"/>
            <ac:spMk id="18" creationId="{795075D4-23F0-40FA-9016-F1F53397C2C4}"/>
          </ac:spMkLst>
        </pc:spChg>
        <pc:spChg chg="mod">
          <ac:chgData name="حصه بنت العتيبي" userId="c1fe605c-1aaf-4791-a440-af891effc177" providerId="ADAL" clId="{9353EE50-3250-4427-9D13-58B38EE82569}" dt="2021-10-31T17:47:35.216" v="1123"/>
          <ac:spMkLst>
            <pc:docMk/>
            <pc:sldMk cId="2784481553" sldId="265"/>
            <ac:spMk id="21" creationId="{300C195A-F0F6-4ED3-844C-0B8B166CF3C8}"/>
          </ac:spMkLst>
        </pc:spChg>
        <pc:grpChg chg="add mod">
          <ac:chgData name="حصه بنت العتيبي" userId="c1fe605c-1aaf-4791-a440-af891effc177" providerId="ADAL" clId="{9353EE50-3250-4427-9D13-58B38EE82569}" dt="2021-10-31T14:25:06.737" v="660"/>
          <ac:grpSpMkLst>
            <pc:docMk/>
            <pc:sldMk cId="2784481553" sldId="265"/>
            <ac:grpSpMk id="4" creationId="{E01B3985-6C60-4ABC-B431-AB2AFAFB8FAD}"/>
          </ac:grpSpMkLst>
        </pc:grpChg>
        <pc:grpChg chg="add mod">
          <ac:chgData name="حصه بنت العتيبي" userId="c1fe605c-1aaf-4791-a440-af891effc177" providerId="ADAL" clId="{9353EE50-3250-4427-9D13-58B38EE82569}" dt="2021-10-31T17:47:35.216" v="1123"/>
          <ac:grpSpMkLst>
            <pc:docMk/>
            <pc:sldMk cId="2784481553" sldId="265"/>
            <ac:grpSpMk id="10" creationId="{D22AA52D-C676-48B2-A69A-029EFBE4E5AF}"/>
          </ac:grpSpMkLst>
        </pc:grpChg>
        <pc:grpChg chg="add mod">
          <ac:chgData name="حصه بنت العتيبي" userId="c1fe605c-1aaf-4791-a440-af891effc177" providerId="ADAL" clId="{9353EE50-3250-4427-9D13-58B38EE82569}" dt="2021-10-31T17:47:35.216" v="1123"/>
          <ac:grpSpMkLst>
            <pc:docMk/>
            <pc:sldMk cId="2784481553" sldId="265"/>
            <ac:grpSpMk id="13" creationId="{3D6B9324-B595-49EB-8106-9D4FEDEEB1ED}"/>
          </ac:grpSpMkLst>
        </pc:grpChg>
        <pc:grpChg chg="add mod">
          <ac:chgData name="حصه بنت العتيبي" userId="c1fe605c-1aaf-4791-a440-af891effc177" providerId="ADAL" clId="{9353EE50-3250-4427-9D13-58B38EE82569}" dt="2021-10-31T17:47:35.216" v="1123"/>
          <ac:grpSpMkLst>
            <pc:docMk/>
            <pc:sldMk cId="2784481553" sldId="265"/>
            <ac:grpSpMk id="16" creationId="{11FA4CBF-53CC-46E3-A4BE-F97BC12346B5}"/>
          </ac:grpSpMkLst>
        </pc:grpChg>
        <pc:grpChg chg="add del mod">
          <ac:chgData name="حصه بنت العتيبي" userId="c1fe605c-1aaf-4791-a440-af891effc177" providerId="ADAL" clId="{9353EE50-3250-4427-9D13-58B38EE82569}" dt="2021-10-31T17:48:07.050" v="1127" actId="478"/>
          <ac:grpSpMkLst>
            <pc:docMk/>
            <pc:sldMk cId="2784481553" sldId="265"/>
            <ac:grpSpMk id="19" creationId="{1D010353-4D9D-4C5B-9D13-ADBF8A2DEF91}"/>
          </ac:grpSpMkLst>
        </pc:grpChg>
        <pc:picChg chg="mod">
          <ac:chgData name="حصه بنت العتيبي" userId="c1fe605c-1aaf-4791-a440-af891effc177" providerId="ADAL" clId="{9353EE50-3250-4427-9D13-58B38EE82569}" dt="2021-10-31T14:24:10.382" v="653"/>
          <ac:picMkLst>
            <pc:docMk/>
            <pc:sldMk cId="2784481553" sldId="265"/>
            <ac:picMk id="5" creationId="{24A6ECD8-101A-46AE-A24F-55A3873C5E47}"/>
          </ac:picMkLst>
        </pc:picChg>
        <pc:picChg chg="mod">
          <ac:chgData name="حصه بنت العتيبي" userId="c1fe605c-1aaf-4791-a440-af891effc177" providerId="ADAL" clId="{9353EE50-3250-4427-9D13-58B38EE82569}" dt="2021-10-31T17:47:35.216" v="1123"/>
          <ac:picMkLst>
            <pc:docMk/>
            <pc:sldMk cId="2784481553" sldId="265"/>
            <ac:picMk id="11" creationId="{FA6B8D92-3FF7-46FC-A87B-9C6259429A06}"/>
          </ac:picMkLst>
        </pc:picChg>
        <pc:picChg chg="mod">
          <ac:chgData name="حصه بنت العتيبي" userId="c1fe605c-1aaf-4791-a440-af891effc177" providerId="ADAL" clId="{9353EE50-3250-4427-9D13-58B38EE82569}" dt="2021-10-31T17:47:35.216" v="1123"/>
          <ac:picMkLst>
            <pc:docMk/>
            <pc:sldMk cId="2784481553" sldId="265"/>
            <ac:picMk id="14" creationId="{E4B8C96F-9096-424E-B64F-180201F955C4}"/>
          </ac:picMkLst>
        </pc:picChg>
        <pc:picChg chg="mod">
          <ac:chgData name="حصه بنت العتيبي" userId="c1fe605c-1aaf-4791-a440-af891effc177" providerId="ADAL" clId="{9353EE50-3250-4427-9D13-58B38EE82569}" dt="2021-10-31T17:47:35.216" v="1123"/>
          <ac:picMkLst>
            <pc:docMk/>
            <pc:sldMk cId="2784481553" sldId="265"/>
            <ac:picMk id="17" creationId="{A270142B-A2B8-412A-984F-02B8520C8446}"/>
          </ac:picMkLst>
        </pc:picChg>
        <pc:picChg chg="mod">
          <ac:chgData name="حصه بنت العتيبي" userId="c1fe605c-1aaf-4791-a440-af891effc177" providerId="ADAL" clId="{9353EE50-3250-4427-9D13-58B38EE82569}" dt="2021-10-31T17:47:35.216" v="1123"/>
          <ac:picMkLst>
            <pc:docMk/>
            <pc:sldMk cId="2784481553" sldId="265"/>
            <ac:picMk id="20" creationId="{6A72F6BA-749E-4F46-8427-FD1B43B25265}"/>
          </ac:picMkLst>
        </pc:picChg>
        <pc:picChg chg="add mod modCrop">
          <ac:chgData name="حصه بنت العتيبي" userId="c1fe605c-1aaf-4791-a440-af891effc177" providerId="ADAL" clId="{9353EE50-3250-4427-9D13-58B38EE82569}" dt="2021-10-31T18:00:31.846" v="1159" actId="688"/>
          <ac:picMkLst>
            <pc:docMk/>
            <pc:sldMk cId="2784481553" sldId="265"/>
            <ac:picMk id="23" creationId="{55B953F0-F669-409C-84E6-38F849FCCDCE}"/>
          </ac:picMkLst>
        </pc:picChg>
      </pc:sldChg>
      <pc:sldChg chg="add modTransition">
        <pc:chgData name="حصه بنت العتيبي" userId="c1fe605c-1aaf-4791-a440-af891effc177" providerId="ADAL" clId="{9353EE50-3250-4427-9D13-58B38EE82569}" dt="2021-10-31T18:19:35.285" v="1232"/>
        <pc:sldMkLst>
          <pc:docMk/>
          <pc:sldMk cId="1843397910" sldId="284"/>
        </pc:sldMkLst>
      </pc:sldChg>
      <pc:sldChg chg="addSp delSp modSp new mod modTransition modAnim">
        <pc:chgData name="حصه بنت العتيبي" userId="c1fe605c-1aaf-4791-a440-af891effc177" providerId="ADAL" clId="{9353EE50-3250-4427-9D13-58B38EE82569}" dt="2021-10-31T18:19:35.285" v="1232"/>
        <pc:sldMkLst>
          <pc:docMk/>
          <pc:sldMk cId="2663461857" sldId="285"/>
        </pc:sldMkLst>
        <pc:spChg chg="del">
          <ac:chgData name="حصه بنت العتيبي" userId="c1fe605c-1aaf-4791-a440-af891effc177" providerId="ADAL" clId="{9353EE50-3250-4427-9D13-58B38EE82569}" dt="2021-10-31T16:51:34.882" v="902" actId="478"/>
          <ac:spMkLst>
            <pc:docMk/>
            <pc:sldMk cId="2663461857" sldId="285"/>
            <ac:spMk id="2" creationId="{D9429CF2-6ABD-4605-9B02-02D4A71946C9}"/>
          </ac:spMkLst>
        </pc:spChg>
        <pc:spChg chg="del">
          <ac:chgData name="حصه بنت العتيبي" userId="c1fe605c-1aaf-4791-a440-af891effc177" providerId="ADAL" clId="{9353EE50-3250-4427-9D13-58B38EE82569}" dt="2021-10-31T16:51:34.882" v="902" actId="478"/>
          <ac:spMkLst>
            <pc:docMk/>
            <pc:sldMk cId="2663461857" sldId="285"/>
            <ac:spMk id="3" creationId="{4DDC5710-7CC6-4EF0-BE3D-56B67AFB4077}"/>
          </ac:spMkLst>
        </pc:spChg>
        <pc:spChg chg="add mod">
          <ac:chgData name="حصه بنت العتيبي" userId="c1fe605c-1aaf-4791-a440-af891effc177" providerId="ADAL" clId="{9353EE50-3250-4427-9D13-58B38EE82569}" dt="2021-10-31T17:24:59.975" v="1046" actId="1076"/>
          <ac:spMkLst>
            <pc:docMk/>
            <pc:sldMk cId="2663461857" sldId="285"/>
            <ac:spMk id="5" creationId="{EA951EBA-FAC5-4121-85E5-CD2622C27B40}"/>
          </ac:spMkLst>
        </pc:spChg>
        <pc:spChg chg="add mod">
          <ac:chgData name="حصه بنت العتيبي" userId="c1fe605c-1aaf-4791-a440-af891effc177" providerId="ADAL" clId="{9353EE50-3250-4427-9D13-58B38EE82569}" dt="2021-10-31T18:01:01.624" v="1162" actId="1076"/>
          <ac:spMkLst>
            <pc:docMk/>
            <pc:sldMk cId="2663461857" sldId="285"/>
            <ac:spMk id="6" creationId="{AEDE0FEE-1ADB-46BD-8AEE-AF537FA724EA}"/>
          </ac:spMkLst>
        </pc:spChg>
        <pc:spChg chg="add mod">
          <ac:chgData name="حصه بنت العتيبي" userId="c1fe605c-1aaf-4791-a440-af891effc177" providerId="ADAL" clId="{9353EE50-3250-4427-9D13-58B38EE82569}" dt="2021-10-31T17:33:58.350" v="1070" actId="13926"/>
          <ac:spMkLst>
            <pc:docMk/>
            <pc:sldMk cId="2663461857" sldId="285"/>
            <ac:spMk id="7" creationId="{CAA396B4-E720-42CE-A87D-5C10D53F3A9B}"/>
          </ac:spMkLst>
        </pc:spChg>
        <pc:spChg chg="add mod">
          <ac:chgData name="حصه بنت العتيبي" userId="c1fe605c-1aaf-4791-a440-af891effc177" providerId="ADAL" clId="{9353EE50-3250-4427-9D13-58B38EE82569}" dt="2021-10-31T17:24:59.975" v="1046" actId="1076"/>
          <ac:spMkLst>
            <pc:docMk/>
            <pc:sldMk cId="2663461857" sldId="285"/>
            <ac:spMk id="8" creationId="{05B4B28A-A3D5-4C9F-A627-EB62B8E0D992}"/>
          </ac:spMkLst>
        </pc:spChg>
        <pc:spChg chg="add mod">
          <ac:chgData name="حصه بنت العتيبي" userId="c1fe605c-1aaf-4791-a440-af891effc177" providerId="ADAL" clId="{9353EE50-3250-4427-9D13-58B38EE82569}" dt="2021-10-31T17:24:59.975" v="1046" actId="1076"/>
          <ac:spMkLst>
            <pc:docMk/>
            <pc:sldMk cId="2663461857" sldId="285"/>
            <ac:spMk id="9" creationId="{3049CF4B-D5F0-46C9-AE5D-5171FDF88F9C}"/>
          </ac:spMkLst>
        </pc:spChg>
        <pc:spChg chg="add mod">
          <ac:chgData name="حصه بنت العتيبي" userId="c1fe605c-1aaf-4791-a440-af891effc177" providerId="ADAL" clId="{9353EE50-3250-4427-9D13-58B38EE82569}" dt="2021-10-31T17:35:42.545" v="1085" actId="13926"/>
          <ac:spMkLst>
            <pc:docMk/>
            <pc:sldMk cId="2663461857" sldId="285"/>
            <ac:spMk id="10" creationId="{6F3EF31B-E4E2-491E-81F7-3668109B3D49}"/>
          </ac:spMkLst>
        </pc:spChg>
        <pc:spChg chg="add mod">
          <ac:chgData name="حصه بنت العتيبي" userId="c1fe605c-1aaf-4791-a440-af891effc177" providerId="ADAL" clId="{9353EE50-3250-4427-9D13-58B38EE82569}" dt="2021-10-31T18:01:01.624" v="1162" actId="1076"/>
          <ac:spMkLst>
            <pc:docMk/>
            <pc:sldMk cId="2663461857" sldId="285"/>
            <ac:spMk id="11" creationId="{BD155EA5-D197-435D-83A0-81542484DC5F}"/>
          </ac:spMkLst>
        </pc:spChg>
        <pc:spChg chg="add mod">
          <ac:chgData name="حصه بنت العتيبي" userId="c1fe605c-1aaf-4791-a440-af891effc177" providerId="ADAL" clId="{9353EE50-3250-4427-9D13-58B38EE82569}" dt="2021-10-31T17:29:10.100" v="1061" actId="13926"/>
          <ac:spMkLst>
            <pc:docMk/>
            <pc:sldMk cId="2663461857" sldId="285"/>
            <ac:spMk id="13" creationId="{6151A65C-D62E-4CCB-AA2C-615AF3EE4346}"/>
          </ac:spMkLst>
        </pc:spChg>
        <pc:spChg chg="add mod">
          <ac:chgData name="حصه بنت العتيبي" userId="c1fe605c-1aaf-4791-a440-af891effc177" providerId="ADAL" clId="{9353EE50-3250-4427-9D13-58B38EE82569}" dt="2021-10-31T17:34:20.581" v="1073" actId="1076"/>
          <ac:spMkLst>
            <pc:docMk/>
            <pc:sldMk cId="2663461857" sldId="285"/>
            <ac:spMk id="15" creationId="{288F87C1-7CB9-412B-A8CA-4BFE2E098A68}"/>
          </ac:spMkLst>
        </pc:spChg>
        <pc:spChg chg="add mod">
          <ac:chgData name="حصه بنت العتيبي" userId="c1fe605c-1aaf-4791-a440-af891effc177" providerId="ADAL" clId="{9353EE50-3250-4427-9D13-58B38EE82569}" dt="2021-10-31T17:37:42.803" v="1092" actId="164"/>
          <ac:spMkLst>
            <pc:docMk/>
            <pc:sldMk cId="2663461857" sldId="285"/>
            <ac:spMk id="17" creationId="{7020E464-7AAF-4426-AC31-949F2FBDF225}"/>
          </ac:spMkLst>
        </pc:spChg>
        <pc:spChg chg="add mod">
          <ac:chgData name="حصه بنت العتيبي" userId="c1fe605c-1aaf-4791-a440-af891effc177" providerId="ADAL" clId="{9353EE50-3250-4427-9D13-58B38EE82569}" dt="2021-10-31T17:39:00.654" v="1107" actId="1076"/>
          <ac:spMkLst>
            <pc:docMk/>
            <pc:sldMk cId="2663461857" sldId="285"/>
            <ac:spMk id="20" creationId="{621E6DA0-799D-4143-AFBE-128D6BDF0C46}"/>
          </ac:spMkLst>
        </pc:spChg>
        <pc:grpChg chg="add mod">
          <ac:chgData name="حصه بنت العتيبي" userId="c1fe605c-1aaf-4791-a440-af891effc177" providerId="ADAL" clId="{9353EE50-3250-4427-9D13-58B38EE82569}" dt="2021-10-31T17:37:42.803" v="1092" actId="164"/>
          <ac:grpSpMkLst>
            <pc:docMk/>
            <pc:sldMk cId="2663461857" sldId="285"/>
            <ac:grpSpMk id="14" creationId="{2991C6D0-A645-49A4-9D6F-6374AEF1298B}"/>
          </ac:grpSpMkLst>
        </pc:grpChg>
        <pc:grpChg chg="add mod">
          <ac:chgData name="حصه بنت العتيبي" userId="c1fe605c-1aaf-4791-a440-af891effc177" providerId="ADAL" clId="{9353EE50-3250-4427-9D13-58B38EE82569}" dt="2021-10-31T17:38:06.187" v="1096" actId="1076"/>
          <ac:grpSpMkLst>
            <pc:docMk/>
            <pc:sldMk cId="2663461857" sldId="285"/>
            <ac:grpSpMk id="16" creationId="{D7619F8C-586D-4A1E-AAD4-4DF0189BBEE8}"/>
          </ac:grpSpMkLst>
        </pc:grpChg>
        <pc:picChg chg="add del mod">
          <ac:chgData name="حصه بنت العتيبي" userId="c1fe605c-1aaf-4791-a440-af891effc177" providerId="ADAL" clId="{9353EE50-3250-4427-9D13-58B38EE82569}" dt="2021-10-31T16:53:06.894" v="907" actId="478"/>
          <ac:picMkLst>
            <pc:docMk/>
            <pc:sldMk cId="2663461857" sldId="285"/>
            <ac:picMk id="4" creationId="{E0107C98-496B-4A6A-8FE4-4CA57590F5C3}"/>
          </ac:picMkLst>
        </pc:picChg>
        <pc:picChg chg="add del mod">
          <ac:chgData name="حصه بنت العتيبي" userId="c1fe605c-1aaf-4791-a440-af891effc177" providerId="ADAL" clId="{9353EE50-3250-4427-9D13-58B38EE82569}" dt="2021-10-31T17:28:31.735" v="1057" actId="478"/>
          <ac:picMkLst>
            <pc:docMk/>
            <pc:sldMk cId="2663461857" sldId="285"/>
            <ac:picMk id="12" creationId="{76131C2F-8406-4C50-B707-A444302E7C46}"/>
          </ac:picMkLst>
        </pc:picChg>
        <pc:picChg chg="add mod">
          <ac:chgData name="حصه بنت العتيبي" userId="c1fe605c-1aaf-4791-a440-af891effc177" providerId="ADAL" clId="{9353EE50-3250-4427-9D13-58B38EE82569}" dt="2021-10-31T17:38:06.187" v="1096" actId="1076"/>
          <ac:picMkLst>
            <pc:docMk/>
            <pc:sldMk cId="2663461857" sldId="285"/>
            <ac:picMk id="5122" creationId="{86E5A49F-8133-4B1E-BDD2-FE6E7E42882F}"/>
          </ac:picMkLst>
        </pc:picChg>
        <pc:picChg chg="add mod">
          <ac:chgData name="حصه بنت العتيبي" userId="c1fe605c-1aaf-4791-a440-af891effc177" providerId="ADAL" clId="{9353EE50-3250-4427-9D13-58B38EE82569}" dt="2021-10-31T17:38:06.187" v="1096" actId="1076"/>
          <ac:picMkLst>
            <pc:docMk/>
            <pc:sldMk cId="2663461857" sldId="285"/>
            <ac:picMk id="5124" creationId="{22DFB1C4-9051-4FE2-AC2C-F787709222D2}"/>
          </ac:picMkLst>
        </pc:picChg>
      </pc:sldChg>
      <pc:sldMasterChg chg="addSp modSp modTransition setBg addSldLayout modSldLayout">
        <pc:chgData name="حصه بنت العتيبي" userId="c1fe605c-1aaf-4791-a440-af891effc177" providerId="ADAL" clId="{9353EE50-3250-4427-9D13-58B38EE82569}" dt="2021-10-31T18:19:35.285" v="1232"/>
        <pc:sldMasterMkLst>
          <pc:docMk/>
          <pc:sldMasterMk cId="3138833403" sldId="2147483648"/>
        </pc:sldMasterMkLst>
        <pc:spChg chg="add mod">
          <ac:chgData name="حصه بنت العتيبي" userId="c1fe605c-1aaf-4791-a440-af891effc177" providerId="ADAL" clId="{9353EE50-3250-4427-9D13-58B38EE82569}" dt="2021-10-31T07:24:39.892" v="2"/>
          <ac:spMkLst>
            <pc:docMk/>
            <pc:sldMasterMk cId="3138833403" sldId="2147483648"/>
            <ac:spMk id="2" creationId="{5A9688F1-55F4-49EF-B3D8-0741A199D4BE}"/>
          </ac:spMkLst>
        </pc:spChg>
        <pc:spChg chg="add mod">
          <ac:chgData name="حصه بنت العتيبي" userId="c1fe605c-1aaf-4791-a440-af891effc177" providerId="ADAL" clId="{9353EE50-3250-4427-9D13-58B38EE82569}" dt="2021-10-31T07:24:39.892" v="2"/>
          <ac:spMkLst>
            <pc:docMk/>
            <pc:sldMasterMk cId="3138833403" sldId="2147483648"/>
            <ac:spMk id="3" creationId="{750DF795-5046-438E-AEAF-4260CE1CEDF6}"/>
          </ac:spMkLst>
        </pc:spChg>
        <pc:sldLayoutChg chg="add modTransition setBg">
          <pc:chgData name="حصه بنت العتيبي" userId="c1fe605c-1aaf-4791-a440-af891effc177" providerId="ADAL" clId="{9353EE50-3250-4427-9D13-58B38EE82569}" dt="2021-10-31T18:19:35.285" v="1232"/>
          <pc:sldLayoutMkLst>
            <pc:docMk/>
            <pc:sldMasterMk cId="3138833403" sldId="2147483648"/>
            <pc:sldLayoutMk cId="403249445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C8A628-29B1-44B2-B6F7-F41500568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E8DD2DA-3E3A-409F-B235-45BC66D9A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03249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A9688F1-55F4-49EF-B3D8-0741A199D4BE}"/>
              </a:ext>
            </a:extLst>
          </p:cNvPr>
          <p:cNvSpPr txBox="1"/>
          <p:nvPr userDrawn="1"/>
        </p:nvSpPr>
        <p:spPr>
          <a:xfrm>
            <a:off x="0" y="6858000"/>
            <a:ext cx="3184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Done by : Hissah Alotaibi</a:t>
            </a:r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50DF795-5046-438E-AEAF-4260CE1CEDF6}"/>
              </a:ext>
            </a:extLst>
          </p:cNvPr>
          <p:cNvSpPr txBox="1"/>
          <p:nvPr userDrawn="1"/>
        </p:nvSpPr>
        <p:spPr>
          <a:xfrm rot="16200000">
            <a:off x="11102348" y="5742073"/>
            <a:ext cx="20385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Done by : Hissah Alotaibi</a:t>
            </a:r>
            <a:endParaRPr lang="ar-SA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3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B66E8-2ED1-4567-BD83-941BACEAA32A}"/>
              </a:ext>
            </a:extLst>
          </p:cNvPr>
          <p:cNvSpPr txBox="1"/>
          <p:nvPr/>
        </p:nvSpPr>
        <p:spPr>
          <a:xfrm>
            <a:off x="0" y="6858000"/>
            <a:ext cx="3184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Done by : Hissah Alotaibi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563C7C-D719-4764-A306-EFA5F168D222}"/>
              </a:ext>
            </a:extLst>
          </p:cNvPr>
          <p:cNvSpPr txBox="1"/>
          <p:nvPr/>
        </p:nvSpPr>
        <p:spPr>
          <a:xfrm rot="16200000">
            <a:off x="11102348" y="5742073"/>
            <a:ext cx="20385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Done by : Hissah Alotaibi</a:t>
            </a:r>
            <a:endParaRPr lang="ar-SA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صور صباح الخير || صور صباح الخير متحركه ومميزة">
            <a:extLst>
              <a:ext uri="{FF2B5EF4-FFF2-40B4-BE49-F238E27FC236}">
                <a16:creationId xmlns:a16="http://schemas.microsoft.com/office/drawing/2014/main" id="{4D158EAA-0272-4589-9BA6-088963740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86886E"/>
              </a:clrFrom>
              <a:clrTo>
                <a:srgbClr val="8688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4" y="648070"/>
            <a:ext cx="9215021" cy="5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3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7619F8C-586D-4A1E-AAD4-4DF0189BBEE8}"/>
              </a:ext>
            </a:extLst>
          </p:cNvPr>
          <p:cNvGrpSpPr/>
          <p:nvPr/>
        </p:nvGrpSpPr>
        <p:grpSpPr>
          <a:xfrm>
            <a:off x="320367" y="2906400"/>
            <a:ext cx="5603152" cy="1673159"/>
            <a:chOff x="283445" y="2558373"/>
            <a:chExt cx="5603152" cy="1673159"/>
          </a:xfrm>
        </p:grpSpPr>
        <p:pic>
          <p:nvPicPr>
            <p:cNvPr id="5122" name="Picture 2" descr="The Vowels Song (Hey, Hey, they&amp;#39;re the vowels) Long vowels, Short vowels -  YouTube">
              <a:extLst>
                <a:ext uri="{FF2B5EF4-FFF2-40B4-BE49-F238E27FC236}">
                  <a16:creationId xmlns:a16="http://schemas.microsoft.com/office/drawing/2014/main" id="{86E5A49F-8133-4B1E-BDD2-FE6E7E4288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2" b="21673"/>
            <a:stretch/>
          </p:blipFill>
          <p:spPr bwMode="auto">
            <a:xfrm>
              <a:off x="283445" y="2771283"/>
              <a:ext cx="2091466" cy="9130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English Grammar A To Z: What is a Consonants? (with Examples)">
              <a:extLst>
                <a:ext uri="{FF2B5EF4-FFF2-40B4-BE49-F238E27FC236}">
                  <a16:creationId xmlns:a16="http://schemas.microsoft.com/office/drawing/2014/main" id="{22DFB1C4-9051-4FE2-AC2C-F787709222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" b="9634"/>
            <a:stretch/>
          </p:blipFill>
          <p:spPr bwMode="auto">
            <a:xfrm>
              <a:off x="2511504" y="2558373"/>
              <a:ext cx="3375093" cy="1673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A951EBA-FAC5-4121-85E5-CD2622C27B40}"/>
              </a:ext>
            </a:extLst>
          </p:cNvPr>
          <p:cNvSpPr txBox="1"/>
          <p:nvPr/>
        </p:nvSpPr>
        <p:spPr>
          <a:xfrm>
            <a:off x="820366" y="872858"/>
            <a:ext cx="3832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English Letters</a:t>
            </a:r>
            <a:endParaRPr lang="ar-SA" sz="24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5B4B28A-A3D5-4C9F-A627-EB62B8E0D992}"/>
              </a:ext>
            </a:extLst>
          </p:cNvPr>
          <p:cNvSpPr txBox="1"/>
          <p:nvPr/>
        </p:nvSpPr>
        <p:spPr>
          <a:xfrm>
            <a:off x="2263302" y="1821244"/>
            <a:ext cx="3832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Consonant</a:t>
            </a:r>
            <a:endParaRPr lang="ar-SA" sz="24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049CF4B-D5F0-46C9-AE5D-5171FDF88F9C}"/>
              </a:ext>
            </a:extLst>
          </p:cNvPr>
          <p:cNvSpPr txBox="1"/>
          <p:nvPr/>
        </p:nvSpPr>
        <p:spPr>
          <a:xfrm>
            <a:off x="-654013" y="1821244"/>
            <a:ext cx="3832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Vowels</a:t>
            </a:r>
            <a:endParaRPr lang="ar-SA" sz="24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DE0FEE-1ADB-46BD-8AEE-AF537FA724EA}"/>
              </a:ext>
            </a:extLst>
          </p:cNvPr>
          <p:cNvSpPr txBox="1"/>
          <p:nvPr/>
        </p:nvSpPr>
        <p:spPr>
          <a:xfrm>
            <a:off x="7305137" y="1679493"/>
            <a:ext cx="47610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0" u="sng" strike="noStrike" baseline="0" dirty="0"/>
              <a:t>consonant</a:t>
            </a:r>
            <a:r>
              <a:rPr lang="en-US" sz="2400" b="1" i="0" u="sng" strike="noStrike" baseline="0" dirty="0">
                <a:solidFill>
                  <a:srgbClr val="FF0000"/>
                </a:solidFill>
              </a:rPr>
              <a:t> + vowel</a:t>
            </a:r>
            <a:endParaRPr lang="ar-SA" sz="2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D155EA5-D197-435D-83A0-81542484DC5F}"/>
              </a:ext>
            </a:extLst>
          </p:cNvPr>
          <p:cNvSpPr txBox="1"/>
          <p:nvPr/>
        </p:nvSpPr>
        <p:spPr>
          <a:xfrm>
            <a:off x="7110582" y="4117894"/>
            <a:ext cx="47610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0" u="sng" strike="noStrike" baseline="0" dirty="0"/>
              <a:t>consonant + consonant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151A65C-D62E-4CCB-AA2C-615AF3EE4346}"/>
              </a:ext>
            </a:extLst>
          </p:cNvPr>
          <p:cNvSpPr txBox="1"/>
          <p:nvPr/>
        </p:nvSpPr>
        <p:spPr>
          <a:xfrm>
            <a:off x="8224505" y="347951"/>
            <a:ext cx="253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i="0" u="none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Linking Words</a:t>
            </a:r>
            <a:endParaRPr lang="ar-SA" sz="2800" dirty="0">
              <a:solidFill>
                <a:srgbClr val="C0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AA396B4-E720-42CE-A87D-5C10D53F3A9B}"/>
              </a:ext>
            </a:extLst>
          </p:cNvPr>
          <p:cNvSpPr txBox="1"/>
          <p:nvPr/>
        </p:nvSpPr>
        <p:spPr>
          <a:xfrm>
            <a:off x="7976681" y="2422187"/>
            <a:ext cx="33750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</a:rPr>
              <a:t>triump</a:t>
            </a:r>
            <a:r>
              <a:rPr lang="en-US" sz="2000" b="1" i="0" u="none" strike="noStrike" baseline="0" dirty="0">
                <a:solidFill>
                  <a:srgbClr val="0070C0"/>
                </a:solidFill>
                <a:highlight>
                  <a:srgbClr val="00FF00"/>
                </a:highlight>
              </a:rPr>
              <a:t>h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70C0"/>
                </a:solidFill>
                <a:highlight>
                  <a:srgbClr val="00FF00"/>
                </a:highlight>
              </a:rPr>
              <a:t>o</a:t>
            </a:r>
            <a:r>
              <a:rPr lang="en-US" sz="2000" b="1" i="0" u="none" strike="noStrike" baseline="0" dirty="0">
                <a:solidFill>
                  <a:srgbClr val="0070C0"/>
                </a:solidFill>
              </a:rPr>
              <a:t>f Italian </a:t>
            </a:r>
          </a:p>
          <a:p>
            <a:pPr algn="ctr"/>
            <a:endParaRPr lang="ar-SA" dirty="0"/>
          </a:p>
        </p:txBody>
      </p:sp>
      <p:sp>
        <p:nvSpPr>
          <p:cNvPr id="15" name="قوس 14">
            <a:extLst>
              <a:ext uri="{FF2B5EF4-FFF2-40B4-BE49-F238E27FC236}">
                <a16:creationId xmlns:a16="http://schemas.microsoft.com/office/drawing/2014/main" id="{288F87C1-7CB9-412B-A8CA-4BFE2E098A68}"/>
              </a:ext>
            </a:extLst>
          </p:cNvPr>
          <p:cNvSpPr/>
          <p:nvPr/>
        </p:nvSpPr>
        <p:spPr>
          <a:xfrm rot="7802323">
            <a:off x="9514298" y="2987630"/>
            <a:ext cx="299859" cy="147361"/>
          </a:xfrm>
          <a:prstGeom prst="arc">
            <a:avLst>
              <a:gd name="adj1" fmla="val 15961156"/>
              <a:gd name="adj2" fmla="val 12395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F3EF31B-E4E2-491E-81F7-3668109B3D49}"/>
              </a:ext>
            </a:extLst>
          </p:cNvPr>
          <p:cNvSpPr txBox="1"/>
          <p:nvPr/>
        </p:nvSpPr>
        <p:spPr>
          <a:xfrm>
            <a:off x="7305137" y="5184843"/>
            <a:ext cx="377466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2400" b="1" i="0" u="none" strike="noStrike" baseline="0" dirty="0">
                <a:solidFill>
                  <a:srgbClr val="0070C0"/>
                </a:solidFill>
              </a:rPr>
              <a:t>two-seate</a:t>
            </a:r>
            <a:r>
              <a:rPr lang="en-US" sz="2400" b="1" i="0" u="none" strike="noStrike" baseline="0" dirty="0">
                <a:solidFill>
                  <a:srgbClr val="0070C0"/>
                </a:solidFill>
                <a:highlight>
                  <a:srgbClr val="00FF00"/>
                </a:highlight>
              </a:rPr>
              <a:t>r</a:t>
            </a:r>
            <a:r>
              <a:rPr lang="en-US" sz="2400" b="1" i="0" u="none" strike="noStrike" baseline="0" dirty="0">
                <a:solidFill>
                  <a:srgbClr val="0070C0"/>
                </a:solidFill>
              </a:rPr>
              <a:t> </a:t>
            </a:r>
            <a:r>
              <a:rPr lang="en-US" sz="2400" b="1" i="0" u="none" strike="noStrike" baseline="0" dirty="0">
                <a:solidFill>
                  <a:srgbClr val="0070C0"/>
                </a:solidFill>
                <a:highlight>
                  <a:srgbClr val="00FF00"/>
                </a:highlight>
              </a:rPr>
              <a:t>w</a:t>
            </a:r>
            <a:r>
              <a:rPr lang="en-US" sz="2400" b="1" i="0" u="none" strike="noStrike" baseline="0" dirty="0">
                <a:solidFill>
                  <a:srgbClr val="0070C0"/>
                </a:solidFill>
              </a:rPr>
              <a:t>as </a:t>
            </a:r>
          </a:p>
          <a:p>
            <a:pPr algn="ctr"/>
            <a:endParaRPr lang="ar-SA" dirty="0"/>
          </a:p>
        </p:txBody>
      </p:sp>
      <p:sp>
        <p:nvSpPr>
          <p:cNvPr id="17" name="قوس 16">
            <a:extLst>
              <a:ext uri="{FF2B5EF4-FFF2-40B4-BE49-F238E27FC236}">
                <a16:creationId xmlns:a16="http://schemas.microsoft.com/office/drawing/2014/main" id="{7020E464-7AAF-4426-AC31-949F2FBDF225}"/>
              </a:ext>
            </a:extLst>
          </p:cNvPr>
          <p:cNvSpPr/>
          <p:nvPr/>
        </p:nvSpPr>
        <p:spPr>
          <a:xfrm rot="7802323">
            <a:off x="9647341" y="5781181"/>
            <a:ext cx="299859" cy="147361"/>
          </a:xfrm>
          <a:prstGeom prst="arc">
            <a:avLst>
              <a:gd name="adj1" fmla="val 15961156"/>
              <a:gd name="adj2" fmla="val 12395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21E6DA0-799D-4143-AFBE-128D6BDF0C46}"/>
              </a:ext>
            </a:extLst>
          </p:cNvPr>
          <p:cNvSpPr/>
          <p:nvPr/>
        </p:nvSpPr>
        <p:spPr>
          <a:xfrm rot="21211043">
            <a:off x="120918" y="2501157"/>
            <a:ext cx="6032405" cy="2483644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4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G Bk 1 F-SA_2020_2-05">
            <a:hlinkClick r:id="" action="ppaction://media"/>
            <a:extLst>
              <a:ext uri="{FF2B5EF4-FFF2-40B4-BE49-F238E27FC236}">
                <a16:creationId xmlns:a16="http://schemas.microsoft.com/office/drawing/2014/main" id="{B526F2A7-92C8-43AC-9969-4E90586A0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10981928" y="3482536"/>
            <a:ext cx="803564" cy="803564"/>
          </a:xfrm>
          <a:prstGeom prst="rect">
            <a:avLst/>
          </a:prstGeom>
        </p:spPr>
      </p:pic>
      <p:pic>
        <p:nvPicPr>
          <p:cNvPr id="5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156BBBE0-6FCC-44E9-AAF5-73F44FAF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195173" y="504030"/>
            <a:ext cx="727970" cy="6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سماعات, كرتون سماعات الرأس, والاستماع إلى الموسيقى png">
            <a:extLst>
              <a:ext uri="{FF2B5EF4-FFF2-40B4-BE49-F238E27FC236}">
                <a16:creationId xmlns:a16="http://schemas.microsoft.com/office/drawing/2014/main" id="{A59EF3DD-B7A8-44C5-B2FC-766FB7D24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115" y1="89606" x2="70115" y2="89606"/>
                        <a14:foregroundMark x1="33333" y1="89247" x2="33333" y2="89247"/>
                        <a14:foregroundMark x1="29885" y1="89247" x2="29885" y2="89247"/>
                        <a14:foregroundMark x1="52299" y1="10753" x2="39080" y2="1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008" r="14068" b="5492"/>
          <a:stretch/>
        </p:blipFill>
        <p:spPr bwMode="auto">
          <a:xfrm>
            <a:off x="10770594" y="212417"/>
            <a:ext cx="1226233" cy="118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51F91D6-4B83-4211-9732-E6C695215B4B}"/>
              </a:ext>
            </a:extLst>
          </p:cNvPr>
          <p:cNvSpPr txBox="1"/>
          <p:nvPr/>
        </p:nvSpPr>
        <p:spPr>
          <a:xfrm>
            <a:off x="1029809" y="365276"/>
            <a:ext cx="962984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2000" b="1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sng" strike="noStrike" baseline="0" dirty="0"/>
              <a:t>Read the text about advertising. Find examples </a:t>
            </a:r>
            <a:r>
              <a:rPr lang="en-US" sz="2400" b="1" i="0" u="sng" strike="noStrike" baseline="0" dirty="0">
                <a:solidFill>
                  <a:srgbClr val="FF0000"/>
                </a:solidFill>
              </a:rPr>
              <a:t>of consonant + vowel </a:t>
            </a:r>
            <a:r>
              <a:rPr lang="en-US" sz="2400" b="1" i="0" u="sng" strike="noStrike" baseline="0" dirty="0"/>
              <a:t>and </a:t>
            </a:r>
            <a:r>
              <a:rPr lang="en-US" sz="2400" b="1" i="0" u="sng" strike="noStrike" baseline="0" dirty="0">
                <a:solidFill>
                  <a:srgbClr val="FF0000"/>
                </a:solidFill>
              </a:rPr>
              <a:t>consonant + consonant </a:t>
            </a:r>
            <a:r>
              <a:rPr lang="en-US" sz="2400" b="1" i="0" u="sng" strike="noStrike" baseline="0" dirty="0"/>
              <a:t>and practice reading them aloud. 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25F512B-433E-48DF-B92A-8D424D2C0F3F}"/>
              </a:ext>
            </a:extLst>
          </p:cNvPr>
          <p:cNvGrpSpPr/>
          <p:nvPr/>
        </p:nvGrpSpPr>
        <p:grpSpPr>
          <a:xfrm>
            <a:off x="4798037" y="1695270"/>
            <a:ext cx="4568110" cy="2308324"/>
            <a:chOff x="1399459" y="1783022"/>
            <a:chExt cx="4568110" cy="2308324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D2697A1D-7D27-4724-8DEA-6BCEA7D51AD0}"/>
                </a:ext>
              </a:extLst>
            </p:cNvPr>
            <p:cNvSpPr txBox="1"/>
            <p:nvPr/>
          </p:nvSpPr>
          <p:spPr>
            <a:xfrm>
              <a:off x="1399459" y="1783022"/>
              <a:ext cx="4568110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</a:endParaRPr>
            </a:p>
            <a:p>
              <a:pPr algn="l">
                <a:lnSpc>
                  <a:spcPct val="200000"/>
                </a:lnSpc>
              </a:pPr>
              <a:r>
                <a:rPr lang="en-US" sz="1800" b="0" i="0" u="none" strike="noStrike" baseline="0" dirty="0"/>
                <a:t>the bes</a:t>
              </a:r>
              <a:r>
                <a:rPr lang="en-US" sz="1800" b="0" i="0" u="none" strike="noStrike" baseline="0" dirty="0">
                  <a:highlight>
                    <a:srgbClr val="00FFFF"/>
                  </a:highlight>
                </a:rPr>
                <a:t>t</a:t>
              </a:r>
              <a:r>
                <a:rPr lang="en-US" sz="1800" b="0" i="0" u="none" strike="noStrike" baseline="0" dirty="0"/>
                <a:t> </a:t>
              </a:r>
              <a:r>
                <a:rPr lang="en-US" sz="1800" b="0" i="0" u="none" strike="noStrike" baseline="0" dirty="0">
                  <a:highlight>
                    <a:srgbClr val="FF0000"/>
                  </a:highlight>
                </a:rPr>
                <a:t>i</a:t>
              </a:r>
              <a:r>
                <a:rPr lang="en-US" sz="1800" b="0" i="0" u="none" strike="noStrike" baseline="0" dirty="0"/>
                <a:t>ce cream</a:t>
              </a:r>
            </a:p>
            <a:p>
              <a:pPr algn="l">
                <a:lnSpc>
                  <a:spcPct val="200000"/>
                </a:lnSpc>
              </a:pPr>
              <a:r>
                <a:rPr lang="en-US" sz="1800" b="0" i="0" u="none" strike="noStrike" baseline="0" dirty="0"/>
                <a:t>the mos</a:t>
              </a:r>
              <a:r>
                <a:rPr lang="en-US" sz="1800" b="0" i="0" u="none" strike="noStrike" baseline="0" dirty="0">
                  <a:highlight>
                    <a:srgbClr val="00FFFF"/>
                  </a:highlight>
                </a:rPr>
                <a:t>t</a:t>
              </a:r>
              <a:r>
                <a:rPr lang="en-US" sz="1800" b="0" i="0" u="none" strike="noStrike" baseline="0" dirty="0"/>
                <a:t> </a:t>
              </a:r>
              <a:r>
                <a:rPr lang="en-US" sz="1800" b="0" i="0" u="none" strike="noStrike" baseline="0" dirty="0">
                  <a:highlight>
                    <a:srgbClr val="FF0000"/>
                  </a:highlight>
                </a:rPr>
                <a:t>e</a:t>
              </a:r>
              <a:r>
                <a:rPr lang="en-US" sz="1800" b="0" i="0" u="none" strike="noStrike" baseline="0" dirty="0"/>
                <a:t>xpensive bag</a:t>
              </a:r>
            </a:p>
            <a:p>
              <a:pPr algn="l">
                <a:lnSpc>
                  <a:spcPct val="200000"/>
                </a:lnSpc>
              </a:pPr>
              <a:r>
                <a:rPr lang="en-US" sz="1800" b="0" i="0" u="none" strike="noStrike" baseline="0" dirty="0"/>
                <a:t>It wa</a:t>
              </a:r>
              <a:r>
                <a:rPr lang="en-US" sz="1800" b="0" i="0" u="none" strike="noStrike" baseline="0" dirty="0">
                  <a:highlight>
                    <a:srgbClr val="00FFFF"/>
                  </a:highlight>
                </a:rPr>
                <a:t>s</a:t>
              </a:r>
              <a:r>
                <a:rPr lang="en-US" sz="1800" b="0" i="0" u="none" strike="noStrike" baseline="0" dirty="0"/>
                <a:t> </a:t>
              </a:r>
              <a:r>
                <a:rPr lang="en-US" sz="1800" b="0" i="0" u="none" strike="noStrike" baseline="0" dirty="0">
                  <a:highlight>
                    <a:srgbClr val="FF0000"/>
                  </a:highlight>
                </a:rPr>
                <a:t>i</a:t>
              </a:r>
              <a:r>
                <a:rPr lang="en-US" sz="1800" b="0" i="0" u="none" strike="noStrike" baseline="0" dirty="0"/>
                <a:t>ntroduced in 1957.                                   </a:t>
              </a:r>
            </a:p>
            <a:p>
              <a:pPr algn="l"/>
              <a:endParaRPr lang="ar-SA" dirty="0"/>
            </a:p>
          </p:txBody>
        </p:sp>
        <p:sp>
          <p:nvSpPr>
            <p:cNvPr id="10" name="قوس 9">
              <a:extLst>
                <a:ext uri="{FF2B5EF4-FFF2-40B4-BE49-F238E27FC236}">
                  <a16:creationId xmlns:a16="http://schemas.microsoft.com/office/drawing/2014/main" id="{D5E5E9E3-DC0B-46DF-B8C8-F5D9C254E07E}"/>
                </a:ext>
              </a:extLst>
            </p:cNvPr>
            <p:cNvSpPr/>
            <p:nvPr/>
          </p:nvSpPr>
          <p:spPr>
            <a:xfrm rot="7802323">
              <a:off x="2164507" y="2428777"/>
              <a:ext cx="299859" cy="147361"/>
            </a:xfrm>
            <a:prstGeom prst="arc">
              <a:avLst>
                <a:gd name="adj1" fmla="val 15961156"/>
                <a:gd name="adj2" fmla="val 123950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قوس 14">
              <a:extLst>
                <a:ext uri="{FF2B5EF4-FFF2-40B4-BE49-F238E27FC236}">
                  <a16:creationId xmlns:a16="http://schemas.microsoft.com/office/drawing/2014/main" id="{38E5E7C6-A55D-4E56-A795-47798A06AC5B}"/>
                </a:ext>
              </a:extLst>
            </p:cNvPr>
            <p:cNvSpPr/>
            <p:nvPr/>
          </p:nvSpPr>
          <p:spPr>
            <a:xfrm rot="7802323">
              <a:off x="2213497" y="2979144"/>
              <a:ext cx="309497" cy="135889"/>
            </a:xfrm>
            <a:prstGeom prst="arc">
              <a:avLst>
                <a:gd name="adj1" fmla="val 15961156"/>
                <a:gd name="adj2" fmla="val 123950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قوس 15">
              <a:extLst>
                <a:ext uri="{FF2B5EF4-FFF2-40B4-BE49-F238E27FC236}">
                  <a16:creationId xmlns:a16="http://schemas.microsoft.com/office/drawing/2014/main" id="{FE4EC6A4-0AB4-432D-8FE9-7154E0462169}"/>
                </a:ext>
              </a:extLst>
            </p:cNvPr>
            <p:cNvSpPr/>
            <p:nvPr/>
          </p:nvSpPr>
          <p:spPr>
            <a:xfrm rot="7802323">
              <a:off x="1920087" y="3520152"/>
              <a:ext cx="299859" cy="147361"/>
            </a:xfrm>
            <a:prstGeom prst="arc">
              <a:avLst>
                <a:gd name="adj1" fmla="val 15961156"/>
                <a:gd name="adj2" fmla="val 123950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9CB60A9-70AB-48F7-AFD6-4EF0B1A8407D}"/>
              </a:ext>
            </a:extLst>
          </p:cNvPr>
          <p:cNvSpPr txBox="1"/>
          <p:nvPr/>
        </p:nvSpPr>
        <p:spPr>
          <a:xfrm>
            <a:off x="-369986" y="2227650"/>
            <a:ext cx="47610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0" u="sng" strike="noStrike" baseline="0" dirty="0"/>
              <a:t>consonant</a:t>
            </a:r>
            <a:r>
              <a:rPr lang="en-US" sz="2400" b="1" i="0" u="sng" strike="noStrike" baseline="0" dirty="0">
                <a:solidFill>
                  <a:srgbClr val="FF0000"/>
                </a:solidFill>
              </a:rPr>
              <a:t> + vowel</a:t>
            </a:r>
            <a:endParaRPr lang="ar-SA" sz="24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D2DA0B6-929F-4B6A-827B-6BC5164EE61B}"/>
              </a:ext>
            </a:extLst>
          </p:cNvPr>
          <p:cNvSpPr txBox="1"/>
          <p:nvPr/>
        </p:nvSpPr>
        <p:spPr>
          <a:xfrm>
            <a:off x="-369986" y="4776058"/>
            <a:ext cx="47610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0" u="sng" strike="noStrike" baseline="0" dirty="0"/>
              <a:t>consonant + consonant</a:t>
            </a:r>
            <a:endParaRPr lang="ar-SA" sz="2400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987FB61-6019-4985-8AF0-F16D6DD2CD7C}"/>
              </a:ext>
            </a:extLst>
          </p:cNvPr>
          <p:cNvSpPr txBox="1"/>
          <p:nvPr/>
        </p:nvSpPr>
        <p:spPr>
          <a:xfrm>
            <a:off x="4391065" y="4770595"/>
            <a:ext cx="5195575" cy="12940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u="none" strike="noStrike" baseline="0" dirty="0"/>
              <a:t>the cleanes</a:t>
            </a:r>
            <a:r>
              <a:rPr lang="en-US" sz="1800" b="0" i="0" u="none" strike="noStrike" baseline="0" dirty="0">
                <a:highlight>
                  <a:srgbClr val="00FFFF"/>
                </a:highlight>
              </a:rPr>
              <a:t>t</a:t>
            </a:r>
            <a:r>
              <a:rPr lang="en-US" sz="1800" b="0" i="0" u="none" strike="noStrike" baseline="0" dirty="0"/>
              <a:t> (</a:t>
            </a:r>
            <a:r>
              <a:rPr lang="en-US" sz="1800" b="0" i="0" u="none" strike="noStrike" baseline="0" dirty="0">
                <a:highlight>
                  <a:srgbClr val="00FFFF"/>
                </a:highlight>
              </a:rPr>
              <a:t>t</a:t>
            </a:r>
            <a:r>
              <a:rPr lang="en-US" sz="1800" b="0" i="0" u="none" strike="noStrike" baseline="0" dirty="0"/>
              <a:t>)</a:t>
            </a:r>
            <a:r>
              <a:rPr lang="en-US" sz="1800" b="0" i="0" u="none" strike="noStrike" baseline="0" dirty="0" err="1"/>
              <a:t>eeth</a:t>
            </a:r>
            <a:endParaRPr lang="en-US" sz="18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en-US" sz="1800" b="0" i="0" u="none" strike="noStrike" baseline="0" dirty="0"/>
              <a:t>in contras</a:t>
            </a:r>
            <a:r>
              <a:rPr lang="en-US" sz="1800" b="0" i="0" u="none" strike="noStrike" baseline="0" dirty="0">
                <a:highlight>
                  <a:srgbClr val="00FFFF"/>
                </a:highlight>
              </a:rPr>
              <a:t>t</a:t>
            </a:r>
            <a:r>
              <a:rPr lang="en-US" sz="1800" b="0" i="0" u="none" strike="noStrike" baseline="0" dirty="0"/>
              <a:t> (</a:t>
            </a:r>
            <a:r>
              <a:rPr lang="en-US" sz="1800" b="0" i="0" u="none" strike="noStrike" baseline="0" dirty="0">
                <a:highlight>
                  <a:srgbClr val="00FFFF"/>
                </a:highlight>
              </a:rPr>
              <a:t>t</a:t>
            </a:r>
            <a:r>
              <a:rPr lang="en-US" sz="1800" b="0" i="0" u="none" strike="noStrike" baseline="0" dirty="0"/>
              <a:t>)o the standard bike</a:t>
            </a:r>
          </a:p>
          <a:p>
            <a:pPr algn="l">
              <a:lnSpc>
                <a:spcPct val="150000"/>
              </a:lnSpc>
            </a:pPr>
            <a:r>
              <a:rPr lang="en-US" sz="1800" b="0" i="0" u="none" strike="noStrike" baseline="0" dirty="0"/>
              <a:t>a speciall</a:t>
            </a:r>
            <a:r>
              <a:rPr lang="en-US" sz="1800" b="0" i="0" u="none" strike="noStrike" baseline="0" dirty="0">
                <a:highlight>
                  <a:srgbClr val="00FFFF"/>
                </a:highlight>
              </a:rPr>
              <a:t>y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>
                <a:highlight>
                  <a:srgbClr val="00FFFF"/>
                </a:highlight>
              </a:rPr>
              <a:t>d</a:t>
            </a:r>
            <a:r>
              <a:rPr lang="en-US" sz="1800" b="0" i="0" u="none" strike="noStrike" baseline="0" dirty="0"/>
              <a:t>esigned (d)</a:t>
            </a:r>
            <a:r>
              <a:rPr lang="en-US" sz="1800" b="0" i="0" u="none" strike="noStrike" baseline="0" dirty="0" err="1"/>
              <a:t>olphin</a:t>
            </a:r>
            <a:r>
              <a:rPr lang="en-US" sz="1800" b="0" i="0" u="none" strike="noStrike" baseline="0" dirty="0"/>
              <a:t> food</a:t>
            </a:r>
            <a:endParaRPr lang="ar-SA" dirty="0"/>
          </a:p>
        </p:txBody>
      </p:sp>
      <p:sp>
        <p:nvSpPr>
          <p:cNvPr id="30" name="قوس 29">
            <a:extLst>
              <a:ext uri="{FF2B5EF4-FFF2-40B4-BE49-F238E27FC236}">
                <a16:creationId xmlns:a16="http://schemas.microsoft.com/office/drawing/2014/main" id="{F5DA95F6-0606-48AA-8A0E-EF9F062DBCE5}"/>
              </a:ext>
            </a:extLst>
          </p:cNvPr>
          <p:cNvSpPr/>
          <p:nvPr/>
        </p:nvSpPr>
        <p:spPr>
          <a:xfrm rot="7802323">
            <a:off x="5546173" y="5050323"/>
            <a:ext cx="299859" cy="147361"/>
          </a:xfrm>
          <a:prstGeom prst="arc">
            <a:avLst>
              <a:gd name="adj1" fmla="val 15961156"/>
              <a:gd name="adj2" fmla="val 12395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قوس 30">
            <a:extLst>
              <a:ext uri="{FF2B5EF4-FFF2-40B4-BE49-F238E27FC236}">
                <a16:creationId xmlns:a16="http://schemas.microsoft.com/office/drawing/2014/main" id="{09B0E7A1-81A7-4A41-9139-5D793FAD31B1}"/>
              </a:ext>
            </a:extLst>
          </p:cNvPr>
          <p:cNvSpPr/>
          <p:nvPr/>
        </p:nvSpPr>
        <p:spPr>
          <a:xfrm rot="7802323">
            <a:off x="5416502" y="5403731"/>
            <a:ext cx="299859" cy="147361"/>
          </a:xfrm>
          <a:prstGeom prst="arc">
            <a:avLst>
              <a:gd name="adj1" fmla="val 15961156"/>
              <a:gd name="adj2" fmla="val 12395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قوس 31">
            <a:extLst>
              <a:ext uri="{FF2B5EF4-FFF2-40B4-BE49-F238E27FC236}">
                <a16:creationId xmlns:a16="http://schemas.microsoft.com/office/drawing/2014/main" id="{959B6AC1-F2BB-4120-80EF-5BC3C269D8C4}"/>
              </a:ext>
            </a:extLst>
          </p:cNvPr>
          <p:cNvSpPr/>
          <p:nvPr/>
        </p:nvSpPr>
        <p:spPr>
          <a:xfrm rot="7802323">
            <a:off x="5318664" y="5883067"/>
            <a:ext cx="299859" cy="147361"/>
          </a:xfrm>
          <a:prstGeom prst="arc">
            <a:avLst>
              <a:gd name="adj1" fmla="val 15961156"/>
              <a:gd name="adj2" fmla="val 12395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50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/>
      <p:bldP spid="27" grpId="0"/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ve A Nice Day Png, Transparent Png - vhv">
            <a:extLst>
              <a:ext uri="{FF2B5EF4-FFF2-40B4-BE49-F238E27FC236}">
                <a16:creationId xmlns:a16="http://schemas.microsoft.com/office/drawing/2014/main" id="{4765B8AB-F7D5-4305-8186-37B4B7DC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9" b="89238" l="7442" r="95930">
                        <a14:foregroundMark x1="9884" y1="65022" x2="9884" y2="65022"/>
                        <a14:foregroundMark x1="7442" y1="67265" x2="7442" y2="67265"/>
                        <a14:foregroundMark x1="19767" y1="30493" x2="19767" y2="30493"/>
                        <a14:foregroundMark x1="16977" y1="66816" x2="16977" y2="66816"/>
                        <a14:foregroundMark x1="21628" y1="78475" x2="21628" y2="78475"/>
                        <a14:foregroundMark x1="25581" y1="63229" x2="25581" y2="63229"/>
                        <a14:foregroundMark x1="30116" y1="70404" x2="30116" y2="70404"/>
                        <a14:foregroundMark x1="42442" y1="59641" x2="42442" y2="59641"/>
                        <a14:foregroundMark x1="49302" y1="57848" x2="49302" y2="57848"/>
                        <a14:foregroundMark x1="56977" y1="43498" x2="56977" y2="43498"/>
                        <a14:foregroundMark x1="63023" y1="46188" x2="63023" y2="46188"/>
                        <a14:foregroundMark x1="64767" y1="54709" x2="64767" y2="54709"/>
                        <a14:foregroundMark x1="83256" y1="38565" x2="83256" y2="38565"/>
                        <a14:foregroundMark x1="90581" y1="34081" x2="90581" y2="34081"/>
                        <a14:foregroundMark x1="95930" y1="25561" x2="95930" y2="25561"/>
                        <a14:foregroundMark x1="94070" y1="53812" x2="94070" y2="53812"/>
                        <a14:backgroundMark x1="66395" y1="50224" x2="66395" y2="5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2" y="1348966"/>
            <a:ext cx="10829691" cy="3585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979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81B0FEE-B0CC-48EF-AC8E-7A5FE9C40BE2}"/>
              </a:ext>
            </a:extLst>
          </p:cNvPr>
          <p:cNvSpPr txBox="1"/>
          <p:nvPr/>
        </p:nvSpPr>
        <p:spPr>
          <a:xfrm>
            <a:off x="2543643" y="1819588"/>
            <a:ext cx="6450905" cy="304698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Good Morning</a:t>
            </a:r>
            <a:endParaRPr lang="ar-SA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98986675-D2D5-46C0-B8F1-42997077B1CC}"/>
              </a:ext>
            </a:extLst>
          </p:cNvPr>
          <p:cNvSpPr/>
          <p:nvPr/>
        </p:nvSpPr>
        <p:spPr>
          <a:xfrm>
            <a:off x="1856033" y="1027292"/>
            <a:ext cx="7792325" cy="4372028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5738957-72E2-4847-8F45-245856CAE8AF}"/>
              </a:ext>
            </a:extLst>
          </p:cNvPr>
          <p:cNvSpPr/>
          <p:nvPr/>
        </p:nvSpPr>
        <p:spPr>
          <a:xfrm rot="21152542">
            <a:off x="2068121" y="1176722"/>
            <a:ext cx="7350711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D6701E7-66CA-4687-820F-83C759C1C19C}"/>
              </a:ext>
            </a:extLst>
          </p:cNvPr>
          <p:cNvSpPr/>
          <p:nvPr/>
        </p:nvSpPr>
        <p:spPr>
          <a:xfrm>
            <a:off x="2359127" y="1205384"/>
            <a:ext cx="6819936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11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DC5036B-A507-4F34-B0CB-F3B5E040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19366" r="9547" b="25541"/>
          <a:stretch/>
        </p:blipFill>
        <p:spPr>
          <a:xfrm rot="21192052">
            <a:off x="-81760" y="3107732"/>
            <a:ext cx="3297621" cy="3767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B94D108-CAEB-46D9-B723-AAE639787641}"/>
              </a:ext>
            </a:extLst>
          </p:cNvPr>
          <p:cNvSpPr txBox="1"/>
          <p:nvPr/>
        </p:nvSpPr>
        <p:spPr>
          <a:xfrm>
            <a:off x="3111079" y="740563"/>
            <a:ext cx="6673553" cy="437042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Unit-4-</a:t>
            </a:r>
            <a:endParaRPr lang="ar-SA" sz="24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4400" b="1" i="0" u="none" strike="noStrike" baseline="0" dirty="0"/>
              <a:t>The Art of Advertising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ar-SA" sz="24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400" b="0" i="0" u="none" strike="noStrike" baseline="0" dirty="0"/>
              <a:t> Language in Context </a:t>
            </a:r>
          </a:p>
          <a:p>
            <a:pPr algn="ctr"/>
            <a:endParaRPr lang="ar-SA" sz="24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2400" b="0" i="0" u="none" strike="noStrike" baseline="0" dirty="0">
                <a:solidFill>
                  <a:srgbClr val="FFFF00"/>
                </a:solidFill>
              </a:rPr>
              <a:t>5</a:t>
            </a:r>
            <a:r>
              <a:rPr lang="en-US" sz="2400" b="0" i="0" u="none" strike="noStrike" baseline="0" dirty="0"/>
              <a:t> Listening </a:t>
            </a:r>
          </a:p>
          <a:p>
            <a:pPr algn="ctr"/>
            <a:endParaRPr lang="ar-SA" sz="24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2400" b="0" i="0" u="none" strike="noStrike" baseline="0" dirty="0">
                <a:solidFill>
                  <a:srgbClr val="9933FF"/>
                </a:solidFill>
              </a:rPr>
              <a:t>6</a:t>
            </a:r>
            <a:r>
              <a:rPr lang="en-US" sz="2400" b="0" i="0" u="none" strike="noStrike" baseline="0" dirty="0"/>
              <a:t> Pronunciation </a:t>
            </a:r>
          </a:p>
          <a:p>
            <a:endParaRPr lang="en-US" sz="2400" b="0" i="0" u="none" strike="noStrike" baseline="0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53D2BE5-8762-49CE-95A9-9E730480CDCE}"/>
              </a:ext>
            </a:extLst>
          </p:cNvPr>
          <p:cNvSpPr/>
          <p:nvPr/>
        </p:nvSpPr>
        <p:spPr>
          <a:xfrm>
            <a:off x="2927899" y="832521"/>
            <a:ext cx="6819936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86CBA26-E1CF-49D2-975B-C13460F78F18}"/>
              </a:ext>
            </a:extLst>
          </p:cNvPr>
          <p:cNvSpPr/>
          <p:nvPr/>
        </p:nvSpPr>
        <p:spPr>
          <a:xfrm>
            <a:off x="2592591" y="916902"/>
            <a:ext cx="6819936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DD49C31-55BF-4AF4-B04E-92071488E028}"/>
              </a:ext>
            </a:extLst>
          </p:cNvPr>
          <p:cNvSpPr/>
          <p:nvPr/>
        </p:nvSpPr>
        <p:spPr>
          <a:xfrm rot="21152542">
            <a:off x="2636893" y="1017867"/>
            <a:ext cx="7350711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2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2049A8C6-6272-4E99-9BF0-329549C32526}"/>
              </a:ext>
            </a:extLst>
          </p:cNvPr>
          <p:cNvSpPr txBox="1"/>
          <p:nvPr/>
        </p:nvSpPr>
        <p:spPr>
          <a:xfrm>
            <a:off x="562284" y="336722"/>
            <a:ext cx="3684596" cy="584775"/>
          </a:xfrm>
          <a:prstGeom prst="rect">
            <a:avLst/>
          </a:prstGeom>
          <a:solidFill>
            <a:srgbClr val="E2BB94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/>
              <a:t>Objectives:</a:t>
            </a:r>
            <a:endParaRPr lang="ar-SA" sz="32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FD594A-7FE4-4E9E-9000-4C551527E308}"/>
              </a:ext>
            </a:extLst>
          </p:cNvPr>
          <p:cNvSpPr txBox="1"/>
          <p:nvPr/>
        </p:nvSpPr>
        <p:spPr>
          <a:xfrm>
            <a:off x="1333829" y="2076590"/>
            <a:ext cx="70039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Match the products with the function students hear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13E3BB-9C6F-4304-B28C-5FA6ABAC4179}"/>
              </a:ext>
            </a:extLst>
          </p:cNvPr>
          <p:cNvSpPr txBox="1"/>
          <p:nvPr/>
        </p:nvSpPr>
        <p:spPr>
          <a:xfrm>
            <a:off x="1969871" y="3170041"/>
            <a:ext cx="70039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Find answers for the general information</a:t>
            </a: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DE2487-FCDF-4F1D-8B81-1542E3E0A22F}"/>
              </a:ext>
            </a:extLst>
          </p:cNvPr>
          <p:cNvSpPr txBox="1"/>
          <p:nvPr/>
        </p:nvSpPr>
        <p:spPr>
          <a:xfrm>
            <a:off x="1106337" y="3916699"/>
            <a:ext cx="70039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Find example of C+V and C+C sounds</a:t>
            </a:r>
            <a:endParaRPr lang="ar-SA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22AA52D-C676-48B2-A69A-029EFBE4E5AF}"/>
              </a:ext>
            </a:extLst>
          </p:cNvPr>
          <p:cNvGrpSpPr/>
          <p:nvPr/>
        </p:nvGrpSpPr>
        <p:grpSpPr>
          <a:xfrm>
            <a:off x="469386" y="1674318"/>
            <a:ext cx="914400" cy="914400"/>
            <a:chOff x="469386" y="1674318"/>
            <a:chExt cx="914400" cy="914400"/>
          </a:xfrm>
        </p:grpSpPr>
        <p:pic>
          <p:nvPicPr>
            <p:cNvPr id="11" name="رسم 10" descr="أداة التحديد">
              <a:extLst>
                <a:ext uri="{FF2B5EF4-FFF2-40B4-BE49-F238E27FC236}">
                  <a16:creationId xmlns:a16="http://schemas.microsoft.com/office/drawing/2014/main" id="{FA6B8D92-3FF7-46FC-A87B-9C625942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9386" y="1674318"/>
              <a:ext cx="914400" cy="91440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FCD03AA-D684-4F47-B60E-AD80204DAFAF}"/>
                </a:ext>
              </a:extLst>
            </p:cNvPr>
            <p:cNvSpPr txBox="1"/>
            <p:nvPr/>
          </p:nvSpPr>
          <p:spPr>
            <a:xfrm>
              <a:off x="811732" y="2012614"/>
              <a:ext cx="26523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  <a:endParaRPr lang="ar-S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D6B9324-B595-49EB-8106-9D4FEDEEB1ED}"/>
              </a:ext>
            </a:extLst>
          </p:cNvPr>
          <p:cNvGrpSpPr/>
          <p:nvPr/>
        </p:nvGrpSpPr>
        <p:grpSpPr>
          <a:xfrm>
            <a:off x="1106337" y="2823248"/>
            <a:ext cx="914400" cy="914400"/>
            <a:chOff x="469386" y="1674318"/>
            <a:chExt cx="914400" cy="914400"/>
          </a:xfrm>
        </p:grpSpPr>
        <p:pic>
          <p:nvPicPr>
            <p:cNvPr id="14" name="رسم 13" descr="أداة التحديد">
              <a:extLst>
                <a:ext uri="{FF2B5EF4-FFF2-40B4-BE49-F238E27FC236}">
                  <a16:creationId xmlns:a16="http://schemas.microsoft.com/office/drawing/2014/main" id="{E4B8C96F-9096-424E-B64F-180201F9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9386" y="1674318"/>
              <a:ext cx="914400" cy="914400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69C1E66-CE4B-42B8-967F-125D12341EB6}"/>
                </a:ext>
              </a:extLst>
            </p:cNvPr>
            <p:cNvSpPr txBox="1"/>
            <p:nvPr/>
          </p:nvSpPr>
          <p:spPr>
            <a:xfrm>
              <a:off x="811732" y="2012614"/>
              <a:ext cx="26523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  <a:endParaRPr lang="ar-S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11FA4CBF-53CC-46E3-A4BE-F97BC12346B5}"/>
              </a:ext>
            </a:extLst>
          </p:cNvPr>
          <p:cNvGrpSpPr/>
          <p:nvPr/>
        </p:nvGrpSpPr>
        <p:grpSpPr>
          <a:xfrm>
            <a:off x="344523" y="3549046"/>
            <a:ext cx="914400" cy="914400"/>
            <a:chOff x="354532" y="1650766"/>
            <a:chExt cx="914400" cy="914400"/>
          </a:xfrm>
        </p:grpSpPr>
        <p:pic>
          <p:nvPicPr>
            <p:cNvPr id="17" name="رسم 16" descr="أداة التحديد">
              <a:extLst>
                <a:ext uri="{FF2B5EF4-FFF2-40B4-BE49-F238E27FC236}">
                  <a16:creationId xmlns:a16="http://schemas.microsoft.com/office/drawing/2014/main" id="{A270142B-A2B8-412A-984F-02B8520C8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532" y="1650766"/>
              <a:ext cx="914400" cy="914400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95075D4-23F0-40FA-9016-F1F53397C2C4}"/>
                </a:ext>
              </a:extLst>
            </p:cNvPr>
            <p:cNvSpPr txBox="1"/>
            <p:nvPr/>
          </p:nvSpPr>
          <p:spPr>
            <a:xfrm>
              <a:off x="686309" y="1985943"/>
              <a:ext cx="26523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lang="ar-SA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55B953F0-F669-409C-84E6-38F849FCCD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22381" r="13473"/>
          <a:stretch/>
        </p:blipFill>
        <p:spPr>
          <a:xfrm rot="326152">
            <a:off x="8706905" y="2450369"/>
            <a:ext cx="2858849" cy="4259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481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7FB890-FEEF-42BB-A668-43F439D6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26" y="2798143"/>
            <a:ext cx="625033" cy="59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01F1B6F-DCEF-4CEB-B9A7-423D2D93F1FF}"/>
              </a:ext>
            </a:extLst>
          </p:cNvPr>
          <p:cNvSpPr/>
          <p:nvPr/>
        </p:nvSpPr>
        <p:spPr>
          <a:xfrm rot="21152542">
            <a:off x="2395026" y="1061312"/>
            <a:ext cx="7350711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570FB59-5371-4AA8-B78A-362D7E00413D}"/>
              </a:ext>
            </a:extLst>
          </p:cNvPr>
          <p:cNvSpPr/>
          <p:nvPr/>
        </p:nvSpPr>
        <p:spPr>
          <a:xfrm>
            <a:off x="2686032" y="1089974"/>
            <a:ext cx="6819936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4F8790-D8F4-443E-B72E-8B7CF530F47A}"/>
              </a:ext>
            </a:extLst>
          </p:cNvPr>
          <p:cNvSpPr txBox="1"/>
          <p:nvPr/>
        </p:nvSpPr>
        <p:spPr>
          <a:xfrm>
            <a:off x="3795003" y="2798143"/>
            <a:ext cx="380467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US" sz="2800" b="0" i="0" u="none" strike="noStrike" baseline="0" dirty="0"/>
              <a:t> </a:t>
            </a:r>
            <a:r>
              <a:rPr lang="en-US" sz="2800" b="0" i="0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Language in Context </a:t>
            </a:r>
          </a:p>
        </p:txBody>
      </p:sp>
    </p:spTree>
    <p:extLst>
      <p:ext uri="{BB962C8B-B14F-4D97-AF65-F5344CB8AC3E}">
        <p14:creationId xmlns:p14="http://schemas.microsoft.com/office/powerpoint/2010/main" val="25599949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5D935E8F-2EA8-4B34-A598-FA36B5655733}"/>
              </a:ext>
            </a:extLst>
          </p:cNvPr>
          <p:cNvSpPr txBox="1"/>
          <p:nvPr/>
        </p:nvSpPr>
        <p:spPr>
          <a:xfrm>
            <a:off x="630315" y="221942"/>
            <a:ext cx="87001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/>
              <a:t>How good is your general knowledge? Choose the correct answer. Then check the answers at the bottom of the page. How many points did you get?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6F65DD4-2820-444C-B1AC-7195B1F88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16441" r="16554" b="17904"/>
          <a:stretch/>
        </p:blipFill>
        <p:spPr>
          <a:xfrm>
            <a:off x="107337" y="821184"/>
            <a:ext cx="11911998" cy="5620337"/>
          </a:xfrm>
          <a:prstGeom prst="rect">
            <a:avLst/>
          </a:prstGeom>
        </p:spPr>
      </p:pic>
      <p:pic>
        <p:nvPicPr>
          <p:cNvPr id="2056" name="Picture 8" descr="Old Phone PNG Images, Free Transparent Old Phone Download - KindPNG">
            <a:extLst>
              <a:ext uri="{FF2B5EF4-FFF2-40B4-BE49-F238E27FC236}">
                <a16:creationId xmlns:a16="http://schemas.microsoft.com/office/drawing/2014/main" id="{0707ED0A-EF03-446B-9404-04A4988CA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7143" l="9524" r="89524">
                        <a14:foregroundMark x1="46984" y1="7500" x2="46984" y2="7500"/>
                        <a14:foregroundMark x1="65714" y1="91429" x2="65714" y2="91429"/>
                        <a14:foregroundMark x1="36508" y1="54643" x2="36508" y2="54643"/>
                        <a14:foregroundMark x1="25422" y1="95686" x2="26219" y2="96148"/>
                        <a14:backgroundMark x1="34603" y1="88929" x2="34603" y2="88929"/>
                        <a14:backgroundMark x1="34921" y1="90357" x2="34921" y2="90357"/>
                        <a14:backgroundMark x1="34921" y1="91786" x2="34921" y2="91786"/>
                        <a14:backgroundMark x1="26984" y1="98571" x2="32381" y2="97857"/>
                        <a14:backgroundMark x1="18095" y1="90357" x2="25397" y2="95714"/>
                        <a14:backgroundMark x1="27619" y1="97500" x2="27619" y2="97500"/>
                        <a14:backgroundMark x1="29524" y1="97500" x2="26984" y2="97500"/>
                        <a14:backgroundMark x1="35238" y1="91071" x2="33968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3443" r="18566"/>
          <a:stretch/>
        </p:blipFill>
        <p:spPr bwMode="auto">
          <a:xfrm>
            <a:off x="9523905" y="763480"/>
            <a:ext cx="3018408" cy="333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E1A4074-9EB0-4727-8632-2DD90A710A0F}"/>
              </a:ext>
            </a:extLst>
          </p:cNvPr>
          <p:cNvSpPr txBox="1"/>
          <p:nvPr/>
        </p:nvSpPr>
        <p:spPr>
          <a:xfrm>
            <a:off x="4239490" y="1761937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ar-S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A5C9BE-0E09-4F39-8EC8-9F0753CDF11E}"/>
              </a:ext>
            </a:extLst>
          </p:cNvPr>
          <p:cNvSpPr txBox="1"/>
          <p:nvPr/>
        </p:nvSpPr>
        <p:spPr>
          <a:xfrm>
            <a:off x="2751535" y="2304706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ar-SA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1630DE5-A9D0-4F5B-9662-1E00D8A3D40A}"/>
              </a:ext>
            </a:extLst>
          </p:cNvPr>
          <p:cNvSpPr txBox="1"/>
          <p:nvPr/>
        </p:nvSpPr>
        <p:spPr>
          <a:xfrm>
            <a:off x="4318986" y="2886433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ar-S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C09914E-26A2-478D-B2D9-184840A96CF7}"/>
              </a:ext>
            </a:extLst>
          </p:cNvPr>
          <p:cNvSpPr txBox="1"/>
          <p:nvPr/>
        </p:nvSpPr>
        <p:spPr>
          <a:xfrm>
            <a:off x="2242547" y="3526179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ar-SA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7C530E8-C048-4FDB-AE87-47FF0A765BF6}"/>
              </a:ext>
            </a:extLst>
          </p:cNvPr>
          <p:cNvSpPr txBox="1"/>
          <p:nvPr/>
        </p:nvSpPr>
        <p:spPr>
          <a:xfrm>
            <a:off x="5097666" y="3842982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ar-S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7A29B80-D752-4129-AC04-C2926D972056}"/>
              </a:ext>
            </a:extLst>
          </p:cNvPr>
          <p:cNvSpPr txBox="1"/>
          <p:nvPr/>
        </p:nvSpPr>
        <p:spPr>
          <a:xfrm>
            <a:off x="4603474" y="4373569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ar-SA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BFA557C-2DED-4CB1-866C-3AB3F2414C63}"/>
              </a:ext>
            </a:extLst>
          </p:cNvPr>
          <p:cNvSpPr txBox="1"/>
          <p:nvPr/>
        </p:nvSpPr>
        <p:spPr>
          <a:xfrm>
            <a:off x="4493581" y="4756576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ar-SA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8C2D035-9065-4AF3-AEE8-AE955003DAE4}"/>
              </a:ext>
            </a:extLst>
          </p:cNvPr>
          <p:cNvSpPr txBox="1"/>
          <p:nvPr/>
        </p:nvSpPr>
        <p:spPr>
          <a:xfrm>
            <a:off x="4463446" y="5135184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ar-S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432200-0916-49A7-A9A0-7BAEFA43608D}"/>
              </a:ext>
            </a:extLst>
          </p:cNvPr>
          <p:cNvSpPr txBox="1"/>
          <p:nvPr/>
        </p:nvSpPr>
        <p:spPr>
          <a:xfrm>
            <a:off x="5346643" y="5428024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ar-SA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B8F6478-94B1-4C24-A56E-A082A2DBCED1}"/>
              </a:ext>
            </a:extLst>
          </p:cNvPr>
          <p:cNvSpPr txBox="1"/>
          <p:nvPr/>
        </p:nvSpPr>
        <p:spPr>
          <a:xfrm>
            <a:off x="4138876" y="5979856"/>
            <a:ext cx="360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ar-S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7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01F1B6F-DCEF-4CEB-B9A7-423D2D93F1FF}"/>
              </a:ext>
            </a:extLst>
          </p:cNvPr>
          <p:cNvSpPr/>
          <p:nvPr/>
        </p:nvSpPr>
        <p:spPr>
          <a:xfrm rot="21152542">
            <a:off x="2395026" y="1061312"/>
            <a:ext cx="7350711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570FB59-5371-4AA8-B78A-362D7E00413D}"/>
              </a:ext>
            </a:extLst>
          </p:cNvPr>
          <p:cNvSpPr/>
          <p:nvPr/>
        </p:nvSpPr>
        <p:spPr>
          <a:xfrm>
            <a:off x="2686032" y="1089974"/>
            <a:ext cx="6819936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4F8790-D8F4-443E-B72E-8B7CF530F47A}"/>
              </a:ext>
            </a:extLst>
          </p:cNvPr>
          <p:cNvSpPr txBox="1"/>
          <p:nvPr/>
        </p:nvSpPr>
        <p:spPr>
          <a:xfrm>
            <a:off x="4772920" y="2743543"/>
            <a:ext cx="259492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rgbClr val="FFFF00"/>
                </a:solidFill>
              </a:rPr>
              <a:t>5</a:t>
            </a:r>
            <a:r>
              <a:rPr lang="en-US" sz="3200" b="0" i="0" u="none" strike="noStrike" baseline="0" dirty="0"/>
              <a:t> Listening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F3EE4F-6D5D-40FD-AA0E-4879F0AC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761" y="2773400"/>
            <a:ext cx="578734" cy="56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4527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G Bk 1 F-SA_2020_2-04">
            <a:hlinkClick r:id="" action="ppaction://media"/>
            <a:extLst>
              <a:ext uri="{FF2B5EF4-FFF2-40B4-BE49-F238E27FC236}">
                <a16:creationId xmlns:a16="http://schemas.microsoft.com/office/drawing/2014/main" id="{63987BF1-3E91-4690-A783-EFB5FB583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28069" y="333609"/>
            <a:ext cx="457397" cy="45739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5F96DD8-A0D8-4394-9887-1F9321718F25}"/>
              </a:ext>
            </a:extLst>
          </p:cNvPr>
          <p:cNvSpPr txBox="1"/>
          <p:nvPr/>
        </p:nvSpPr>
        <p:spPr>
          <a:xfrm>
            <a:off x="1039831" y="125250"/>
            <a:ext cx="7688062" cy="3519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0" i="0" u="sng" strike="noStrike" baseline="0" dirty="0"/>
              <a:t>Listen to the ads and match.</a:t>
            </a:r>
          </a:p>
          <a:p>
            <a:pPr algn="l">
              <a:lnSpc>
                <a:spcPct val="250000"/>
              </a:lnSpc>
            </a:pPr>
            <a:r>
              <a:rPr lang="en-US" sz="1800" b="0" i="0" u="none" strike="noStrike" baseline="0" dirty="0"/>
              <a:t> 1. ___ Sunray                     a. an effective pain killer</a:t>
            </a:r>
          </a:p>
          <a:p>
            <a:pPr algn="l">
              <a:lnSpc>
                <a:spcPct val="250000"/>
              </a:lnSpc>
            </a:pPr>
            <a:r>
              <a:rPr lang="en-US" sz="1800" b="0" i="0" u="none" strike="noStrike" baseline="0" dirty="0"/>
              <a:t> 2. ___ Sparkle                   b. a lotion used to protect your skin</a:t>
            </a:r>
          </a:p>
          <a:p>
            <a:pPr algn="l">
              <a:lnSpc>
                <a:spcPct val="250000"/>
              </a:lnSpc>
            </a:pPr>
            <a:r>
              <a:rPr lang="en-US" sz="1800" b="0" i="0" u="none" strike="noStrike" baseline="0" dirty="0"/>
              <a:t> 3. ___ </a:t>
            </a:r>
            <a:r>
              <a:rPr lang="en-US" sz="1800" b="0" i="0" u="none" strike="noStrike" baseline="0" dirty="0" err="1"/>
              <a:t>NoAche</a:t>
            </a:r>
            <a:r>
              <a:rPr lang="en-US" sz="1800" b="0" i="0" u="none" strike="noStrike" baseline="0" dirty="0"/>
              <a:t>                  c. a soap that removes dirt and leaves a nice fragrance </a:t>
            </a:r>
          </a:p>
          <a:p>
            <a:pPr algn="l">
              <a:lnSpc>
                <a:spcPct val="250000"/>
              </a:lnSpc>
            </a:pPr>
            <a:r>
              <a:rPr lang="en-US" sz="1800" b="0" i="0" u="none" strike="noStrike" baseline="0" dirty="0"/>
              <a:t>4. ___ Spotless                 d. a soft drink that provides a lot of energy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CBAFF4-4CC2-4DA1-AF8E-8A990CB6E0C1}"/>
              </a:ext>
            </a:extLst>
          </p:cNvPr>
          <p:cNvSpPr txBox="1"/>
          <p:nvPr/>
        </p:nvSpPr>
        <p:spPr>
          <a:xfrm>
            <a:off x="1203395" y="967147"/>
            <a:ext cx="66501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000099"/>
                </a:solidFill>
              </a:rPr>
              <a:t>D</a:t>
            </a:r>
          </a:p>
          <a:p>
            <a:pPr algn="ctr"/>
            <a:r>
              <a:rPr lang="en-US" sz="2400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000099"/>
                </a:solidFill>
              </a:rPr>
              <a:t>c </a:t>
            </a:r>
            <a:endParaRPr lang="ar-SA" sz="2400" dirty="0">
              <a:solidFill>
                <a:srgbClr val="000099"/>
              </a:solidFill>
            </a:endParaRPr>
          </a:p>
        </p:txBody>
      </p:sp>
      <p:pic>
        <p:nvPicPr>
          <p:cNvPr id="7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9D9A3A64-4425-4D90-A2A0-767F337B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311861" y="333609"/>
            <a:ext cx="727970" cy="6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سماعات, كرتون سماعات الرأس, والاستماع إلى الموسيقى png">
            <a:extLst>
              <a:ext uri="{FF2B5EF4-FFF2-40B4-BE49-F238E27FC236}">
                <a16:creationId xmlns:a16="http://schemas.microsoft.com/office/drawing/2014/main" id="{BE2C77F2-7286-4252-8B37-CD2C1F25E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115" y1="89606" x2="70115" y2="89606"/>
                        <a14:foregroundMark x1="33333" y1="89247" x2="33333" y2="89247"/>
                        <a14:foregroundMark x1="29885" y1="89247" x2="29885" y2="89247"/>
                        <a14:foregroundMark x1="52299" y1="10753" x2="39080" y2="1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008" r="14068" b="5492"/>
          <a:stretch/>
        </p:blipFill>
        <p:spPr bwMode="auto">
          <a:xfrm>
            <a:off x="7728724" y="-90533"/>
            <a:ext cx="1226233" cy="118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akme Sun Expert SPF 30 PA++ Ultra Matte Lotion Sunscreen, Lightweight, Non  Sticky, Non Greasy, Blocks Upto 97% Harmful Sunrays, 100 ml : Amazon.in:  Beauty">
            <a:extLst>
              <a:ext uri="{FF2B5EF4-FFF2-40B4-BE49-F238E27FC236}">
                <a16:creationId xmlns:a16="http://schemas.microsoft.com/office/drawing/2014/main" id="{C8206117-DA4B-4E7C-9D6D-DC97CC099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00" b="90900" l="10000" r="90000">
                        <a14:foregroundMark x1="56100" y1="45800" x2="56100" y2="45800"/>
                        <a14:foregroundMark x1="65300" y1="9200" x2="65300" y2="9200"/>
                        <a14:foregroundMark x1="33900" y1="11300" x2="33900" y2="11300"/>
                        <a14:foregroundMark x1="56500" y1="90900" x2="56500" y2="90900"/>
                        <a14:foregroundMark x1="40500" y1="89600" x2="40500" y2="89600"/>
                        <a14:foregroundMark x1="32600" y1="12300" x2="36500" y2="32400"/>
                        <a14:foregroundMark x1="66400" y1="13600" x2="61300" y2="5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0" t="6602" r="31516" b="6667"/>
          <a:stretch/>
        </p:blipFill>
        <p:spPr bwMode="auto">
          <a:xfrm>
            <a:off x="7789292" y="4327863"/>
            <a:ext cx="953879" cy="2530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vory Soap Cliparts - Bar Of Soap Cartoon - Png Download (#48317) -  PinClipart">
            <a:extLst>
              <a:ext uri="{FF2B5EF4-FFF2-40B4-BE49-F238E27FC236}">
                <a16:creationId xmlns:a16="http://schemas.microsoft.com/office/drawing/2014/main" id="{D6858FCA-C3C5-43D5-9C9E-166490CB7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86" b="89924" l="10000" r="94318">
                        <a14:foregroundMark x1="94318" y1="61407" x2="94318" y2="61407"/>
                        <a14:foregroundMark x1="18864" y1="61027" x2="18864" y2="61027"/>
                        <a14:foregroundMark x1="12955" y1="62357" x2="12955" y2="62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7606" b="8935"/>
          <a:stretch/>
        </p:blipFill>
        <p:spPr bwMode="auto">
          <a:xfrm>
            <a:off x="9196976" y="4902200"/>
            <a:ext cx="2976980" cy="167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B5E9FE5E-34F9-4A42-A85A-AE4744BB2A06}"/>
              </a:ext>
            </a:extLst>
          </p:cNvPr>
          <p:cNvGrpSpPr/>
          <p:nvPr/>
        </p:nvGrpSpPr>
        <p:grpSpPr>
          <a:xfrm>
            <a:off x="3083477" y="4042185"/>
            <a:ext cx="3711022" cy="2997413"/>
            <a:chOff x="3083477" y="4042185"/>
            <a:chExt cx="3711022" cy="2997413"/>
          </a:xfrm>
        </p:grpSpPr>
        <p:pic>
          <p:nvPicPr>
            <p:cNvPr id="3086" name="Picture 14" descr="23,102 Painkiller Illustrations &amp;amp; Clip Art - iStock">
              <a:extLst>
                <a:ext uri="{FF2B5EF4-FFF2-40B4-BE49-F238E27FC236}">
                  <a16:creationId xmlns:a16="http://schemas.microsoft.com/office/drawing/2014/main" id="{3EE4858B-EE19-4ACF-A724-B1696190F8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04" b="91667" l="8987" r="91667">
                          <a14:foregroundMark x1="70425" y1="51961" x2="70425" y2="51961"/>
                          <a14:foregroundMark x1="82843" y1="73693" x2="82843" y2="73693"/>
                          <a14:foregroundMark x1="70425" y1="91667" x2="70425" y2="91667"/>
                          <a14:foregroundMark x1="66993" y1="90359" x2="66993" y2="90359"/>
                          <a14:foregroundMark x1="72712" y1="76961" x2="72712" y2="76961"/>
                          <a14:foregroundMark x1="66503" y1="76307" x2="66503" y2="76307"/>
                          <a14:foregroundMark x1="86438" y1="66993" x2="86438" y2="66993"/>
                          <a14:foregroundMark x1="91830" y1="71569" x2="91830" y2="71569"/>
                          <a14:foregroundMark x1="73366" y1="75000" x2="73366" y2="75000"/>
                          <a14:foregroundMark x1="63235" y1="66503" x2="63235" y2="66503"/>
                          <a14:foregroundMark x1="78268" y1="87908" x2="78268" y2="87908"/>
                          <a14:foregroundMark x1="88562" y1="86765" x2="88562" y2="86765"/>
                          <a14:foregroundMark x1="89706" y1="79575" x2="89706" y2="79575"/>
                          <a14:foregroundMark x1="35784" y1="85131" x2="35784" y2="85131"/>
                          <a14:foregroundMark x1="25163" y1="85131" x2="25163" y2="85131"/>
                          <a14:foregroundMark x1="32353" y1="80065" x2="32353" y2="80065"/>
                          <a14:foregroundMark x1="42810" y1="85948" x2="42810" y2="85948"/>
                          <a14:foregroundMark x1="8987" y1="80556" x2="8987" y2="80556"/>
                          <a14:foregroundMark x1="85131" y1="58333" x2="85131" y2="58333"/>
                          <a14:foregroundMark x1="77614" y1="72059" x2="77614" y2="72059"/>
                          <a14:foregroundMark x1="83333" y1="65196" x2="89706" y2="70752"/>
                          <a14:foregroundMark x1="89706" y1="70752" x2="77288" y2="80392"/>
                          <a14:foregroundMark x1="77288" y1="80392" x2="67157" y2="78268"/>
                          <a14:foregroundMark x1="67157" y1="78268" x2="82843" y2="674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11874" b="-3986"/>
            <a:stretch/>
          </p:blipFill>
          <p:spPr bwMode="auto">
            <a:xfrm>
              <a:off x="3083477" y="4502150"/>
              <a:ext cx="2668072" cy="24739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Cartoon Image Of Young Boy With A Stomach Ache Stock Illustration -  Download Image Now - iStock">
              <a:extLst>
                <a:ext uri="{FF2B5EF4-FFF2-40B4-BE49-F238E27FC236}">
                  <a16:creationId xmlns:a16="http://schemas.microsoft.com/office/drawing/2014/main" id="{FAA58DA9-3C48-4D45-ADD8-83B9269A2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762" b="96289" l="9961" r="89844">
                          <a14:foregroundMark x1="42188" y1="5957" x2="42188" y2="5957"/>
                          <a14:foregroundMark x1="41504" y1="95020" x2="41504" y2="95020"/>
                          <a14:foregroundMark x1="61328" y1="96289" x2="61328" y2="96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4" t="4865" r="24259"/>
            <a:stretch/>
          </p:blipFill>
          <p:spPr bwMode="auto">
            <a:xfrm>
              <a:off x="5166648" y="4042185"/>
              <a:ext cx="1627851" cy="29974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0" name="Picture 18" descr="Girl Holding Soda Stock Illustrations – 156 Girl Holding Soda Stock  Illustrations, Vectors &amp;amp; Clipart - Dreamstime">
            <a:extLst>
              <a:ext uri="{FF2B5EF4-FFF2-40B4-BE49-F238E27FC236}">
                <a16:creationId xmlns:a16="http://schemas.microsoft.com/office/drawing/2014/main" id="{4DC9F5A3-175C-46E7-AF0B-A48E65454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8"/>
          <a:stretch/>
        </p:blipFill>
        <p:spPr bwMode="auto">
          <a:xfrm>
            <a:off x="794169" y="3853162"/>
            <a:ext cx="1632725" cy="2854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2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DE6A8E-9E4B-4A86-BF2B-0793A5113D90}"/>
              </a:ext>
            </a:extLst>
          </p:cNvPr>
          <p:cNvSpPr txBox="1"/>
          <p:nvPr/>
        </p:nvSpPr>
        <p:spPr>
          <a:xfrm>
            <a:off x="4039645" y="2752032"/>
            <a:ext cx="355482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01F1B6F-DCEF-4CEB-B9A7-423D2D93F1FF}"/>
              </a:ext>
            </a:extLst>
          </p:cNvPr>
          <p:cNvSpPr/>
          <p:nvPr/>
        </p:nvSpPr>
        <p:spPr>
          <a:xfrm rot="21152542">
            <a:off x="2395026" y="1061312"/>
            <a:ext cx="7350711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570FB59-5371-4AA8-B78A-362D7E00413D}"/>
              </a:ext>
            </a:extLst>
          </p:cNvPr>
          <p:cNvSpPr/>
          <p:nvPr/>
        </p:nvSpPr>
        <p:spPr>
          <a:xfrm>
            <a:off x="2686032" y="1089974"/>
            <a:ext cx="6819936" cy="4015843"/>
          </a:xfrm>
          <a:prstGeom prst="roundRect">
            <a:avLst>
              <a:gd name="adj" fmla="val 16908"/>
            </a:avLst>
          </a:prstGeom>
          <a:noFill/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4F8790-D8F4-443E-B72E-8B7CF530F47A}"/>
              </a:ext>
            </a:extLst>
          </p:cNvPr>
          <p:cNvSpPr txBox="1"/>
          <p:nvPr/>
        </p:nvSpPr>
        <p:spPr>
          <a:xfrm>
            <a:off x="4134700" y="2679091"/>
            <a:ext cx="3459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rgbClr val="682363"/>
                </a:solidFill>
              </a:rPr>
              <a:t>6</a:t>
            </a:r>
            <a:r>
              <a:rPr lang="en-US" sz="3200" b="0" i="0" u="none" strike="noStrike" baseline="0" dirty="0"/>
              <a:t> Pronunciation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FAB9CCA-8FC0-499B-BB9B-2639E9D78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761" y="2773400"/>
            <a:ext cx="578734" cy="56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5812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نسق Office">
  <a:themeElements>
    <a:clrScheme name="برتقال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256</Words>
  <Application>Microsoft Office PowerPoint</Application>
  <PresentationFormat>شاشة عريضة</PresentationFormat>
  <Paragraphs>65</Paragraphs>
  <Slides>12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Algerian</vt:lpstr>
      <vt:lpstr>Arial</vt:lpstr>
      <vt:lpstr>Bahnschrift Condensed</vt:lpstr>
      <vt:lpstr>Calibri</vt:lpstr>
      <vt:lpstr>Calibri Light</vt:lpstr>
      <vt:lpstr>HelveticaNeue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16</cp:revision>
  <dcterms:created xsi:type="dcterms:W3CDTF">2021-10-31T07:23:49Z</dcterms:created>
  <dcterms:modified xsi:type="dcterms:W3CDTF">2022-10-17T09:21:49Z</dcterms:modified>
</cp:coreProperties>
</file>