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4"/>
  </p:notesMasterIdLst>
  <p:sldIdLst>
    <p:sldId id="267" r:id="rId2"/>
    <p:sldId id="266" r:id="rId3"/>
    <p:sldId id="269" r:id="rId4"/>
    <p:sldId id="265" r:id="rId5"/>
    <p:sldId id="275" r:id="rId6"/>
    <p:sldId id="270" r:id="rId7"/>
    <p:sldId id="264" r:id="rId8"/>
    <p:sldId id="281" r:id="rId9"/>
    <p:sldId id="262" r:id="rId10"/>
    <p:sldId id="263" r:id="rId11"/>
    <p:sldId id="272" r:id="rId12"/>
    <p:sldId id="258" r:id="rId13"/>
    <p:sldId id="259" r:id="rId14"/>
    <p:sldId id="260" r:id="rId15"/>
    <p:sldId id="261" r:id="rId16"/>
    <p:sldId id="273" r:id="rId17"/>
    <p:sldId id="274" r:id="rId18"/>
    <p:sldId id="276" r:id="rId19"/>
    <p:sldId id="277" r:id="rId20"/>
    <p:sldId id="280" r:id="rId21"/>
    <p:sldId id="279" r:id="rId22"/>
    <p:sldId id="278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4A5D"/>
    <a:srgbClr val="FA475B"/>
    <a:srgbClr val="FC798A"/>
    <a:srgbClr val="FFBE77"/>
    <a:srgbClr val="F5E9D2"/>
    <a:srgbClr val="FFF7F1"/>
    <a:srgbClr val="C97C5D"/>
    <a:srgbClr val="EFCFE3"/>
    <a:srgbClr val="EAF2D7"/>
    <a:srgbClr val="FFC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17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932" y="28"/>
      </p:cViewPr>
      <p:guideLst>
        <p:guide orient="horz" pos="2205"/>
        <p:guide pos="37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33C33C4D-FCEA-4D57-92FB-D70A56C446EE}"/>
    <pc:docChg chg="undo redo custSel addSld delSld modSld sldOrd modMainMaster">
      <pc:chgData name="حصه بنت العتيبي" userId="c1fe605c-1aaf-4791-a440-af891effc177" providerId="ADAL" clId="{33C33C4D-FCEA-4D57-92FB-D70A56C446EE}" dt="2022-10-28T09:33:09.372" v="3241"/>
      <pc:docMkLst>
        <pc:docMk/>
      </pc:docMkLst>
      <pc:sldChg chg="addSp delSp modSp new del mod ord modTransition setBg modAnim">
        <pc:chgData name="حصه بنت العتيبي" userId="c1fe605c-1aaf-4791-a440-af891effc177" providerId="ADAL" clId="{33C33C4D-FCEA-4D57-92FB-D70A56C446EE}" dt="2022-10-08T13:11:58.005" v="1384" actId="47"/>
        <pc:sldMkLst>
          <pc:docMk/>
          <pc:sldMk cId="1576564021" sldId="256"/>
        </pc:sldMkLst>
        <pc:spChg chg="add mod">
          <ac:chgData name="حصه بنت العتيبي" userId="c1fe605c-1aaf-4791-a440-af891effc177" providerId="ADAL" clId="{33C33C4D-FCEA-4D57-92FB-D70A56C446EE}" dt="2022-10-05T08:23:40.922" v="143" actId="1076"/>
          <ac:spMkLst>
            <pc:docMk/>
            <pc:sldMk cId="1576564021" sldId="256"/>
            <ac:spMk id="4" creationId="{900E42E9-F4F5-4375-A2FC-289792BC3774}"/>
          </ac:spMkLst>
        </pc:spChg>
        <pc:spChg chg="add del mod">
          <ac:chgData name="حصه بنت العتيبي" userId="c1fe605c-1aaf-4791-a440-af891effc177" providerId="ADAL" clId="{33C33C4D-FCEA-4D57-92FB-D70A56C446EE}" dt="2022-10-05T08:23:35.307" v="142" actId="478"/>
          <ac:spMkLst>
            <pc:docMk/>
            <pc:sldMk cId="1576564021" sldId="256"/>
            <ac:spMk id="5" creationId="{D406322F-E324-97B1-8CD5-3D827BCDE620}"/>
          </ac:spMkLst>
        </pc:spChg>
        <pc:spChg chg="add mod">
          <ac:chgData name="حصه بنت العتيبي" userId="c1fe605c-1aaf-4791-a440-af891effc177" providerId="ADAL" clId="{33C33C4D-FCEA-4D57-92FB-D70A56C446EE}" dt="2022-10-05T08:23:44.238" v="144" actId="1076"/>
          <ac:spMkLst>
            <pc:docMk/>
            <pc:sldMk cId="1576564021" sldId="256"/>
            <ac:spMk id="6" creationId="{0D12E36A-079E-6144-CFA4-5F0140CE855F}"/>
          </ac:spMkLst>
        </pc:spChg>
        <pc:spChg chg="add mod">
          <ac:chgData name="حصه بنت العتيبي" userId="c1fe605c-1aaf-4791-a440-af891effc177" providerId="ADAL" clId="{33C33C4D-FCEA-4D57-92FB-D70A56C446EE}" dt="2022-10-05T08:23:23.034" v="138" actId="1076"/>
          <ac:spMkLst>
            <pc:docMk/>
            <pc:sldMk cId="1576564021" sldId="256"/>
            <ac:spMk id="7" creationId="{C18D6F29-59D8-DC26-901F-4C637F5D450C}"/>
          </ac:spMkLst>
        </pc:spChg>
        <pc:picChg chg="add mod">
          <ac:chgData name="حصه بنت العتيبي" userId="c1fe605c-1aaf-4791-a440-af891effc177" providerId="ADAL" clId="{33C33C4D-FCEA-4D57-92FB-D70A56C446EE}" dt="2022-10-06T05:50:38.075" v="366" actId="208"/>
          <ac:picMkLst>
            <pc:docMk/>
            <pc:sldMk cId="1576564021" sldId="256"/>
            <ac:picMk id="3" creationId="{3FF3928D-12A4-3812-A20E-75554B7ECB7B}"/>
          </ac:picMkLst>
        </pc:picChg>
        <pc:picChg chg="add del mod">
          <ac:chgData name="حصه بنت العتيبي" userId="c1fe605c-1aaf-4791-a440-af891effc177" providerId="ADAL" clId="{33C33C4D-FCEA-4D57-92FB-D70A56C446EE}" dt="2022-10-05T08:30:00.185" v="157" actId="21"/>
          <ac:picMkLst>
            <pc:docMk/>
            <pc:sldMk cId="1576564021" sldId="256"/>
            <ac:picMk id="8" creationId="{30F9786F-9F1D-D333-30F0-06F473F49886}"/>
          </ac:picMkLst>
        </pc:picChg>
      </pc:sldChg>
      <pc:sldChg chg="addSp delSp modSp new add del mod ord modTransition">
        <pc:chgData name="حصه بنت العتيبي" userId="c1fe605c-1aaf-4791-a440-af891effc177" providerId="ADAL" clId="{33C33C4D-FCEA-4D57-92FB-D70A56C446EE}" dt="2022-10-08T13:16:17.966" v="1409" actId="47"/>
        <pc:sldMkLst>
          <pc:docMk/>
          <pc:sldMk cId="2426695647" sldId="257"/>
        </pc:sldMkLst>
        <pc:spChg chg="add del mod">
          <ac:chgData name="حصه بنت العتيبي" userId="c1fe605c-1aaf-4791-a440-af891effc177" providerId="ADAL" clId="{33C33C4D-FCEA-4D57-92FB-D70A56C446EE}" dt="2022-10-08T13:16:12.893" v="1407" actId="21"/>
          <ac:spMkLst>
            <pc:docMk/>
            <pc:sldMk cId="2426695647" sldId="257"/>
            <ac:spMk id="2" creationId="{5B46B855-FF52-9CC2-8D99-5D9BC4B8590C}"/>
          </ac:spMkLst>
        </pc:spChg>
        <pc:spChg chg="add del mod">
          <ac:chgData name="حصه بنت العتيبي" userId="c1fe605c-1aaf-4791-a440-af891effc177" providerId="ADAL" clId="{33C33C4D-FCEA-4D57-92FB-D70A56C446EE}" dt="2022-10-08T13:16:12.893" v="1407" actId="21"/>
          <ac:spMkLst>
            <pc:docMk/>
            <pc:sldMk cId="2426695647" sldId="257"/>
            <ac:spMk id="3" creationId="{FA995C65-E06C-FFEC-99D0-5DB6AD1DB22C}"/>
          </ac:spMkLst>
        </pc:spChg>
        <pc:spChg chg="add del mod">
          <ac:chgData name="حصه بنت العتيبي" userId="c1fe605c-1aaf-4791-a440-af891effc177" providerId="ADAL" clId="{33C33C4D-FCEA-4D57-92FB-D70A56C446EE}" dt="2022-10-08T13:16:12.893" v="1407" actId="21"/>
          <ac:spMkLst>
            <pc:docMk/>
            <pc:sldMk cId="2426695647" sldId="257"/>
            <ac:spMk id="4" creationId="{14854ADA-9385-1C69-C9E6-C42B1C1DB72B}"/>
          </ac:spMkLst>
        </pc:spChg>
        <pc:spChg chg="add del mod">
          <ac:chgData name="حصه بنت العتيبي" userId="c1fe605c-1aaf-4791-a440-af891effc177" providerId="ADAL" clId="{33C33C4D-FCEA-4D57-92FB-D70A56C446EE}" dt="2022-10-08T13:13:46.682" v="1388"/>
          <ac:spMkLst>
            <pc:docMk/>
            <pc:sldMk cId="2426695647" sldId="257"/>
            <ac:spMk id="8" creationId="{9D5B96D0-259F-3547-CE0F-8FFDDC19ED36}"/>
          </ac:spMkLst>
        </pc:spChg>
        <pc:spChg chg="add del mod">
          <ac:chgData name="حصه بنت العتيبي" userId="c1fe605c-1aaf-4791-a440-af891effc177" providerId="ADAL" clId="{33C33C4D-FCEA-4D57-92FB-D70A56C446EE}" dt="2022-10-08T13:13:46.682" v="1388"/>
          <ac:spMkLst>
            <pc:docMk/>
            <pc:sldMk cId="2426695647" sldId="257"/>
            <ac:spMk id="9" creationId="{5E5C2603-5530-75B9-E534-E2A6C7EE8BC4}"/>
          </ac:spMkLst>
        </pc:spChg>
        <pc:spChg chg="add del mod">
          <ac:chgData name="حصه بنت العتيبي" userId="c1fe605c-1aaf-4791-a440-af891effc177" providerId="ADAL" clId="{33C33C4D-FCEA-4D57-92FB-D70A56C446EE}" dt="2022-10-08T13:13:46.682" v="1388"/>
          <ac:spMkLst>
            <pc:docMk/>
            <pc:sldMk cId="2426695647" sldId="257"/>
            <ac:spMk id="10" creationId="{CA1D7498-B5A5-4496-C21A-2D375979F80E}"/>
          </ac:spMkLst>
        </pc:spChg>
        <pc:picChg chg="add del mod">
          <ac:chgData name="حصه بنت العتيبي" userId="c1fe605c-1aaf-4791-a440-af891effc177" providerId="ADAL" clId="{33C33C4D-FCEA-4D57-92FB-D70A56C446EE}" dt="2022-10-08T13:16:12.893" v="1407" actId="21"/>
          <ac:picMkLst>
            <pc:docMk/>
            <pc:sldMk cId="2426695647" sldId="257"/>
            <ac:picMk id="5" creationId="{310E4F55-7392-5FB3-DA0D-7A1C9A686535}"/>
          </ac:picMkLst>
        </pc:picChg>
        <pc:picChg chg="add del mod">
          <ac:chgData name="حصه بنت العتيبي" userId="c1fe605c-1aaf-4791-a440-af891effc177" providerId="ADAL" clId="{33C33C4D-FCEA-4D57-92FB-D70A56C446EE}" dt="2022-10-08T13:13:39.233" v="1386" actId="478"/>
          <ac:picMkLst>
            <pc:docMk/>
            <pc:sldMk cId="2426695647" sldId="257"/>
            <ac:picMk id="6" creationId="{DDD9789A-AD60-601E-C648-F14C93FA1A8C}"/>
          </ac:picMkLst>
        </pc:picChg>
        <pc:picChg chg="add del mod">
          <ac:chgData name="حصه بنت العتيبي" userId="c1fe605c-1aaf-4791-a440-af891effc177" providerId="ADAL" clId="{33C33C4D-FCEA-4D57-92FB-D70A56C446EE}" dt="2022-10-08T13:13:46.682" v="1388"/>
          <ac:picMkLst>
            <pc:docMk/>
            <pc:sldMk cId="2426695647" sldId="257"/>
            <ac:picMk id="7" creationId="{8AF2BF20-A3A1-675F-8415-41A333148D24}"/>
          </ac:picMkLst>
        </pc:picChg>
      </pc:sldChg>
      <pc:sldChg chg="addSp delSp modSp new mod ord modTransition setBg delAnim modAnim">
        <pc:chgData name="حصه بنت العتيبي" userId="c1fe605c-1aaf-4791-a440-af891effc177" providerId="ADAL" clId="{33C33C4D-FCEA-4D57-92FB-D70A56C446EE}" dt="2022-10-28T09:32:18.225" v="3205"/>
        <pc:sldMkLst>
          <pc:docMk/>
          <pc:sldMk cId="2523609212" sldId="258"/>
        </pc:sldMkLst>
        <pc:spChg chg="add mod ord">
          <ac:chgData name="حصه بنت العتيبي" userId="c1fe605c-1aaf-4791-a440-af891effc177" providerId="ADAL" clId="{33C33C4D-FCEA-4D57-92FB-D70A56C446EE}" dt="2022-10-08T13:37:29.331" v="1505" actId="207"/>
          <ac:spMkLst>
            <pc:docMk/>
            <pc:sldMk cId="2523609212" sldId="258"/>
            <ac:spMk id="2" creationId="{5E083672-D2AE-E130-1E59-23D87DF6BFC8}"/>
          </ac:spMkLst>
        </pc:spChg>
        <pc:spChg chg="add del mod">
          <ac:chgData name="حصه بنت العتيبي" userId="c1fe605c-1aaf-4791-a440-af891effc177" providerId="ADAL" clId="{33C33C4D-FCEA-4D57-92FB-D70A56C446EE}" dt="2022-10-06T05:56:54.259" v="453" actId="21"/>
          <ac:spMkLst>
            <pc:docMk/>
            <pc:sldMk cId="2523609212" sldId="258"/>
            <ac:spMk id="3" creationId="{2788C570-F73D-BA95-A78E-8CC8FD7C0441}"/>
          </ac:spMkLst>
        </pc:spChg>
        <pc:spChg chg="add del mod">
          <ac:chgData name="حصه بنت العتيبي" userId="c1fe605c-1aaf-4791-a440-af891effc177" providerId="ADAL" clId="{33C33C4D-FCEA-4D57-92FB-D70A56C446EE}" dt="2022-10-06T06:01:40.270" v="514"/>
          <ac:spMkLst>
            <pc:docMk/>
            <pc:sldMk cId="2523609212" sldId="258"/>
            <ac:spMk id="6" creationId="{2281672B-E030-4CE2-D038-9E88286F5DE4}"/>
          </ac:spMkLst>
        </pc:spChg>
        <pc:spChg chg="add del mod">
          <ac:chgData name="حصه بنت العتيبي" userId="c1fe605c-1aaf-4791-a440-af891effc177" providerId="ADAL" clId="{33C33C4D-FCEA-4D57-92FB-D70A56C446EE}" dt="2022-10-05T08:46:21.291" v="298" actId="21"/>
          <ac:spMkLst>
            <pc:docMk/>
            <pc:sldMk cId="2523609212" sldId="258"/>
            <ac:spMk id="9" creationId="{838AACAE-F9B0-263F-DC6C-3453DEFF1883}"/>
          </ac:spMkLst>
        </pc:spChg>
        <pc:spChg chg="mod">
          <ac:chgData name="حصه بنت العتيبي" userId="c1fe605c-1aaf-4791-a440-af891effc177" providerId="ADAL" clId="{33C33C4D-FCEA-4D57-92FB-D70A56C446EE}" dt="2022-10-06T06:01:50.527" v="516"/>
          <ac:spMkLst>
            <pc:docMk/>
            <pc:sldMk cId="2523609212" sldId="258"/>
            <ac:spMk id="10" creationId="{E1AB2F5C-A4E6-B195-A467-73B93D81DE8D}"/>
          </ac:spMkLst>
        </pc:spChg>
        <pc:spChg chg="add mod">
          <ac:chgData name="حصه بنت العتيبي" userId="c1fe605c-1aaf-4791-a440-af891effc177" providerId="ADAL" clId="{33C33C4D-FCEA-4D57-92FB-D70A56C446EE}" dt="2022-10-08T18:09:57.568" v="2523" actId="14861"/>
          <ac:spMkLst>
            <pc:docMk/>
            <pc:sldMk cId="2523609212" sldId="258"/>
            <ac:spMk id="14" creationId="{F1640761-4431-68EC-6011-0B1641186AC7}"/>
          </ac:spMkLst>
        </pc:spChg>
        <pc:spChg chg="add del mod">
          <ac:chgData name="حصه بنت العتيبي" userId="c1fe605c-1aaf-4791-a440-af891effc177" providerId="ADAL" clId="{33C33C4D-FCEA-4D57-92FB-D70A56C446EE}" dt="2022-10-06T06:01:59.622" v="518"/>
          <ac:spMkLst>
            <pc:docMk/>
            <pc:sldMk cId="2523609212" sldId="258"/>
            <ac:spMk id="14" creationId="{FE29E13A-5D9A-5003-0A4D-94CC096DF1FF}"/>
          </ac:spMkLst>
        </pc:spChg>
        <pc:spChg chg="mod">
          <ac:chgData name="حصه بنت العتيبي" userId="c1fe605c-1aaf-4791-a440-af891effc177" providerId="ADAL" clId="{33C33C4D-FCEA-4D57-92FB-D70A56C446EE}" dt="2022-10-06T06:02:31.003" v="525"/>
          <ac:spMkLst>
            <pc:docMk/>
            <pc:sldMk cId="2523609212" sldId="258"/>
            <ac:spMk id="16" creationId="{5E65C2B9-F5C4-7DDE-F0F7-32FF8D0CE8EE}"/>
          </ac:spMkLst>
        </pc:spChg>
        <pc:spChg chg="mod">
          <ac:chgData name="حصه بنت العتيبي" userId="c1fe605c-1aaf-4791-a440-af891effc177" providerId="ADAL" clId="{33C33C4D-FCEA-4D57-92FB-D70A56C446EE}" dt="2022-10-06T06:02:31.003" v="525"/>
          <ac:spMkLst>
            <pc:docMk/>
            <pc:sldMk cId="2523609212" sldId="258"/>
            <ac:spMk id="21" creationId="{58809921-E284-1B03-07D7-A29C3A4BA327}"/>
          </ac:spMkLst>
        </pc:spChg>
        <pc:spChg chg="mod">
          <ac:chgData name="حصه بنت العتيبي" userId="c1fe605c-1aaf-4791-a440-af891effc177" providerId="ADAL" clId="{33C33C4D-FCEA-4D57-92FB-D70A56C446EE}" dt="2022-10-06T06:02:31.003" v="525"/>
          <ac:spMkLst>
            <pc:docMk/>
            <pc:sldMk cId="2523609212" sldId="258"/>
            <ac:spMk id="22" creationId="{19F0579F-E868-0077-7618-3C5437EDA643}"/>
          </ac:spMkLst>
        </pc:spChg>
        <pc:spChg chg="mod">
          <ac:chgData name="حصه بنت العتيبي" userId="c1fe605c-1aaf-4791-a440-af891effc177" providerId="ADAL" clId="{33C33C4D-FCEA-4D57-92FB-D70A56C446EE}" dt="2022-10-06T06:02:31.003" v="525"/>
          <ac:spMkLst>
            <pc:docMk/>
            <pc:sldMk cId="2523609212" sldId="258"/>
            <ac:spMk id="23" creationId="{53EF09A7-A04C-FE24-C0A5-715C8A418974}"/>
          </ac:spMkLst>
        </pc:spChg>
        <pc:spChg chg="mod">
          <ac:chgData name="حصه بنت العتيبي" userId="c1fe605c-1aaf-4791-a440-af891effc177" providerId="ADAL" clId="{33C33C4D-FCEA-4D57-92FB-D70A56C446EE}" dt="2022-10-06T06:02:44.823" v="526"/>
          <ac:spMkLst>
            <pc:docMk/>
            <pc:sldMk cId="2523609212" sldId="258"/>
            <ac:spMk id="25" creationId="{0FE155EB-A060-674E-6885-1133BD1B00A5}"/>
          </ac:spMkLst>
        </pc:spChg>
        <pc:spChg chg="add mod">
          <ac:chgData name="حصه بنت العتيبي" userId="c1fe605c-1aaf-4791-a440-af891effc177" providerId="ADAL" clId="{33C33C4D-FCEA-4D57-92FB-D70A56C446EE}" dt="2022-10-08T18:09:57.568" v="2523" actId="14861"/>
          <ac:spMkLst>
            <pc:docMk/>
            <pc:sldMk cId="2523609212" sldId="258"/>
            <ac:spMk id="27" creationId="{6D48F811-26AF-6DCC-ED08-56E3A1556D75}"/>
          </ac:spMkLst>
        </pc:spChg>
        <pc:spChg chg="add mod">
          <ac:chgData name="حصه بنت العتيبي" userId="c1fe605c-1aaf-4791-a440-af891effc177" providerId="ADAL" clId="{33C33C4D-FCEA-4D57-92FB-D70A56C446EE}" dt="2022-10-08T18:09:57.568" v="2523" actId="14861"/>
          <ac:spMkLst>
            <pc:docMk/>
            <pc:sldMk cId="2523609212" sldId="258"/>
            <ac:spMk id="28" creationId="{B6D60FBB-1AC6-F357-ED7A-F6FFF24FF352}"/>
          </ac:spMkLst>
        </pc:spChg>
        <pc:spChg chg="mod">
          <ac:chgData name="حصه بنت العتيبي" userId="c1fe605c-1aaf-4791-a440-af891effc177" providerId="ADAL" clId="{33C33C4D-FCEA-4D57-92FB-D70A56C446EE}" dt="2022-10-06T06:03:44.675" v="534"/>
          <ac:spMkLst>
            <pc:docMk/>
            <pc:sldMk cId="2523609212" sldId="258"/>
            <ac:spMk id="28" creationId="{CD3119C4-8A57-989D-A8FB-66DDE41DFB9C}"/>
          </ac:spMkLst>
        </pc:spChg>
        <pc:spChg chg="add mod">
          <ac:chgData name="حصه بنت العتيبي" userId="c1fe605c-1aaf-4791-a440-af891effc177" providerId="ADAL" clId="{33C33C4D-FCEA-4D57-92FB-D70A56C446EE}" dt="2022-10-08T18:09:57.568" v="2523" actId="14861"/>
          <ac:spMkLst>
            <pc:docMk/>
            <pc:sldMk cId="2523609212" sldId="258"/>
            <ac:spMk id="29" creationId="{5F46EF22-5D07-9282-A24F-0E279BF5187D}"/>
          </ac:spMkLst>
        </pc:spChg>
        <pc:spChg chg="add mod">
          <ac:chgData name="حصه بنت العتيبي" userId="c1fe605c-1aaf-4791-a440-af891effc177" providerId="ADAL" clId="{33C33C4D-FCEA-4D57-92FB-D70A56C446EE}" dt="2022-10-08T18:09:57.568" v="2523" actId="14861"/>
          <ac:spMkLst>
            <pc:docMk/>
            <pc:sldMk cId="2523609212" sldId="258"/>
            <ac:spMk id="30" creationId="{3053943F-210C-4D85-B3E5-54412DED525F}"/>
          </ac:spMkLst>
        </pc:spChg>
        <pc:spChg chg="add mod">
          <ac:chgData name="حصه بنت العتيبي" userId="c1fe605c-1aaf-4791-a440-af891effc177" providerId="ADAL" clId="{33C33C4D-FCEA-4D57-92FB-D70A56C446EE}" dt="2022-10-08T18:09:57.568" v="2523" actId="14861"/>
          <ac:spMkLst>
            <pc:docMk/>
            <pc:sldMk cId="2523609212" sldId="258"/>
            <ac:spMk id="31" creationId="{9A868A41-E362-FF4E-BDFE-39827170CDD3}"/>
          </ac:spMkLst>
        </pc:spChg>
        <pc:spChg chg="add del mod">
          <ac:chgData name="حصه بنت العتيبي" userId="c1fe605c-1aaf-4791-a440-af891effc177" providerId="ADAL" clId="{33C33C4D-FCEA-4D57-92FB-D70A56C446EE}" dt="2022-10-08T17:21:33.801" v="2357" actId="478"/>
          <ac:spMkLst>
            <pc:docMk/>
            <pc:sldMk cId="2523609212" sldId="258"/>
            <ac:spMk id="32" creationId="{1BEDF13E-C1FB-007B-DB6E-2FED68C4618C}"/>
          </ac:spMkLst>
        </pc:spChg>
        <pc:spChg chg="add mod">
          <ac:chgData name="حصه بنت العتيبي" userId="c1fe605c-1aaf-4791-a440-af891effc177" providerId="ADAL" clId="{33C33C4D-FCEA-4D57-92FB-D70A56C446EE}" dt="2022-10-08T17:50:13.451" v="2443" actId="208"/>
          <ac:spMkLst>
            <pc:docMk/>
            <pc:sldMk cId="2523609212" sldId="258"/>
            <ac:spMk id="42" creationId="{CBA0225A-F8CE-D1D7-84B1-4D698ABBDF0E}"/>
          </ac:spMkLst>
        </pc:spChg>
        <pc:grpChg chg="add mod">
          <ac:chgData name="حصه بنت العتيبي" userId="c1fe605c-1aaf-4791-a440-af891effc177" providerId="ADAL" clId="{33C33C4D-FCEA-4D57-92FB-D70A56C446EE}" dt="2022-10-08T17:16:53.176" v="2325" actId="1076"/>
          <ac:grpSpMkLst>
            <pc:docMk/>
            <pc:sldMk cId="2523609212" sldId="258"/>
            <ac:grpSpMk id="4" creationId="{BBFFA53B-8AF0-AD34-4570-B09749B6BD7A}"/>
          </ac:grpSpMkLst>
        </pc:grpChg>
        <pc:grpChg chg="add mod">
          <ac:chgData name="حصه بنت العتيبي" userId="c1fe605c-1aaf-4791-a440-af891effc177" providerId="ADAL" clId="{33C33C4D-FCEA-4D57-92FB-D70A56C446EE}" dt="2022-10-08T13:37:29.331" v="1505" actId="207"/>
          <ac:grpSpMkLst>
            <pc:docMk/>
            <pc:sldMk cId="2523609212" sldId="258"/>
            <ac:grpSpMk id="8" creationId="{6D10A0C5-4C49-1384-A970-D359A35EE5D0}"/>
          </ac:grpSpMkLst>
        </pc:grpChg>
        <pc:grpChg chg="add mod">
          <ac:chgData name="حصه بنت العتيبي" userId="c1fe605c-1aaf-4791-a440-af891effc177" providerId="ADAL" clId="{33C33C4D-FCEA-4D57-92FB-D70A56C446EE}" dt="2022-10-06T06:07:23.102" v="567" actId="1076"/>
          <ac:grpSpMkLst>
            <pc:docMk/>
            <pc:sldMk cId="2523609212" sldId="258"/>
            <ac:grpSpMk id="9" creationId="{65573B09-7B75-1C27-B18C-9382A8EC3201}"/>
          </ac:grpSpMkLst>
        </pc:grpChg>
        <pc:grpChg chg="mod">
          <ac:chgData name="حصه بنت العتيبي" userId="c1fe605c-1aaf-4791-a440-af891effc177" providerId="ADAL" clId="{33C33C4D-FCEA-4D57-92FB-D70A56C446EE}" dt="2022-10-06T06:01:50.527" v="516"/>
          <ac:grpSpMkLst>
            <pc:docMk/>
            <pc:sldMk cId="2523609212" sldId="258"/>
            <ac:grpSpMk id="11" creationId="{4EA97464-1B62-E0CA-08F1-30AC6260A33E}"/>
          </ac:grpSpMkLst>
        </pc:grpChg>
        <pc:grpChg chg="add mod">
          <ac:chgData name="حصه بنت العتيبي" userId="c1fe605c-1aaf-4791-a440-af891effc177" providerId="ADAL" clId="{33C33C4D-FCEA-4D57-92FB-D70A56C446EE}" dt="2022-10-06T06:07:23.102" v="567" actId="1076"/>
          <ac:grpSpMkLst>
            <pc:docMk/>
            <pc:sldMk cId="2523609212" sldId="258"/>
            <ac:grpSpMk id="15" creationId="{B8AE92CE-1377-82E1-DDC6-9B8A5B624D00}"/>
          </ac:grpSpMkLst>
        </pc:grpChg>
        <pc:grpChg chg="mod">
          <ac:chgData name="حصه بنت العتيبي" userId="c1fe605c-1aaf-4791-a440-af891effc177" providerId="ADAL" clId="{33C33C4D-FCEA-4D57-92FB-D70A56C446EE}" dt="2022-10-06T06:02:31.003" v="525"/>
          <ac:grpSpMkLst>
            <pc:docMk/>
            <pc:sldMk cId="2523609212" sldId="258"/>
            <ac:grpSpMk id="17" creationId="{01BACB75-9D6B-7D80-B05B-920E4A8F7C92}"/>
          </ac:grpSpMkLst>
        </pc:grpChg>
        <pc:grpChg chg="mod">
          <ac:chgData name="حصه بنت العتيبي" userId="c1fe605c-1aaf-4791-a440-af891effc177" providerId="ADAL" clId="{33C33C4D-FCEA-4D57-92FB-D70A56C446EE}" dt="2022-10-06T06:02:31.003" v="525"/>
          <ac:grpSpMkLst>
            <pc:docMk/>
            <pc:sldMk cId="2523609212" sldId="258"/>
            <ac:grpSpMk id="19" creationId="{CB6C5CC3-E726-1C1A-9C7F-EC20969D84C0}"/>
          </ac:grpSpMkLst>
        </pc:grpChg>
        <pc:grpChg chg="mod">
          <ac:chgData name="حصه بنت العتيبي" userId="c1fe605c-1aaf-4791-a440-af891effc177" providerId="ADAL" clId="{33C33C4D-FCEA-4D57-92FB-D70A56C446EE}" dt="2022-10-06T06:02:31.003" v="525"/>
          <ac:grpSpMkLst>
            <pc:docMk/>
            <pc:sldMk cId="2523609212" sldId="258"/>
            <ac:grpSpMk id="20" creationId="{BF709235-E250-F084-45EE-A751C0446164}"/>
          </ac:grpSpMkLst>
        </pc:grpChg>
        <pc:grpChg chg="add mod">
          <ac:chgData name="حصه بنت العتيبي" userId="c1fe605c-1aaf-4791-a440-af891effc177" providerId="ADAL" clId="{33C33C4D-FCEA-4D57-92FB-D70A56C446EE}" dt="2022-10-06T06:07:23.102" v="567" actId="1076"/>
          <ac:grpSpMkLst>
            <pc:docMk/>
            <pc:sldMk cId="2523609212" sldId="258"/>
            <ac:grpSpMk id="24" creationId="{6D0A6F1B-C67B-183C-9A70-87276CDC9E80}"/>
          </ac:grpSpMkLst>
        </pc:grpChg>
        <pc:grpChg chg="add del mod">
          <ac:chgData name="حصه بنت العتيبي" userId="c1fe605c-1aaf-4791-a440-af891effc177" providerId="ADAL" clId="{33C33C4D-FCEA-4D57-92FB-D70A56C446EE}" dt="2022-10-06T06:09:50.815" v="581" actId="478"/>
          <ac:grpSpMkLst>
            <pc:docMk/>
            <pc:sldMk cId="2523609212" sldId="258"/>
            <ac:grpSpMk id="27" creationId="{FAAF48BF-5041-CEE0-AD71-CDFD5CC37020}"/>
          </ac:grpSpMkLst>
        </pc:grpChg>
        <pc:grpChg chg="mod">
          <ac:chgData name="حصه بنت العتيبي" userId="c1fe605c-1aaf-4791-a440-af891effc177" providerId="ADAL" clId="{33C33C4D-FCEA-4D57-92FB-D70A56C446EE}" dt="2022-10-06T06:03:44.675" v="534"/>
          <ac:grpSpMkLst>
            <pc:docMk/>
            <pc:sldMk cId="2523609212" sldId="258"/>
            <ac:grpSpMk id="29" creationId="{A156A0BA-AC76-6B82-6A9D-9C6B91DC45B7}"/>
          </ac:grpSpMkLst>
        </pc:grpChg>
        <pc:graphicFrameChg chg="add del mod">
          <ac:chgData name="حصه بنت العتيبي" userId="c1fe605c-1aaf-4791-a440-af891effc177" providerId="ADAL" clId="{33C33C4D-FCEA-4D57-92FB-D70A56C446EE}" dt="2022-10-08T13:37:53.327" v="1509"/>
          <ac:graphicFrameMkLst>
            <pc:docMk/>
            <pc:sldMk cId="2523609212" sldId="258"/>
            <ac:graphicFrameMk id="3" creationId="{04B425E8-BA18-B606-1774-690E001A8DF0}"/>
          </ac:graphicFrameMkLst>
        </pc:graphicFrameChg>
        <pc:picChg chg="add del mod">
          <ac:chgData name="حصه بنت العتيبي" userId="c1fe605c-1aaf-4791-a440-af891effc177" providerId="ADAL" clId="{33C33C4D-FCEA-4D57-92FB-D70A56C446EE}" dt="2022-10-05T08:36:30.574" v="236" actId="478"/>
          <ac:picMkLst>
            <pc:docMk/>
            <pc:sldMk cId="2523609212" sldId="258"/>
            <ac:picMk id="3" creationId="{F1E3FD44-FF32-34D5-6079-6B4F3B2BAA6E}"/>
          </ac:picMkLst>
        </pc:picChg>
        <pc:picChg chg="add mod modCrop">
          <ac:chgData name="حصه بنت العتيبي" userId="c1fe605c-1aaf-4791-a440-af891effc177" providerId="ADAL" clId="{33C33C4D-FCEA-4D57-92FB-D70A56C446EE}" dt="2022-10-08T17:16:49.986" v="2323" actId="14100"/>
          <ac:picMkLst>
            <pc:docMk/>
            <pc:sldMk cId="2523609212" sldId="258"/>
            <ac:picMk id="5" creationId="{8F8D1C0D-E247-1BBA-AAD2-236691C783F2}"/>
          </ac:picMkLst>
        </pc:picChg>
        <pc:picChg chg="add mod">
          <ac:chgData name="حصه بنت العتيبي" userId="c1fe605c-1aaf-4791-a440-af891effc177" providerId="ADAL" clId="{33C33C4D-FCEA-4D57-92FB-D70A56C446EE}" dt="2022-10-08T17:06:12.080" v="2267" actId="14100"/>
          <ac:picMkLst>
            <pc:docMk/>
            <pc:sldMk cId="2523609212" sldId="258"/>
            <ac:picMk id="6" creationId="{32FEDDC8-0FC0-83CF-9EEA-D75477A13578}"/>
          </ac:picMkLst>
        </pc:picChg>
        <pc:picChg chg="add mod">
          <ac:chgData name="حصه بنت العتيبي" userId="c1fe605c-1aaf-4791-a440-af891effc177" providerId="ADAL" clId="{33C33C4D-FCEA-4D57-92FB-D70A56C446EE}" dt="2022-10-08T17:16:49.986" v="2323" actId="14100"/>
          <ac:picMkLst>
            <pc:docMk/>
            <pc:sldMk cId="2523609212" sldId="258"/>
            <ac:picMk id="7" creationId="{9A10ACC3-651E-6DB4-B8DF-234419611896}"/>
          </ac:picMkLst>
        </pc:picChg>
        <pc:picChg chg="mod">
          <ac:chgData name="حصه بنت العتيبي" userId="c1fe605c-1aaf-4791-a440-af891effc177" providerId="ADAL" clId="{33C33C4D-FCEA-4D57-92FB-D70A56C446EE}" dt="2022-10-06T06:01:50.527" v="516"/>
          <ac:picMkLst>
            <pc:docMk/>
            <pc:sldMk cId="2523609212" sldId="258"/>
            <ac:picMk id="12" creationId="{AFEE0CA4-992F-284E-1245-67581847CCBB}"/>
          </ac:picMkLst>
        </pc:picChg>
        <pc:picChg chg="mod">
          <ac:chgData name="حصه بنت العتيبي" userId="c1fe605c-1aaf-4791-a440-af891effc177" providerId="ADAL" clId="{33C33C4D-FCEA-4D57-92FB-D70A56C446EE}" dt="2022-10-06T06:01:50.527" v="516"/>
          <ac:picMkLst>
            <pc:docMk/>
            <pc:sldMk cId="2523609212" sldId="258"/>
            <ac:picMk id="13" creationId="{6EB2F0F9-D4B5-4DA5-13CB-C876716B4883}"/>
          </ac:picMkLst>
        </pc:picChg>
        <pc:picChg chg="mod">
          <ac:chgData name="حصه بنت العتيبي" userId="c1fe605c-1aaf-4791-a440-af891effc177" providerId="ADAL" clId="{33C33C4D-FCEA-4D57-92FB-D70A56C446EE}" dt="2022-10-06T06:02:31.003" v="525"/>
          <ac:picMkLst>
            <pc:docMk/>
            <pc:sldMk cId="2523609212" sldId="258"/>
            <ac:picMk id="18" creationId="{FCF2BDE3-0854-4FBC-AF2A-46B18D5BFC28}"/>
          </ac:picMkLst>
        </pc:picChg>
        <pc:picChg chg="mod">
          <ac:chgData name="حصه بنت العتيبي" userId="c1fe605c-1aaf-4791-a440-af891effc177" providerId="ADAL" clId="{33C33C4D-FCEA-4D57-92FB-D70A56C446EE}" dt="2022-10-06T06:02:44.823" v="526"/>
          <ac:picMkLst>
            <pc:docMk/>
            <pc:sldMk cId="2523609212" sldId="258"/>
            <ac:picMk id="26" creationId="{E886845C-4C83-3CDA-274D-1E4286BF8DAE}"/>
          </ac:picMkLst>
        </pc:picChg>
        <pc:picChg chg="mod">
          <ac:chgData name="حصه بنت العتيبي" userId="c1fe605c-1aaf-4791-a440-af891effc177" providerId="ADAL" clId="{33C33C4D-FCEA-4D57-92FB-D70A56C446EE}" dt="2022-10-06T06:03:44.675" v="534"/>
          <ac:picMkLst>
            <pc:docMk/>
            <pc:sldMk cId="2523609212" sldId="258"/>
            <ac:picMk id="30" creationId="{6D1658DF-B6B3-B7C2-9D2E-77E8FFB725BF}"/>
          </ac:picMkLst>
        </pc:picChg>
        <pc:picChg chg="mod">
          <ac:chgData name="حصه بنت العتيبي" userId="c1fe605c-1aaf-4791-a440-af891effc177" providerId="ADAL" clId="{33C33C4D-FCEA-4D57-92FB-D70A56C446EE}" dt="2022-10-06T06:03:44.675" v="534"/>
          <ac:picMkLst>
            <pc:docMk/>
            <pc:sldMk cId="2523609212" sldId="258"/>
            <ac:picMk id="31" creationId="{B4D357DC-73F1-D0E2-834A-3D929F0E62B8}"/>
          </ac:picMkLst>
        </pc:picChg>
        <pc:picChg chg="add del mod">
          <ac:chgData name="حصه بنت العتيبي" userId="c1fe605c-1aaf-4791-a440-af891effc177" providerId="ADAL" clId="{33C33C4D-FCEA-4D57-92FB-D70A56C446EE}" dt="2022-10-06T07:57:11.558" v="700"/>
          <ac:picMkLst>
            <pc:docMk/>
            <pc:sldMk cId="2523609212" sldId="258"/>
            <ac:picMk id="32" creationId="{3093ED44-6E83-E95F-91F4-87573B64DC5B}"/>
          </ac:picMkLst>
        </pc:picChg>
        <pc:picChg chg="add del mod">
          <ac:chgData name="حصه بنت العتيبي" userId="c1fe605c-1aaf-4791-a440-af891effc177" providerId="ADAL" clId="{33C33C4D-FCEA-4D57-92FB-D70A56C446EE}" dt="2022-10-06T07:57:08.779" v="696"/>
          <ac:picMkLst>
            <pc:docMk/>
            <pc:sldMk cId="2523609212" sldId="258"/>
            <ac:picMk id="34" creationId="{FACB0264-B912-D559-AF9D-ACA12C2D18AF}"/>
          </ac:picMkLst>
        </pc:picChg>
        <pc:picChg chg="add mod">
          <ac:chgData name="حصه بنت العتيبي" userId="c1fe605c-1aaf-4791-a440-af891effc177" providerId="ADAL" clId="{33C33C4D-FCEA-4D57-92FB-D70A56C446EE}" dt="2022-10-08T17:41:06.659" v="2393" actId="14100"/>
          <ac:picMkLst>
            <pc:docMk/>
            <pc:sldMk cId="2523609212" sldId="258"/>
            <ac:picMk id="57" creationId="{FC59886C-2D88-FF5B-9D34-6D9AB61396E2}"/>
          </ac:picMkLst>
        </pc:picChg>
        <pc:cxnChg chg="add mod">
          <ac:chgData name="حصه بنت العتيبي" userId="c1fe605c-1aaf-4791-a440-af891effc177" providerId="ADAL" clId="{33C33C4D-FCEA-4D57-92FB-D70A56C446EE}" dt="2022-10-08T17:50:13.451" v="2443" actId="208"/>
          <ac:cxnSpMkLst>
            <pc:docMk/>
            <pc:sldMk cId="2523609212" sldId="258"/>
            <ac:cxnSpMk id="33" creationId="{A073276C-DBD8-98D4-FD11-DA002712B5A1}"/>
          </ac:cxnSpMkLst>
        </pc:cxnChg>
        <pc:cxnChg chg="add mod">
          <ac:chgData name="حصه بنت العتيبي" userId="c1fe605c-1aaf-4791-a440-af891effc177" providerId="ADAL" clId="{33C33C4D-FCEA-4D57-92FB-D70A56C446EE}" dt="2022-10-08T17:50:13.451" v="2443" actId="208"/>
          <ac:cxnSpMkLst>
            <pc:docMk/>
            <pc:sldMk cId="2523609212" sldId="258"/>
            <ac:cxnSpMk id="34" creationId="{FD0BAA6F-5057-3163-EAB3-8C98E594027D}"/>
          </ac:cxnSpMkLst>
        </pc:cxnChg>
        <pc:cxnChg chg="add mod">
          <ac:chgData name="حصه بنت العتيبي" userId="c1fe605c-1aaf-4791-a440-af891effc177" providerId="ADAL" clId="{33C33C4D-FCEA-4D57-92FB-D70A56C446EE}" dt="2022-10-08T17:50:13.451" v="2443" actId="208"/>
          <ac:cxnSpMkLst>
            <pc:docMk/>
            <pc:sldMk cId="2523609212" sldId="258"/>
            <ac:cxnSpMk id="35" creationId="{7685A044-2C13-932B-F8BD-2F486A813637}"/>
          </ac:cxnSpMkLst>
        </pc:cxnChg>
        <pc:cxnChg chg="add mod">
          <ac:chgData name="حصه بنت العتيبي" userId="c1fe605c-1aaf-4791-a440-af891effc177" providerId="ADAL" clId="{33C33C4D-FCEA-4D57-92FB-D70A56C446EE}" dt="2022-10-08T17:50:13.451" v="2443" actId="208"/>
          <ac:cxnSpMkLst>
            <pc:docMk/>
            <pc:sldMk cId="2523609212" sldId="258"/>
            <ac:cxnSpMk id="36" creationId="{32C9515A-34C8-29B0-24D9-1C83DF334726}"/>
          </ac:cxnSpMkLst>
        </pc:cxnChg>
        <pc:cxnChg chg="add mod">
          <ac:chgData name="حصه بنت العتيبي" userId="c1fe605c-1aaf-4791-a440-af891effc177" providerId="ADAL" clId="{33C33C4D-FCEA-4D57-92FB-D70A56C446EE}" dt="2022-10-08T17:50:13.451" v="2443" actId="208"/>
          <ac:cxnSpMkLst>
            <pc:docMk/>
            <pc:sldMk cId="2523609212" sldId="258"/>
            <ac:cxnSpMk id="37" creationId="{39AB4C07-8AE8-3186-76EC-DC1DF7A23AE4}"/>
          </ac:cxnSpMkLst>
        </pc:cxnChg>
        <pc:cxnChg chg="add del mod">
          <ac:chgData name="حصه بنت العتيبي" userId="c1fe605c-1aaf-4791-a440-af891effc177" providerId="ADAL" clId="{33C33C4D-FCEA-4D57-92FB-D70A56C446EE}" dt="2022-10-08T17:22:23.992" v="2366" actId="478"/>
          <ac:cxnSpMkLst>
            <pc:docMk/>
            <pc:sldMk cId="2523609212" sldId="258"/>
            <ac:cxnSpMk id="38" creationId="{00039AB2-C7F9-C7C4-A9B4-42A34DF34B19}"/>
          </ac:cxnSpMkLst>
        </pc:cxnChg>
        <pc:cxnChg chg="add mod">
          <ac:chgData name="حصه بنت العتيبي" userId="c1fe605c-1aaf-4791-a440-af891effc177" providerId="ADAL" clId="{33C33C4D-FCEA-4D57-92FB-D70A56C446EE}" dt="2022-10-08T17:50:13.451" v="2443" actId="208"/>
          <ac:cxnSpMkLst>
            <pc:docMk/>
            <pc:sldMk cId="2523609212" sldId="258"/>
            <ac:cxnSpMk id="39" creationId="{F2F1FDAC-C1C5-6615-DE55-3115C0F97163}"/>
          </ac:cxnSpMkLst>
        </pc:cxnChg>
        <pc:cxnChg chg="add del mod">
          <ac:chgData name="حصه بنت العتيبي" userId="c1fe605c-1aaf-4791-a440-af891effc177" providerId="ADAL" clId="{33C33C4D-FCEA-4D57-92FB-D70A56C446EE}" dt="2022-10-08T17:21:41.747" v="2359" actId="478"/>
          <ac:cxnSpMkLst>
            <pc:docMk/>
            <pc:sldMk cId="2523609212" sldId="258"/>
            <ac:cxnSpMk id="40" creationId="{4583F49B-3776-6D7A-5E3A-02828ED78EEB}"/>
          </ac:cxnSpMkLst>
        </pc:cxnChg>
        <pc:cxnChg chg="add del mod">
          <ac:chgData name="حصه بنت العتيبي" userId="c1fe605c-1aaf-4791-a440-af891effc177" providerId="ADAL" clId="{33C33C4D-FCEA-4D57-92FB-D70A56C446EE}" dt="2022-10-08T17:21:54.299" v="2361" actId="478"/>
          <ac:cxnSpMkLst>
            <pc:docMk/>
            <pc:sldMk cId="2523609212" sldId="258"/>
            <ac:cxnSpMk id="41" creationId="{2A0CD80F-8330-DCCE-E93A-7B290CB4B60F}"/>
          </ac:cxnSpMkLst>
        </pc:cxnChg>
        <pc:cxnChg chg="add mod">
          <ac:chgData name="حصه بنت العتيبي" userId="c1fe605c-1aaf-4791-a440-af891effc177" providerId="ADAL" clId="{33C33C4D-FCEA-4D57-92FB-D70A56C446EE}" dt="2022-10-08T17:50:13.451" v="2443" actId="208"/>
          <ac:cxnSpMkLst>
            <pc:docMk/>
            <pc:sldMk cId="2523609212" sldId="258"/>
            <ac:cxnSpMk id="51" creationId="{EBF5E6DC-D85F-13C9-2C62-75671C29E1FF}"/>
          </ac:cxnSpMkLst>
        </pc:cxnChg>
        <pc:cxnChg chg="add mod">
          <ac:chgData name="حصه بنت العتيبي" userId="c1fe605c-1aaf-4791-a440-af891effc177" providerId="ADAL" clId="{33C33C4D-FCEA-4D57-92FB-D70A56C446EE}" dt="2022-10-08T17:50:13.451" v="2443" actId="208"/>
          <ac:cxnSpMkLst>
            <pc:docMk/>
            <pc:sldMk cId="2523609212" sldId="258"/>
            <ac:cxnSpMk id="55" creationId="{83C63B02-8174-4634-3178-DA0F2C60ABD2}"/>
          </ac:cxnSpMkLst>
        </pc:cxnChg>
      </pc:sldChg>
      <pc:sldChg chg="addSp delSp modSp new mod modTransition setBg delAnim modAnim">
        <pc:chgData name="حصه بنت العتيبي" userId="c1fe605c-1aaf-4791-a440-af891effc177" providerId="ADAL" clId="{33C33C4D-FCEA-4D57-92FB-D70A56C446EE}" dt="2022-10-28T09:32:23.800" v="3209"/>
        <pc:sldMkLst>
          <pc:docMk/>
          <pc:sldMk cId="1152474782" sldId="259"/>
        </pc:sldMkLst>
        <pc:spChg chg="add mod ord">
          <ac:chgData name="حصه بنت العتيبي" userId="c1fe605c-1aaf-4791-a440-af891effc177" providerId="ADAL" clId="{33C33C4D-FCEA-4D57-92FB-D70A56C446EE}" dt="2022-10-06T05:57:21.010" v="463" actId="164"/>
          <ac:spMkLst>
            <pc:docMk/>
            <pc:sldMk cId="1152474782" sldId="259"/>
            <ac:spMk id="2" creationId="{A9DC0C22-9925-2842-E35A-FEAD71EEE4BA}"/>
          </ac:spMkLst>
        </pc:spChg>
        <pc:spChg chg="add del mod">
          <ac:chgData name="حصه بنت العتيبي" userId="c1fe605c-1aaf-4791-a440-af891effc177" providerId="ADAL" clId="{33C33C4D-FCEA-4D57-92FB-D70A56C446EE}" dt="2022-10-06T05:57:23.210" v="464" actId="21"/>
          <ac:spMkLst>
            <pc:docMk/>
            <pc:sldMk cId="1152474782" sldId="259"/>
            <ac:spMk id="4" creationId="{3FF307B2-DEFE-7292-FDE6-944333984A89}"/>
          </ac:spMkLst>
        </pc:spChg>
        <pc:spChg chg="add mod">
          <ac:chgData name="حصه بنت العتيبي" userId="c1fe605c-1aaf-4791-a440-af891effc177" providerId="ADAL" clId="{33C33C4D-FCEA-4D57-92FB-D70A56C446EE}" dt="2022-10-08T18:09:32.040" v="2519" actId="14861"/>
          <ac:spMkLst>
            <pc:docMk/>
            <pc:sldMk cId="1152474782" sldId="259"/>
            <ac:spMk id="4" creationId="{948CDE5A-F2CE-84A3-95FE-EB0901715084}"/>
          </ac:spMkLst>
        </pc:spChg>
        <pc:spChg chg="mod">
          <ac:chgData name="حصه بنت العتيبي" userId="c1fe605c-1aaf-4791-a440-af891effc177" providerId="ADAL" clId="{33C33C4D-FCEA-4D57-92FB-D70A56C446EE}" dt="2022-10-06T06:05:04.495" v="537"/>
          <ac:spMkLst>
            <pc:docMk/>
            <pc:sldMk cId="1152474782" sldId="259"/>
            <ac:spMk id="7" creationId="{97662B4F-6BA4-FDE9-0ABC-464A69B09280}"/>
          </ac:spMkLst>
        </pc:spChg>
        <pc:spChg chg="mod">
          <ac:chgData name="حصه بنت العتيبي" userId="c1fe605c-1aaf-4791-a440-af891effc177" providerId="ADAL" clId="{33C33C4D-FCEA-4D57-92FB-D70A56C446EE}" dt="2022-10-06T06:05:04.495" v="537"/>
          <ac:spMkLst>
            <pc:docMk/>
            <pc:sldMk cId="1152474782" sldId="259"/>
            <ac:spMk id="12" creationId="{93DD2EDF-8401-19BC-F887-DBD9903424FA}"/>
          </ac:spMkLst>
        </pc:spChg>
        <pc:spChg chg="mod">
          <ac:chgData name="حصه بنت العتيبي" userId="c1fe605c-1aaf-4791-a440-af891effc177" providerId="ADAL" clId="{33C33C4D-FCEA-4D57-92FB-D70A56C446EE}" dt="2022-10-06T06:05:04.495" v="537"/>
          <ac:spMkLst>
            <pc:docMk/>
            <pc:sldMk cId="1152474782" sldId="259"/>
            <ac:spMk id="17" creationId="{2CB75EE9-79A7-377A-5DE9-107DA9B88743}"/>
          </ac:spMkLst>
        </pc:spChg>
        <pc:spChg chg="mod">
          <ac:chgData name="حصه بنت العتيبي" userId="c1fe605c-1aaf-4791-a440-af891effc177" providerId="ADAL" clId="{33C33C4D-FCEA-4D57-92FB-D70A56C446EE}" dt="2022-10-06T06:05:04.495" v="537"/>
          <ac:spMkLst>
            <pc:docMk/>
            <pc:sldMk cId="1152474782" sldId="259"/>
            <ac:spMk id="18" creationId="{82FEB98B-4C44-AFC0-EEC2-C921A8A9F60E}"/>
          </ac:spMkLst>
        </pc:spChg>
        <pc:spChg chg="mod">
          <ac:chgData name="حصه بنت العتيبي" userId="c1fe605c-1aaf-4791-a440-af891effc177" providerId="ADAL" clId="{33C33C4D-FCEA-4D57-92FB-D70A56C446EE}" dt="2022-10-06T06:05:04.495" v="537"/>
          <ac:spMkLst>
            <pc:docMk/>
            <pc:sldMk cId="1152474782" sldId="259"/>
            <ac:spMk id="19" creationId="{7766DB3C-0A21-116B-42C1-CC0D5BCD4ED9}"/>
          </ac:spMkLst>
        </pc:spChg>
        <pc:spChg chg="mod">
          <ac:chgData name="حصه بنت العتيبي" userId="c1fe605c-1aaf-4791-a440-af891effc177" providerId="ADAL" clId="{33C33C4D-FCEA-4D57-92FB-D70A56C446EE}" dt="2022-10-06T06:05:04.495" v="537"/>
          <ac:spMkLst>
            <pc:docMk/>
            <pc:sldMk cId="1152474782" sldId="259"/>
            <ac:spMk id="21" creationId="{8B9FFB9D-E431-EA8C-453C-86CDFF69313F}"/>
          </ac:spMkLst>
        </pc:spChg>
        <pc:spChg chg="add mod">
          <ac:chgData name="حصه بنت العتيبي" userId="c1fe605c-1aaf-4791-a440-af891effc177" providerId="ADAL" clId="{33C33C4D-FCEA-4D57-92FB-D70A56C446EE}" dt="2022-10-08T18:09:32.040" v="2519" actId="14861"/>
          <ac:spMkLst>
            <pc:docMk/>
            <pc:sldMk cId="1152474782" sldId="259"/>
            <ac:spMk id="21" creationId="{B9C1EE4E-4565-0BBE-AC9F-F9D0083AAB56}"/>
          </ac:spMkLst>
        </pc:spChg>
        <pc:spChg chg="mod">
          <ac:chgData name="حصه بنت العتيبي" userId="c1fe605c-1aaf-4791-a440-af891effc177" providerId="ADAL" clId="{33C33C4D-FCEA-4D57-92FB-D70A56C446EE}" dt="2022-10-06T06:05:04.495" v="537"/>
          <ac:spMkLst>
            <pc:docMk/>
            <pc:sldMk cId="1152474782" sldId="259"/>
            <ac:spMk id="24" creationId="{E11A7453-2348-7ECB-2BA3-1E734F41DED7}"/>
          </ac:spMkLst>
        </pc:spChg>
        <pc:spChg chg="add mod">
          <ac:chgData name="حصه بنت العتيبي" userId="c1fe605c-1aaf-4791-a440-af891effc177" providerId="ADAL" clId="{33C33C4D-FCEA-4D57-92FB-D70A56C446EE}" dt="2022-10-08T18:09:32.040" v="2519" actId="14861"/>
          <ac:spMkLst>
            <pc:docMk/>
            <pc:sldMk cId="1152474782" sldId="259"/>
            <ac:spMk id="29" creationId="{5EF63D79-A4CD-5B53-F4D2-E3D81928EA79}"/>
          </ac:spMkLst>
        </pc:spChg>
        <pc:spChg chg="add mod">
          <ac:chgData name="حصه بنت العتيبي" userId="c1fe605c-1aaf-4791-a440-af891effc177" providerId="ADAL" clId="{33C33C4D-FCEA-4D57-92FB-D70A56C446EE}" dt="2022-10-08T18:09:32.040" v="2519" actId="14861"/>
          <ac:spMkLst>
            <pc:docMk/>
            <pc:sldMk cId="1152474782" sldId="259"/>
            <ac:spMk id="33" creationId="{5B194C07-5433-3C6D-264A-208C288C5072}"/>
          </ac:spMkLst>
        </pc:spChg>
        <pc:spChg chg="add mod">
          <ac:chgData name="حصه بنت العتيبي" userId="c1fe605c-1aaf-4791-a440-af891effc177" providerId="ADAL" clId="{33C33C4D-FCEA-4D57-92FB-D70A56C446EE}" dt="2022-10-08T18:09:32.040" v="2519" actId="14861"/>
          <ac:spMkLst>
            <pc:docMk/>
            <pc:sldMk cId="1152474782" sldId="259"/>
            <ac:spMk id="34" creationId="{0D649597-DDEE-14CB-1040-DEDC976ED441}"/>
          </ac:spMkLst>
        </pc:spChg>
        <pc:spChg chg="add del mod">
          <ac:chgData name="حصه بنت العتيبي" userId="c1fe605c-1aaf-4791-a440-af891effc177" providerId="ADAL" clId="{33C33C4D-FCEA-4D57-92FB-D70A56C446EE}" dt="2022-10-08T18:04:21.351" v="2506" actId="478"/>
          <ac:spMkLst>
            <pc:docMk/>
            <pc:sldMk cId="1152474782" sldId="259"/>
            <ac:spMk id="36" creationId="{AA6C5E77-BB45-EFC0-E576-908C594084AF}"/>
          </ac:spMkLst>
        </pc:spChg>
        <pc:spChg chg="add del mod">
          <ac:chgData name="حصه بنت العتيبي" userId="c1fe605c-1aaf-4791-a440-af891effc177" providerId="ADAL" clId="{33C33C4D-FCEA-4D57-92FB-D70A56C446EE}" dt="2022-10-08T18:04:25.526" v="2507" actId="478"/>
          <ac:spMkLst>
            <pc:docMk/>
            <pc:sldMk cId="1152474782" sldId="259"/>
            <ac:spMk id="37" creationId="{F6007438-A278-B330-2717-0F9782F8F009}"/>
          </ac:spMkLst>
        </pc:spChg>
        <pc:grpChg chg="add mod">
          <ac:chgData name="حصه بنت العتيبي" userId="c1fe605c-1aaf-4791-a440-af891effc177" providerId="ADAL" clId="{33C33C4D-FCEA-4D57-92FB-D70A56C446EE}" dt="2022-10-08T17:54:03.537" v="2468" actId="1076"/>
          <ac:grpSpMkLst>
            <pc:docMk/>
            <pc:sldMk cId="1152474782" sldId="259"/>
            <ac:grpSpMk id="5" creationId="{E002EC68-48B0-74FD-0160-AA1E70E6E051}"/>
          </ac:grpSpMkLst>
        </pc:grpChg>
        <pc:grpChg chg="add mod">
          <ac:chgData name="حصه بنت العتيبي" userId="c1fe605c-1aaf-4791-a440-af891effc177" providerId="ADAL" clId="{33C33C4D-FCEA-4D57-92FB-D70A56C446EE}" dt="2022-10-06T06:05:09.086" v="538" actId="1076"/>
          <ac:grpSpMkLst>
            <pc:docMk/>
            <pc:sldMk cId="1152474782" sldId="259"/>
            <ac:grpSpMk id="6" creationId="{92CC8829-2A4F-BC5A-94BA-4160D3E45529}"/>
          </ac:grpSpMkLst>
        </pc:grpChg>
        <pc:grpChg chg="mod">
          <ac:chgData name="حصه بنت العتيبي" userId="c1fe605c-1aaf-4791-a440-af891effc177" providerId="ADAL" clId="{33C33C4D-FCEA-4D57-92FB-D70A56C446EE}" dt="2022-10-06T06:05:04.495" v="537"/>
          <ac:grpSpMkLst>
            <pc:docMk/>
            <pc:sldMk cId="1152474782" sldId="259"/>
            <ac:grpSpMk id="8" creationId="{01185711-79AC-6F08-466D-F0FA86FE11FF}"/>
          </ac:grpSpMkLst>
        </pc:grpChg>
        <pc:grpChg chg="add mod">
          <ac:chgData name="حصه بنت العتيبي" userId="c1fe605c-1aaf-4791-a440-af891effc177" providerId="ADAL" clId="{33C33C4D-FCEA-4D57-92FB-D70A56C446EE}" dt="2022-10-06T06:05:09.086" v="538" actId="1076"/>
          <ac:grpSpMkLst>
            <pc:docMk/>
            <pc:sldMk cId="1152474782" sldId="259"/>
            <ac:grpSpMk id="11" creationId="{91636B09-60C4-7163-E10F-0E8A29AE2703}"/>
          </ac:grpSpMkLst>
        </pc:grpChg>
        <pc:grpChg chg="mod">
          <ac:chgData name="حصه بنت العتيبي" userId="c1fe605c-1aaf-4791-a440-af891effc177" providerId="ADAL" clId="{33C33C4D-FCEA-4D57-92FB-D70A56C446EE}" dt="2022-10-06T06:05:04.495" v="537"/>
          <ac:grpSpMkLst>
            <pc:docMk/>
            <pc:sldMk cId="1152474782" sldId="259"/>
            <ac:grpSpMk id="13" creationId="{5D8D4603-76DC-EE90-574A-C1C7145B2D1F}"/>
          </ac:grpSpMkLst>
        </pc:grpChg>
        <pc:grpChg chg="mod">
          <ac:chgData name="حصه بنت العتيبي" userId="c1fe605c-1aaf-4791-a440-af891effc177" providerId="ADAL" clId="{33C33C4D-FCEA-4D57-92FB-D70A56C446EE}" dt="2022-10-06T06:05:04.495" v="537"/>
          <ac:grpSpMkLst>
            <pc:docMk/>
            <pc:sldMk cId="1152474782" sldId="259"/>
            <ac:grpSpMk id="15" creationId="{03A3F5C7-337D-7009-ED04-79D7FC3B061F}"/>
          </ac:grpSpMkLst>
        </pc:grpChg>
        <pc:grpChg chg="mod">
          <ac:chgData name="حصه بنت العتيبي" userId="c1fe605c-1aaf-4791-a440-af891effc177" providerId="ADAL" clId="{33C33C4D-FCEA-4D57-92FB-D70A56C446EE}" dt="2022-10-06T06:05:04.495" v="537"/>
          <ac:grpSpMkLst>
            <pc:docMk/>
            <pc:sldMk cId="1152474782" sldId="259"/>
            <ac:grpSpMk id="16" creationId="{E729B5A8-28EE-9DA6-2821-77C3D8C253C9}"/>
          </ac:grpSpMkLst>
        </pc:grpChg>
        <pc:grpChg chg="add del mod">
          <ac:chgData name="حصه بنت العتيبي" userId="c1fe605c-1aaf-4791-a440-af891effc177" providerId="ADAL" clId="{33C33C4D-FCEA-4D57-92FB-D70A56C446EE}" dt="2022-10-06T06:05:30.436" v="543" actId="478"/>
          <ac:grpSpMkLst>
            <pc:docMk/>
            <pc:sldMk cId="1152474782" sldId="259"/>
            <ac:grpSpMk id="20" creationId="{67AC602E-4690-B9FB-A380-6298B3323092}"/>
          </ac:grpSpMkLst>
        </pc:grpChg>
        <pc:grpChg chg="add mod">
          <ac:chgData name="حصه بنت العتيبي" userId="c1fe605c-1aaf-4791-a440-af891effc177" providerId="ADAL" clId="{33C33C4D-FCEA-4D57-92FB-D70A56C446EE}" dt="2022-10-08T13:40:16.002" v="1528" actId="688"/>
          <ac:grpSpMkLst>
            <pc:docMk/>
            <pc:sldMk cId="1152474782" sldId="259"/>
            <ac:grpSpMk id="23" creationId="{05345610-738D-1776-C364-4BC73B708CA5}"/>
          </ac:grpSpMkLst>
        </pc:grpChg>
        <pc:grpChg chg="mod">
          <ac:chgData name="حصه بنت العتيبي" userId="c1fe605c-1aaf-4791-a440-af891effc177" providerId="ADAL" clId="{33C33C4D-FCEA-4D57-92FB-D70A56C446EE}" dt="2022-10-06T06:05:04.495" v="537"/>
          <ac:grpSpMkLst>
            <pc:docMk/>
            <pc:sldMk cId="1152474782" sldId="259"/>
            <ac:grpSpMk id="25" creationId="{CB61DD0C-08E5-1967-97E9-FE7EF9CF2333}"/>
          </ac:grpSpMkLst>
        </pc:grpChg>
        <pc:picChg chg="add mod modCrop">
          <ac:chgData name="حصه بنت العتيبي" userId="c1fe605c-1aaf-4791-a440-af891effc177" providerId="ADAL" clId="{33C33C4D-FCEA-4D57-92FB-D70A56C446EE}" dt="2022-10-06T05:57:21.010" v="463" actId="164"/>
          <ac:picMkLst>
            <pc:docMk/>
            <pc:sldMk cId="1152474782" sldId="259"/>
            <ac:picMk id="3" creationId="{99A56808-9AEB-482C-0B7E-4CE07F5D43C3}"/>
          </ac:picMkLst>
        </pc:picChg>
        <pc:picChg chg="mod">
          <ac:chgData name="حصه بنت العتيبي" userId="c1fe605c-1aaf-4791-a440-af891effc177" providerId="ADAL" clId="{33C33C4D-FCEA-4D57-92FB-D70A56C446EE}" dt="2022-10-06T06:05:04.495" v="537"/>
          <ac:picMkLst>
            <pc:docMk/>
            <pc:sldMk cId="1152474782" sldId="259"/>
            <ac:picMk id="9" creationId="{9EAF8391-3D48-165D-1E21-DB7675A77A59}"/>
          </ac:picMkLst>
        </pc:picChg>
        <pc:picChg chg="mod">
          <ac:chgData name="حصه بنت العتيبي" userId="c1fe605c-1aaf-4791-a440-af891effc177" providerId="ADAL" clId="{33C33C4D-FCEA-4D57-92FB-D70A56C446EE}" dt="2022-10-06T06:05:04.495" v="537"/>
          <ac:picMkLst>
            <pc:docMk/>
            <pc:sldMk cId="1152474782" sldId="259"/>
            <ac:picMk id="10" creationId="{8D05EBCF-0F2C-D8D1-0D2E-07F0A1204FB6}"/>
          </ac:picMkLst>
        </pc:picChg>
        <pc:picChg chg="mod">
          <ac:chgData name="حصه بنت العتيبي" userId="c1fe605c-1aaf-4791-a440-af891effc177" providerId="ADAL" clId="{33C33C4D-FCEA-4D57-92FB-D70A56C446EE}" dt="2022-10-06T06:05:04.495" v="537"/>
          <ac:picMkLst>
            <pc:docMk/>
            <pc:sldMk cId="1152474782" sldId="259"/>
            <ac:picMk id="14" creationId="{505A9054-5DA3-B7A4-7916-A01EE0A4C5A7}"/>
          </ac:picMkLst>
        </pc:picChg>
        <pc:picChg chg="mod">
          <ac:chgData name="حصه بنت العتيبي" userId="c1fe605c-1aaf-4791-a440-af891effc177" providerId="ADAL" clId="{33C33C4D-FCEA-4D57-92FB-D70A56C446EE}" dt="2022-10-06T06:05:04.495" v="537"/>
          <ac:picMkLst>
            <pc:docMk/>
            <pc:sldMk cId="1152474782" sldId="259"/>
            <ac:picMk id="22" creationId="{1965CD5F-80B1-B7C1-32A8-1DA71C782844}"/>
          </ac:picMkLst>
        </pc:picChg>
        <pc:picChg chg="mod">
          <ac:chgData name="حصه بنت العتيبي" userId="c1fe605c-1aaf-4791-a440-af891effc177" providerId="ADAL" clId="{33C33C4D-FCEA-4D57-92FB-D70A56C446EE}" dt="2022-10-06T06:05:04.495" v="537"/>
          <ac:picMkLst>
            <pc:docMk/>
            <pc:sldMk cId="1152474782" sldId="259"/>
            <ac:picMk id="26" creationId="{4F94E709-FF67-47DC-0614-BECBAB30B7D1}"/>
          </ac:picMkLst>
        </pc:picChg>
        <pc:picChg chg="mod">
          <ac:chgData name="حصه بنت العتيبي" userId="c1fe605c-1aaf-4791-a440-af891effc177" providerId="ADAL" clId="{33C33C4D-FCEA-4D57-92FB-D70A56C446EE}" dt="2022-10-06T06:05:04.495" v="537"/>
          <ac:picMkLst>
            <pc:docMk/>
            <pc:sldMk cId="1152474782" sldId="259"/>
            <ac:picMk id="27" creationId="{6268AD47-C302-2E85-8364-270B745CBB48}"/>
          </ac:picMkLst>
        </pc:picChg>
        <pc:picChg chg="add mod">
          <ac:chgData name="حصه بنت العتيبي" userId="c1fe605c-1aaf-4791-a440-af891effc177" providerId="ADAL" clId="{33C33C4D-FCEA-4D57-92FB-D70A56C446EE}" dt="2022-10-08T17:53:44.286" v="2465" actId="1076"/>
          <ac:picMkLst>
            <pc:docMk/>
            <pc:sldMk cId="1152474782" sldId="259"/>
            <ac:picMk id="28" creationId="{D576DB48-392F-3019-EFDC-F9A725FF6DB9}"/>
          </ac:picMkLst>
        </pc:picChg>
        <pc:picChg chg="add mod">
          <ac:chgData name="حصه بنت العتيبي" userId="c1fe605c-1aaf-4791-a440-af891effc177" providerId="ADAL" clId="{33C33C4D-FCEA-4D57-92FB-D70A56C446EE}" dt="2022-10-08T18:10:11.400" v="2524"/>
          <ac:picMkLst>
            <pc:docMk/>
            <pc:sldMk cId="1152474782" sldId="259"/>
            <ac:picMk id="41" creationId="{F7306571-7C08-556D-873F-3865752B16BB}"/>
          </ac:picMkLst>
        </pc:picChg>
        <pc:cxnChg chg="add mod">
          <ac:chgData name="حصه بنت العتيبي" userId="c1fe605c-1aaf-4791-a440-af891effc177" providerId="ADAL" clId="{33C33C4D-FCEA-4D57-92FB-D70A56C446EE}" dt="2022-10-08T18:08:19.361" v="2517" actId="208"/>
          <ac:cxnSpMkLst>
            <pc:docMk/>
            <pc:sldMk cId="1152474782" sldId="259"/>
            <ac:cxnSpMk id="20" creationId="{27D6CB98-CC20-0AF4-03FC-531941E2B45E}"/>
          </ac:cxnSpMkLst>
        </pc:cxnChg>
        <pc:cxnChg chg="add mod">
          <ac:chgData name="حصه بنت العتيبي" userId="c1fe605c-1aaf-4791-a440-af891effc177" providerId="ADAL" clId="{33C33C4D-FCEA-4D57-92FB-D70A56C446EE}" dt="2022-10-08T18:08:19.361" v="2517" actId="208"/>
          <ac:cxnSpMkLst>
            <pc:docMk/>
            <pc:sldMk cId="1152474782" sldId="259"/>
            <ac:cxnSpMk id="22" creationId="{51134120-1139-7781-A7EC-B3A02563CE07}"/>
          </ac:cxnSpMkLst>
        </pc:cxnChg>
        <pc:cxnChg chg="add mod">
          <ac:chgData name="حصه بنت العتيبي" userId="c1fe605c-1aaf-4791-a440-af891effc177" providerId="ADAL" clId="{33C33C4D-FCEA-4D57-92FB-D70A56C446EE}" dt="2022-10-08T18:08:19.361" v="2517" actId="208"/>
          <ac:cxnSpMkLst>
            <pc:docMk/>
            <pc:sldMk cId="1152474782" sldId="259"/>
            <ac:cxnSpMk id="30" creationId="{BBB4E78D-C218-3DDB-A237-A019DDEE0E1F}"/>
          </ac:cxnSpMkLst>
        </pc:cxnChg>
        <pc:cxnChg chg="add mod">
          <ac:chgData name="حصه بنت العتيبي" userId="c1fe605c-1aaf-4791-a440-af891effc177" providerId="ADAL" clId="{33C33C4D-FCEA-4D57-92FB-D70A56C446EE}" dt="2022-10-08T18:08:19.361" v="2517" actId="208"/>
          <ac:cxnSpMkLst>
            <pc:docMk/>
            <pc:sldMk cId="1152474782" sldId="259"/>
            <ac:cxnSpMk id="31" creationId="{E7F54218-CE8E-CE56-EA87-B0A3A564B640}"/>
          </ac:cxnSpMkLst>
        </pc:cxnChg>
        <pc:cxnChg chg="add mod">
          <ac:chgData name="حصه بنت العتيبي" userId="c1fe605c-1aaf-4791-a440-af891effc177" providerId="ADAL" clId="{33C33C4D-FCEA-4D57-92FB-D70A56C446EE}" dt="2022-10-08T18:08:19.361" v="2517" actId="208"/>
          <ac:cxnSpMkLst>
            <pc:docMk/>
            <pc:sldMk cId="1152474782" sldId="259"/>
            <ac:cxnSpMk id="32" creationId="{64361A93-E618-E308-2962-3C1D977C4176}"/>
          </ac:cxnSpMkLst>
        </pc:cxnChg>
        <pc:cxnChg chg="add mod">
          <ac:chgData name="حصه بنت العتيبي" userId="c1fe605c-1aaf-4791-a440-af891effc177" providerId="ADAL" clId="{33C33C4D-FCEA-4D57-92FB-D70A56C446EE}" dt="2022-10-08T18:08:19.361" v="2517" actId="208"/>
          <ac:cxnSpMkLst>
            <pc:docMk/>
            <pc:sldMk cId="1152474782" sldId="259"/>
            <ac:cxnSpMk id="35" creationId="{A384E354-71CF-386A-0378-E0350B6BF199}"/>
          </ac:cxnSpMkLst>
        </pc:cxnChg>
      </pc:sldChg>
      <pc:sldChg chg="addSp delSp modSp new mod ord modTransition setBg delAnim modAnim">
        <pc:chgData name="حصه بنت العتيبي" userId="c1fe605c-1aaf-4791-a440-af891effc177" providerId="ADAL" clId="{33C33C4D-FCEA-4D57-92FB-D70A56C446EE}" dt="2022-10-28T09:32:29.103" v="3213"/>
        <pc:sldMkLst>
          <pc:docMk/>
          <pc:sldMk cId="3876026094" sldId="260"/>
        </pc:sldMkLst>
        <pc:spChg chg="add mod ord">
          <ac:chgData name="حصه بنت العتيبي" userId="c1fe605c-1aaf-4791-a440-af891effc177" providerId="ADAL" clId="{33C33C4D-FCEA-4D57-92FB-D70A56C446EE}" dt="2022-10-08T13:37:19.708" v="1501" actId="207"/>
          <ac:spMkLst>
            <pc:docMk/>
            <pc:sldMk cId="3876026094" sldId="260"/>
            <ac:spMk id="2" creationId="{9B597EA8-E021-49E1-4B0D-A84AAEEBD252}"/>
          </ac:spMkLst>
        </pc:spChg>
        <pc:spChg chg="add del mod">
          <ac:chgData name="حصه بنت العتيبي" userId="c1fe605c-1aaf-4791-a440-af891effc177" providerId="ADAL" clId="{33C33C4D-FCEA-4D57-92FB-D70A56C446EE}" dt="2022-10-06T05:57:41.870" v="471" actId="21"/>
          <ac:spMkLst>
            <pc:docMk/>
            <pc:sldMk cId="3876026094" sldId="260"/>
            <ac:spMk id="3" creationId="{F2198C24-9990-428A-3C6E-E08066333ABF}"/>
          </ac:spMkLst>
        </pc:spChg>
        <pc:spChg chg="add mod">
          <ac:chgData name="حصه بنت العتيبي" userId="c1fe605c-1aaf-4791-a440-af891effc177" providerId="ADAL" clId="{33C33C4D-FCEA-4D57-92FB-D70A56C446EE}" dt="2022-10-08T13:37:19.708" v="1501" actId="207"/>
          <ac:spMkLst>
            <pc:docMk/>
            <pc:sldMk cId="3876026094" sldId="260"/>
            <ac:spMk id="7" creationId="{55FFDB20-5B5C-A6FE-E6FD-6A20DB012D7D}"/>
          </ac:spMkLst>
        </pc:spChg>
        <pc:spChg chg="add mod ord">
          <ac:chgData name="حصه بنت العتيبي" userId="c1fe605c-1aaf-4791-a440-af891effc177" providerId="ADAL" clId="{33C33C4D-FCEA-4D57-92FB-D70A56C446EE}" dt="2022-10-08T13:37:19.708" v="1501" actId="207"/>
          <ac:spMkLst>
            <pc:docMk/>
            <pc:sldMk cId="3876026094" sldId="260"/>
            <ac:spMk id="8" creationId="{BC6D31A0-0925-FE60-7037-7B561658055D}"/>
          </ac:spMkLst>
        </pc:spChg>
        <pc:spChg chg="add mod">
          <ac:chgData name="حصه بنت العتيبي" userId="c1fe605c-1aaf-4791-a440-af891effc177" providerId="ADAL" clId="{33C33C4D-FCEA-4D57-92FB-D70A56C446EE}" dt="2022-10-08T13:37:19.708" v="1501" actId="207"/>
          <ac:spMkLst>
            <pc:docMk/>
            <pc:sldMk cId="3876026094" sldId="260"/>
            <ac:spMk id="9" creationId="{D62B1980-311A-286D-B467-50D07126F291}"/>
          </ac:spMkLst>
        </pc:spChg>
        <pc:spChg chg="mod">
          <ac:chgData name="حصه بنت العتيبي" userId="c1fe605c-1aaf-4791-a440-af891effc177" providerId="ADAL" clId="{33C33C4D-FCEA-4D57-92FB-D70A56C446EE}" dt="2022-10-06T06:05:34.616" v="544"/>
          <ac:spMkLst>
            <pc:docMk/>
            <pc:sldMk cId="3876026094" sldId="260"/>
            <ac:spMk id="13" creationId="{1CA3F724-5E22-2C97-F7DA-A27F8BB702DC}"/>
          </ac:spMkLst>
        </pc:spChg>
        <pc:spChg chg="add mod">
          <ac:chgData name="حصه بنت العتيبي" userId="c1fe605c-1aaf-4791-a440-af891effc177" providerId="ADAL" clId="{33C33C4D-FCEA-4D57-92FB-D70A56C446EE}" dt="2022-10-08T18:15:40.888" v="2541" actId="404"/>
          <ac:spMkLst>
            <pc:docMk/>
            <pc:sldMk cId="3876026094" sldId="260"/>
            <ac:spMk id="17" creationId="{E6C6FD7F-3B82-E3DD-0EFC-CC6FF35A575C}"/>
          </ac:spMkLst>
        </pc:spChg>
        <pc:spChg chg="mod">
          <ac:chgData name="حصه بنت العتيبي" userId="c1fe605c-1aaf-4791-a440-af891effc177" providerId="ADAL" clId="{33C33C4D-FCEA-4D57-92FB-D70A56C446EE}" dt="2022-10-06T06:05:34.616" v="544"/>
          <ac:spMkLst>
            <pc:docMk/>
            <pc:sldMk cId="3876026094" sldId="260"/>
            <ac:spMk id="18" creationId="{DCFCFE21-B506-C92C-8ACD-0D2639EC2E6C}"/>
          </ac:spMkLst>
        </pc:spChg>
        <pc:spChg chg="add mod">
          <ac:chgData name="حصه بنت العتيبي" userId="c1fe605c-1aaf-4791-a440-af891effc177" providerId="ADAL" clId="{33C33C4D-FCEA-4D57-92FB-D70A56C446EE}" dt="2022-10-08T18:15:44.899" v="2542" actId="1076"/>
          <ac:spMkLst>
            <pc:docMk/>
            <pc:sldMk cId="3876026094" sldId="260"/>
            <ac:spMk id="20" creationId="{AAC119AA-14D8-79EC-7B12-83D4AF5736C7}"/>
          </ac:spMkLst>
        </pc:spChg>
        <pc:spChg chg="add mod">
          <ac:chgData name="حصه بنت العتيبي" userId="c1fe605c-1aaf-4791-a440-af891effc177" providerId="ADAL" clId="{33C33C4D-FCEA-4D57-92FB-D70A56C446EE}" dt="2022-10-08T18:15:40.888" v="2541" actId="404"/>
          <ac:spMkLst>
            <pc:docMk/>
            <pc:sldMk cId="3876026094" sldId="260"/>
            <ac:spMk id="21" creationId="{C132C697-56AF-DF37-824D-B3D67D18F304}"/>
          </ac:spMkLst>
        </pc:spChg>
        <pc:spChg chg="mod">
          <ac:chgData name="حصه بنت العتيبي" userId="c1fe605c-1aaf-4791-a440-af891effc177" providerId="ADAL" clId="{33C33C4D-FCEA-4D57-92FB-D70A56C446EE}" dt="2022-10-06T06:05:34.616" v="544"/>
          <ac:spMkLst>
            <pc:docMk/>
            <pc:sldMk cId="3876026094" sldId="260"/>
            <ac:spMk id="23" creationId="{91DBF805-45AE-BE04-F5E3-2860116F6DA2}"/>
          </ac:spMkLst>
        </pc:spChg>
        <pc:spChg chg="mod">
          <ac:chgData name="حصه بنت العتيبي" userId="c1fe605c-1aaf-4791-a440-af891effc177" providerId="ADAL" clId="{33C33C4D-FCEA-4D57-92FB-D70A56C446EE}" dt="2022-10-06T06:05:34.616" v="544"/>
          <ac:spMkLst>
            <pc:docMk/>
            <pc:sldMk cId="3876026094" sldId="260"/>
            <ac:spMk id="24" creationId="{0637B58C-EB06-EB2A-6A12-2D7D4F9BA612}"/>
          </ac:spMkLst>
        </pc:spChg>
        <pc:spChg chg="add mod">
          <ac:chgData name="حصه بنت العتيبي" userId="c1fe605c-1aaf-4791-a440-af891effc177" providerId="ADAL" clId="{33C33C4D-FCEA-4D57-92FB-D70A56C446EE}" dt="2022-10-08T18:15:40.888" v="2541" actId="404"/>
          <ac:spMkLst>
            <pc:docMk/>
            <pc:sldMk cId="3876026094" sldId="260"/>
            <ac:spMk id="24" creationId="{E3AF2279-7E67-4814-E1F4-15438020E5DE}"/>
          </ac:spMkLst>
        </pc:spChg>
        <pc:spChg chg="mod">
          <ac:chgData name="حصه بنت العتيبي" userId="c1fe605c-1aaf-4791-a440-af891effc177" providerId="ADAL" clId="{33C33C4D-FCEA-4D57-92FB-D70A56C446EE}" dt="2022-10-06T06:05:34.616" v="544"/>
          <ac:spMkLst>
            <pc:docMk/>
            <pc:sldMk cId="3876026094" sldId="260"/>
            <ac:spMk id="25" creationId="{96D83379-5837-8FA8-444F-907C42C1B9A7}"/>
          </ac:spMkLst>
        </pc:spChg>
        <pc:spChg chg="mod">
          <ac:chgData name="حصه بنت العتيبي" userId="c1fe605c-1aaf-4791-a440-af891effc177" providerId="ADAL" clId="{33C33C4D-FCEA-4D57-92FB-D70A56C446EE}" dt="2022-10-06T06:05:34.616" v="544"/>
          <ac:spMkLst>
            <pc:docMk/>
            <pc:sldMk cId="3876026094" sldId="260"/>
            <ac:spMk id="27" creationId="{98E5F5C1-F9DA-DD6F-E469-86B94685EA4E}"/>
          </ac:spMkLst>
        </pc:spChg>
        <pc:spChg chg="mod">
          <ac:chgData name="حصه بنت العتيبي" userId="c1fe605c-1aaf-4791-a440-af891effc177" providerId="ADAL" clId="{33C33C4D-FCEA-4D57-92FB-D70A56C446EE}" dt="2022-10-06T06:05:34.616" v="544"/>
          <ac:spMkLst>
            <pc:docMk/>
            <pc:sldMk cId="3876026094" sldId="260"/>
            <ac:spMk id="30" creationId="{F8A2CDD7-B8B8-1305-A44C-B5B16DFCEE06}"/>
          </ac:spMkLst>
        </pc:spChg>
        <pc:spChg chg="add del mod">
          <ac:chgData name="حصه بنت العتيبي" userId="c1fe605c-1aaf-4791-a440-af891effc177" providerId="ADAL" clId="{33C33C4D-FCEA-4D57-92FB-D70A56C446EE}" dt="2022-10-08T18:11:49.708" v="2539" actId="478"/>
          <ac:spMkLst>
            <pc:docMk/>
            <pc:sldMk cId="3876026094" sldId="260"/>
            <ac:spMk id="37" creationId="{6DCBD05C-285A-19DE-F07F-7138C18A2C77}"/>
          </ac:spMkLst>
        </pc:spChg>
        <pc:spChg chg="add del mod">
          <ac:chgData name="حصه بنت العتيبي" userId="c1fe605c-1aaf-4791-a440-af891effc177" providerId="ADAL" clId="{33C33C4D-FCEA-4D57-92FB-D70A56C446EE}" dt="2022-10-08T18:11:38.877" v="2537" actId="478"/>
          <ac:spMkLst>
            <pc:docMk/>
            <pc:sldMk cId="3876026094" sldId="260"/>
            <ac:spMk id="38" creationId="{2BBCA10C-1563-6A6C-E95C-DA6125F59C10}"/>
          </ac:spMkLst>
        </pc:spChg>
        <pc:grpChg chg="add mod">
          <ac:chgData name="حصه بنت العتيبي" userId="c1fe605c-1aaf-4791-a440-af891effc177" providerId="ADAL" clId="{33C33C4D-FCEA-4D57-92FB-D70A56C446EE}" dt="2022-10-08T13:37:19.708" v="1501" actId="207"/>
          <ac:grpSpMkLst>
            <pc:docMk/>
            <pc:sldMk cId="3876026094" sldId="260"/>
            <ac:grpSpMk id="4" creationId="{2E8BE66F-3F41-5DC9-D51D-BFA82917EED7}"/>
          </ac:grpSpMkLst>
        </pc:grpChg>
        <pc:grpChg chg="add mod">
          <ac:chgData name="حصه بنت العتيبي" userId="c1fe605c-1aaf-4791-a440-af891effc177" providerId="ADAL" clId="{33C33C4D-FCEA-4D57-92FB-D70A56C446EE}" dt="2022-10-08T13:37:19.708" v="1501" actId="207"/>
          <ac:grpSpMkLst>
            <pc:docMk/>
            <pc:sldMk cId="3876026094" sldId="260"/>
            <ac:grpSpMk id="6" creationId="{28290577-AC33-2D55-6D93-0E52A325A6B3}"/>
          </ac:grpSpMkLst>
        </pc:grpChg>
        <pc:grpChg chg="add mod ord">
          <ac:chgData name="حصه بنت العتيبي" userId="c1fe605c-1aaf-4791-a440-af891effc177" providerId="ADAL" clId="{33C33C4D-FCEA-4D57-92FB-D70A56C446EE}" dt="2022-10-08T13:37:19.708" v="1501" actId="207"/>
          <ac:grpSpMkLst>
            <pc:docMk/>
            <pc:sldMk cId="3876026094" sldId="260"/>
            <ac:grpSpMk id="10" creationId="{0EE4F087-F850-6F8A-7E19-684C4D9A64F0}"/>
          </ac:grpSpMkLst>
        </pc:grpChg>
        <pc:grpChg chg="add mod">
          <ac:chgData name="حصه بنت العتيبي" userId="c1fe605c-1aaf-4791-a440-af891effc177" providerId="ADAL" clId="{33C33C4D-FCEA-4D57-92FB-D70A56C446EE}" dt="2022-10-08T18:20:10.941" v="2570" actId="1076"/>
          <ac:grpSpMkLst>
            <pc:docMk/>
            <pc:sldMk cId="3876026094" sldId="260"/>
            <ac:grpSpMk id="11" creationId="{F4355755-F85F-1141-EA5C-61E83804B56B}"/>
          </ac:grpSpMkLst>
        </pc:grpChg>
        <pc:grpChg chg="add mod">
          <ac:chgData name="حصه بنت العتيبي" userId="c1fe605c-1aaf-4791-a440-af891effc177" providerId="ADAL" clId="{33C33C4D-FCEA-4D57-92FB-D70A56C446EE}" dt="2022-10-06T06:05:59.282" v="550" actId="1076"/>
          <ac:grpSpMkLst>
            <pc:docMk/>
            <pc:sldMk cId="3876026094" sldId="260"/>
            <ac:grpSpMk id="12" creationId="{BC121387-1A56-C206-71C2-B5B8004FF46E}"/>
          </ac:grpSpMkLst>
        </pc:grpChg>
        <pc:grpChg chg="mod">
          <ac:chgData name="حصه بنت العتيبي" userId="c1fe605c-1aaf-4791-a440-af891effc177" providerId="ADAL" clId="{33C33C4D-FCEA-4D57-92FB-D70A56C446EE}" dt="2022-10-06T06:05:34.616" v="544"/>
          <ac:grpSpMkLst>
            <pc:docMk/>
            <pc:sldMk cId="3876026094" sldId="260"/>
            <ac:grpSpMk id="14" creationId="{B0E757BC-F4A0-1134-5C2E-17BC88205897}"/>
          </ac:grpSpMkLst>
        </pc:grpChg>
        <pc:grpChg chg="add del mod">
          <ac:chgData name="حصه بنت العتيبي" userId="c1fe605c-1aaf-4791-a440-af891effc177" providerId="ADAL" clId="{33C33C4D-FCEA-4D57-92FB-D70A56C446EE}" dt="2022-10-06T06:05:56.092" v="549" actId="478"/>
          <ac:grpSpMkLst>
            <pc:docMk/>
            <pc:sldMk cId="3876026094" sldId="260"/>
            <ac:grpSpMk id="17" creationId="{E447620B-34EB-3898-B1E7-D8B67F80AF75}"/>
          </ac:grpSpMkLst>
        </pc:grpChg>
        <pc:grpChg chg="mod">
          <ac:chgData name="حصه بنت العتيبي" userId="c1fe605c-1aaf-4791-a440-af891effc177" providerId="ADAL" clId="{33C33C4D-FCEA-4D57-92FB-D70A56C446EE}" dt="2022-10-06T06:05:34.616" v="544"/>
          <ac:grpSpMkLst>
            <pc:docMk/>
            <pc:sldMk cId="3876026094" sldId="260"/>
            <ac:grpSpMk id="19" creationId="{EAA1898D-D2F9-671C-E6E1-415E4B0FE729}"/>
          </ac:grpSpMkLst>
        </pc:grpChg>
        <pc:grpChg chg="mod">
          <ac:chgData name="حصه بنت العتيبي" userId="c1fe605c-1aaf-4791-a440-af891effc177" providerId="ADAL" clId="{33C33C4D-FCEA-4D57-92FB-D70A56C446EE}" dt="2022-10-06T06:05:34.616" v="544"/>
          <ac:grpSpMkLst>
            <pc:docMk/>
            <pc:sldMk cId="3876026094" sldId="260"/>
            <ac:grpSpMk id="21" creationId="{30D5A442-B019-F8BD-C6FA-BF9714779F1D}"/>
          </ac:grpSpMkLst>
        </pc:grpChg>
        <pc:grpChg chg="mod">
          <ac:chgData name="حصه بنت العتيبي" userId="c1fe605c-1aaf-4791-a440-af891effc177" providerId="ADAL" clId="{33C33C4D-FCEA-4D57-92FB-D70A56C446EE}" dt="2022-10-06T06:05:34.616" v="544"/>
          <ac:grpSpMkLst>
            <pc:docMk/>
            <pc:sldMk cId="3876026094" sldId="260"/>
            <ac:grpSpMk id="22" creationId="{35EA17A7-1A12-B5DC-9AD4-C02D82ABCDFF}"/>
          </ac:grpSpMkLst>
        </pc:grpChg>
        <pc:grpChg chg="add mod ord">
          <ac:chgData name="حصه بنت العتيبي" userId="c1fe605c-1aaf-4791-a440-af891effc177" providerId="ADAL" clId="{33C33C4D-FCEA-4D57-92FB-D70A56C446EE}" dt="2022-10-06T06:08:08.166" v="570" actId="1076"/>
          <ac:grpSpMkLst>
            <pc:docMk/>
            <pc:sldMk cId="3876026094" sldId="260"/>
            <ac:grpSpMk id="26" creationId="{FD5CE87C-A83D-8795-D24E-D41863B029A3}"/>
          </ac:grpSpMkLst>
        </pc:grpChg>
        <pc:grpChg chg="add mod">
          <ac:chgData name="حصه بنت العتيبي" userId="c1fe605c-1aaf-4791-a440-af891effc177" providerId="ADAL" clId="{33C33C4D-FCEA-4D57-92FB-D70A56C446EE}" dt="2022-10-06T06:08:08.166" v="570" actId="1076"/>
          <ac:grpSpMkLst>
            <pc:docMk/>
            <pc:sldMk cId="3876026094" sldId="260"/>
            <ac:grpSpMk id="29" creationId="{C4BA96DC-0981-A441-71B0-A0D62BE1FFFC}"/>
          </ac:grpSpMkLst>
        </pc:grpChg>
        <pc:grpChg chg="mod">
          <ac:chgData name="حصه بنت العتيبي" userId="c1fe605c-1aaf-4791-a440-af891effc177" providerId="ADAL" clId="{33C33C4D-FCEA-4D57-92FB-D70A56C446EE}" dt="2022-10-06T06:05:34.616" v="544"/>
          <ac:grpSpMkLst>
            <pc:docMk/>
            <pc:sldMk cId="3876026094" sldId="260"/>
            <ac:grpSpMk id="31" creationId="{AA5AE7D6-1D53-46C4-D7D9-14138083DF41}"/>
          </ac:grpSpMkLst>
        </pc:grpChg>
        <pc:picChg chg="add del mod">
          <ac:chgData name="حصه بنت العتيبي" userId="c1fe605c-1aaf-4791-a440-af891effc177" providerId="ADAL" clId="{33C33C4D-FCEA-4D57-92FB-D70A56C446EE}" dt="2022-10-05T08:41:12.442" v="267" actId="478"/>
          <ac:picMkLst>
            <pc:docMk/>
            <pc:sldMk cId="3876026094" sldId="260"/>
            <ac:picMk id="3" creationId="{77B71CDF-C9EF-C9CB-8603-720EC2AE4B99}"/>
          </ac:picMkLst>
        </pc:picChg>
        <pc:picChg chg="add mod">
          <ac:chgData name="حصه بنت العتيبي" userId="c1fe605c-1aaf-4791-a440-af891effc177" providerId="ADAL" clId="{33C33C4D-FCEA-4D57-92FB-D70A56C446EE}" dt="2022-10-08T18:23:03.891" v="2588" actId="1076"/>
          <ac:picMkLst>
            <pc:docMk/>
            <pc:sldMk cId="3876026094" sldId="260"/>
            <ac:picMk id="3" creationId="{EA42926E-2AE5-0E7F-4B20-C24B085B4AF4}"/>
          </ac:picMkLst>
        </pc:picChg>
        <pc:picChg chg="add mod">
          <ac:chgData name="حصه بنت العتيبي" userId="c1fe605c-1aaf-4791-a440-af891effc177" providerId="ADAL" clId="{33C33C4D-FCEA-4D57-92FB-D70A56C446EE}" dt="2022-10-08T13:37:19.708" v="1501" actId="207"/>
          <ac:picMkLst>
            <pc:docMk/>
            <pc:sldMk cId="3876026094" sldId="260"/>
            <ac:picMk id="5" creationId="{EB90718F-9AFF-E316-7789-538B94F2AE4E}"/>
          </ac:picMkLst>
        </pc:picChg>
        <pc:picChg chg="mod">
          <ac:chgData name="حصه بنت العتيبي" userId="c1fe605c-1aaf-4791-a440-af891effc177" providerId="ADAL" clId="{33C33C4D-FCEA-4D57-92FB-D70A56C446EE}" dt="2022-10-06T06:05:34.616" v="544"/>
          <ac:picMkLst>
            <pc:docMk/>
            <pc:sldMk cId="3876026094" sldId="260"/>
            <ac:picMk id="15" creationId="{5B6A1E86-1B0E-C827-E148-6D1AF846219C}"/>
          </ac:picMkLst>
        </pc:picChg>
        <pc:picChg chg="mod">
          <ac:chgData name="حصه بنت العتيبي" userId="c1fe605c-1aaf-4791-a440-af891effc177" providerId="ADAL" clId="{33C33C4D-FCEA-4D57-92FB-D70A56C446EE}" dt="2022-10-06T06:05:34.616" v="544"/>
          <ac:picMkLst>
            <pc:docMk/>
            <pc:sldMk cId="3876026094" sldId="260"/>
            <ac:picMk id="16" creationId="{46FFC4C3-FC86-9499-CAE8-C3CEFE0FB4E8}"/>
          </ac:picMkLst>
        </pc:picChg>
        <pc:picChg chg="mod">
          <ac:chgData name="حصه بنت العتيبي" userId="c1fe605c-1aaf-4791-a440-af891effc177" providerId="ADAL" clId="{33C33C4D-FCEA-4D57-92FB-D70A56C446EE}" dt="2022-10-06T06:05:34.616" v="544"/>
          <ac:picMkLst>
            <pc:docMk/>
            <pc:sldMk cId="3876026094" sldId="260"/>
            <ac:picMk id="20" creationId="{F60FE65E-BDED-4521-C0E1-7C0202CB9CA0}"/>
          </ac:picMkLst>
        </pc:picChg>
        <pc:picChg chg="mod">
          <ac:chgData name="حصه بنت العتيبي" userId="c1fe605c-1aaf-4791-a440-af891effc177" providerId="ADAL" clId="{33C33C4D-FCEA-4D57-92FB-D70A56C446EE}" dt="2022-10-06T06:05:34.616" v="544"/>
          <ac:picMkLst>
            <pc:docMk/>
            <pc:sldMk cId="3876026094" sldId="260"/>
            <ac:picMk id="28" creationId="{7B021B33-A7E9-0AF5-1AA3-AB66E9046F3B}"/>
          </ac:picMkLst>
        </pc:picChg>
        <pc:picChg chg="mod">
          <ac:chgData name="حصه بنت العتيبي" userId="c1fe605c-1aaf-4791-a440-af891effc177" providerId="ADAL" clId="{33C33C4D-FCEA-4D57-92FB-D70A56C446EE}" dt="2022-10-06T06:05:34.616" v="544"/>
          <ac:picMkLst>
            <pc:docMk/>
            <pc:sldMk cId="3876026094" sldId="260"/>
            <ac:picMk id="32" creationId="{7403D783-B6BE-60C2-4231-7BCF19FA0AC9}"/>
          </ac:picMkLst>
        </pc:picChg>
        <pc:picChg chg="mod">
          <ac:chgData name="حصه بنت العتيبي" userId="c1fe605c-1aaf-4791-a440-af891effc177" providerId="ADAL" clId="{33C33C4D-FCEA-4D57-92FB-D70A56C446EE}" dt="2022-10-06T06:05:34.616" v="544"/>
          <ac:picMkLst>
            <pc:docMk/>
            <pc:sldMk cId="3876026094" sldId="260"/>
            <ac:picMk id="33" creationId="{C9FE506E-D730-D240-47A4-04E03F0D82D7}"/>
          </ac:picMkLst>
        </pc:picChg>
        <pc:picChg chg="add mod">
          <ac:chgData name="حصه بنت العتيبي" userId="c1fe605c-1aaf-4791-a440-af891effc177" providerId="ADAL" clId="{33C33C4D-FCEA-4D57-92FB-D70A56C446EE}" dt="2022-10-08T18:24:25.144" v="2590" actId="1076"/>
          <ac:picMkLst>
            <pc:docMk/>
            <pc:sldMk cId="3876026094" sldId="260"/>
            <ac:picMk id="45" creationId="{8BECC289-A09B-BC39-BE6A-E874CE186D0C}"/>
          </ac:picMkLst>
        </pc:picChg>
        <pc:cxnChg chg="add mod">
          <ac:chgData name="حصه بنت العتيبي" userId="c1fe605c-1aaf-4791-a440-af891effc177" providerId="ADAL" clId="{33C33C4D-FCEA-4D57-92FB-D70A56C446EE}" dt="2022-10-08T18:17:19.807" v="2553" actId="14100"/>
          <ac:cxnSpMkLst>
            <pc:docMk/>
            <pc:sldMk cId="3876026094" sldId="260"/>
            <ac:cxnSpMk id="18" creationId="{F71F2B00-044B-6A3F-2EB9-46C743B13E52}"/>
          </ac:cxnSpMkLst>
        </pc:cxnChg>
        <pc:cxnChg chg="add mod">
          <ac:chgData name="حصه بنت العتيبي" userId="c1fe605c-1aaf-4791-a440-af891effc177" providerId="ADAL" clId="{33C33C4D-FCEA-4D57-92FB-D70A56C446EE}" dt="2022-10-08T18:19:31.690" v="2561" actId="14100"/>
          <ac:cxnSpMkLst>
            <pc:docMk/>
            <pc:sldMk cId="3876026094" sldId="260"/>
            <ac:cxnSpMk id="19" creationId="{DEBD26E7-A7C6-41BF-7A0F-AF4D5F1369F2}"/>
          </ac:cxnSpMkLst>
        </pc:cxnChg>
        <pc:cxnChg chg="add mod">
          <ac:chgData name="حصه بنت العتيبي" userId="c1fe605c-1aaf-4791-a440-af891effc177" providerId="ADAL" clId="{33C33C4D-FCEA-4D57-92FB-D70A56C446EE}" dt="2022-10-08T18:18:44.534" v="2556" actId="1076"/>
          <ac:cxnSpMkLst>
            <pc:docMk/>
            <pc:sldMk cId="3876026094" sldId="260"/>
            <ac:cxnSpMk id="22" creationId="{B5A15A5D-A4B1-F047-03D3-4E1ABE798126}"/>
          </ac:cxnSpMkLst>
        </pc:cxnChg>
        <pc:cxnChg chg="add del mod">
          <ac:chgData name="حصه بنت العتيبي" userId="c1fe605c-1aaf-4791-a440-af891effc177" providerId="ADAL" clId="{33C33C4D-FCEA-4D57-92FB-D70A56C446EE}" dt="2022-10-08T18:20:14.730" v="2571" actId="478"/>
          <ac:cxnSpMkLst>
            <pc:docMk/>
            <pc:sldMk cId="3876026094" sldId="260"/>
            <ac:cxnSpMk id="23" creationId="{65D6BD54-BAE3-3709-F9D8-8ADE6D0641A5}"/>
          </ac:cxnSpMkLst>
        </pc:cxnChg>
        <pc:cxnChg chg="add mod">
          <ac:chgData name="حصه بنت العتيبي" userId="c1fe605c-1aaf-4791-a440-af891effc177" providerId="ADAL" clId="{33C33C4D-FCEA-4D57-92FB-D70A56C446EE}" dt="2022-10-08T18:19:23.131" v="2559" actId="14100"/>
          <ac:cxnSpMkLst>
            <pc:docMk/>
            <pc:sldMk cId="3876026094" sldId="260"/>
            <ac:cxnSpMk id="25" creationId="{4917E191-430E-886A-3BC4-44D0F805044C}"/>
          </ac:cxnSpMkLst>
        </pc:cxnChg>
        <pc:cxnChg chg="add mod">
          <ac:chgData name="حصه بنت العتيبي" userId="c1fe605c-1aaf-4791-a440-af891effc177" providerId="ADAL" clId="{33C33C4D-FCEA-4D57-92FB-D70A56C446EE}" dt="2022-10-08T18:19:49.699" v="2563" actId="14100"/>
          <ac:cxnSpMkLst>
            <pc:docMk/>
            <pc:sldMk cId="3876026094" sldId="260"/>
            <ac:cxnSpMk id="34" creationId="{1A738528-7861-97C3-7FCF-AAD1A2332BDD}"/>
          </ac:cxnSpMkLst>
        </pc:cxnChg>
        <pc:cxnChg chg="add mod">
          <ac:chgData name="حصه بنت العتيبي" userId="c1fe605c-1aaf-4791-a440-af891effc177" providerId="ADAL" clId="{33C33C4D-FCEA-4D57-92FB-D70A56C446EE}" dt="2022-10-08T18:19:59.989" v="2566" actId="14100"/>
          <ac:cxnSpMkLst>
            <pc:docMk/>
            <pc:sldMk cId="3876026094" sldId="260"/>
            <ac:cxnSpMk id="35" creationId="{F9A552C1-B4BD-432B-AEE1-8000E197D39F}"/>
          </ac:cxnSpMkLst>
        </pc:cxnChg>
        <pc:cxnChg chg="add mod">
          <ac:chgData name="حصه بنت العتيبي" userId="c1fe605c-1aaf-4791-a440-af891effc177" providerId="ADAL" clId="{33C33C4D-FCEA-4D57-92FB-D70A56C446EE}" dt="2022-10-08T18:20:07.398" v="2568" actId="14100"/>
          <ac:cxnSpMkLst>
            <pc:docMk/>
            <pc:sldMk cId="3876026094" sldId="260"/>
            <ac:cxnSpMk id="36" creationId="{FC8C4110-8E05-6156-E28A-12ADFB9A5DA4}"/>
          </ac:cxnSpMkLst>
        </pc:cxnChg>
      </pc:sldChg>
      <pc:sldChg chg="addSp delSp modSp new mod ord modTransition setBg delAnim modAnim">
        <pc:chgData name="حصه بنت العتيبي" userId="c1fe605c-1aaf-4791-a440-af891effc177" providerId="ADAL" clId="{33C33C4D-FCEA-4D57-92FB-D70A56C446EE}" dt="2022-10-28T09:32:33.348" v="3217"/>
        <pc:sldMkLst>
          <pc:docMk/>
          <pc:sldMk cId="585579224" sldId="261"/>
        </pc:sldMkLst>
        <pc:spChg chg="add mod ord">
          <ac:chgData name="حصه بنت العتيبي" userId="c1fe605c-1aaf-4791-a440-af891effc177" providerId="ADAL" clId="{33C33C4D-FCEA-4D57-92FB-D70A56C446EE}" dt="2022-10-06T06:01:27.787" v="512" actId="164"/>
          <ac:spMkLst>
            <pc:docMk/>
            <pc:sldMk cId="585579224" sldId="261"/>
            <ac:spMk id="2" creationId="{D7C4F019-7047-9F05-6ACC-39771A824844}"/>
          </ac:spMkLst>
        </pc:spChg>
        <pc:spChg chg="mod">
          <ac:chgData name="حصه بنت العتيبي" userId="c1fe605c-1aaf-4791-a440-af891effc177" providerId="ADAL" clId="{33C33C4D-FCEA-4D57-92FB-D70A56C446EE}" dt="2022-10-06T06:06:31.497" v="555"/>
          <ac:spMkLst>
            <pc:docMk/>
            <pc:sldMk cId="585579224" sldId="261"/>
            <ac:spMk id="8" creationId="{4367A77F-8E99-52E7-A5BD-C87138E74A53}"/>
          </ac:spMkLst>
        </pc:spChg>
        <pc:spChg chg="mod">
          <ac:chgData name="حصه بنت العتيبي" userId="c1fe605c-1aaf-4791-a440-af891effc177" providerId="ADAL" clId="{33C33C4D-FCEA-4D57-92FB-D70A56C446EE}" dt="2022-10-08T13:40:52.413" v="1530"/>
          <ac:spMkLst>
            <pc:docMk/>
            <pc:sldMk cId="585579224" sldId="261"/>
            <ac:spMk id="8" creationId="{95F898E6-7E7B-0BC4-6E91-B7894B2B166A}"/>
          </ac:spMkLst>
        </pc:spChg>
        <pc:spChg chg="mod">
          <ac:chgData name="حصه بنت العتيبي" userId="c1fe605c-1aaf-4791-a440-af891effc177" providerId="ADAL" clId="{33C33C4D-FCEA-4D57-92FB-D70A56C446EE}" dt="2022-10-06T06:06:31.497" v="555"/>
          <ac:spMkLst>
            <pc:docMk/>
            <pc:sldMk cId="585579224" sldId="261"/>
            <ac:spMk id="13" creationId="{7DCFF8B9-DDE1-28A5-339E-3C6FC37570F6}"/>
          </ac:spMkLst>
        </pc:spChg>
        <pc:spChg chg="mod">
          <ac:chgData name="حصه بنت العتيبي" userId="c1fe605c-1aaf-4791-a440-af891effc177" providerId="ADAL" clId="{33C33C4D-FCEA-4D57-92FB-D70A56C446EE}" dt="2022-10-06T06:06:31.497" v="555"/>
          <ac:spMkLst>
            <pc:docMk/>
            <pc:sldMk cId="585579224" sldId="261"/>
            <ac:spMk id="18" creationId="{1FF328A7-FB4C-DE32-E185-8BBB886E365F}"/>
          </ac:spMkLst>
        </pc:spChg>
        <pc:spChg chg="mod">
          <ac:chgData name="حصه بنت العتيبي" userId="c1fe605c-1aaf-4791-a440-af891effc177" providerId="ADAL" clId="{33C33C4D-FCEA-4D57-92FB-D70A56C446EE}" dt="2022-10-06T06:06:31.497" v="555"/>
          <ac:spMkLst>
            <pc:docMk/>
            <pc:sldMk cId="585579224" sldId="261"/>
            <ac:spMk id="19" creationId="{A852CF1E-6872-79F2-0889-6D888A7C681E}"/>
          </ac:spMkLst>
        </pc:spChg>
        <pc:spChg chg="mod">
          <ac:chgData name="حصه بنت العتيبي" userId="c1fe605c-1aaf-4791-a440-af891effc177" providerId="ADAL" clId="{33C33C4D-FCEA-4D57-92FB-D70A56C446EE}" dt="2022-10-06T06:06:31.497" v="555"/>
          <ac:spMkLst>
            <pc:docMk/>
            <pc:sldMk cId="585579224" sldId="261"/>
            <ac:spMk id="20" creationId="{CE7F7528-3995-EDB2-2F99-8C956F1C19FF}"/>
          </ac:spMkLst>
        </pc:spChg>
        <pc:spChg chg="mod">
          <ac:chgData name="حصه بنت العتيبي" userId="c1fe605c-1aaf-4791-a440-af891effc177" providerId="ADAL" clId="{33C33C4D-FCEA-4D57-92FB-D70A56C446EE}" dt="2022-10-06T06:06:31.497" v="555"/>
          <ac:spMkLst>
            <pc:docMk/>
            <pc:sldMk cId="585579224" sldId="261"/>
            <ac:spMk id="22" creationId="{570BDFEE-06BB-04DA-3B16-8906BE0EB68A}"/>
          </ac:spMkLst>
        </pc:spChg>
        <pc:spChg chg="mod">
          <ac:chgData name="حصه بنت العتيبي" userId="c1fe605c-1aaf-4791-a440-af891effc177" providerId="ADAL" clId="{33C33C4D-FCEA-4D57-92FB-D70A56C446EE}" dt="2022-10-06T06:06:31.497" v="555"/>
          <ac:spMkLst>
            <pc:docMk/>
            <pc:sldMk cId="585579224" sldId="261"/>
            <ac:spMk id="25" creationId="{EF36261A-9D32-5F5F-158D-550B0B96CAD9}"/>
          </ac:spMkLst>
        </pc:spChg>
        <pc:spChg chg="add mod">
          <ac:chgData name="حصه بنت العتيبي" userId="c1fe605c-1aaf-4791-a440-af891effc177" providerId="ADAL" clId="{33C33C4D-FCEA-4D57-92FB-D70A56C446EE}" dt="2022-10-08T18:27:32.106" v="2626" actId="14861"/>
          <ac:spMkLst>
            <pc:docMk/>
            <pc:sldMk cId="585579224" sldId="261"/>
            <ac:spMk id="31" creationId="{CB131421-852C-4BE9-7B78-88DE0FD6CF69}"/>
          </ac:spMkLst>
        </pc:spChg>
        <pc:spChg chg="add mod">
          <ac:chgData name="حصه بنت العتيبي" userId="c1fe605c-1aaf-4791-a440-af891effc177" providerId="ADAL" clId="{33C33C4D-FCEA-4D57-92FB-D70A56C446EE}" dt="2022-10-08T18:27:32.106" v="2626" actId="14861"/>
          <ac:spMkLst>
            <pc:docMk/>
            <pc:sldMk cId="585579224" sldId="261"/>
            <ac:spMk id="33" creationId="{28251AB4-C230-79F6-0BC9-95985DA7A914}"/>
          </ac:spMkLst>
        </pc:spChg>
        <pc:spChg chg="add mod">
          <ac:chgData name="حصه بنت العتيبي" userId="c1fe605c-1aaf-4791-a440-af891effc177" providerId="ADAL" clId="{33C33C4D-FCEA-4D57-92FB-D70A56C446EE}" dt="2022-10-08T18:27:32.106" v="2626" actId="14861"/>
          <ac:spMkLst>
            <pc:docMk/>
            <pc:sldMk cId="585579224" sldId="261"/>
            <ac:spMk id="35" creationId="{0284A423-6050-22AD-8028-B49AF5D757A1}"/>
          </ac:spMkLst>
        </pc:spChg>
        <pc:spChg chg="add mod">
          <ac:chgData name="حصه بنت العتيبي" userId="c1fe605c-1aaf-4791-a440-af891effc177" providerId="ADAL" clId="{33C33C4D-FCEA-4D57-92FB-D70A56C446EE}" dt="2022-10-08T18:27:32.106" v="2626" actId="14861"/>
          <ac:spMkLst>
            <pc:docMk/>
            <pc:sldMk cId="585579224" sldId="261"/>
            <ac:spMk id="39" creationId="{2584341B-B9BA-A497-4645-FFD4B7D4974B}"/>
          </ac:spMkLst>
        </pc:spChg>
        <pc:spChg chg="add del mod">
          <ac:chgData name="حصه بنت العتيبي" userId="c1fe605c-1aaf-4791-a440-af891effc177" providerId="ADAL" clId="{33C33C4D-FCEA-4D57-92FB-D70A56C446EE}" dt="2022-10-08T18:28:06.955" v="2632" actId="478"/>
          <ac:spMkLst>
            <pc:docMk/>
            <pc:sldMk cId="585579224" sldId="261"/>
            <ac:spMk id="41" creationId="{BA7411A4-954E-1F83-64F3-B6B0D47C6F65}"/>
          </ac:spMkLst>
        </pc:spChg>
        <pc:spChg chg="add del mod">
          <ac:chgData name="حصه بنت العتيبي" userId="c1fe605c-1aaf-4791-a440-af891effc177" providerId="ADAL" clId="{33C33C4D-FCEA-4D57-92FB-D70A56C446EE}" dt="2022-10-08T18:25:38.141" v="2600" actId="478"/>
          <ac:spMkLst>
            <pc:docMk/>
            <pc:sldMk cId="585579224" sldId="261"/>
            <ac:spMk id="42" creationId="{F856461F-6525-5F58-26AE-A4755274B23D}"/>
          </ac:spMkLst>
        </pc:spChg>
        <pc:spChg chg="add del mod">
          <ac:chgData name="حصه بنت العتيبي" userId="c1fe605c-1aaf-4791-a440-af891effc177" providerId="ADAL" clId="{33C33C4D-FCEA-4D57-92FB-D70A56C446EE}" dt="2022-10-08T18:28:10.118" v="2633" actId="478"/>
          <ac:spMkLst>
            <pc:docMk/>
            <pc:sldMk cId="585579224" sldId="261"/>
            <ac:spMk id="43" creationId="{FFFA4FDE-99E0-90BB-5358-B9692E9329BA}"/>
          </ac:spMkLst>
        </pc:spChg>
        <pc:spChg chg="add del mod">
          <ac:chgData name="حصه بنت العتيبي" userId="c1fe605c-1aaf-4791-a440-af891effc177" providerId="ADAL" clId="{33C33C4D-FCEA-4D57-92FB-D70A56C446EE}" dt="2022-10-08T18:25:38.141" v="2600" actId="478"/>
          <ac:spMkLst>
            <pc:docMk/>
            <pc:sldMk cId="585579224" sldId="261"/>
            <ac:spMk id="44" creationId="{61D2F383-ECE4-60F2-E9F7-9021EA7E518D}"/>
          </ac:spMkLst>
        </pc:spChg>
        <pc:grpChg chg="add mod">
          <ac:chgData name="حصه بنت العتيبي" userId="c1fe605c-1aaf-4791-a440-af891effc177" providerId="ADAL" clId="{33C33C4D-FCEA-4D57-92FB-D70A56C446EE}" dt="2022-10-08T18:29:17.654" v="2645" actId="1076"/>
          <ac:grpSpMkLst>
            <pc:docMk/>
            <pc:sldMk cId="585579224" sldId="261"/>
            <ac:grpSpMk id="4" creationId="{CE571785-B72B-1223-09AB-9CB5BA1B292B}"/>
          </ac:grpSpMkLst>
        </pc:grpChg>
        <pc:grpChg chg="add mod">
          <ac:chgData name="حصه بنت العتيبي" userId="c1fe605c-1aaf-4791-a440-af891effc177" providerId="ADAL" clId="{33C33C4D-FCEA-4D57-92FB-D70A56C446EE}" dt="2022-10-06T06:01:27.787" v="512" actId="164"/>
          <ac:grpSpMkLst>
            <pc:docMk/>
            <pc:sldMk cId="585579224" sldId="261"/>
            <ac:grpSpMk id="6" creationId="{DFAF4F19-8A1A-CB84-7AFD-AB6872DA9216}"/>
          </ac:grpSpMkLst>
        </pc:grpChg>
        <pc:grpChg chg="add del mod">
          <ac:chgData name="حصه بنت العتيبي" userId="c1fe605c-1aaf-4791-a440-af891effc177" providerId="ADAL" clId="{33C33C4D-FCEA-4D57-92FB-D70A56C446EE}" dt="2022-10-08T19:45:40.791" v="3111" actId="478"/>
          <ac:grpSpMkLst>
            <pc:docMk/>
            <pc:sldMk cId="585579224" sldId="261"/>
            <ac:grpSpMk id="7" creationId="{D285B820-E817-7BFF-E65C-49627C1AFB3B}"/>
          </ac:grpSpMkLst>
        </pc:grpChg>
        <pc:grpChg chg="add del mod">
          <ac:chgData name="حصه بنت العتيبي" userId="c1fe605c-1aaf-4791-a440-af891effc177" providerId="ADAL" clId="{33C33C4D-FCEA-4D57-92FB-D70A56C446EE}" dt="2022-10-06T06:09:22.974" v="580" actId="478"/>
          <ac:grpSpMkLst>
            <pc:docMk/>
            <pc:sldMk cId="585579224" sldId="261"/>
            <ac:grpSpMk id="7" creationId="{D9BFAA1E-D136-C794-8B82-EB91BE4CB2FC}"/>
          </ac:grpSpMkLst>
        </pc:grpChg>
        <pc:grpChg chg="mod">
          <ac:chgData name="حصه بنت العتيبي" userId="c1fe605c-1aaf-4791-a440-af891effc177" providerId="ADAL" clId="{33C33C4D-FCEA-4D57-92FB-D70A56C446EE}" dt="2022-10-08T13:40:52.413" v="1530"/>
          <ac:grpSpMkLst>
            <pc:docMk/>
            <pc:sldMk cId="585579224" sldId="261"/>
            <ac:grpSpMk id="9" creationId="{343FC8E2-3787-39DE-8801-8A0192218ECE}"/>
          </ac:grpSpMkLst>
        </pc:grpChg>
        <pc:grpChg chg="mod">
          <ac:chgData name="حصه بنت العتيبي" userId="c1fe605c-1aaf-4791-a440-af891effc177" providerId="ADAL" clId="{33C33C4D-FCEA-4D57-92FB-D70A56C446EE}" dt="2022-10-06T06:06:31.497" v="555"/>
          <ac:grpSpMkLst>
            <pc:docMk/>
            <pc:sldMk cId="585579224" sldId="261"/>
            <ac:grpSpMk id="9" creationId="{813128AA-3437-E607-E1B7-0AA0E6BABB58}"/>
          </ac:grpSpMkLst>
        </pc:grpChg>
        <pc:grpChg chg="add mod ord">
          <ac:chgData name="حصه بنت العتيبي" userId="c1fe605c-1aaf-4791-a440-af891effc177" providerId="ADAL" clId="{33C33C4D-FCEA-4D57-92FB-D70A56C446EE}" dt="2022-10-08T13:41:08.859" v="1534" actId="1076"/>
          <ac:grpSpMkLst>
            <pc:docMk/>
            <pc:sldMk cId="585579224" sldId="261"/>
            <ac:grpSpMk id="12" creationId="{21E5A205-D22C-E93D-E804-53B36DFED4C7}"/>
          </ac:grpSpMkLst>
        </pc:grpChg>
        <pc:grpChg chg="mod">
          <ac:chgData name="حصه بنت العتيبي" userId="c1fe605c-1aaf-4791-a440-af891effc177" providerId="ADAL" clId="{33C33C4D-FCEA-4D57-92FB-D70A56C446EE}" dt="2022-10-06T06:06:31.497" v="555"/>
          <ac:grpSpMkLst>
            <pc:docMk/>
            <pc:sldMk cId="585579224" sldId="261"/>
            <ac:grpSpMk id="14" creationId="{8384446C-8A86-2F1E-2CFD-FFF49B0617B6}"/>
          </ac:grpSpMkLst>
        </pc:grpChg>
        <pc:grpChg chg="mod">
          <ac:chgData name="حصه بنت العتيبي" userId="c1fe605c-1aaf-4791-a440-af891effc177" providerId="ADAL" clId="{33C33C4D-FCEA-4D57-92FB-D70A56C446EE}" dt="2022-10-06T06:06:31.497" v="555"/>
          <ac:grpSpMkLst>
            <pc:docMk/>
            <pc:sldMk cId="585579224" sldId="261"/>
            <ac:grpSpMk id="16" creationId="{97FA4BB2-59F0-BB96-0D33-ED380EA168EE}"/>
          </ac:grpSpMkLst>
        </pc:grpChg>
        <pc:grpChg chg="mod">
          <ac:chgData name="حصه بنت العتيبي" userId="c1fe605c-1aaf-4791-a440-af891effc177" providerId="ADAL" clId="{33C33C4D-FCEA-4D57-92FB-D70A56C446EE}" dt="2022-10-06T06:06:31.497" v="555"/>
          <ac:grpSpMkLst>
            <pc:docMk/>
            <pc:sldMk cId="585579224" sldId="261"/>
            <ac:grpSpMk id="17" creationId="{13910D0C-E78C-0A97-2B30-D82FBC05823E}"/>
          </ac:grpSpMkLst>
        </pc:grpChg>
        <pc:grpChg chg="add mod ord">
          <ac:chgData name="حصه بنت العتيبي" userId="c1fe605c-1aaf-4791-a440-af891effc177" providerId="ADAL" clId="{33C33C4D-FCEA-4D57-92FB-D70A56C446EE}" dt="2022-10-08T13:39:58.582" v="1527" actId="688"/>
          <ac:grpSpMkLst>
            <pc:docMk/>
            <pc:sldMk cId="585579224" sldId="261"/>
            <ac:grpSpMk id="21" creationId="{6CA5698D-4386-8B79-54CE-8DE35C0706A6}"/>
          </ac:grpSpMkLst>
        </pc:grpChg>
        <pc:grpChg chg="add mod">
          <ac:chgData name="حصه بنت العتيبي" userId="c1fe605c-1aaf-4791-a440-af891effc177" providerId="ADAL" clId="{33C33C4D-FCEA-4D57-92FB-D70A56C446EE}" dt="2022-10-08T13:39:58.582" v="1527" actId="688"/>
          <ac:grpSpMkLst>
            <pc:docMk/>
            <pc:sldMk cId="585579224" sldId="261"/>
            <ac:grpSpMk id="24" creationId="{57001082-ACD1-85C8-93FE-FAEBCE00FD15}"/>
          </ac:grpSpMkLst>
        </pc:grpChg>
        <pc:grpChg chg="mod">
          <ac:chgData name="حصه بنت العتيبي" userId="c1fe605c-1aaf-4791-a440-af891effc177" providerId="ADAL" clId="{33C33C4D-FCEA-4D57-92FB-D70A56C446EE}" dt="2022-10-06T06:06:31.497" v="555"/>
          <ac:grpSpMkLst>
            <pc:docMk/>
            <pc:sldMk cId="585579224" sldId="261"/>
            <ac:grpSpMk id="26" creationId="{92F84729-4CCF-A0A7-9392-63F160EC1C86}"/>
          </ac:grpSpMkLst>
        </pc:grpChg>
        <pc:picChg chg="add mod">
          <ac:chgData name="حصه بنت العتيبي" userId="c1fe605c-1aaf-4791-a440-af891effc177" providerId="ADAL" clId="{33C33C4D-FCEA-4D57-92FB-D70A56C446EE}" dt="2022-10-06T06:01:18.505" v="510" actId="14100"/>
          <ac:picMkLst>
            <pc:docMk/>
            <pc:sldMk cId="585579224" sldId="261"/>
            <ac:picMk id="3" creationId="{8B07540B-FA34-1760-0CE5-9347BCE65ABD}"/>
          </ac:picMkLst>
        </pc:picChg>
        <pc:picChg chg="add mod modCrop">
          <ac:chgData name="حصه بنت العتيبي" userId="c1fe605c-1aaf-4791-a440-af891effc177" providerId="ADAL" clId="{33C33C4D-FCEA-4D57-92FB-D70A56C446EE}" dt="2022-10-06T06:00:09.082" v="501" actId="1076"/>
          <ac:picMkLst>
            <pc:docMk/>
            <pc:sldMk cId="585579224" sldId="261"/>
            <ac:picMk id="5" creationId="{6AB36B55-03AD-D7C0-A8F7-31B3816167DB}"/>
          </ac:picMkLst>
        </pc:picChg>
        <pc:picChg chg="mod">
          <ac:chgData name="حصه بنت العتيبي" userId="c1fe605c-1aaf-4791-a440-af891effc177" providerId="ADAL" clId="{33C33C4D-FCEA-4D57-92FB-D70A56C446EE}" dt="2022-10-08T13:40:52.413" v="1530"/>
          <ac:picMkLst>
            <pc:docMk/>
            <pc:sldMk cId="585579224" sldId="261"/>
            <ac:picMk id="10" creationId="{AF69503D-5A2A-3B51-43F1-01A2FB64B999}"/>
          </ac:picMkLst>
        </pc:picChg>
        <pc:picChg chg="mod">
          <ac:chgData name="حصه بنت العتيبي" userId="c1fe605c-1aaf-4791-a440-af891effc177" providerId="ADAL" clId="{33C33C4D-FCEA-4D57-92FB-D70A56C446EE}" dt="2022-10-06T06:06:31.497" v="555"/>
          <ac:picMkLst>
            <pc:docMk/>
            <pc:sldMk cId="585579224" sldId="261"/>
            <ac:picMk id="10" creationId="{C347C375-65F1-E1A4-0C7A-2B3AEBE0041D}"/>
          </ac:picMkLst>
        </pc:picChg>
        <pc:picChg chg="mod">
          <ac:chgData name="حصه بنت العتيبي" userId="c1fe605c-1aaf-4791-a440-af891effc177" providerId="ADAL" clId="{33C33C4D-FCEA-4D57-92FB-D70A56C446EE}" dt="2022-10-06T06:06:31.497" v="555"/>
          <ac:picMkLst>
            <pc:docMk/>
            <pc:sldMk cId="585579224" sldId="261"/>
            <ac:picMk id="11" creationId="{30BCDC98-AEB6-FDF2-9BCC-65F2AA257D2F}"/>
          </ac:picMkLst>
        </pc:picChg>
        <pc:picChg chg="mod">
          <ac:chgData name="حصه بنت العتيبي" userId="c1fe605c-1aaf-4791-a440-af891effc177" providerId="ADAL" clId="{33C33C4D-FCEA-4D57-92FB-D70A56C446EE}" dt="2022-10-08T13:40:52.413" v="1530"/>
          <ac:picMkLst>
            <pc:docMk/>
            <pc:sldMk cId="585579224" sldId="261"/>
            <ac:picMk id="11" creationId="{793057C8-15D9-546F-8014-660235653782}"/>
          </ac:picMkLst>
        </pc:picChg>
        <pc:picChg chg="mod">
          <ac:chgData name="حصه بنت العتيبي" userId="c1fe605c-1aaf-4791-a440-af891effc177" providerId="ADAL" clId="{33C33C4D-FCEA-4D57-92FB-D70A56C446EE}" dt="2022-10-06T06:06:31.497" v="555"/>
          <ac:picMkLst>
            <pc:docMk/>
            <pc:sldMk cId="585579224" sldId="261"/>
            <ac:picMk id="15" creationId="{62984187-D33C-184D-3E61-5CDF9D708FEC}"/>
          </ac:picMkLst>
        </pc:picChg>
        <pc:picChg chg="mod">
          <ac:chgData name="حصه بنت العتيبي" userId="c1fe605c-1aaf-4791-a440-af891effc177" providerId="ADAL" clId="{33C33C4D-FCEA-4D57-92FB-D70A56C446EE}" dt="2022-10-06T06:06:31.497" v="555"/>
          <ac:picMkLst>
            <pc:docMk/>
            <pc:sldMk cId="585579224" sldId="261"/>
            <ac:picMk id="23" creationId="{0BE64918-FF94-713E-D605-0D28225D1110}"/>
          </ac:picMkLst>
        </pc:picChg>
        <pc:picChg chg="mod">
          <ac:chgData name="حصه بنت العتيبي" userId="c1fe605c-1aaf-4791-a440-af891effc177" providerId="ADAL" clId="{33C33C4D-FCEA-4D57-92FB-D70A56C446EE}" dt="2022-10-06T06:06:31.497" v="555"/>
          <ac:picMkLst>
            <pc:docMk/>
            <pc:sldMk cId="585579224" sldId="261"/>
            <ac:picMk id="27" creationId="{9A2E2ADA-5A17-BC98-61C9-774F4AEC982C}"/>
          </ac:picMkLst>
        </pc:picChg>
        <pc:picChg chg="mod">
          <ac:chgData name="حصه بنت العتيبي" userId="c1fe605c-1aaf-4791-a440-af891effc177" providerId="ADAL" clId="{33C33C4D-FCEA-4D57-92FB-D70A56C446EE}" dt="2022-10-06T06:06:31.497" v="555"/>
          <ac:picMkLst>
            <pc:docMk/>
            <pc:sldMk cId="585579224" sldId="261"/>
            <ac:picMk id="28" creationId="{084E90C9-C788-0A5E-F068-6D75FDCF52A2}"/>
          </ac:picMkLst>
        </pc:picChg>
        <pc:picChg chg="add mod">
          <ac:chgData name="حصه بنت العتيبي" userId="c1fe605c-1aaf-4791-a440-af891effc177" providerId="ADAL" clId="{33C33C4D-FCEA-4D57-92FB-D70A56C446EE}" dt="2022-10-08T18:24:42.215" v="2595" actId="1076"/>
          <ac:picMkLst>
            <pc:docMk/>
            <pc:sldMk cId="585579224" sldId="261"/>
            <ac:picMk id="29" creationId="{74D1EB0E-D728-68D1-DE19-82BF1D202098}"/>
          </ac:picMkLst>
        </pc:picChg>
        <pc:picChg chg="add mod">
          <ac:chgData name="حصه بنت العتيبي" userId="c1fe605c-1aaf-4791-a440-af891effc177" providerId="ADAL" clId="{33C33C4D-FCEA-4D57-92FB-D70A56C446EE}" dt="2022-10-08T18:25:01.105" v="2596"/>
          <ac:picMkLst>
            <pc:docMk/>
            <pc:sldMk cId="585579224" sldId="261"/>
            <ac:picMk id="30" creationId="{1B52962F-A32C-2B89-901A-2727452743A9}"/>
          </ac:picMkLst>
        </pc:picChg>
        <pc:cxnChg chg="add mod">
          <ac:chgData name="حصه بنت العتيبي" userId="c1fe605c-1aaf-4791-a440-af891effc177" providerId="ADAL" clId="{33C33C4D-FCEA-4D57-92FB-D70A56C446EE}" dt="2022-10-08T18:28:43.752" v="2640" actId="14100"/>
          <ac:cxnSpMkLst>
            <pc:docMk/>
            <pc:sldMk cId="585579224" sldId="261"/>
            <ac:cxnSpMk id="32" creationId="{C1255A1C-0EE3-3561-233F-D8440BA7DFE8}"/>
          </ac:cxnSpMkLst>
        </pc:cxnChg>
        <pc:cxnChg chg="add mod">
          <ac:chgData name="حصه بنت العتيبي" userId="c1fe605c-1aaf-4791-a440-af891effc177" providerId="ADAL" clId="{33C33C4D-FCEA-4D57-92FB-D70A56C446EE}" dt="2022-10-08T18:28:33.538" v="2637" actId="14100"/>
          <ac:cxnSpMkLst>
            <pc:docMk/>
            <pc:sldMk cId="585579224" sldId="261"/>
            <ac:cxnSpMk id="34" creationId="{2F1FE7C6-C539-FB37-BB9F-28BF0EEC5EB0}"/>
          </ac:cxnSpMkLst>
        </pc:cxnChg>
        <pc:cxnChg chg="add mod">
          <ac:chgData name="حصه بنت العتيبي" userId="c1fe605c-1aaf-4791-a440-af891effc177" providerId="ADAL" clId="{33C33C4D-FCEA-4D57-92FB-D70A56C446EE}" dt="2022-10-08T18:28:39.555" v="2639" actId="14100"/>
          <ac:cxnSpMkLst>
            <pc:docMk/>
            <pc:sldMk cId="585579224" sldId="261"/>
            <ac:cxnSpMk id="36" creationId="{444A500A-E8B7-16C2-3723-D10FB46FCC57}"/>
          </ac:cxnSpMkLst>
        </pc:cxnChg>
        <pc:cxnChg chg="add mod">
          <ac:chgData name="حصه بنت العتيبي" userId="c1fe605c-1aaf-4791-a440-af891effc177" providerId="ADAL" clId="{33C33C4D-FCEA-4D57-92FB-D70A56C446EE}" dt="2022-10-08T18:29:08.016" v="2642" actId="1076"/>
          <ac:cxnSpMkLst>
            <pc:docMk/>
            <pc:sldMk cId="585579224" sldId="261"/>
            <ac:cxnSpMk id="37" creationId="{31602BC7-9B2B-99DF-1062-C41F6323859A}"/>
          </ac:cxnSpMkLst>
        </pc:cxnChg>
        <pc:cxnChg chg="add mod">
          <ac:chgData name="حصه بنت العتيبي" userId="c1fe605c-1aaf-4791-a440-af891effc177" providerId="ADAL" clId="{33C33C4D-FCEA-4D57-92FB-D70A56C446EE}" dt="2022-10-08T18:29:21.893" v="2646" actId="14100"/>
          <ac:cxnSpMkLst>
            <pc:docMk/>
            <pc:sldMk cId="585579224" sldId="261"/>
            <ac:cxnSpMk id="38" creationId="{A100BF0C-6968-7870-844B-E0B23DE935E7}"/>
          </ac:cxnSpMkLst>
        </pc:cxnChg>
        <pc:cxnChg chg="add mod">
          <ac:chgData name="حصه بنت العتيبي" userId="c1fe605c-1aaf-4791-a440-af891effc177" providerId="ADAL" clId="{33C33C4D-FCEA-4D57-92FB-D70A56C446EE}" dt="2022-10-08T18:29:38.087" v="2648" actId="14100"/>
          <ac:cxnSpMkLst>
            <pc:docMk/>
            <pc:sldMk cId="585579224" sldId="261"/>
            <ac:cxnSpMk id="40" creationId="{EBAE3BF0-BEF7-BDEB-57C1-B66BCC6D1D8D}"/>
          </ac:cxnSpMkLst>
        </pc:cxnChg>
        <pc:cxnChg chg="add mod">
          <ac:chgData name="حصه بنت العتيبي" userId="c1fe605c-1aaf-4791-a440-af891effc177" providerId="ADAL" clId="{33C33C4D-FCEA-4D57-92FB-D70A56C446EE}" dt="2022-10-08T18:29:48.922" v="2651" actId="14100"/>
          <ac:cxnSpMkLst>
            <pc:docMk/>
            <pc:sldMk cId="585579224" sldId="261"/>
            <ac:cxnSpMk id="51" creationId="{D34A04EE-D73F-A613-72A7-9EDFD6DDADB7}"/>
          </ac:cxnSpMkLst>
        </pc:cxnChg>
      </pc:sldChg>
      <pc:sldChg chg="addSp delSp modSp new mod ord modTransition setBg">
        <pc:chgData name="حصه بنت العتيبي" userId="c1fe605c-1aaf-4791-a440-af891effc177" providerId="ADAL" clId="{33C33C4D-FCEA-4D57-92FB-D70A56C446EE}" dt="2022-10-08T16:52:45.886" v="2178" actId="21"/>
        <pc:sldMkLst>
          <pc:docMk/>
          <pc:sldMk cId="311253822" sldId="262"/>
        </pc:sldMkLst>
        <pc:spChg chg="mod">
          <ac:chgData name="حصه بنت العتيبي" userId="c1fe605c-1aaf-4791-a440-af891effc177" providerId="ADAL" clId="{33C33C4D-FCEA-4D57-92FB-D70A56C446EE}" dt="2022-10-06T06:08:33.620" v="573"/>
          <ac:spMkLst>
            <pc:docMk/>
            <pc:sldMk cId="311253822" sldId="262"/>
            <ac:spMk id="3" creationId="{EFE71A66-646C-881A-1538-5DE27DE0298A}"/>
          </ac:spMkLst>
        </pc:spChg>
        <pc:spChg chg="mod">
          <ac:chgData name="حصه بنت العتيبي" userId="c1fe605c-1aaf-4791-a440-af891effc177" providerId="ADAL" clId="{33C33C4D-FCEA-4D57-92FB-D70A56C446EE}" dt="2022-10-06T06:08:33.620" v="573"/>
          <ac:spMkLst>
            <pc:docMk/>
            <pc:sldMk cId="311253822" sldId="262"/>
            <ac:spMk id="8" creationId="{8A4CAAE4-86C9-AFE0-A787-536A6999E811}"/>
          </ac:spMkLst>
        </pc:spChg>
        <pc:spChg chg="mod">
          <ac:chgData name="حصه بنت العتيبي" userId="c1fe605c-1aaf-4791-a440-af891effc177" providerId="ADAL" clId="{33C33C4D-FCEA-4D57-92FB-D70A56C446EE}" dt="2022-10-06T06:08:33.620" v="573"/>
          <ac:spMkLst>
            <pc:docMk/>
            <pc:sldMk cId="311253822" sldId="262"/>
            <ac:spMk id="13" creationId="{D270BE15-1C62-06C4-CB20-A6CC253BC422}"/>
          </ac:spMkLst>
        </pc:spChg>
        <pc:spChg chg="mod">
          <ac:chgData name="حصه بنت العتيبي" userId="c1fe605c-1aaf-4791-a440-af891effc177" providerId="ADAL" clId="{33C33C4D-FCEA-4D57-92FB-D70A56C446EE}" dt="2022-10-06T06:08:33.620" v="573"/>
          <ac:spMkLst>
            <pc:docMk/>
            <pc:sldMk cId="311253822" sldId="262"/>
            <ac:spMk id="14" creationId="{F9F1B786-8F73-D267-A044-52AD5383F245}"/>
          </ac:spMkLst>
        </pc:spChg>
        <pc:spChg chg="mod">
          <ac:chgData name="حصه بنت العتيبي" userId="c1fe605c-1aaf-4791-a440-af891effc177" providerId="ADAL" clId="{33C33C4D-FCEA-4D57-92FB-D70A56C446EE}" dt="2022-10-06T06:08:33.620" v="573"/>
          <ac:spMkLst>
            <pc:docMk/>
            <pc:sldMk cId="311253822" sldId="262"/>
            <ac:spMk id="15" creationId="{47BF2F8F-F98A-3EF7-7F9B-0BEFAA6E2079}"/>
          </ac:spMkLst>
        </pc:spChg>
        <pc:spChg chg="mod">
          <ac:chgData name="حصه بنت العتيبي" userId="c1fe605c-1aaf-4791-a440-af891effc177" providerId="ADAL" clId="{33C33C4D-FCEA-4D57-92FB-D70A56C446EE}" dt="2022-10-06T06:08:33.620" v="573"/>
          <ac:spMkLst>
            <pc:docMk/>
            <pc:sldMk cId="311253822" sldId="262"/>
            <ac:spMk id="17" creationId="{22E1E5D6-4930-08BA-F0BA-3AD19738B2CE}"/>
          </ac:spMkLst>
        </pc:spChg>
        <pc:spChg chg="mod">
          <ac:chgData name="حصه بنت العتيبي" userId="c1fe605c-1aaf-4791-a440-af891effc177" providerId="ADAL" clId="{33C33C4D-FCEA-4D57-92FB-D70A56C446EE}" dt="2022-10-06T06:08:33.620" v="573"/>
          <ac:spMkLst>
            <pc:docMk/>
            <pc:sldMk cId="311253822" sldId="262"/>
            <ac:spMk id="20" creationId="{6F45E2C2-2C67-7BB4-E3DF-BCE9428152A4}"/>
          </ac:spMkLst>
        </pc:spChg>
        <pc:spChg chg="mod">
          <ac:chgData name="حصه بنت العتيبي" userId="c1fe605c-1aaf-4791-a440-af891effc177" providerId="ADAL" clId="{33C33C4D-FCEA-4D57-92FB-D70A56C446EE}" dt="2022-10-08T16:48:29.672" v="2141" actId="20577"/>
          <ac:spMkLst>
            <pc:docMk/>
            <pc:sldMk cId="311253822" sldId="262"/>
            <ac:spMk id="26" creationId="{F707A59F-C5CD-D4D0-362E-2C57FBF67784}"/>
          </ac:spMkLst>
        </pc:spChg>
        <pc:spChg chg="add mod">
          <ac:chgData name="حصه بنت العتيبي" userId="c1fe605c-1aaf-4791-a440-af891effc177" providerId="ADAL" clId="{33C33C4D-FCEA-4D57-92FB-D70A56C446EE}" dt="2022-10-08T16:52:05.818" v="2175" actId="1076"/>
          <ac:spMkLst>
            <pc:docMk/>
            <pc:sldMk cId="311253822" sldId="262"/>
            <ac:spMk id="29" creationId="{4D267128-6938-DE33-6D74-A59D0893F7AC}"/>
          </ac:spMkLst>
        </pc:spChg>
        <pc:spChg chg="add mod">
          <ac:chgData name="حصه بنت العتيبي" userId="c1fe605c-1aaf-4791-a440-af891effc177" providerId="ADAL" clId="{33C33C4D-FCEA-4D57-92FB-D70A56C446EE}" dt="2022-10-08T16:52:13.965" v="2177" actId="1076"/>
          <ac:spMkLst>
            <pc:docMk/>
            <pc:sldMk cId="311253822" sldId="262"/>
            <ac:spMk id="30" creationId="{111A570A-E834-D25B-F1BF-FAAD9DB63682}"/>
          </ac:spMkLst>
        </pc:spChg>
        <pc:grpChg chg="add del mod">
          <ac:chgData name="حصه بنت العتيبي" userId="c1fe605c-1aaf-4791-a440-af891effc177" providerId="ADAL" clId="{33C33C4D-FCEA-4D57-92FB-D70A56C446EE}" dt="2022-10-08T16:52:45.886" v="2178" actId="21"/>
          <ac:grpSpMkLst>
            <pc:docMk/>
            <pc:sldMk cId="311253822" sldId="262"/>
            <ac:grpSpMk id="2" creationId="{CB63D33D-A04B-FF7F-C9D3-8800D22A252C}"/>
          </ac:grpSpMkLst>
        </pc:grpChg>
        <pc:grpChg chg="mod">
          <ac:chgData name="حصه بنت العتيبي" userId="c1fe605c-1aaf-4791-a440-af891effc177" providerId="ADAL" clId="{33C33C4D-FCEA-4D57-92FB-D70A56C446EE}" dt="2022-10-06T06:08:33.620" v="573"/>
          <ac:grpSpMkLst>
            <pc:docMk/>
            <pc:sldMk cId="311253822" sldId="262"/>
            <ac:grpSpMk id="4" creationId="{AD4C8693-BA1F-E566-BDE7-BAF1483E65EF}"/>
          </ac:grpSpMkLst>
        </pc:grpChg>
        <pc:grpChg chg="add del mod">
          <ac:chgData name="حصه بنت العتيبي" userId="c1fe605c-1aaf-4791-a440-af891effc177" providerId="ADAL" clId="{33C33C4D-FCEA-4D57-92FB-D70A56C446EE}" dt="2022-10-08T16:52:45.886" v="2178" actId="21"/>
          <ac:grpSpMkLst>
            <pc:docMk/>
            <pc:sldMk cId="311253822" sldId="262"/>
            <ac:grpSpMk id="7" creationId="{6FDE160F-5BDE-919A-8680-64E2CB675981}"/>
          </ac:grpSpMkLst>
        </pc:grpChg>
        <pc:grpChg chg="mod">
          <ac:chgData name="حصه بنت العتيبي" userId="c1fe605c-1aaf-4791-a440-af891effc177" providerId="ADAL" clId="{33C33C4D-FCEA-4D57-92FB-D70A56C446EE}" dt="2022-10-06T06:08:33.620" v="573"/>
          <ac:grpSpMkLst>
            <pc:docMk/>
            <pc:sldMk cId="311253822" sldId="262"/>
            <ac:grpSpMk id="9" creationId="{4BFB2A78-A350-6105-2E15-3298E0A1014D}"/>
          </ac:grpSpMkLst>
        </pc:grpChg>
        <pc:grpChg chg="mod">
          <ac:chgData name="حصه بنت العتيبي" userId="c1fe605c-1aaf-4791-a440-af891effc177" providerId="ADAL" clId="{33C33C4D-FCEA-4D57-92FB-D70A56C446EE}" dt="2022-10-06T06:08:33.620" v="573"/>
          <ac:grpSpMkLst>
            <pc:docMk/>
            <pc:sldMk cId="311253822" sldId="262"/>
            <ac:grpSpMk id="11" creationId="{D5CFFB8B-A01F-4671-7844-77CDCABC689A}"/>
          </ac:grpSpMkLst>
        </pc:grpChg>
        <pc:grpChg chg="mod">
          <ac:chgData name="حصه بنت العتيبي" userId="c1fe605c-1aaf-4791-a440-af891effc177" providerId="ADAL" clId="{33C33C4D-FCEA-4D57-92FB-D70A56C446EE}" dt="2022-10-06T06:08:33.620" v="573"/>
          <ac:grpSpMkLst>
            <pc:docMk/>
            <pc:sldMk cId="311253822" sldId="262"/>
            <ac:grpSpMk id="12" creationId="{B56A4BBF-CEBF-A2CC-57F3-D60ACB0AC6B7}"/>
          </ac:grpSpMkLst>
        </pc:grpChg>
        <pc:grpChg chg="add del mod">
          <ac:chgData name="حصه بنت العتيبي" userId="c1fe605c-1aaf-4791-a440-af891effc177" providerId="ADAL" clId="{33C33C4D-FCEA-4D57-92FB-D70A56C446EE}" dt="2022-10-08T16:52:45.886" v="2178" actId="21"/>
          <ac:grpSpMkLst>
            <pc:docMk/>
            <pc:sldMk cId="311253822" sldId="262"/>
            <ac:grpSpMk id="16" creationId="{1D0E6A9C-A940-FE72-79B8-43760A751719}"/>
          </ac:grpSpMkLst>
        </pc:grpChg>
        <pc:grpChg chg="add del mod">
          <ac:chgData name="حصه بنت العتيبي" userId="c1fe605c-1aaf-4791-a440-af891effc177" providerId="ADAL" clId="{33C33C4D-FCEA-4D57-92FB-D70A56C446EE}" dt="2022-10-08T16:52:45.886" v="2178" actId="21"/>
          <ac:grpSpMkLst>
            <pc:docMk/>
            <pc:sldMk cId="311253822" sldId="262"/>
            <ac:grpSpMk id="19" creationId="{9EFDB939-35FC-4262-5A92-0A10B9CBFFCC}"/>
          </ac:grpSpMkLst>
        </pc:grpChg>
        <pc:grpChg chg="mod">
          <ac:chgData name="حصه بنت العتيبي" userId="c1fe605c-1aaf-4791-a440-af891effc177" providerId="ADAL" clId="{33C33C4D-FCEA-4D57-92FB-D70A56C446EE}" dt="2022-10-06T06:08:33.620" v="573"/>
          <ac:grpSpMkLst>
            <pc:docMk/>
            <pc:sldMk cId="311253822" sldId="262"/>
            <ac:grpSpMk id="21" creationId="{E8BEAADA-E676-82C1-4775-9DD81350DEF9}"/>
          </ac:grpSpMkLst>
        </pc:grpChg>
        <pc:grpChg chg="add mod">
          <ac:chgData name="حصه بنت العتيبي" userId="c1fe605c-1aaf-4791-a440-af891effc177" providerId="ADAL" clId="{33C33C4D-FCEA-4D57-92FB-D70A56C446EE}" dt="2022-10-08T16:48:19.564" v="2136" actId="1076"/>
          <ac:grpSpMkLst>
            <pc:docMk/>
            <pc:sldMk cId="311253822" sldId="262"/>
            <ac:grpSpMk id="24" creationId="{49E255CC-6BBB-E235-0211-3D85BFF74C1F}"/>
          </ac:grpSpMkLst>
        </pc:grpChg>
        <pc:picChg chg="mod">
          <ac:chgData name="حصه بنت العتيبي" userId="c1fe605c-1aaf-4791-a440-af891effc177" providerId="ADAL" clId="{33C33C4D-FCEA-4D57-92FB-D70A56C446EE}" dt="2022-10-06T06:08:33.620" v="573"/>
          <ac:picMkLst>
            <pc:docMk/>
            <pc:sldMk cId="311253822" sldId="262"/>
            <ac:picMk id="5" creationId="{FB8AED65-CC83-940C-E48D-0A2DA94193A8}"/>
          </ac:picMkLst>
        </pc:picChg>
        <pc:picChg chg="mod">
          <ac:chgData name="حصه بنت العتيبي" userId="c1fe605c-1aaf-4791-a440-af891effc177" providerId="ADAL" clId="{33C33C4D-FCEA-4D57-92FB-D70A56C446EE}" dt="2022-10-06T06:08:33.620" v="573"/>
          <ac:picMkLst>
            <pc:docMk/>
            <pc:sldMk cId="311253822" sldId="262"/>
            <ac:picMk id="6" creationId="{9C38B899-9583-76D9-C48C-E57C143918A9}"/>
          </ac:picMkLst>
        </pc:picChg>
        <pc:picChg chg="mod">
          <ac:chgData name="حصه بنت العتيبي" userId="c1fe605c-1aaf-4791-a440-af891effc177" providerId="ADAL" clId="{33C33C4D-FCEA-4D57-92FB-D70A56C446EE}" dt="2022-10-06T06:08:33.620" v="573"/>
          <ac:picMkLst>
            <pc:docMk/>
            <pc:sldMk cId="311253822" sldId="262"/>
            <ac:picMk id="10" creationId="{40DD0944-7A84-95AF-E997-C569F20B52DF}"/>
          </ac:picMkLst>
        </pc:picChg>
        <pc:picChg chg="mod">
          <ac:chgData name="حصه بنت العتيبي" userId="c1fe605c-1aaf-4791-a440-af891effc177" providerId="ADAL" clId="{33C33C4D-FCEA-4D57-92FB-D70A56C446EE}" dt="2022-10-06T06:08:33.620" v="573"/>
          <ac:picMkLst>
            <pc:docMk/>
            <pc:sldMk cId="311253822" sldId="262"/>
            <ac:picMk id="18" creationId="{E705E455-1DF3-E1BF-906C-D22CF589BDB7}"/>
          </ac:picMkLst>
        </pc:picChg>
        <pc:picChg chg="mod">
          <ac:chgData name="حصه بنت العتيبي" userId="c1fe605c-1aaf-4791-a440-af891effc177" providerId="ADAL" clId="{33C33C4D-FCEA-4D57-92FB-D70A56C446EE}" dt="2022-10-06T06:08:33.620" v="573"/>
          <ac:picMkLst>
            <pc:docMk/>
            <pc:sldMk cId="311253822" sldId="262"/>
            <ac:picMk id="22" creationId="{768BFAFC-D791-3D24-D54B-662FB4E580F5}"/>
          </ac:picMkLst>
        </pc:picChg>
        <pc:picChg chg="mod">
          <ac:chgData name="حصه بنت العتيبي" userId="c1fe605c-1aaf-4791-a440-af891effc177" providerId="ADAL" clId="{33C33C4D-FCEA-4D57-92FB-D70A56C446EE}" dt="2022-10-06T06:08:33.620" v="573"/>
          <ac:picMkLst>
            <pc:docMk/>
            <pc:sldMk cId="311253822" sldId="262"/>
            <ac:picMk id="23" creationId="{5F8E043C-BE2A-CBAB-60C4-0CAB467681DA}"/>
          </ac:picMkLst>
        </pc:picChg>
        <pc:picChg chg="add mod modCrop">
          <ac:chgData name="حصه بنت العتيبي" userId="c1fe605c-1aaf-4791-a440-af891effc177" providerId="ADAL" clId="{33C33C4D-FCEA-4D57-92FB-D70A56C446EE}" dt="2022-10-06T06:24:23.746" v="674"/>
          <ac:picMkLst>
            <pc:docMk/>
            <pc:sldMk cId="311253822" sldId="262"/>
            <ac:picMk id="25" creationId="{D37F7794-EDE3-EB0F-56B6-1863D05F4351}"/>
          </ac:picMkLst>
        </pc:picChg>
        <pc:picChg chg="add mod modCrop">
          <ac:chgData name="حصه بنت العتيبي" userId="c1fe605c-1aaf-4791-a440-af891effc177" providerId="ADAL" clId="{33C33C4D-FCEA-4D57-92FB-D70A56C446EE}" dt="2022-10-06T06:24:23.746" v="674"/>
          <ac:picMkLst>
            <pc:docMk/>
            <pc:sldMk cId="311253822" sldId="262"/>
            <ac:picMk id="27" creationId="{B997C0EA-5747-1264-9576-568F17F22342}"/>
          </ac:picMkLst>
        </pc:picChg>
        <pc:picChg chg="mod">
          <ac:chgData name="حصه بنت العتيبي" userId="c1fe605c-1aaf-4791-a440-af891effc177" providerId="ADAL" clId="{33C33C4D-FCEA-4D57-92FB-D70A56C446EE}" dt="2022-10-08T16:48:19.564" v="2136" actId="1076"/>
          <ac:picMkLst>
            <pc:docMk/>
            <pc:sldMk cId="311253822" sldId="262"/>
            <ac:picMk id="28" creationId="{4A4C4DF4-8A10-D092-8480-4079302A426C}"/>
          </ac:picMkLst>
        </pc:picChg>
      </pc:sldChg>
      <pc:sldChg chg="addSp delSp modSp new mod ord modTransition setBg modAnim">
        <pc:chgData name="حصه بنت العتيبي" userId="c1fe605c-1aaf-4791-a440-af891effc177" providerId="ADAL" clId="{33C33C4D-FCEA-4D57-92FB-D70A56C446EE}" dt="2022-10-28T09:32:04.085" v="3197"/>
        <pc:sldMkLst>
          <pc:docMk/>
          <pc:sldMk cId="1160527521" sldId="263"/>
        </pc:sldMkLst>
        <pc:spChg chg="add del mod topLvl">
          <ac:chgData name="حصه بنت العتيبي" userId="c1fe605c-1aaf-4791-a440-af891effc177" providerId="ADAL" clId="{33C33C4D-FCEA-4D57-92FB-D70A56C446EE}" dt="2022-10-06T08:25:28.456" v="727"/>
          <ac:spMkLst>
            <pc:docMk/>
            <pc:sldMk cId="1160527521" sldId="263"/>
            <ac:spMk id="4" creationId="{B9EEBF38-0B2E-AE41-43C5-CEEAA0CB7F8D}"/>
          </ac:spMkLst>
        </pc:spChg>
        <pc:spChg chg="add del mod ord topLvl">
          <ac:chgData name="حصه بنت العتيبي" userId="c1fe605c-1aaf-4791-a440-af891effc177" providerId="ADAL" clId="{33C33C4D-FCEA-4D57-92FB-D70A56C446EE}" dt="2022-10-06T08:43:46.012" v="829" actId="164"/>
          <ac:spMkLst>
            <pc:docMk/>
            <pc:sldMk cId="1160527521" sldId="263"/>
            <ac:spMk id="5" creationId="{5F4D7F67-1A2F-1E0A-7EC4-28A3555E01F6}"/>
          </ac:spMkLst>
        </pc:spChg>
        <pc:spChg chg="mod">
          <ac:chgData name="حصه بنت العتيبي" userId="c1fe605c-1aaf-4791-a440-af891effc177" providerId="ADAL" clId="{33C33C4D-FCEA-4D57-92FB-D70A56C446EE}" dt="2022-10-08T16:40:20.734" v="2108" actId="14100"/>
          <ac:spMkLst>
            <pc:docMk/>
            <pc:sldMk cId="1160527521" sldId="263"/>
            <ac:spMk id="6" creationId="{1726C6AE-73A4-949A-7EE3-951FA5F0C601}"/>
          </ac:spMkLst>
        </pc:spChg>
        <pc:spChg chg="add del mod">
          <ac:chgData name="حصه بنت العتيبي" userId="c1fe605c-1aaf-4791-a440-af891effc177" providerId="ADAL" clId="{33C33C4D-FCEA-4D57-92FB-D70A56C446EE}" dt="2022-10-06T08:25:28.456" v="727"/>
          <ac:spMkLst>
            <pc:docMk/>
            <pc:sldMk cId="1160527521" sldId="263"/>
            <ac:spMk id="7" creationId="{7B8DD8EA-2C42-CC92-E49E-FE4EAA76DB5C}"/>
          </ac:spMkLst>
        </pc:spChg>
        <pc:spChg chg="mod">
          <ac:chgData name="حصه بنت العتيبي" userId="c1fe605c-1aaf-4791-a440-af891effc177" providerId="ADAL" clId="{33C33C4D-FCEA-4D57-92FB-D70A56C446EE}" dt="2022-10-08T16:39:38.084" v="2093" actId="207"/>
          <ac:spMkLst>
            <pc:docMk/>
            <pc:sldMk cId="1160527521" sldId="263"/>
            <ac:spMk id="8" creationId="{73986CE1-AF63-B214-D887-FBADFCD9D248}"/>
          </ac:spMkLst>
        </pc:spChg>
        <pc:spChg chg="mod">
          <ac:chgData name="حصه بنت العتيبي" userId="c1fe605c-1aaf-4791-a440-af891effc177" providerId="ADAL" clId="{33C33C4D-FCEA-4D57-92FB-D70A56C446EE}" dt="2022-10-08T16:49:33.095" v="2148"/>
          <ac:spMkLst>
            <pc:docMk/>
            <pc:sldMk cId="1160527521" sldId="263"/>
            <ac:spMk id="11" creationId="{2D956994-707C-818B-EF02-8BDF95EA77B6}"/>
          </ac:spMkLst>
        </pc:spChg>
        <pc:spChg chg="add mod">
          <ac:chgData name="حصه بنت العتيبي" userId="c1fe605c-1aaf-4791-a440-af891effc177" providerId="ADAL" clId="{33C33C4D-FCEA-4D57-92FB-D70A56C446EE}" dt="2022-10-06T08:40:55.730" v="820"/>
          <ac:spMkLst>
            <pc:docMk/>
            <pc:sldMk cId="1160527521" sldId="263"/>
            <ac:spMk id="11" creationId="{693E50C6-DCFF-4D93-201C-71E081BBC727}"/>
          </ac:spMkLst>
        </pc:spChg>
        <pc:spChg chg="add mod">
          <ac:chgData name="حصه بنت العتيبي" userId="c1fe605c-1aaf-4791-a440-af891effc177" providerId="ADAL" clId="{33C33C4D-FCEA-4D57-92FB-D70A56C446EE}" dt="2022-10-08T16:39:48.291" v="2094" actId="207"/>
          <ac:spMkLst>
            <pc:docMk/>
            <pc:sldMk cId="1160527521" sldId="263"/>
            <ac:spMk id="12" creationId="{6D1275EB-5488-528A-0209-0E2376101354}"/>
          </ac:spMkLst>
        </pc:spChg>
        <pc:spChg chg="add del mod ord">
          <ac:chgData name="حصه بنت العتيبي" userId="c1fe605c-1aaf-4791-a440-af891effc177" providerId="ADAL" clId="{33C33C4D-FCEA-4D57-92FB-D70A56C446EE}" dt="2022-10-06T08:48:17.830" v="877" actId="478"/>
          <ac:spMkLst>
            <pc:docMk/>
            <pc:sldMk cId="1160527521" sldId="263"/>
            <ac:spMk id="14" creationId="{2A1F6754-5728-0A3E-F957-A07C004F72AD}"/>
          </ac:spMkLst>
        </pc:spChg>
        <pc:spChg chg="add">
          <ac:chgData name="حصه بنت العتيبي" userId="c1fe605c-1aaf-4791-a440-af891effc177" providerId="ADAL" clId="{33C33C4D-FCEA-4D57-92FB-D70A56C446EE}" dt="2022-10-06T08:56:07.462" v="902"/>
          <ac:spMkLst>
            <pc:docMk/>
            <pc:sldMk cId="1160527521" sldId="263"/>
            <ac:spMk id="15" creationId="{0369C100-88CE-F5BC-026C-F994994F8A98}"/>
          </ac:spMkLst>
        </pc:spChg>
        <pc:spChg chg="add mod">
          <ac:chgData name="حصه بنت العتيبي" userId="c1fe605c-1aaf-4791-a440-af891effc177" providerId="ADAL" clId="{33C33C4D-FCEA-4D57-92FB-D70A56C446EE}" dt="2022-10-08T16:51:35.020" v="2170" actId="14100"/>
          <ac:spMkLst>
            <pc:docMk/>
            <pc:sldMk cId="1160527521" sldId="263"/>
            <ac:spMk id="16" creationId="{238286E6-297A-CC84-08B5-6CD398D77715}"/>
          </ac:spMkLst>
        </pc:spChg>
        <pc:spChg chg="add mod">
          <ac:chgData name="حصه بنت العتيبي" userId="c1fe605c-1aaf-4791-a440-af891effc177" providerId="ADAL" clId="{33C33C4D-FCEA-4D57-92FB-D70A56C446EE}" dt="2022-10-08T16:51:37.053" v="2171" actId="1076"/>
          <ac:spMkLst>
            <pc:docMk/>
            <pc:sldMk cId="1160527521" sldId="263"/>
            <ac:spMk id="17" creationId="{4068C8EB-D376-6B1B-0FCF-0F4AECB96925}"/>
          </ac:spMkLst>
        </pc:spChg>
        <pc:spChg chg="add mod">
          <ac:chgData name="حصه بنت العتيبي" userId="c1fe605c-1aaf-4791-a440-af891effc177" providerId="ADAL" clId="{33C33C4D-FCEA-4D57-92FB-D70A56C446EE}" dt="2022-10-08T16:51:39.792" v="2172" actId="1076"/>
          <ac:spMkLst>
            <pc:docMk/>
            <pc:sldMk cId="1160527521" sldId="263"/>
            <ac:spMk id="18" creationId="{A760FE1B-ACCC-D6EC-1387-A545B04F619E}"/>
          </ac:spMkLst>
        </pc:spChg>
        <pc:spChg chg="mod">
          <ac:chgData name="حصه بنت العتيبي" userId="c1fe605c-1aaf-4791-a440-af891effc177" providerId="ADAL" clId="{33C33C4D-FCEA-4D57-92FB-D70A56C446EE}" dt="2022-10-08T16:53:06.357" v="2181"/>
          <ac:spMkLst>
            <pc:docMk/>
            <pc:sldMk cId="1160527521" sldId="263"/>
            <ac:spMk id="20" creationId="{F4EED036-FC43-4565-A0F1-FE77E06A611B}"/>
          </ac:spMkLst>
        </pc:spChg>
        <pc:spChg chg="mod">
          <ac:chgData name="حصه بنت العتيبي" userId="c1fe605c-1aaf-4791-a440-af891effc177" providerId="ADAL" clId="{33C33C4D-FCEA-4D57-92FB-D70A56C446EE}" dt="2022-10-08T16:53:06.357" v="2181"/>
          <ac:spMkLst>
            <pc:docMk/>
            <pc:sldMk cId="1160527521" sldId="263"/>
            <ac:spMk id="25" creationId="{62EC4A82-A205-2864-AC97-DA5D04FC1C91}"/>
          </ac:spMkLst>
        </pc:spChg>
        <pc:spChg chg="mod">
          <ac:chgData name="حصه بنت العتيبي" userId="c1fe605c-1aaf-4791-a440-af891effc177" providerId="ADAL" clId="{33C33C4D-FCEA-4D57-92FB-D70A56C446EE}" dt="2022-10-08T16:53:06.357" v="2181"/>
          <ac:spMkLst>
            <pc:docMk/>
            <pc:sldMk cId="1160527521" sldId="263"/>
            <ac:spMk id="30" creationId="{273E1649-C7EF-1FF5-A792-9517F91D59FB}"/>
          </ac:spMkLst>
        </pc:spChg>
        <pc:spChg chg="mod">
          <ac:chgData name="حصه بنت العتيبي" userId="c1fe605c-1aaf-4791-a440-af891effc177" providerId="ADAL" clId="{33C33C4D-FCEA-4D57-92FB-D70A56C446EE}" dt="2022-10-08T16:53:06.357" v="2181"/>
          <ac:spMkLst>
            <pc:docMk/>
            <pc:sldMk cId="1160527521" sldId="263"/>
            <ac:spMk id="31" creationId="{20486CBB-F896-0912-D827-2EBDE248E6E3}"/>
          </ac:spMkLst>
        </pc:spChg>
        <pc:spChg chg="mod">
          <ac:chgData name="حصه بنت العتيبي" userId="c1fe605c-1aaf-4791-a440-af891effc177" providerId="ADAL" clId="{33C33C4D-FCEA-4D57-92FB-D70A56C446EE}" dt="2022-10-08T16:53:06.357" v="2181"/>
          <ac:spMkLst>
            <pc:docMk/>
            <pc:sldMk cId="1160527521" sldId="263"/>
            <ac:spMk id="32" creationId="{81F4FE20-AADD-E3F5-E83D-146718761F87}"/>
          </ac:spMkLst>
        </pc:spChg>
        <pc:spChg chg="mod">
          <ac:chgData name="حصه بنت العتيبي" userId="c1fe605c-1aaf-4791-a440-af891effc177" providerId="ADAL" clId="{33C33C4D-FCEA-4D57-92FB-D70A56C446EE}" dt="2022-10-08T16:53:06.357" v="2181"/>
          <ac:spMkLst>
            <pc:docMk/>
            <pc:sldMk cId="1160527521" sldId="263"/>
            <ac:spMk id="34" creationId="{92C4BD50-69AD-6CE7-5F53-A5A423839837}"/>
          </ac:spMkLst>
        </pc:spChg>
        <pc:spChg chg="mod">
          <ac:chgData name="حصه بنت العتيبي" userId="c1fe605c-1aaf-4791-a440-af891effc177" providerId="ADAL" clId="{33C33C4D-FCEA-4D57-92FB-D70A56C446EE}" dt="2022-10-08T16:53:06.357" v="2181"/>
          <ac:spMkLst>
            <pc:docMk/>
            <pc:sldMk cId="1160527521" sldId="263"/>
            <ac:spMk id="37" creationId="{DF99918E-45BA-ACBB-CB80-C2CA45AB38D5}"/>
          </ac:spMkLst>
        </pc:spChg>
        <pc:spChg chg="add mod">
          <ac:chgData name="حصه بنت العتيبي" userId="c1fe605c-1aaf-4791-a440-af891effc177" providerId="ADAL" clId="{33C33C4D-FCEA-4D57-92FB-D70A56C446EE}" dt="2022-10-08T17:03:12.438" v="2260" actId="207"/>
          <ac:spMkLst>
            <pc:docMk/>
            <pc:sldMk cId="1160527521" sldId="263"/>
            <ac:spMk id="42" creationId="{7EF754C1-DEC5-3611-9FF0-B6863F8CDE16}"/>
          </ac:spMkLst>
        </pc:spChg>
        <pc:spChg chg="add mod">
          <ac:chgData name="حصه بنت العتيبي" userId="c1fe605c-1aaf-4791-a440-af891effc177" providerId="ADAL" clId="{33C33C4D-FCEA-4D57-92FB-D70A56C446EE}" dt="2022-10-08T17:03:12.438" v="2260" actId="207"/>
          <ac:spMkLst>
            <pc:docMk/>
            <pc:sldMk cId="1160527521" sldId="263"/>
            <ac:spMk id="43" creationId="{36722B8A-0297-078E-FD2A-5464D4C516E0}"/>
          </ac:spMkLst>
        </pc:spChg>
        <pc:spChg chg="add mod">
          <ac:chgData name="حصه بنت العتيبي" userId="c1fe605c-1aaf-4791-a440-af891effc177" providerId="ADAL" clId="{33C33C4D-FCEA-4D57-92FB-D70A56C446EE}" dt="2022-10-08T17:03:12.438" v="2260" actId="207"/>
          <ac:spMkLst>
            <pc:docMk/>
            <pc:sldMk cId="1160527521" sldId="263"/>
            <ac:spMk id="44" creationId="{27385F7C-AA4A-0995-A989-0C4FDE16C403}"/>
          </ac:spMkLst>
        </pc:spChg>
        <pc:spChg chg="add mod">
          <ac:chgData name="حصه بنت العتيبي" userId="c1fe605c-1aaf-4791-a440-af891effc177" providerId="ADAL" clId="{33C33C4D-FCEA-4D57-92FB-D70A56C446EE}" dt="2022-10-08T17:03:12.438" v="2260" actId="207"/>
          <ac:spMkLst>
            <pc:docMk/>
            <pc:sldMk cId="1160527521" sldId="263"/>
            <ac:spMk id="45" creationId="{17277E0A-98C2-8DE3-6AA5-7A17AD5B4A1E}"/>
          </ac:spMkLst>
        </pc:spChg>
        <pc:grpChg chg="add mod">
          <ac:chgData name="حصه بنت العتيبي" userId="c1fe605c-1aaf-4791-a440-af891effc177" providerId="ADAL" clId="{33C33C4D-FCEA-4D57-92FB-D70A56C446EE}" dt="2022-10-08T16:40:20.734" v="2108" actId="14100"/>
          <ac:grpSpMkLst>
            <pc:docMk/>
            <pc:sldMk cId="1160527521" sldId="263"/>
            <ac:grpSpMk id="4" creationId="{37574C42-D0B9-7419-A3E5-7DA18F6D7E3B}"/>
          </ac:grpSpMkLst>
        </pc:grpChg>
        <pc:grpChg chg="add del mod">
          <ac:chgData name="حصه بنت العتيبي" userId="c1fe605c-1aaf-4791-a440-af891effc177" providerId="ADAL" clId="{33C33C4D-FCEA-4D57-92FB-D70A56C446EE}" dt="2022-10-06T08:25:17.580" v="725" actId="165"/>
          <ac:grpSpMkLst>
            <pc:docMk/>
            <pc:sldMk cId="1160527521" sldId="263"/>
            <ac:grpSpMk id="6" creationId="{C586EC06-FB80-DB21-CA12-48F899F21898}"/>
          </ac:grpSpMkLst>
        </pc:grpChg>
        <pc:grpChg chg="add del mod">
          <ac:chgData name="حصه بنت العتيبي" userId="c1fe605c-1aaf-4791-a440-af891effc177" providerId="ADAL" clId="{33C33C4D-FCEA-4D57-92FB-D70A56C446EE}" dt="2022-10-08T16:49:35.149" v="2149"/>
          <ac:grpSpMkLst>
            <pc:docMk/>
            <pc:sldMk cId="1160527521" sldId="263"/>
            <ac:grpSpMk id="9" creationId="{DBDC2106-2C36-1390-88B8-3B5F66B09249}"/>
          </ac:grpSpMkLst>
        </pc:grpChg>
        <pc:grpChg chg="add del mod ord">
          <ac:chgData name="حصه بنت العتيبي" userId="c1fe605c-1aaf-4791-a440-af891effc177" providerId="ADAL" clId="{33C33C4D-FCEA-4D57-92FB-D70A56C446EE}" dt="2022-10-08T16:39:52.401" v="2096" actId="478"/>
          <ac:grpSpMkLst>
            <pc:docMk/>
            <pc:sldMk cId="1160527521" sldId="263"/>
            <ac:grpSpMk id="13" creationId="{7796D4D6-A96E-E7CC-7CF7-31FF390C850C}"/>
          </ac:grpSpMkLst>
        </pc:grpChg>
        <pc:grpChg chg="add del mod">
          <ac:chgData name="حصه بنت العتيبي" userId="c1fe605c-1aaf-4791-a440-af891effc177" providerId="ADAL" clId="{33C33C4D-FCEA-4D57-92FB-D70A56C446EE}" dt="2022-10-08T17:00:36.155" v="2246" actId="21"/>
          <ac:grpSpMkLst>
            <pc:docMk/>
            <pc:sldMk cId="1160527521" sldId="263"/>
            <ac:grpSpMk id="19" creationId="{A35068A3-5A2B-8BD7-C740-A7C60E7EF7EF}"/>
          </ac:grpSpMkLst>
        </pc:grpChg>
        <pc:grpChg chg="mod">
          <ac:chgData name="حصه بنت العتيبي" userId="c1fe605c-1aaf-4791-a440-af891effc177" providerId="ADAL" clId="{33C33C4D-FCEA-4D57-92FB-D70A56C446EE}" dt="2022-10-08T16:53:06.357" v="2181"/>
          <ac:grpSpMkLst>
            <pc:docMk/>
            <pc:sldMk cId="1160527521" sldId="263"/>
            <ac:grpSpMk id="21" creationId="{CE5B34E4-3912-7071-4832-34DD63AEA3C8}"/>
          </ac:grpSpMkLst>
        </pc:grpChg>
        <pc:grpChg chg="add del mod">
          <ac:chgData name="حصه بنت العتيبي" userId="c1fe605c-1aaf-4791-a440-af891effc177" providerId="ADAL" clId="{33C33C4D-FCEA-4D57-92FB-D70A56C446EE}" dt="2022-10-08T17:00:36.155" v="2246" actId="21"/>
          <ac:grpSpMkLst>
            <pc:docMk/>
            <pc:sldMk cId="1160527521" sldId="263"/>
            <ac:grpSpMk id="24" creationId="{A4407A57-635E-15C0-2C83-75C0615256A1}"/>
          </ac:grpSpMkLst>
        </pc:grpChg>
        <pc:grpChg chg="mod">
          <ac:chgData name="حصه بنت العتيبي" userId="c1fe605c-1aaf-4791-a440-af891effc177" providerId="ADAL" clId="{33C33C4D-FCEA-4D57-92FB-D70A56C446EE}" dt="2022-10-08T16:53:06.357" v="2181"/>
          <ac:grpSpMkLst>
            <pc:docMk/>
            <pc:sldMk cId="1160527521" sldId="263"/>
            <ac:grpSpMk id="26" creationId="{EB836546-2AFA-87B2-C799-25A804BA6A86}"/>
          </ac:grpSpMkLst>
        </pc:grpChg>
        <pc:grpChg chg="mod">
          <ac:chgData name="حصه بنت العتيبي" userId="c1fe605c-1aaf-4791-a440-af891effc177" providerId="ADAL" clId="{33C33C4D-FCEA-4D57-92FB-D70A56C446EE}" dt="2022-10-08T16:53:06.357" v="2181"/>
          <ac:grpSpMkLst>
            <pc:docMk/>
            <pc:sldMk cId="1160527521" sldId="263"/>
            <ac:grpSpMk id="28" creationId="{65330375-56CF-F190-9858-ADF96BEAC468}"/>
          </ac:grpSpMkLst>
        </pc:grpChg>
        <pc:grpChg chg="mod">
          <ac:chgData name="حصه بنت العتيبي" userId="c1fe605c-1aaf-4791-a440-af891effc177" providerId="ADAL" clId="{33C33C4D-FCEA-4D57-92FB-D70A56C446EE}" dt="2022-10-08T16:53:06.357" v="2181"/>
          <ac:grpSpMkLst>
            <pc:docMk/>
            <pc:sldMk cId="1160527521" sldId="263"/>
            <ac:grpSpMk id="29" creationId="{B058A34D-27B0-2AE4-2DF6-13FFDDBA8AAB}"/>
          </ac:grpSpMkLst>
        </pc:grpChg>
        <pc:grpChg chg="add del mod">
          <ac:chgData name="حصه بنت العتيبي" userId="c1fe605c-1aaf-4791-a440-af891effc177" providerId="ADAL" clId="{33C33C4D-FCEA-4D57-92FB-D70A56C446EE}" dt="2022-10-08T17:00:36.155" v="2246" actId="21"/>
          <ac:grpSpMkLst>
            <pc:docMk/>
            <pc:sldMk cId="1160527521" sldId="263"/>
            <ac:grpSpMk id="33" creationId="{8223EE30-64D6-5DB0-B07D-6B5B6C6F2F17}"/>
          </ac:grpSpMkLst>
        </pc:grpChg>
        <pc:grpChg chg="add del mod">
          <ac:chgData name="حصه بنت العتيبي" userId="c1fe605c-1aaf-4791-a440-af891effc177" providerId="ADAL" clId="{33C33C4D-FCEA-4D57-92FB-D70A56C446EE}" dt="2022-10-08T17:00:36.155" v="2246" actId="21"/>
          <ac:grpSpMkLst>
            <pc:docMk/>
            <pc:sldMk cId="1160527521" sldId="263"/>
            <ac:grpSpMk id="36" creationId="{45746495-760C-56EE-8266-BAFF92FB28DD}"/>
          </ac:grpSpMkLst>
        </pc:grpChg>
        <pc:grpChg chg="mod">
          <ac:chgData name="حصه بنت العتيبي" userId="c1fe605c-1aaf-4791-a440-af891effc177" providerId="ADAL" clId="{33C33C4D-FCEA-4D57-92FB-D70A56C446EE}" dt="2022-10-08T16:53:06.357" v="2181"/>
          <ac:grpSpMkLst>
            <pc:docMk/>
            <pc:sldMk cId="1160527521" sldId="263"/>
            <ac:grpSpMk id="38" creationId="{FC010DAA-A535-BCC2-13E8-B1D536647718}"/>
          </ac:grpSpMkLst>
        </pc:grpChg>
        <pc:picChg chg="add mod">
          <ac:chgData name="حصه بنت العتيبي" userId="c1fe605c-1aaf-4791-a440-af891effc177" providerId="ADAL" clId="{33C33C4D-FCEA-4D57-92FB-D70A56C446EE}" dt="2022-10-08T16:48:57.612" v="2143" actId="1076"/>
          <ac:picMkLst>
            <pc:docMk/>
            <pc:sldMk cId="1160527521" sldId="263"/>
            <ac:picMk id="2" creationId="{F29F1AFD-6792-CBD3-FCF7-2E5364FCF612}"/>
          </ac:picMkLst>
        </pc:picChg>
        <pc:picChg chg="add mod modCrop">
          <ac:chgData name="حصه بنت العتيبي" userId="c1fe605c-1aaf-4791-a440-af891effc177" providerId="ADAL" clId="{33C33C4D-FCEA-4D57-92FB-D70A56C446EE}" dt="2022-10-08T16:49:05.039" v="2147" actId="1076"/>
          <ac:picMkLst>
            <pc:docMk/>
            <pc:sldMk cId="1160527521" sldId="263"/>
            <ac:picMk id="3" creationId="{A3C8D821-DD53-0403-70AF-DC81802AE84C}"/>
          </ac:picMkLst>
        </pc:picChg>
        <pc:picChg chg="mod">
          <ac:chgData name="حصه بنت العتيبي" userId="c1fe605c-1aaf-4791-a440-af891effc177" providerId="ADAL" clId="{33C33C4D-FCEA-4D57-92FB-D70A56C446EE}" dt="2022-10-08T16:40:20.734" v="2108" actId="14100"/>
          <ac:picMkLst>
            <pc:docMk/>
            <pc:sldMk cId="1160527521" sldId="263"/>
            <ac:picMk id="7" creationId="{8B488A3E-480E-4E76-E6E2-22CA464D5902}"/>
          </ac:picMkLst>
        </pc:picChg>
        <pc:picChg chg="add del mod">
          <ac:chgData name="حصه بنت العتيبي" userId="c1fe605c-1aaf-4791-a440-af891effc177" providerId="ADAL" clId="{33C33C4D-FCEA-4D57-92FB-D70A56C446EE}" dt="2022-10-08T16:39:22.129" v="2091" actId="478"/>
          <ac:picMkLst>
            <pc:docMk/>
            <pc:sldMk cId="1160527521" sldId="263"/>
            <ac:picMk id="10" creationId="{DFC746D3-7E16-5562-1C06-FCD3DC6070AE}"/>
          </ac:picMkLst>
        </pc:picChg>
        <pc:picChg chg="mod">
          <ac:chgData name="حصه بنت العتيبي" userId="c1fe605c-1aaf-4791-a440-af891effc177" providerId="ADAL" clId="{33C33C4D-FCEA-4D57-92FB-D70A56C446EE}" dt="2022-10-08T16:49:33.095" v="2148"/>
          <ac:picMkLst>
            <pc:docMk/>
            <pc:sldMk cId="1160527521" sldId="263"/>
            <ac:picMk id="14" creationId="{B76AC51A-001F-B24C-AAD8-A3D0C748542C}"/>
          </ac:picMkLst>
        </pc:picChg>
        <pc:picChg chg="mod">
          <ac:chgData name="حصه بنت العتيبي" userId="c1fe605c-1aaf-4791-a440-af891effc177" providerId="ADAL" clId="{33C33C4D-FCEA-4D57-92FB-D70A56C446EE}" dt="2022-10-08T16:53:06.357" v="2181"/>
          <ac:picMkLst>
            <pc:docMk/>
            <pc:sldMk cId="1160527521" sldId="263"/>
            <ac:picMk id="22" creationId="{341E33AA-79D2-5831-DC23-7E8E9E9837FF}"/>
          </ac:picMkLst>
        </pc:picChg>
        <pc:picChg chg="mod">
          <ac:chgData name="حصه بنت العتيبي" userId="c1fe605c-1aaf-4791-a440-af891effc177" providerId="ADAL" clId="{33C33C4D-FCEA-4D57-92FB-D70A56C446EE}" dt="2022-10-08T16:53:06.357" v="2181"/>
          <ac:picMkLst>
            <pc:docMk/>
            <pc:sldMk cId="1160527521" sldId="263"/>
            <ac:picMk id="23" creationId="{2CFCF378-BC4B-EF2B-C86D-C5FB855B35F3}"/>
          </ac:picMkLst>
        </pc:picChg>
        <pc:picChg chg="mod">
          <ac:chgData name="حصه بنت العتيبي" userId="c1fe605c-1aaf-4791-a440-af891effc177" providerId="ADAL" clId="{33C33C4D-FCEA-4D57-92FB-D70A56C446EE}" dt="2022-10-08T16:53:06.357" v="2181"/>
          <ac:picMkLst>
            <pc:docMk/>
            <pc:sldMk cId="1160527521" sldId="263"/>
            <ac:picMk id="27" creationId="{F6480E86-E86A-D5DA-FFC3-0F4F16CB3880}"/>
          </ac:picMkLst>
        </pc:picChg>
        <pc:picChg chg="mod">
          <ac:chgData name="حصه بنت العتيبي" userId="c1fe605c-1aaf-4791-a440-af891effc177" providerId="ADAL" clId="{33C33C4D-FCEA-4D57-92FB-D70A56C446EE}" dt="2022-10-08T16:53:06.357" v="2181"/>
          <ac:picMkLst>
            <pc:docMk/>
            <pc:sldMk cId="1160527521" sldId="263"/>
            <ac:picMk id="35" creationId="{320AEB2C-2772-344E-2C01-0EC5F65BBC30}"/>
          </ac:picMkLst>
        </pc:picChg>
        <pc:picChg chg="mod">
          <ac:chgData name="حصه بنت العتيبي" userId="c1fe605c-1aaf-4791-a440-af891effc177" providerId="ADAL" clId="{33C33C4D-FCEA-4D57-92FB-D70A56C446EE}" dt="2022-10-08T16:53:06.357" v="2181"/>
          <ac:picMkLst>
            <pc:docMk/>
            <pc:sldMk cId="1160527521" sldId="263"/>
            <ac:picMk id="39" creationId="{A28A3421-ED23-A3BF-B278-1EBC554A62EA}"/>
          </ac:picMkLst>
        </pc:picChg>
        <pc:picChg chg="mod">
          <ac:chgData name="حصه بنت العتيبي" userId="c1fe605c-1aaf-4791-a440-af891effc177" providerId="ADAL" clId="{33C33C4D-FCEA-4D57-92FB-D70A56C446EE}" dt="2022-10-08T16:53:06.357" v="2181"/>
          <ac:picMkLst>
            <pc:docMk/>
            <pc:sldMk cId="1160527521" sldId="263"/>
            <ac:picMk id="40" creationId="{FD7661E0-8743-9059-653C-C8739E83E39A}"/>
          </ac:picMkLst>
        </pc:picChg>
        <pc:picChg chg="add mod">
          <ac:chgData name="حصه بنت العتيبي" userId="c1fe605c-1aaf-4791-a440-af891effc177" providerId="ADAL" clId="{33C33C4D-FCEA-4D57-92FB-D70A56C446EE}" dt="2022-10-08T17:00:26.716" v="2245" actId="1076"/>
          <ac:picMkLst>
            <pc:docMk/>
            <pc:sldMk cId="1160527521" sldId="263"/>
            <ac:picMk id="41" creationId="{2ECC98A7-64BF-AAD1-B533-C543EC0B6B38}"/>
          </ac:picMkLst>
        </pc:picChg>
        <pc:picChg chg="add del mod">
          <ac:chgData name="حصه بنت العتيبي" userId="c1fe605c-1aaf-4791-a440-af891effc177" providerId="ADAL" clId="{33C33C4D-FCEA-4D57-92FB-D70A56C446EE}" dt="2022-10-06T09:00:03.758" v="910" actId="21"/>
          <ac:picMkLst>
            <pc:docMk/>
            <pc:sldMk cId="1160527521" sldId="263"/>
            <ac:picMk id="1026" creationId="{41E962C9-CE56-A14F-ECA2-E09E0C87D076}"/>
          </ac:picMkLst>
        </pc:picChg>
        <pc:picChg chg="add del mod">
          <ac:chgData name="حصه بنت العتيبي" userId="c1fe605c-1aaf-4791-a440-af891effc177" providerId="ADAL" clId="{33C33C4D-FCEA-4D57-92FB-D70A56C446EE}" dt="2022-10-06T08:58:57.410" v="903" actId="478"/>
          <ac:picMkLst>
            <pc:docMk/>
            <pc:sldMk cId="1160527521" sldId="263"/>
            <ac:picMk id="1028" creationId="{361F95E9-FCF8-74EB-51A1-4D418FCF0E26}"/>
          </ac:picMkLst>
        </pc:picChg>
        <pc:picChg chg="add del mod">
          <ac:chgData name="حصه بنت العتيبي" userId="c1fe605c-1aaf-4791-a440-af891effc177" providerId="ADAL" clId="{33C33C4D-FCEA-4D57-92FB-D70A56C446EE}" dt="2022-10-06T09:00:03.758" v="910" actId="21"/>
          <ac:picMkLst>
            <pc:docMk/>
            <pc:sldMk cId="1160527521" sldId="263"/>
            <ac:picMk id="1032" creationId="{A2CF69E1-A890-B6FD-9284-7BE97FCAAEEB}"/>
          </ac:picMkLst>
        </pc:picChg>
      </pc:sldChg>
      <pc:sldChg chg="addSp delSp modSp new mod ord modTransition setBg modAnim">
        <pc:chgData name="حصه بنت العتيبي" userId="c1fe605c-1aaf-4791-a440-af891effc177" providerId="ADAL" clId="{33C33C4D-FCEA-4D57-92FB-D70A56C446EE}" dt="2022-10-28T09:31:47.172" v="3189"/>
        <pc:sldMkLst>
          <pc:docMk/>
          <pc:sldMk cId="1005829019" sldId="264"/>
        </pc:sldMkLst>
        <pc:spChg chg="add mod">
          <ac:chgData name="حصه بنت العتيبي" userId="c1fe605c-1aaf-4791-a440-af891effc177" providerId="ADAL" clId="{33C33C4D-FCEA-4D57-92FB-D70A56C446EE}" dt="2022-10-08T17:49:03.896" v="2438" actId="1076"/>
          <ac:spMkLst>
            <pc:docMk/>
            <pc:sldMk cId="1005829019" sldId="264"/>
            <ac:spMk id="2" creationId="{0078AE56-45ED-D201-6181-A6AADE8D62D2}"/>
          </ac:spMkLst>
        </pc:spChg>
        <pc:spChg chg="add mod">
          <ac:chgData name="حصه بنت العتيبي" userId="c1fe605c-1aaf-4791-a440-af891effc177" providerId="ADAL" clId="{33C33C4D-FCEA-4D57-92FB-D70A56C446EE}" dt="2022-10-08T16:24:12.296" v="1983" actId="1076"/>
          <ac:spMkLst>
            <pc:docMk/>
            <pc:sldMk cId="1005829019" sldId="264"/>
            <ac:spMk id="7" creationId="{F44C9674-A398-B483-B2FE-603A4CF328DF}"/>
          </ac:spMkLst>
        </pc:spChg>
        <pc:spChg chg="add mod">
          <ac:chgData name="حصه بنت العتيبي" userId="c1fe605c-1aaf-4791-a440-af891effc177" providerId="ADAL" clId="{33C33C4D-FCEA-4D57-92FB-D70A56C446EE}" dt="2022-10-08T16:30:55.423" v="2031" actId="1076"/>
          <ac:spMkLst>
            <pc:docMk/>
            <pc:sldMk cId="1005829019" sldId="264"/>
            <ac:spMk id="20" creationId="{DD95E948-6307-904A-B3A3-C644675D6F49}"/>
          </ac:spMkLst>
        </pc:spChg>
        <pc:spChg chg="add mod">
          <ac:chgData name="حصه بنت العتيبي" userId="c1fe605c-1aaf-4791-a440-af891effc177" providerId="ADAL" clId="{33C33C4D-FCEA-4D57-92FB-D70A56C446EE}" dt="2022-10-08T16:34:10.469" v="2070" actId="207"/>
          <ac:spMkLst>
            <pc:docMk/>
            <pc:sldMk cId="1005829019" sldId="264"/>
            <ac:spMk id="25" creationId="{C9EED8FE-D4BA-6331-1315-B4516FD9881C}"/>
          </ac:spMkLst>
        </pc:spChg>
        <pc:spChg chg="add mod">
          <ac:chgData name="حصه بنت العتيبي" userId="c1fe605c-1aaf-4791-a440-af891effc177" providerId="ADAL" clId="{33C33C4D-FCEA-4D57-92FB-D70A56C446EE}" dt="2022-10-08T16:34:10.469" v="2070" actId="207"/>
          <ac:spMkLst>
            <pc:docMk/>
            <pc:sldMk cId="1005829019" sldId="264"/>
            <ac:spMk id="26" creationId="{B5320708-B503-5F46-83EF-6BD2787FF0C3}"/>
          </ac:spMkLst>
        </pc:spChg>
        <pc:spChg chg="add mod">
          <ac:chgData name="حصه بنت العتيبي" userId="c1fe605c-1aaf-4791-a440-af891effc177" providerId="ADAL" clId="{33C33C4D-FCEA-4D57-92FB-D70A56C446EE}" dt="2022-10-08T16:34:10.469" v="2070" actId="207"/>
          <ac:spMkLst>
            <pc:docMk/>
            <pc:sldMk cId="1005829019" sldId="264"/>
            <ac:spMk id="27" creationId="{EF92C6CF-C1BE-982A-5BC2-6DC725C97252}"/>
          </ac:spMkLst>
        </pc:spChg>
        <pc:spChg chg="add mod">
          <ac:chgData name="حصه بنت العتيبي" userId="c1fe605c-1aaf-4791-a440-af891effc177" providerId="ADAL" clId="{33C33C4D-FCEA-4D57-92FB-D70A56C446EE}" dt="2022-10-08T16:34:10.469" v="2070" actId="207"/>
          <ac:spMkLst>
            <pc:docMk/>
            <pc:sldMk cId="1005829019" sldId="264"/>
            <ac:spMk id="28" creationId="{040F574A-56BF-95D0-0975-EC926A1F8E9D}"/>
          </ac:spMkLst>
        </pc:spChg>
        <pc:spChg chg="add mod">
          <ac:chgData name="حصه بنت العتيبي" userId="c1fe605c-1aaf-4791-a440-af891effc177" providerId="ADAL" clId="{33C33C4D-FCEA-4D57-92FB-D70A56C446EE}" dt="2022-10-08T16:34:10.469" v="2070" actId="207"/>
          <ac:spMkLst>
            <pc:docMk/>
            <pc:sldMk cId="1005829019" sldId="264"/>
            <ac:spMk id="29" creationId="{9735521F-F087-2827-75B1-ABC187EE674F}"/>
          </ac:spMkLst>
        </pc:spChg>
        <pc:spChg chg="add mod">
          <ac:chgData name="حصه بنت العتيبي" userId="c1fe605c-1aaf-4791-a440-af891effc177" providerId="ADAL" clId="{33C33C4D-FCEA-4D57-92FB-D70A56C446EE}" dt="2022-10-08T16:34:10.469" v="2070" actId="207"/>
          <ac:spMkLst>
            <pc:docMk/>
            <pc:sldMk cId="1005829019" sldId="264"/>
            <ac:spMk id="30" creationId="{E5B5F73E-63AC-A582-20D0-977F0A39DB87}"/>
          </ac:spMkLst>
        </pc:spChg>
        <pc:spChg chg="add mod">
          <ac:chgData name="حصه بنت العتيبي" userId="c1fe605c-1aaf-4791-a440-af891effc177" providerId="ADAL" clId="{33C33C4D-FCEA-4D57-92FB-D70A56C446EE}" dt="2022-10-08T16:34:10.469" v="2070" actId="207"/>
          <ac:spMkLst>
            <pc:docMk/>
            <pc:sldMk cId="1005829019" sldId="264"/>
            <ac:spMk id="31" creationId="{2DD39415-E8C7-D463-2D50-629C60842BF4}"/>
          </ac:spMkLst>
        </pc:spChg>
        <pc:spChg chg="add mod">
          <ac:chgData name="حصه بنت العتيبي" userId="c1fe605c-1aaf-4791-a440-af891effc177" providerId="ADAL" clId="{33C33C4D-FCEA-4D57-92FB-D70A56C446EE}" dt="2022-10-08T16:34:10.469" v="2070" actId="207"/>
          <ac:spMkLst>
            <pc:docMk/>
            <pc:sldMk cId="1005829019" sldId="264"/>
            <ac:spMk id="32" creationId="{3FB1C081-9D1F-2860-3377-F70D0BF7D289}"/>
          </ac:spMkLst>
        </pc:spChg>
        <pc:grpChg chg="add mod">
          <ac:chgData name="حصه بنت العتيبي" userId="c1fe605c-1aaf-4791-a440-af891effc177" providerId="ADAL" clId="{33C33C4D-FCEA-4D57-92FB-D70A56C446EE}" dt="2022-10-08T16:24:12.296" v="1983" actId="1076"/>
          <ac:grpSpMkLst>
            <pc:docMk/>
            <pc:sldMk cId="1005829019" sldId="264"/>
            <ac:grpSpMk id="8" creationId="{00676CF2-1F7D-3029-D300-812CFB7AFC29}"/>
          </ac:grpSpMkLst>
        </pc:grpChg>
        <pc:graphicFrameChg chg="add del mod modGraphic">
          <ac:chgData name="حصه بنت العتيبي" userId="c1fe605c-1aaf-4791-a440-af891effc177" providerId="ADAL" clId="{33C33C4D-FCEA-4D57-92FB-D70A56C446EE}" dt="2022-10-08T13:38:06.613" v="1514" actId="478"/>
          <ac:graphicFrameMkLst>
            <pc:docMk/>
            <pc:sldMk cId="1005829019" sldId="264"/>
            <ac:graphicFrameMk id="6" creationId="{633DC33D-6906-E954-DC41-AF502D0A5CED}"/>
          </ac:graphicFrameMkLst>
        </pc:graphicFrameChg>
        <pc:picChg chg="add del mod">
          <ac:chgData name="حصه بنت العتيبي" userId="c1fe605c-1aaf-4791-a440-af891effc177" providerId="ADAL" clId="{33C33C4D-FCEA-4D57-92FB-D70A56C446EE}" dt="2022-10-08T13:55:36.654" v="1653" actId="478"/>
          <ac:picMkLst>
            <pc:docMk/>
            <pc:sldMk cId="1005829019" sldId="264"/>
            <ac:picMk id="3" creationId="{342D4ED5-AEE9-EA33-2084-5E685983E9E8}"/>
          </ac:picMkLst>
        </pc:picChg>
        <pc:picChg chg="add mod">
          <ac:chgData name="حصه بنت العتيبي" userId="c1fe605c-1aaf-4791-a440-af891effc177" providerId="ADAL" clId="{33C33C4D-FCEA-4D57-92FB-D70A56C446EE}" dt="2022-10-08T17:48:58.274" v="2437" actId="1076"/>
          <ac:picMkLst>
            <pc:docMk/>
            <pc:sldMk cId="1005829019" sldId="264"/>
            <ac:picMk id="4" creationId="{102AEDBF-0ABB-FBE4-D713-FFD31687C7DB}"/>
          </ac:picMkLst>
        </pc:picChg>
        <pc:picChg chg="add mod">
          <ac:chgData name="حصه بنت العتيبي" userId="c1fe605c-1aaf-4791-a440-af891effc177" providerId="ADAL" clId="{33C33C4D-FCEA-4D57-92FB-D70A56C446EE}" dt="2022-10-08T16:13:54.915" v="1951" actId="1076"/>
          <ac:picMkLst>
            <pc:docMk/>
            <pc:sldMk cId="1005829019" sldId="264"/>
            <ac:picMk id="5" creationId="{5B858C4C-2FDB-7DEE-5FB9-F5114C46A301}"/>
          </ac:picMkLst>
        </pc:picChg>
        <pc:picChg chg="add del mod">
          <ac:chgData name="حصه بنت العتيبي" userId="c1fe605c-1aaf-4791-a440-af891effc177" providerId="ADAL" clId="{33C33C4D-FCEA-4D57-92FB-D70A56C446EE}" dt="2022-10-08T16:23:36.395" v="1973" actId="478"/>
          <ac:picMkLst>
            <pc:docMk/>
            <pc:sldMk cId="1005829019" sldId="264"/>
            <ac:picMk id="9" creationId="{08C1F422-1DEB-7AE0-2DC2-EE55C80FC4FF}"/>
          </ac:picMkLst>
        </pc:picChg>
        <pc:picChg chg="add mod">
          <ac:chgData name="حصه بنت العتيبي" userId="c1fe605c-1aaf-4791-a440-af891effc177" providerId="ADAL" clId="{33C33C4D-FCEA-4D57-92FB-D70A56C446EE}" dt="2022-10-08T16:13:35.022" v="1949" actId="1076"/>
          <ac:picMkLst>
            <pc:docMk/>
            <pc:sldMk cId="1005829019" sldId="264"/>
            <ac:picMk id="10" creationId="{722BD1C1-261E-37C9-0FB5-8211E6D789B4}"/>
          </ac:picMkLst>
        </pc:picChg>
        <pc:picChg chg="add del mod">
          <ac:chgData name="حصه بنت العتيبي" userId="c1fe605c-1aaf-4791-a440-af891effc177" providerId="ADAL" clId="{33C33C4D-FCEA-4D57-92FB-D70A56C446EE}" dt="2022-10-08T16:23:39.400" v="1975"/>
          <ac:picMkLst>
            <pc:docMk/>
            <pc:sldMk cId="1005829019" sldId="264"/>
            <ac:picMk id="11" creationId="{11DDF474-C730-87F4-FE74-DA9343A69605}"/>
          </ac:picMkLst>
        </pc:picChg>
        <pc:picChg chg="add del mod">
          <ac:chgData name="حصه بنت العتيبي" userId="c1fe605c-1aaf-4791-a440-af891effc177" providerId="ADAL" clId="{33C33C4D-FCEA-4D57-92FB-D70A56C446EE}" dt="2022-10-08T16:23:39.400" v="1975"/>
          <ac:picMkLst>
            <pc:docMk/>
            <pc:sldMk cId="1005829019" sldId="264"/>
            <ac:picMk id="12" creationId="{E79943D2-5734-7E64-2510-DC69E555764F}"/>
          </ac:picMkLst>
        </pc:picChg>
        <pc:picChg chg="add del mod">
          <ac:chgData name="حصه بنت العتيبي" userId="c1fe605c-1aaf-4791-a440-af891effc177" providerId="ADAL" clId="{33C33C4D-FCEA-4D57-92FB-D70A56C446EE}" dt="2022-10-08T16:23:39.400" v="1975"/>
          <ac:picMkLst>
            <pc:docMk/>
            <pc:sldMk cId="1005829019" sldId="264"/>
            <ac:picMk id="13" creationId="{19DEF6B6-A701-0B51-9464-32F58DE89174}"/>
          </ac:picMkLst>
        </pc:picChg>
        <pc:picChg chg="add del mod">
          <ac:chgData name="حصه بنت العتيبي" userId="c1fe605c-1aaf-4791-a440-af891effc177" providerId="ADAL" clId="{33C33C4D-FCEA-4D57-92FB-D70A56C446EE}" dt="2022-10-08T16:23:39.400" v="1975"/>
          <ac:picMkLst>
            <pc:docMk/>
            <pc:sldMk cId="1005829019" sldId="264"/>
            <ac:picMk id="14" creationId="{DE72B9AD-7C20-4051-6DA9-C8EA954A3977}"/>
          </ac:picMkLst>
        </pc:picChg>
        <pc:picChg chg="add del mod">
          <ac:chgData name="حصه بنت العتيبي" userId="c1fe605c-1aaf-4791-a440-af891effc177" providerId="ADAL" clId="{33C33C4D-FCEA-4D57-92FB-D70A56C446EE}" dt="2022-10-08T16:23:44.244" v="1977"/>
          <ac:picMkLst>
            <pc:docMk/>
            <pc:sldMk cId="1005829019" sldId="264"/>
            <ac:picMk id="15" creationId="{2C3C3322-9FD7-81A0-0C72-99BF34D15B43}"/>
          </ac:picMkLst>
        </pc:picChg>
        <pc:picChg chg="add del mod">
          <ac:chgData name="حصه بنت العتيبي" userId="c1fe605c-1aaf-4791-a440-af891effc177" providerId="ADAL" clId="{33C33C4D-FCEA-4D57-92FB-D70A56C446EE}" dt="2022-10-08T16:23:44.244" v="1977"/>
          <ac:picMkLst>
            <pc:docMk/>
            <pc:sldMk cId="1005829019" sldId="264"/>
            <ac:picMk id="16" creationId="{BC45F96D-32DE-649E-072C-50753EE19AEF}"/>
          </ac:picMkLst>
        </pc:picChg>
        <pc:picChg chg="add del mod">
          <ac:chgData name="حصه بنت العتيبي" userId="c1fe605c-1aaf-4791-a440-af891effc177" providerId="ADAL" clId="{33C33C4D-FCEA-4D57-92FB-D70A56C446EE}" dt="2022-10-08T16:23:44.244" v="1977"/>
          <ac:picMkLst>
            <pc:docMk/>
            <pc:sldMk cId="1005829019" sldId="264"/>
            <ac:picMk id="17" creationId="{28F10DE9-DB26-DBD1-F446-4361DEC2731D}"/>
          </ac:picMkLst>
        </pc:picChg>
        <pc:picChg chg="add del mod">
          <ac:chgData name="حصه بنت العتيبي" userId="c1fe605c-1aaf-4791-a440-af891effc177" providerId="ADAL" clId="{33C33C4D-FCEA-4D57-92FB-D70A56C446EE}" dt="2022-10-08T16:23:44.244" v="1977"/>
          <ac:picMkLst>
            <pc:docMk/>
            <pc:sldMk cId="1005829019" sldId="264"/>
            <ac:picMk id="18" creationId="{F9C70BF3-1846-3817-D484-644D6FC2128C}"/>
          </ac:picMkLst>
        </pc:picChg>
        <pc:picChg chg="add del mod">
          <ac:chgData name="حصه بنت العتيبي" userId="c1fe605c-1aaf-4791-a440-af891effc177" providerId="ADAL" clId="{33C33C4D-FCEA-4D57-92FB-D70A56C446EE}" dt="2022-10-08T17:48:55.471" v="2436" actId="478"/>
          <ac:picMkLst>
            <pc:docMk/>
            <pc:sldMk cId="1005829019" sldId="264"/>
            <ac:picMk id="21" creationId="{7FBD9D7E-F43E-0FCE-3EE6-1F3511B4F093}"/>
          </ac:picMkLst>
        </pc:picChg>
        <pc:picChg chg="add del mod">
          <ac:chgData name="حصه بنت العتيبي" userId="c1fe605c-1aaf-4791-a440-af891effc177" providerId="ADAL" clId="{33C33C4D-FCEA-4D57-92FB-D70A56C446EE}" dt="2022-10-08T17:48:55.471" v="2436" actId="478"/>
          <ac:picMkLst>
            <pc:docMk/>
            <pc:sldMk cId="1005829019" sldId="264"/>
            <ac:picMk id="22" creationId="{EE045CCB-6DFC-E6D9-2100-3B5A5031C47A}"/>
          </ac:picMkLst>
        </pc:picChg>
        <pc:picChg chg="add del mod">
          <ac:chgData name="حصه بنت العتيبي" userId="c1fe605c-1aaf-4791-a440-af891effc177" providerId="ADAL" clId="{33C33C4D-FCEA-4D57-92FB-D70A56C446EE}" dt="2022-10-08T17:48:55.471" v="2436" actId="478"/>
          <ac:picMkLst>
            <pc:docMk/>
            <pc:sldMk cId="1005829019" sldId="264"/>
            <ac:picMk id="23" creationId="{3E3C745E-9F01-E559-EA0F-0C5698D43FAB}"/>
          </ac:picMkLst>
        </pc:picChg>
        <pc:picChg chg="add mod">
          <ac:chgData name="حصه بنت العتيبي" userId="c1fe605c-1aaf-4791-a440-af891effc177" providerId="ADAL" clId="{33C33C4D-FCEA-4D57-92FB-D70A56C446EE}" dt="2022-10-08T16:28:41.793" v="2020"/>
          <ac:picMkLst>
            <pc:docMk/>
            <pc:sldMk cId="1005829019" sldId="264"/>
            <ac:picMk id="24" creationId="{5607EC5D-E553-E237-9D30-F6712516E3AA}"/>
          </ac:picMkLst>
        </pc:picChg>
        <pc:picChg chg="add del mod">
          <ac:chgData name="حصه بنت العتيبي" userId="c1fe605c-1aaf-4791-a440-af891effc177" providerId="ADAL" clId="{33C33C4D-FCEA-4D57-92FB-D70A56C446EE}" dt="2022-10-08T17:48:55.471" v="2436" actId="478"/>
          <ac:picMkLst>
            <pc:docMk/>
            <pc:sldMk cId="1005829019" sldId="264"/>
            <ac:picMk id="33" creationId="{EC500427-6D6C-A600-062F-4B0DE8DDCD8C}"/>
          </ac:picMkLst>
        </pc:picChg>
        <pc:picChg chg="add del mod">
          <ac:chgData name="حصه بنت العتيبي" userId="c1fe605c-1aaf-4791-a440-af891effc177" providerId="ADAL" clId="{33C33C4D-FCEA-4D57-92FB-D70A56C446EE}" dt="2022-10-08T16:23:36.395" v="1973" actId="478"/>
          <ac:picMkLst>
            <pc:docMk/>
            <pc:sldMk cId="1005829019" sldId="264"/>
            <ac:picMk id="1026" creationId="{4C68C073-E2DE-5BBA-8F88-6A07687CAF19}"/>
          </ac:picMkLst>
        </pc:picChg>
        <pc:picChg chg="add del mod">
          <ac:chgData name="حصه بنت العتيبي" userId="c1fe605c-1aaf-4791-a440-af891effc177" providerId="ADAL" clId="{33C33C4D-FCEA-4D57-92FB-D70A56C446EE}" dt="2022-10-08T16:23:36.395" v="1973" actId="478"/>
          <ac:picMkLst>
            <pc:docMk/>
            <pc:sldMk cId="1005829019" sldId="264"/>
            <ac:picMk id="1028" creationId="{857CA022-F8B8-4E0B-2398-E7E20723177C}"/>
          </ac:picMkLst>
        </pc:picChg>
        <pc:picChg chg="add del mod">
          <ac:chgData name="حصه بنت العتيبي" userId="c1fe605c-1aaf-4791-a440-af891effc177" providerId="ADAL" clId="{33C33C4D-FCEA-4D57-92FB-D70A56C446EE}" dt="2022-10-08T16:23:36.395" v="1973" actId="478"/>
          <ac:picMkLst>
            <pc:docMk/>
            <pc:sldMk cId="1005829019" sldId="264"/>
            <ac:picMk id="1030" creationId="{1E81B517-FA13-8DB1-A123-2799324078AC}"/>
          </ac:picMkLst>
        </pc:picChg>
        <pc:picChg chg="add mod">
          <ac:chgData name="حصه بنت العتيبي" userId="c1fe605c-1aaf-4791-a440-af891effc177" providerId="ADAL" clId="{33C33C4D-FCEA-4D57-92FB-D70A56C446EE}" dt="2022-10-08T16:24:08.043" v="1982" actId="1076"/>
          <ac:picMkLst>
            <pc:docMk/>
            <pc:sldMk cId="1005829019" sldId="264"/>
            <ac:picMk id="1032" creationId="{32DA13EA-87B9-64A6-1A40-A86B992739E6}"/>
          </ac:picMkLst>
        </pc:picChg>
        <pc:picChg chg="add del mod">
          <ac:chgData name="حصه بنت العتيبي" userId="c1fe605c-1aaf-4791-a440-af891effc177" providerId="ADAL" clId="{33C33C4D-FCEA-4D57-92FB-D70A56C446EE}" dt="2022-10-06T09:04:10.398" v="928" actId="478"/>
          <ac:picMkLst>
            <pc:docMk/>
            <pc:sldMk cId="1005829019" sldId="264"/>
            <ac:picMk id="2050" creationId="{F81D2E70-C90E-BC29-40BD-645C69D79830}"/>
          </ac:picMkLst>
        </pc:picChg>
        <pc:picChg chg="add del mod">
          <ac:chgData name="حصه بنت العتيبي" userId="c1fe605c-1aaf-4791-a440-af891effc177" providerId="ADAL" clId="{33C33C4D-FCEA-4D57-92FB-D70A56C446EE}" dt="2022-10-06T09:06:00.472" v="932" actId="21"/>
          <ac:picMkLst>
            <pc:docMk/>
            <pc:sldMk cId="1005829019" sldId="264"/>
            <ac:picMk id="2052" creationId="{DEA824B6-A9F4-E7F1-E4FE-31BCA6360559}"/>
          </ac:picMkLst>
        </pc:picChg>
        <pc:picChg chg="add del mod">
          <ac:chgData name="حصه بنت العتيبي" userId="c1fe605c-1aaf-4791-a440-af891effc177" providerId="ADAL" clId="{33C33C4D-FCEA-4D57-92FB-D70A56C446EE}" dt="2022-10-06T09:09:33.068" v="966" actId="478"/>
          <ac:picMkLst>
            <pc:docMk/>
            <pc:sldMk cId="1005829019" sldId="264"/>
            <ac:picMk id="2054" creationId="{33A7BC39-1EDF-6DE5-37B7-46F7C66C2089}"/>
          </ac:picMkLst>
        </pc:picChg>
        <pc:picChg chg="add del mod">
          <ac:chgData name="حصه بنت العتيبي" userId="c1fe605c-1aaf-4791-a440-af891effc177" providerId="ADAL" clId="{33C33C4D-FCEA-4D57-92FB-D70A56C446EE}" dt="2022-10-06T09:10:20.360" v="981" actId="478"/>
          <ac:picMkLst>
            <pc:docMk/>
            <pc:sldMk cId="1005829019" sldId="264"/>
            <ac:picMk id="2056" creationId="{DDE533B1-318D-66B2-3806-5060C0D0FDFB}"/>
          </ac:picMkLst>
        </pc:picChg>
        <pc:picChg chg="add del mod">
          <ac:chgData name="حصه بنت العتيبي" userId="c1fe605c-1aaf-4791-a440-af891effc177" providerId="ADAL" clId="{33C33C4D-FCEA-4D57-92FB-D70A56C446EE}" dt="2022-10-08T14:04:10.524" v="1733" actId="21"/>
          <ac:picMkLst>
            <pc:docMk/>
            <pc:sldMk cId="1005829019" sldId="264"/>
            <ac:picMk id="2058" creationId="{18A0E780-F275-C559-AE39-F366CD4FCEB7}"/>
          </ac:picMkLst>
        </pc:picChg>
        <pc:picChg chg="add mod">
          <ac:chgData name="حصه بنت العتيبي" userId="c1fe605c-1aaf-4791-a440-af891effc177" providerId="ADAL" clId="{33C33C4D-FCEA-4D57-92FB-D70A56C446EE}" dt="2022-10-08T16:24:12.296" v="1983" actId="1076"/>
          <ac:picMkLst>
            <pc:docMk/>
            <pc:sldMk cId="1005829019" sldId="264"/>
            <ac:picMk id="2060" creationId="{DF54EEF3-A5BD-BFBE-5B8B-F0A05A6BE714}"/>
          </ac:picMkLst>
        </pc:picChg>
      </pc:sldChg>
      <pc:sldChg chg="addSp delSp modSp add mod ord modAnim">
        <pc:chgData name="حصه بنت العتيبي" userId="c1fe605c-1aaf-4791-a440-af891effc177" providerId="ADAL" clId="{33C33C4D-FCEA-4D57-92FB-D70A56C446EE}" dt="2022-10-08T17:47:50.301" v="2433" actId="1076"/>
        <pc:sldMkLst>
          <pc:docMk/>
          <pc:sldMk cId="0" sldId="265"/>
        </pc:sldMkLst>
        <pc:spChg chg="add del mod">
          <ac:chgData name="حصه بنت العتيبي" userId="c1fe605c-1aaf-4791-a440-af891effc177" providerId="ADAL" clId="{33C33C4D-FCEA-4D57-92FB-D70A56C446EE}" dt="2022-10-08T13:15:46.403" v="1401" actId="478"/>
          <ac:spMkLst>
            <pc:docMk/>
            <pc:sldMk cId="0" sldId="265"/>
            <ac:spMk id="2" creationId="{645F85EE-010A-C74E-7704-DEA0F114DB1D}"/>
          </ac:spMkLst>
        </pc:spChg>
        <pc:spChg chg="add mod">
          <ac:chgData name="حصه بنت العتيبي" userId="c1fe605c-1aaf-4791-a440-af891effc177" providerId="ADAL" clId="{33C33C4D-FCEA-4D57-92FB-D70A56C446EE}" dt="2022-10-08T17:46:44.997" v="2422" actId="1076"/>
          <ac:spMkLst>
            <pc:docMk/>
            <pc:sldMk cId="0" sldId="265"/>
            <ac:spMk id="3" creationId="{7452A791-034F-BEF5-71D7-31FB21814E6A}"/>
          </ac:spMkLst>
        </pc:spChg>
        <pc:spChg chg="add del mod">
          <ac:chgData name="حصه بنت العتيبي" userId="c1fe605c-1aaf-4791-a440-af891effc177" providerId="ADAL" clId="{33C33C4D-FCEA-4D57-92FB-D70A56C446EE}" dt="2022-10-08T12:50:20.597" v="1171" actId="478"/>
          <ac:spMkLst>
            <pc:docMk/>
            <pc:sldMk cId="0" sldId="265"/>
            <ac:spMk id="5" creationId="{6EC9D0CB-ABA6-9BF3-5D32-4784B0A41E7F}"/>
          </ac:spMkLst>
        </pc:spChg>
        <pc:spChg chg="add del mod">
          <ac:chgData name="حصه بنت العتيبي" userId="c1fe605c-1aaf-4791-a440-af891effc177" providerId="ADAL" clId="{33C33C4D-FCEA-4D57-92FB-D70A56C446EE}" dt="2022-10-08T12:50:22.471" v="1172" actId="478"/>
          <ac:spMkLst>
            <pc:docMk/>
            <pc:sldMk cId="0" sldId="265"/>
            <ac:spMk id="7" creationId="{64BC4353-A03D-B511-B42D-1E772BCAD211}"/>
          </ac:spMkLst>
        </pc:spChg>
        <pc:spChg chg="mod">
          <ac:chgData name="حصه بنت العتيبي" userId="c1fe605c-1aaf-4791-a440-af891effc177" providerId="ADAL" clId="{33C33C4D-FCEA-4D57-92FB-D70A56C446EE}" dt="2022-10-08T12:40:31.228" v="1140"/>
          <ac:spMkLst>
            <pc:docMk/>
            <pc:sldMk cId="0" sldId="265"/>
            <ac:spMk id="10" creationId="{AD662192-42A0-6A71-1359-9278EEADC579}"/>
          </ac:spMkLst>
        </pc:spChg>
        <pc:spChg chg="mod">
          <ac:chgData name="حصه بنت العتيبي" userId="c1fe605c-1aaf-4791-a440-af891effc177" providerId="ADAL" clId="{33C33C4D-FCEA-4D57-92FB-D70A56C446EE}" dt="2022-10-08T12:40:31.228" v="1140"/>
          <ac:spMkLst>
            <pc:docMk/>
            <pc:sldMk cId="0" sldId="265"/>
            <ac:spMk id="11" creationId="{8EB2885C-A561-FB16-9BAE-C62DFFEF2F8A}"/>
          </ac:spMkLst>
        </pc:spChg>
        <pc:spChg chg="mod">
          <ac:chgData name="حصه بنت العتيبي" userId="c1fe605c-1aaf-4791-a440-af891effc177" providerId="ADAL" clId="{33C33C4D-FCEA-4D57-92FB-D70A56C446EE}" dt="2022-10-08T12:40:31.228" v="1140"/>
          <ac:spMkLst>
            <pc:docMk/>
            <pc:sldMk cId="0" sldId="265"/>
            <ac:spMk id="12" creationId="{02BB5D62-7385-18DC-9539-5E06DE9EC3D3}"/>
          </ac:spMkLst>
        </pc:spChg>
        <pc:spChg chg="mod">
          <ac:chgData name="حصه بنت العتيبي" userId="c1fe605c-1aaf-4791-a440-af891effc177" providerId="ADAL" clId="{33C33C4D-FCEA-4D57-92FB-D70A56C446EE}" dt="2022-10-08T12:40:31.228" v="1140"/>
          <ac:spMkLst>
            <pc:docMk/>
            <pc:sldMk cId="0" sldId="265"/>
            <ac:spMk id="13" creationId="{4A303125-8351-0FC6-9235-95F4F32A590A}"/>
          </ac:spMkLst>
        </pc:spChg>
        <pc:spChg chg="mod">
          <ac:chgData name="حصه بنت العتيبي" userId="c1fe605c-1aaf-4791-a440-af891effc177" providerId="ADAL" clId="{33C33C4D-FCEA-4D57-92FB-D70A56C446EE}" dt="2022-10-08T12:40:31.228" v="1140"/>
          <ac:spMkLst>
            <pc:docMk/>
            <pc:sldMk cId="0" sldId="265"/>
            <ac:spMk id="14" creationId="{02F1EBDD-FB40-D32C-8BB9-CEB6EE4CEDD9}"/>
          </ac:spMkLst>
        </pc:spChg>
        <pc:spChg chg="mod">
          <ac:chgData name="حصه بنت العتيبي" userId="c1fe605c-1aaf-4791-a440-af891effc177" providerId="ADAL" clId="{33C33C4D-FCEA-4D57-92FB-D70A56C446EE}" dt="2022-10-08T12:40:40.854" v="1142"/>
          <ac:spMkLst>
            <pc:docMk/>
            <pc:sldMk cId="0" sldId="265"/>
            <ac:spMk id="17" creationId="{DFD42520-8FA0-FECD-70F0-6241BF1247F9}"/>
          </ac:spMkLst>
        </pc:spChg>
        <pc:spChg chg="mod">
          <ac:chgData name="حصه بنت العتيبي" userId="c1fe605c-1aaf-4791-a440-af891effc177" providerId="ADAL" clId="{33C33C4D-FCEA-4D57-92FB-D70A56C446EE}" dt="2022-10-08T12:40:40.854" v="1142"/>
          <ac:spMkLst>
            <pc:docMk/>
            <pc:sldMk cId="0" sldId="265"/>
            <ac:spMk id="18" creationId="{1CC28423-2242-4707-49E0-38BC61BAA678}"/>
          </ac:spMkLst>
        </pc:spChg>
        <pc:spChg chg="mod">
          <ac:chgData name="حصه بنت العتيبي" userId="c1fe605c-1aaf-4791-a440-af891effc177" providerId="ADAL" clId="{33C33C4D-FCEA-4D57-92FB-D70A56C446EE}" dt="2022-10-08T12:40:40.854" v="1142"/>
          <ac:spMkLst>
            <pc:docMk/>
            <pc:sldMk cId="0" sldId="265"/>
            <ac:spMk id="19" creationId="{6031A07E-24B3-4748-A15B-C88DAAE8C728}"/>
          </ac:spMkLst>
        </pc:spChg>
        <pc:spChg chg="add mod">
          <ac:chgData name="حصه بنت العتيبي" userId="c1fe605c-1aaf-4791-a440-af891effc177" providerId="ADAL" clId="{33C33C4D-FCEA-4D57-92FB-D70A56C446EE}" dt="2022-10-08T12:55:19.384" v="1218" actId="164"/>
          <ac:spMkLst>
            <pc:docMk/>
            <pc:sldMk cId="0" sldId="265"/>
            <ac:spMk id="20" creationId="{895FADF0-C777-2236-543B-A10CF32862F3}"/>
          </ac:spMkLst>
        </pc:spChg>
        <pc:spChg chg="add mod">
          <ac:chgData name="حصه بنت العتيبي" userId="c1fe605c-1aaf-4791-a440-af891effc177" providerId="ADAL" clId="{33C33C4D-FCEA-4D57-92FB-D70A56C446EE}" dt="2022-10-08T12:55:35.771" v="1221" actId="164"/>
          <ac:spMkLst>
            <pc:docMk/>
            <pc:sldMk cId="0" sldId="265"/>
            <ac:spMk id="21" creationId="{B069439B-880F-B23A-23F1-64A2A9A24D10}"/>
          </ac:spMkLst>
        </pc:spChg>
        <pc:spChg chg="add mod">
          <ac:chgData name="حصه بنت العتيبي" userId="c1fe605c-1aaf-4791-a440-af891effc177" providerId="ADAL" clId="{33C33C4D-FCEA-4D57-92FB-D70A56C446EE}" dt="2022-10-08T12:55:45.899" v="1223" actId="164"/>
          <ac:spMkLst>
            <pc:docMk/>
            <pc:sldMk cId="0" sldId="265"/>
            <ac:spMk id="22" creationId="{832C308D-1022-C9CE-7E82-952E35CFD7F8}"/>
          </ac:spMkLst>
        </pc:spChg>
        <pc:spChg chg="add mod">
          <ac:chgData name="حصه بنت العتيبي" userId="c1fe605c-1aaf-4791-a440-af891effc177" providerId="ADAL" clId="{33C33C4D-FCEA-4D57-92FB-D70A56C446EE}" dt="2022-10-08T12:55:50.153" v="1224" actId="164"/>
          <ac:spMkLst>
            <pc:docMk/>
            <pc:sldMk cId="0" sldId="265"/>
            <ac:spMk id="23" creationId="{51E5DB03-2AF5-E32B-5FA9-C6FEAD94F81A}"/>
          </ac:spMkLst>
        </pc:spChg>
        <pc:spChg chg="add mod">
          <ac:chgData name="حصه بنت العتيبي" userId="c1fe605c-1aaf-4791-a440-af891effc177" providerId="ADAL" clId="{33C33C4D-FCEA-4D57-92FB-D70A56C446EE}" dt="2022-10-08T12:55:39.862" v="1222" actId="164"/>
          <ac:spMkLst>
            <pc:docMk/>
            <pc:sldMk cId="0" sldId="265"/>
            <ac:spMk id="24" creationId="{F16C4137-F605-2835-8370-78C316B3A3F2}"/>
          </ac:spMkLst>
        </pc:spChg>
        <pc:spChg chg="add mod">
          <ac:chgData name="حصه بنت العتيبي" userId="c1fe605c-1aaf-4791-a440-af891effc177" providerId="ADAL" clId="{33C33C4D-FCEA-4D57-92FB-D70A56C446EE}" dt="2022-10-08T12:55:23.936" v="1219" actId="164"/>
          <ac:spMkLst>
            <pc:docMk/>
            <pc:sldMk cId="0" sldId="265"/>
            <ac:spMk id="25" creationId="{A74C8520-6402-C4D2-0221-61B3E12C4750}"/>
          </ac:spMkLst>
        </pc:spChg>
        <pc:spChg chg="add mod">
          <ac:chgData name="حصه بنت العتيبي" userId="c1fe605c-1aaf-4791-a440-af891effc177" providerId="ADAL" clId="{33C33C4D-FCEA-4D57-92FB-D70A56C446EE}" dt="2022-10-08T12:55:30.202" v="1220" actId="164"/>
          <ac:spMkLst>
            <pc:docMk/>
            <pc:sldMk cId="0" sldId="265"/>
            <ac:spMk id="26" creationId="{14454F3E-FC54-F607-9F7B-0758DE35436E}"/>
          </ac:spMkLst>
        </pc:spChg>
        <pc:spChg chg="add mod">
          <ac:chgData name="حصه بنت العتيبي" userId="c1fe605c-1aaf-4791-a440-af891effc177" providerId="ADAL" clId="{33C33C4D-FCEA-4D57-92FB-D70A56C446EE}" dt="2022-10-08T13:51:22.565" v="1625" actId="1076"/>
          <ac:spMkLst>
            <pc:docMk/>
            <pc:sldMk cId="0" sldId="265"/>
            <ac:spMk id="38" creationId="{B4D852D8-877B-A31F-ACFE-F54ECA2D6997}"/>
          </ac:spMkLst>
        </pc:spChg>
        <pc:spChg chg="add mod">
          <ac:chgData name="حصه بنت العتيبي" userId="c1fe605c-1aaf-4791-a440-af891effc177" providerId="ADAL" clId="{33C33C4D-FCEA-4D57-92FB-D70A56C446EE}" dt="2022-10-08T13:51:58.609" v="1635" actId="1076"/>
          <ac:spMkLst>
            <pc:docMk/>
            <pc:sldMk cId="0" sldId="265"/>
            <ac:spMk id="39" creationId="{8D4CEE97-BAF8-DEDD-B130-29BE5A5F7001}"/>
          </ac:spMkLst>
        </pc:spChg>
        <pc:spChg chg="add del mod">
          <ac:chgData name="حصه بنت العتيبي" userId="c1fe605c-1aaf-4791-a440-af891effc177" providerId="ADAL" clId="{33C33C4D-FCEA-4D57-92FB-D70A56C446EE}" dt="2022-10-08T13:51:27.309" v="1626" actId="1076"/>
          <ac:spMkLst>
            <pc:docMk/>
            <pc:sldMk cId="0" sldId="265"/>
            <ac:spMk id="40" creationId="{915250B1-126F-8DE3-43AB-0CF5FC942106}"/>
          </ac:spMkLst>
        </pc:spChg>
        <pc:spChg chg="add mod">
          <ac:chgData name="حصه بنت العتيبي" userId="c1fe605c-1aaf-4791-a440-af891effc177" providerId="ADAL" clId="{33C33C4D-FCEA-4D57-92FB-D70A56C446EE}" dt="2022-10-08T13:52:06.502" v="1638" actId="1076"/>
          <ac:spMkLst>
            <pc:docMk/>
            <pc:sldMk cId="0" sldId="265"/>
            <ac:spMk id="41" creationId="{A54893EA-18B0-D84D-60D1-D3BD260AA96A}"/>
          </ac:spMkLst>
        </pc:spChg>
        <pc:spChg chg="mod">
          <ac:chgData name="حصه بنت العتيبي" userId="c1fe605c-1aaf-4791-a440-af891effc177" providerId="ADAL" clId="{33C33C4D-FCEA-4D57-92FB-D70A56C446EE}" dt="2022-10-08T12:34:43.179" v="1067" actId="1076"/>
          <ac:spMkLst>
            <pc:docMk/>
            <pc:sldMk cId="0" sldId="265"/>
            <ac:spMk id="184" creationId="{00000000-0000-0000-0000-000000000000}"/>
          </ac:spMkLst>
        </pc:spChg>
        <pc:spChg chg="mod">
          <ac:chgData name="حصه بنت العتيبي" userId="c1fe605c-1aaf-4791-a440-af891effc177" providerId="ADAL" clId="{33C33C4D-FCEA-4D57-92FB-D70A56C446EE}" dt="2022-10-08T17:47:39.530" v="2431" actId="1076"/>
          <ac:spMkLst>
            <pc:docMk/>
            <pc:sldMk cId="0" sldId="265"/>
            <ac:spMk id="185" creationId="{00000000-0000-0000-0000-000000000000}"/>
          </ac:spMkLst>
        </pc:spChg>
        <pc:spChg chg="mod">
          <ac:chgData name="حصه بنت العتيبي" userId="c1fe605c-1aaf-4791-a440-af891effc177" providerId="ADAL" clId="{33C33C4D-FCEA-4D57-92FB-D70A56C446EE}" dt="2022-10-08T12:39:57.731" v="1132" actId="1076"/>
          <ac:spMkLst>
            <pc:docMk/>
            <pc:sldMk cId="0" sldId="265"/>
            <ac:spMk id="186" creationId="{00000000-0000-0000-0000-000000000000}"/>
          </ac:spMkLst>
        </pc:spChg>
        <pc:spChg chg="mod">
          <ac:chgData name="حصه بنت العتيبي" userId="c1fe605c-1aaf-4791-a440-af891effc177" providerId="ADAL" clId="{33C33C4D-FCEA-4D57-92FB-D70A56C446EE}" dt="2022-10-08T12:40:48.167" v="1144" actId="1076"/>
          <ac:spMkLst>
            <pc:docMk/>
            <pc:sldMk cId="0" sldId="265"/>
            <ac:spMk id="187" creationId="{00000000-0000-0000-0000-000000000000}"/>
          </ac:spMkLst>
        </pc:spChg>
        <pc:spChg chg="mod">
          <ac:chgData name="حصه بنت العتيبي" userId="c1fe605c-1aaf-4791-a440-af891effc177" providerId="ADAL" clId="{33C33C4D-FCEA-4D57-92FB-D70A56C446EE}" dt="2022-10-08T17:46:14.693" v="2412" actId="1076"/>
          <ac:spMkLst>
            <pc:docMk/>
            <pc:sldMk cId="0" sldId="265"/>
            <ac:spMk id="188" creationId="{00000000-0000-0000-0000-000000000000}"/>
          </ac:spMkLst>
        </pc:spChg>
        <pc:spChg chg="mod">
          <ac:chgData name="حصه بنت العتيبي" userId="c1fe605c-1aaf-4791-a440-af891effc177" providerId="ADAL" clId="{33C33C4D-FCEA-4D57-92FB-D70A56C446EE}" dt="2022-10-08T17:47:26.570" v="2428" actId="1076"/>
          <ac:spMkLst>
            <pc:docMk/>
            <pc:sldMk cId="0" sldId="265"/>
            <ac:spMk id="189" creationId="{00000000-0000-0000-0000-000000000000}"/>
          </ac:spMkLst>
        </pc:spChg>
        <pc:spChg chg="mod">
          <ac:chgData name="حصه بنت العتيبي" userId="c1fe605c-1aaf-4791-a440-af891effc177" providerId="ADAL" clId="{33C33C4D-FCEA-4D57-92FB-D70A56C446EE}" dt="2022-10-08T17:46:32.965" v="2418" actId="1076"/>
          <ac:spMkLst>
            <pc:docMk/>
            <pc:sldMk cId="0" sldId="265"/>
            <ac:spMk id="190" creationId="{00000000-0000-0000-0000-000000000000}"/>
          </ac:spMkLst>
        </pc:spChg>
        <pc:spChg chg="mod topLvl">
          <ac:chgData name="حصه بنت العتيبي" userId="c1fe605c-1aaf-4791-a440-af891effc177" providerId="ADAL" clId="{33C33C4D-FCEA-4D57-92FB-D70A56C446EE}" dt="2022-10-08T12:49:02.367" v="1156" actId="20577"/>
          <ac:spMkLst>
            <pc:docMk/>
            <pc:sldMk cId="0" sldId="265"/>
            <ac:spMk id="194" creationId="{00000000-0000-0000-0000-000000000000}"/>
          </ac:spMkLst>
        </pc:spChg>
        <pc:spChg chg="mod topLvl">
          <ac:chgData name="حصه بنت العتيبي" userId="c1fe605c-1aaf-4791-a440-af891effc177" providerId="ADAL" clId="{33C33C4D-FCEA-4D57-92FB-D70A56C446EE}" dt="2022-10-08T12:49:01.569" v="1155" actId="165"/>
          <ac:spMkLst>
            <pc:docMk/>
            <pc:sldMk cId="0" sldId="265"/>
            <ac:spMk id="195" creationId="{00000000-0000-0000-0000-000000000000}"/>
          </ac:spMkLst>
        </pc:spChg>
        <pc:spChg chg="mod topLvl">
          <ac:chgData name="حصه بنت العتيبي" userId="c1fe605c-1aaf-4791-a440-af891effc177" providerId="ADAL" clId="{33C33C4D-FCEA-4D57-92FB-D70A56C446EE}" dt="2022-10-08T12:49:01.569" v="1155" actId="165"/>
          <ac:spMkLst>
            <pc:docMk/>
            <pc:sldMk cId="0" sldId="265"/>
            <ac:spMk id="196" creationId="{00000000-0000-0000-0000-000000000000}"/>
          </ac:spMkLst>
        </pc:spChg>
        <pc:spChg chg="mod topLvl">
          <ac:chgData name="حصه بنت العتيبي" userId="c1fe605c-1aaf-4791-a440-af891effc177" providerId="ADAL" clId="{33C33C4D-FCEA-4D57-92FB-D70A56C446EE}" dt="2022-10-08T12:49:01.569" v="1155" actId="165"/>
          <ac:spMkLst>
            <pc:docMk/>
            <pc:sldMk cId="0" sldId="265"/>
            <ac:spMk id="197" creationId="{00000000-0000-0000-0000-000000000000}"/>
          </ac:spMkLst>
        </pc:spChg>
        <pc:spChg chg="mod topLvl">
          <ac:chgData name="حصه بنت العتيبي" userId="c1fe605c-1aaf-4791-a440-af891effc177" providerId="ADAL" clId="{33C33C4D-FCEA-4D57-92FB-D70A56C446EE}" dt="2022-10-08T12:49:01.569" v="1155" actId="165"/>
          <ac:spMkLst>
            <pc:docMk/>
            <pc:sldMk cId="0" sldId="265"/>
            <ac:spMk id="198" creationId="{00000000-0000-0000-0000-000000000000}"/>
          </ac:spMkLst>
        </pc:spChg>
        <pc:spChg chg="del mod">
          <ac:chgData name="حصه بنت العتيبي" userId="c1fe605c-1aaf-4791-a440-af891effc177" providerId="ADAL" clId="{33C33C4D-FCEA-4D57-92FB-D70A56C446EE}" dt="2022-10-08T12:52:28.877" v="1191" actId="478"/>
          <ac:spMkLst>
            <pc:docMk/>
            <pc:sldMk cId="0" sldId="265"/>
            <ac:spMk id="203" creationId="{00000000-0000-0000-0000-000000000000}"/>
          </ac:spMkLst>
        </pc:spChg>
        <pc:grpChg chg="add del mod">
          <ac:chgData name="حصه بنت العتيبي" userId="c1fe605c-1aaf-4791-a440-af891effc177" providerId="ADAL" clId="{33C33C4D-FCEA-4D57-92FB-D70A56C446EE}" dt="2022-10-08T12:50:18.930" v="1170" actId="478"/>
          <ac:grpSpMkLst>
            <pc:docMk/>
            <pc:sldMk cId="0" sldId="265"/>
            <ac:grpSpMk id="9" creationId="{66026B24-2023-166F-45E9-E47749B6D5F7}"/>
          </ac:grpSpMkLst>
        </pc:grpChg>
        <pc:grpChg chg="add del mod">
          <ac:chgData name="حصه بنت العتيبي" userId="c1fe605c-1aaf-4791-a440-af891effc177" providerId="ADAL" clId="{33C33C4D-FCEA-4D57-92FB-D70A56C446EE}" dt="2022-10-08T12:50:15.166" v="1169" actId="478"/>
          <ac:grpSpMkLst>
            <pc:docMk/>
            <pc:sldMk cId="0" sldId="265"/>
            <ac:grpSpMk id="16" creationId="{979F7F90-8DDA-E2B3-50BC-97EC33667E6D}"/>
          </ac:grpSpMkLst>
        </pc:grpChg>
        <pc:grpChg chg="add mod">
          <ac:chgData name="حصه بنت العتيبي" userId="c1fe605c-1aaf-4791-a440-af891effc177" providerId="ADAL" clId="{33C33C4D-FCEA-4D57-92FB-D70A56C446EE}" dt="2022-10-08T12:55:19.384" v="1218" actId="164"/>
          <ac:grpSpMkLst>
            <pc:docMk/>
            <pc:sldMk cId="0" sldId="265"/>
            <ac:grpSpMk id="27" creationId="{C3A2D8B3-37F8-D839-2268-C879C85842D8}"/>
          </ac:grpSpMkLst>
        </pc:grpChg>
        <pc:grpChg chg="add mod">
          <ac:chgData name="حصه بنت العتيبي" userId="c1fe605c-1aaf-4791-a440-af891effc177" providerId="ADAL" clId="{33C33C4D-FCEA-4D57-92FB-D70A56C446EE}" dt="2022-10-08T12:55:23.936" v="1219" actId="164"/>
          <ac:grpSpMkLst>
            <pc:docMk/>
            <pc:sldMk cId="0" sldId="265"/>
            <ac:grpSpMk id="28" creationId="{965507D0-52DB-21F8-73B5-5891D6F68C17}"/>
          </ac:grpSpMkLst>
        </pc:grpChg>
        <pc:grpChg chg="add mod">
          <ac:chgData name="حصه بنت العتيبي" userId="c1fe605c-1aaf-4791-a440-af891effc177" providerId="ADAL" clId="{33C33C4D-FCEA-4D57-92FB-D70A56C446EE}" dt="2022-10-08T12:55:30.202" v="1220" actId="164"/>
          <ac:grpSpMkLst>
            <pc:docMk/>
            <pc:sldMk cId="0" sldId="265"/>
            <ac:grpSpMk id="29" creationId="{86D508DD-098E-7A60-D361-891666BAE473}"/>
          </ac:grpSpMkLst>
        </pc:grpChg>
        <pc:grpChg chg="add mod">
          <ac:chgData name="حصه بنت العتيبي" userId="c1fe605c-1aaf-4791-a440-af891effc177" providerId="ADAL" clId="{33C33C4D-FCEA-4D57-92FB-D70A56C446EE}" dt="2022-10-08T12:55:35.771" v="1221" actId="164"/>
          <ac:grpSpMkLst>
            <pc:docMk/>
            <pc:sldMk cId="0" sldId="265"/>
            <ac:grpSpMk id="30" creationId="{94958BC6-73F7-C396-CB00-7B4460480738}"/>
          </ac:grpSpMkLst>
        </pc:grpChg>
        <pc:grpChg chg="add mod">
          <ac:chgData name="حصه بنت العتيبي" userId="c1fe605c-1aaf-4791-a440-af891effc177" providerId="ADAL" clId="{33C33C4D-FCEA-4D57-92FB-D70A56C446EE}" dt="2022-10-08T17:46:47.505" v="2423" actId="1076"/>
          <ac:grpSpMkLst>
            <pc:docMk/>
            <pc:sldMk cId="0" sldId="265"/>
            <ac:grpSpMk id="31" creationId="{7A8591B4-09FF-3319-D934-1F12C97C2BC2}"/>
          </ac:grpSpMkLst>
        </pc:grpChg>
        <pc:grpChg chg="add mod">
          <ac:chgData name="حصه بنت العتيبي" userId="c1fe605c-1aaf-4791-a440-af891effc177" providerId="ADAL" clId="{33C33C4D-FCEA-4D57-92FB-D70A56C446EE}" dt="2022-10-08T17:46:19.289" v="2413" actId="1076"/>
          <ac:grpSpMkLst>
            <pc:docMk/>
            <pc:sldMk cId="0" sldId="265"/>
            <ac:grpSpMk id="32" creationId="{63774184-44D4-9017-46F7-1B7A6110965C}"/>
          </ac:grpSpMkLst>
        </pc:grpChg>
        <pc:grpChg chg="add mod">
          <ac:chgData name="حصه بنت العتيبي" userId="c1fe605c-1aaf-4791-a440-af891effc177" providerId="ADAL" clId="{33C33C4D-FCEA-4D57-92FB-D70A56C446EE}" dt="2022-10-08T17:46:41.640" v="2421" actId="1076"/>
          <ac:grpSpMkLst>
            <pc:docMk/>
            <pc:sldMk cId="0" sldId="265"/>
            <ac:grpSpMk id="33" creationId="{9F43C894-BADD-3968-326D-9BE2864C62FF}"/>
          </ac:grpSpMkLst>
        </pc:grpChg>
        <pc:grpChg chg="add del mod">
          <ac:chgData name="حصه بنت العتيبي" userId="c1fe605c-1aaf-4791-a440-af891effc177" providerId="ADAL" clId="{33C33C4D-FCEA-4D57-92FB-D70A56C446EE}" dt="2022-10-08T12:49:06.365" v="1157" actId="478"/>
          <ac:grpSpMkLst>
            <pc:docMk/>
            <pc:sldMk cId="0" sldId="265"/>
            <ac:grpSpMk id="193" creationId="{00000000-0000-0000-0000-000000000000}"/>
          </ac:grpSpMkLst>
        </pc:grpChg>
        <pc:grpChg chg="del mod">
          <ac:chgData name="حصه بنت العتيبي" userId="c1fe605c-1aaf-4791-a440-af891effc177" providerId="ADAL" clId="{33C33C4D-FCEA-4D57-92FB-D70A56C446EE}" dt="2022-10-08T12:52:55.527" v="1197" actId="478"/>
          <ac:grpSpMkLst>
            <pc:docMk/>
            <pc:sldMk cId="0" sldId="265"/>
            <ac:grpSpMk id="199" creationId="{00000000-0000-0000-0000-000000000000}"/>
          </ac:grpSpMkLst>
        </pc:grpChg>
        <pc:picChg chg="add mod">
          <ac:chgData name="حصه بنت العتيبي" userId="c1fe605c-1aaf-4791-a440-af891effc177" providerId="ADAL" clId="{33C33C4D-FCEA-4D57-92FB-D70A56C446EE}" dt="2022-10-08T12:55:35.771" v="1221" actId="164"/>
          <ac:picMkLst>
            <pc:docMk/>
            <pc:sldMk cId="0" sldId="265"/>
            <ac:picMk id="4" creationId="{9F6E38E4-F07A-5E56-1118-0A761CFDA386}"/>
          </ac:picMkLst>
        </pc:picChg>
        <pc:picChg chg="add mod">
          <ac:chgData name="حصه بنت العتيبي" userId="c1fe605c-1aaf-4791-a440-af891effc177" providerId="ADAL" clId="{33C33C4D-FCEA-4D57-92FB-D70A56C446EE}" dt="2022-10-08T12:55:50.153" v="1224" actId="164"/>
          <ac:picMkLst>
            <pc:docMk/>
            <pc:sldMk cId="0" sldId="265"/>
            <ac:picMk id="6" creationId="{7C584F7B-2A03-8DC8-56C2-54C67DF4CA82}"/>
          </ac:picMkLst>
        </pc:picChg>
        <pc:picChg chg="add mod">
          <ac:chgData name="حصه بنت العتيبي" userId="c1fe605c-1aaf-4791-a440-af891effc177" providerId="ADAL" clId="{33C33C4D-FCEA-4D57-92FB-D70A56C446EE}" dt="2022-10-08T12:55:39.862" v="1222" actId="164"/>
          <ac:picMkLst>
            <pc:docMk/>
            <pc:sldMk cId="0" sldId="265"/>
            <ac:picMk id="8" creationId="{7EBB0D5F-66AF-E5BA-FF91-1F147239884D}"/>
          </ac:picMkLst>
        </pc:picChg>
        <pc:picChg chg="add mod">
          <ac:chgData name="حصه بنت العتيبي" userId="c1fe605c-1aaf-4791-a440-af891effc177" providerId="ADAL" clId="{33C33C4D-FCEA-4D57-92FB-D70A56C446EE}" dt="2022-10-08T12:55:45.899" v="1223" actId="164"/>
          <ac:picMkLst>
            <pc:docMk/>
            <pc:sldMk cId="0" sldId="265"/>
            <ac:picMk id="15" creationId="{EF77F157-FA7B-41AC-51CD-EF59A50C9D3A}"/>
          </ac:picMkLst>
        </pc:picChg>
        <pc:picChg chg="add mod">
          <ac:chgData name="حصه بنت العتيبي" userId="c1fe605c-1aaf-4791-a440-af891effc177" providerId="ADAL" clId="{33C33C4D-FCEA-4D57-92FB-D70A56C446EE}" dt="2022-10-08T13:57:20.429" v="1671" actId="1076"/>
          <ac:picMkLst>
            <pc:docMk/>
            <pc:sldMk cId="0" sldId="265"/>
            <ac:picMk id="42" creationId="{7BF2929B-0687-2424-A5FE-44E9E08B71ED}"/>
          </ac:picMkLst>
        </pc:picChg>
        <pc:picChg chg="mod">
          <ac:chgData name="حصه بنت العتيبي" userId="c1fe605c-1aaf-4791-a440-af891effc177" providerId="ADAL" clId="{33C33C4D-FCEA-4D57-92FB-D70A56C446EE}" dt="2022-10-08T12:55:23.936" v="1219" actId="164"/>
          <ac:picMkLst>
            <pc:docMk/>
            <pc:sldMk cId="0" sldId="265"/>
            <ac:picMk id="183" creationId="{00000000-0000-0000-0000-000000000000}"/>
          </ac:picMkLst>
        </pc:picChg>
        <pc:picChg chg="mod">
          <ac:chgData name="حصه بنت العتيبي" userId="c1fe605c-1aaf-4791-a440-af891effc177" providerId="ADAL" clId="{33C33C4D-FCEA-4D57-92FB-D70A56C446EE}" dt="2022-10-08T12:55:19.384" v="1218" actId="164"/>
          <ac:picMkLst>
            <pc:docMk/>
            <pc:sldMk cId="0" sldId="265"/>
            <ac:picMk id="191" creationId="{00000000-0000-0000-0000-000000000000}"/>
          </ac:picMkLst>
        </pc:picChg>
        <pc:picChg chg="mod">
          <ac:chgData name="حصه بنت العتيبي" userId="c1fe605c-1aaf-4791-a440-af891effc177" providerId="ADAL" clId="{33C33C4D-FCEA-4D57-92FB-D70A56C446EE}" dt="2022-10-08T12:55:30.202" v="1220" actId="164"/>
          <ac:picMkLst>
            <pc:docMk/>
            <pc:sldMk cId="0" sldId="265"/>
            <ac:picMk id="192" creationId="{00000000-0000-0000-0000-000000000000}"/>
          </ac:picMkLst>
        </pc:picChg>
        <pc:cxnChg chg="add mod ord">
          <ac:chgData name="حصه بنت العتيبي" userId="c1fe605c-1aaf-4791-a440-af891effc177" providerId="ADAL" clId="{33C33C4D-FCEA-4D57-92FB-D70A56C446EE}" dt="2022-10-08T17:47:30.573" v="2429" actId="1076"/>
          <ac:cxnSpMkLst>
            <pc:docMk/>
            <pc:sldMk cId="0" sldId="265"/>
            <ac:cxnSpMk id="35" creationId="{25409315-24F3-6F77-11F2-110376C8DFF0}"/>
          </ac:cxnSpMkLst>
        </pc:cxnChg>
        <pc:cxnChg chg="add mod">
          <ac:chgData name="حصه بنت العتيبي" userId="c1fe605c-1aaf-4791-a440-af891effc177" providerId="ADAL" clId="{33C33C4D-FCEA-4D57-92FB-D70A56C446EE}" dt="2022-10-08T17:47:50.301" v="2433" actId="1076"/>
          <ac:cxnSpMkLst>
            <pc:docMk/>
            <pc:sldMk cId="0" sldId="265"/>
            <ac:cxnSpMk id="36" creationId="{CDF14D50-A0B8-E3A3-B184-ED9236AB8DF4}"/>
          </ac:cxnSpMkLst>
        </pc:cxnChg>
      </pc:sldChg>
      <pc:sldChg chg="addSp delSp modSp add mod ord modTransition">
        <pc:chgData name="حصه بنت العتيبي" userId="c1fe605c-1aaf-4791-a440-af891effc177" providerId="ADAL" clId="{33C33C4D-FCEA-4D57-92FB-D70A56C446EE}" dt="2022-10-28T09:31:13.790" v="3170"/>
        <pc:sldMkLst>
          <pc:docMk/>
          <pc:sldMk cId="0" sldId="266"/>
        </pc:sldMkLst>
        <pc:spChg chg="add del mod">
          <ac:chgData name="حصه بنت العتيبي" userId="c1fe605c-1aaf-4791-a440-af891effc177" providerId="ADAL" clId="{33C33C4D-FCEA-4D57-92FB-D70A56C446EE}" dt="2022-10-08T13:11:41.525" v="1380" actId="478"/>
          <ac:spMkLst>
            <pc:docMk/>
            <pc:sldMk cId="0" sldId="266"/>
            <ac:spMk id="3" creationId="{9B8E68D2-C347-3566-7052-74A1388C8C67}"/>
          </ac:spMkLst>
        </pc:spChg>
        <pc:spChg chg="add del mod">
          <ac:chgData name="حصه بنت العتيبي" userId="c1fe605c-1aaf-4791-a440-af891effc177" providerId="ADAL" clId="{33C33C4D-FCEA-4D57-92FB-D70A56C446EE}" dt="2022-10-08T13:11:41.525" v="1380" actId="478"/>
          <ac:spMkLst>
            <pc:docMk/>
            <pc:sldMk cId="0" sldId="266"/>
            <ac:spMk id="5" creationId="{3B8F5DCD-451F-6CCF-FB5B-56695FB49483}"/>
          </ac:spMkLst>
        </pc:spChg>
        <pc:spChg chg="add del mod">
          <ac:chgData name="حصه بنت العتيبي" userId="c1fe605c-1aaf-4791-a440-af891effc177" providerId="ADAL" clId="{33C33C4D-FCEA-4D57-92FB-D70A56C446EE}" dt="2022-10-08T13:11:41.525" v="1380" actId="478"/>
          <ac:spMkLst>
            <pc:docMk/>
            <pc:sldMk cId="0" sldId="266"/>
            <ac:spMk id="7" creationId="{7B2F96C1-B4CA-A6E3-2CD8-3958A246FDC6}"/>
          </ac:spMkLst>
        </pc:spChg>
        <pc:spChg chg="add del mod">
          <ac:chgData name="حصه بنت العتيبي" userId="c1fe605c-1aaf-4791-a440-af891effc177" providerId="ADAL" clId="{33C33C4D-FCEA-4D57-92FB-D70A56C446EE}" dt="2022-10-08T13:11:41.525" v="1380" actId="478"/>
          <ac:spMkLst>
            <pc:docMk/>
            <pc:sldMk cId="0" sldId="266"/>
            <ac:spMk id="9" creationId="{02E52262-2E84-E741-3172-5971B5DF1E72}"/>
          </ac:spMkLst>
        </pc:spChg>
        <pc:spChg chg="add del mod">
          <ac:chgData name="حصه بنت العتيبي" userId="c1fe605c-1aaf-4791-a440-af891effc177" providerId="ADAL" clId="{33C33C4D-FCEA-4D57-92FB-D70A56C446EE}" dt="2022-10-08T13:11:41.525" v="1380" actId="478"/>
          <ac:spMkLst>
            <pc:docMk/>
            <pc:sldMk cId="0" sldId="266"/>
            <ac:spMk id="11" creationId="{9E148654-CF36-BE42-084C-B76A139FAF7B}"/>
          </ac:spMkLst>
        </pc:spChg>
        <pc:spChg chg="add mod">
          <ac:chgData name="حصه بنت العتيبي" userId="c1fe605c-1aaf-4791-a440-af891effc177" providerId="ADAL" clId="{33C33C4D-FCEA-4D57-92FB-D70A56C446EE}" dt="2022-10-08T13:11:52.773" v="1381"/>
          <ac:spMkLst>
            <pc:docMk/>
            <pc:sldMk cId="0" sldId="266"/>
            <ac:spMk id="13" creationId="{365E7BBC-515F-EE54-91BB-31F1B12769CF}"/>
          </ac:spMkLst>
        </pc:spChg>
        <pc:spChg chg="add del mod">
          <ac:chgData name="حصه بنت العتيبي" userId="c1fe605c-1aaf-4791-a440-af891effc177" providerId="ADAL" clId="{33C33C4D-FCEA-4D57-92FB-D70A56C446EE}" dt="2022-10-08T13:47:04.410" v="1543" actId="21"/>
          <ac:spMkLst>
            <pc:docMk/>
            <pc:sldMk cId="0" sldId="266"/>
            <ac:spMk id="14" creationId="{8BA9D751-49B0-311E-A45A-9B8784877566}"/>
          </ac:spMkLst>
        </pc:spChg>
        <pc:spChg chg="add mod">
          <ac:chgData name="حصه بنت العتيبي" userId="c1fe605c-1aaf-4791-a440-af891effc177" providerId="ADAL" clId="{33C33C4D-FCEA-4D57-92FB-D70A56C446EE}" dt="2022-10-08T13:11:52.773" v="1381"/>
          <ac:spMkLst>
            <pc:docMk/>
            <pc:sldMk cId="0" sldId="266"/>
            <ac:spMk id="15" creationId="{47EBDE8C-A9A5-818C-3E29-C31CB8574341}"/>
          </ac:spMkLst>
        </pc:spChg>
        <pc:spChg chg="add mod">
          <ac:chgData name="حصه بنت العتيبي" userId="c1fe605c-1aaf-4791-a440-af891effc177" providerId="ADAL" clId="{33C33C4D-FCEA-4D57-92FB-D70A56C446EE}" dt="2022-10-08T13:56:53.521" v="1665" actId="1076"/>
          <ac:spMkLst>
            <pc:docMk/>
            <pc:sldMk cId="0" sldId="266"/>
            <ac:spMk id="16" creationId="{12F233EA-0786-465E-F9CB-C777FD09AD6A}"/>
          </ac:spMkLst>
        </pc:spChg>
        <pc:spChg chg="add mod">
          <ac:chgData name="حصه بنت العتيبي" userId="c1fe605c-1aaf-4791-a440-af891effc177" providerId="ADAL" clId="{33C33C4D-FCEA-4D57-92FB-D70A56C446EE}" dt="2022-10-08T13:56:45.621" v="1662" actId="1076"/>
          <ac:spMkLst>
            <pc:docMk/>
            <pc:sldMk cId="0" sldId="266"/>
            <ac:spMk id="17" creationId="{3D77EEBA-813B-2407-D1F5-EF4452FCBB06}"/>
          </ac:spMkLst>
        </pc:spChg>
        <pc:spChg chg="add mod">
          <ac:chgData name="حصه بنت العتيبي" userId="c1fe605c-1aaf-4791-a440-af891effc177" providerId="ADAL" clId="{33C33C4D-FCEA-4D57-92FB-D70A56C446EE}" dt="2022-10-08T13:56:50.265" v="1664" actId="1076"/>
          <ac:spMkLst>
            <pc:docMk/>
            <pc:sldMk cId="0" sldId="266"/>
            <ac:spMk id="18" creationId="{02F435C6-34D2-47C2-31FC-FB42F0B3CF10}"/>
          </ac:spMkLst>
        </pc:spChg>
        <pc:spChg chg="add mod">
          <ac:chgData name="حصه بنت العتيبي" userId="c1fe605c-1aaf-4791-a440-af891effc177" providerId="ADAL" clId="{33C33C4D-FCEA-4D57-92FB-D70A56C446EE}" dt="2022-10-08T13:56:47.872" v="1663" actId="1076"/>
          <ac:spMkLst>
            <pc:docMk/>
            <pc:sldMk cId="0" sldId="266"/>
            <ac:spMk id="19" creationId="{883FF417-2599-89CF-B07C-879A642AD943}"/>
          </ac:spMkLst>
        </pc:spChg>
        <pc:spChg chg="del">
          <ac:chgData name="حصه بنت العتيبي" userId="c1fe605c-1aaf-4791-a440-af891effc177" providerId="ADAL" clId="{33C33C4D-FCEA-4D57-92FB-D70A56C446EE}" dt="2022-10-08T13:11:37.442" v="1379" actId="478"/>
          <ac:spMkLst>
            <pc:docMk/>
            <pc:sldMk cId="0" sldId="266"/>
            <ac:spMk id="270" creationId="{00000000-0000-0000-0000-000000000000}"/>
          </ac:spMkLst>
        </pc:spChg>
        <pc:spChg chg="del">
          <ac:chgData name="حصه بنت العتيبي" userId="c1fe605c-1aaf-4791-a440-af891effc177" providerId="ADAL" clId="{33C33C4D-FCEA-4D57-92FB-D70A56C446EE}" dt="2022-10-08T13:11:37.442" v="1379" actId="478"/>
          <ac:spMkLst>
            <pc:docMk/>
            <pc:sldMk cId="0" sldId="266"/>
            <ac:spMk id="271" creationId="{00000000-0000-0000-0000-000000000000}"/>
          </ac:spMkLst>
        </pc:spChg>
        <pc:spChg chg="del">
          <ac:chgData name="حصه بنت العتيبي" userId="c1fe605c-1aaf-4791-a440-af891effc177" providerId="ADAL" clId="{33C33C4D-FCEA-4D57-92FB-D70A56C446EE}" dt="2022-10-08T13:11:37.442" v="1379" actId="478"/>
          <ac:spMkLst>
            <pc:docMk/>
            <pc:sldMk cId="0" sldId="266"/>
            <ac:spMk id="272" creationId="{00000000-0000-0000-0000-000000000000}"/>
          </ac:spMkLst>
        </pc:spChg>
        <pc:spChg chg="del">
          <ac:chgData name="حصه بنت العتيبي" userId="c1fe605c-1aaf-4791-a440-af891effc177" providerId="ADAL" clId="{33C33C4D-FCEA-4D57-92FB-D70A56C446EE}" dt="2022-10-08T13:11:37.442" v="1379" actId="478"/>
          <ac:spMkLst>
            <pc:docMk/>
            <pc:sldMk cId="0" sldId="266"/>
            <ac:spMk id="273" creationId="{00000000-0000-0000-0000-000000000000}"/>
          </ac:spMkLst>
        </pc:spChg>
        <pc:spChg chg="del">
          <ac:chgData name="حصه بنت العتيبي" userId="c1fe605c-1aaf-4791-a440-af891effc177" providerId="ADAL" clId="{33C33C4D-FCEA-4D57-92FB-D70A56C446EE}" dt="2022-10-08T13:11:37.442" v="1379" actId="478"/>
          <ac:spMkLst>
            <pc:docMk/>
            <pc:sldMk cId="0" sldId="266"/>
            <ac:spMk id="275" creationId="{00000000-0000-0000-0000-000000000000}"/>
          </ac:spMkLst>
        </pc:spChg>
        <pc:spChg chg="del">
          <ac:chgData name="حصه بنت العتيبي" userId="c1fe605c-1aaf-4791-a440-af891effc177" providerId="ADAL" clId="{33C33C4D-FCEA-4D57-92FB-D70A56C446EE}" dt="2022-10-08T13:11:37.442" v="1379" actId="478"/>
          <ac:spMkLst>
            <pc:docMk/>
            <pc:sldMk cId="0" sldId="266"/>
            <ac:spMk id="276" creationId="{00000000-0000-0000-0000-000000000000}"/>
          </ac:spMkLst>
        </pc:spChg>
        <pc:spChg chg="del">
          <ac:chgData name="حصه بنت العتيبي" userId="c1fe605c-1aaf-4791-a440-af891effc177" providerId="ADAL" clId="{33C33C4D-FCEA-4D57-92FB-D70A56C446EE}" dt="2022-10-08T13:11:37.442" v="1379" actId="478"/>
          <ac:spMkLst>
            <pc:docMk/>
            <pc:sldMk cId="0" sldId="266"/>
            <ac:spMk id="277" creationId="{00000000-0000-0000-0000-000000000000}"/>
          </ac:spMkLst>
        </pc:spChg>
        <pc:picChg chg="add mod">
          <ac:chgData name="حصه بنت العتيبي" userId="c1fe605c-1aaf-4791-a440-af891effc177" providerId="ADAL" clId="{33C33C4D-FCEA-4D57-92FB-D70A56C446EE}" dt="2022-10-08T18:31:13.866" v="2657"/>
          <ac:picMkLst>
            <pc:docMk/>
            <pc:sldMk cId="0" sldId="266"/>
            <ac:picMk id="2" creationId="{CBE6EC49-8C11-857B-BB0F-55EA0E7AAEE5}"/>
          </ac:picMkLst>
        </pc:picChg>
        <pc:picChg chg="add mod">
          <ac:chgData name="حصه بنت العتيبي" userId="c1fe605c-1aaf-4791-a440-af891effc177" providerId="ADAL" clId="{33C33C4D-FCEA-4D57-92FB-D70A56C446EE}" dt="2022-10-08T13:12:01.735" v="1385" actId="1076"/>
          <ac:picMkLst>
            <pc:docMk/>
            <pc:sldMk cId="0" sldId="266"/>
            <ac:picMk id="12" creationId="{A1766246-95D2-35C0-6D6F-25E862BF000F}"/>
          </ac:picMkLst>
        </pc:picChg>
        <pc:picChg chg="add mod">
          <ac:chgData name="حصه بنت العتيبي" userId="c1fe605c-1aaf-4791-a440-af891effc177" providerId="ADAL" clId="{33C33C4D-FCEA-4D57-92FB-D70A56C446EE}" dt="2022-10-08T13:56:56.002" v="1666" actId="1076"/>
          <ac:picMkLst>
            <pc:docMk/>
            <pc:sldMk cId="0" sldId="266"/>
            <ac:picMk id="20" creationId="{DC4A1F4E-A24A-F2BF-068E-A842414DE714}"/>
          </ac:picMkLst>
        </pc:picChg>
        <pc:picChg chg="del">
          <ac:chgData name="حصه بنت العتيبي" userId="c1fe605c-1aaf-4791-a440-af891effc177" providerId="ADAL" clId="{33C33C4D-FCEA-4D57-92FB-D70A56C446EE}" dt="2022-10-08T13:11:37.442" v="1379" actId="478"/>
          <ac:picMkLst>
            <pc:docMk/>
            <pc:sldMk cId="0" sldId="266"/>
            <ac:picMk id="269" creationId="{00000000-0000-0000-0000-000000000000}"/>
          </ac:picMkLst>
        </pc:picChg>
        <pc:picChg chg="del">
          <ac:chgData name="حصه بنت العتيبي" userId="c1fe605c-1aaf-4791-a440-af891effc177" providerId="ADAL" clId="{33C33C4D-FCEA-4D57-92FB-D70A56C446EE}" dt="2022-10-08T13:11:37.442" v="1379" actId="478"/>
          <ac:picMkLst>
            <pc:docMk/>
            <pc:sldMk cId="0" sldId="266"/>
            <ac:picMk id="274" creationId="{00000000-0000-0000-0000-000000000000}"/>
          </ac:picMkLst>
        </pc:picChg>
      </pc:sldChg>
      <pc:sldChg chg="addSp delSp modSp add del mod ord modTransition delAnim">
        <pc:chgData name="حصه بنت العتيبي" userId="c1fe605c-1aaf-4791-a440-af891effc177" providerId="ADAL" clId="{33C33C4D-FCEA-4D57-92FB-D70A56C446EE}" dt="2022-10-28T09:31:02.872" v="3164"/>
        <pc:sldMkLst>
          <pc:docMk/>
          <pc:sldMk cId="2652287555" sldId="267"/>
        </pc:sldMkLst>
        <pc:spChg chg="del">
          <ac:chgData name="حصه بنت العتيبي" userId="c1fe605c-1aaf-4791-a440-af891effc177" providerId="ADAL" clId="{33C33C4D-FCEA-4D57-92FB-D70A56C446EE}" dt="2022-10-08T13:15:59.500" v="1405" actId="478"/>
          <ac:spMkLst>
            <pc:docMk/>
            <pc:sldMk cId="2652287555" sldId="267"/>
            <ac:spMk id="3" creationId="{7452A791-034F-BEF5-71D7-31FB21814E6A}"/>
          </ac:spMkLst>
        </pc:spChg>
        <pc:spChg chg="add del mod">
          <ac:chgData name="حصه بنت العتيبي" userId="c1fe605c-1aaf-4791-a440-af891effc177" providerId="ADAL" clId="{33C33C4D-FCEA-4D57-92FB-D70A56C446EE}" dt="2022-10-08T13:16:01.833" v="1406" actId="478"/>
          <ac:spMkLst>
            <pc:docMk/>
            <pc:sldMk cId="2652287555" sldId="267"/>
            <ac:spMk id="5" creationId="{C90FBD86-8F59-7B9A-79D3-9E05AB91DB39}"/>
          </ac:spMkLst>
        </pc:spChg>
        <pc:spChg chg="add del mod">
          <ac:chgData name="حصه بنت العتيبي" userId="c1fe605c-1aaf-4791-a440-af891effc177" providerId="ADAL" clId="{33C33C4D-FCEA-4D57-92FB-D70A56C446EE}" dt="2022-10-08T13:16:01.833" v="1406" actId="478"/>
          <ac:spMkLst>
            <pc:docMk/>
            <pc:sldMk cId="2652287555" sldId="267"/>
            <ac:spMk id="9" creationId="{2013449F-C05E-787B-2658-5D2ACA3F273A}"/>
          </ac:spMkLst>
        </pc:spChg>
        <pc:spChg chg="add del mod">
          <ac:chgData name="حصه بنت العتيبي" userId="c1fe605c-1aaf-4791-a440-af891effc177" providerId="ADAL" clId="{33C33C4D-FCEA-4D57-92FB-D70A56C446EE}" dt="2022-10-08T13:16:01.833" v="1406" actId="478"/>
          <ac:spMkLst>
            <pc:docMk/>
            <pc:sldMk cId="2652287555" sldId="267"/>
            <ac:spMk id="11" creationId="{DC16BCC0-E246-B47F-AAAE-79482B13DE84}"/>
          </ac:spMkLst>
        </pc:spChg>
        <pc:spChg chg="add del mod">
          <ac:chgData name="حصه بنت العتيبي" userId="c1fe605c-1aaf-4791-a440-af891effc177" providerId="ADAL" clId="{33C33C4D-FCEA-4D57-92FB-D70A56C446EE}" dt="2022-10-08T13:16:01.833" v="1406" actId="478"/>
          <ac:spMkLst>
            <pc:docMk/>
            <pc:sldMk cId="2652287555" sldId="267"/>
            <ac:spMk id="13" creationId="{B8E56B4B-C502-563B-04F1-D7FBAA84D582}"/>
          </ac:spMkLst>
        </pc:spChg>
        <pc:spChg chg="add del mod">
          <ac:chgData name="حصه بنت العتيبي" userId="c1fe605c-1aaf-4791-a440-af891effc177" providerId="ADAL" clId="{33C33C4D-FCEA-4D57-92FB-D70A56C446EE}" dt="2022-10-08T13:16:01.833" v="1406" actId="478"/>
          <ac:spMkLst>
            <pc:docMk/>
            <pc:sldMk cId="2652287555" sldId="267"/>
            <ac:spMk id="16" creationId="{54D94376-1202-CE13-3E6F-57889A71AC66}"/>
          </ac:spMkLst>
        </pc:spChg>
        <pc:spChg chg="add del mod">
          <ac:chgData name="حصه بنت العتيبي" userId="c1fe605c-1aaf-4791-a440-af891effc177" providerId="ADAL" clId="{33C33C4D-FCEA-4D57-92FB-D70A56C446EE}" dt="2022-10-08T13:16:01.833" v="1406" actId="478"/>
          <ac:spMkLst>
            <pc:docMk/>
            <pc:sldMk cId="2652287555" sldId="267"/>
            <ac:spMk id="18" creationId="{759D935A-E267-896E-62B7-589D8575D445}"/>
          </ac:spMkLst>
        </pc:spChg>
        <pc:spChg chg="add del mod">
          <ac:chgData name="حصه بنت العتيبي" userId="c1fe605c-1aaf-4791-a440-af891effc177" providerId="ADAL" clId="{33C33C4D-FCEA-4D57-92FB-D70A56C446EE}" dt="2022-10-08T13:16:01.833" v="1406" actId="478"/>
          <ac:spMkLst>
            <pc:docMk/>
            <pc:sldMk cId="2652287555" sldId="267"/>
            <ac:spMk id="34" creationId="{EEF741F7-7ED1-688D-83C9-44097DDDCE0A}"/>
          </ac:spMkLst>
        </pc:spChg>
        <pc:spChg chg="add mod">
          <ac:chgData name="حصه بنت العتيبي" userId="c1fe605c-1aaf-4791-a440-af891effc177" providerId="ADAL" clId="{33C33C4D-FCEA-4D57-92FB-D70A56C446EE}" dt="2022-10-08T13:16:15.620" v="1408"/>
          <ac:spMkLst>
            <pc:docMk/>
            <pc:sldMk cId="2652287555" sldId="267"/>
            <ac:spMk id="37" creationId="{9DE27D69-A7CE-4572-6010-6E8AC031F5D8}"/>
          </ac:spMkLst>
        </pc:spChg>
        <pc:spChg chg="add mod">
          <ac:chgData name="حصه بنت العتيبي" userId="c1fe605c-1aaf-4791-a440-af891effc177" providerId="ADAL" clId="{33C33C4D-FCEA-4D57-92FB-D70A56C446EE}" dt="2022-10-08T13:16:15.620" v="1408"/>
          <ac:spMkLst>
            <pc:docMk/>
            <pc:sldMk cId="2652287555" sldId="267"/>
            <ac:spMk id="38" creationId="{F8D8BE55-F039-8171-FDFA-A4D74BB7298D}"/>
          </ac:spMkLst>
        </pc:spChg>
        <pc:spChg chg="add mod">
          <ac:chgData name="حصه بنت العتيبي" userId="c1fe605c-1aaf-4791-a440-af891effc177" providerId="ADAL" clId="{33C33C4D-FCEA-4D57-92FB-D70A56C446EE}" dt="2022-10-08T13:16:15.620" v="1408"/>
          <ac:spMkLst>
            <pc:docMk/>
            <pc:sldMk cId="2652287555" sldId="267"/>
            <ac:spMk id="39" creationId="{481FD300-192E-A0DE-4755-6FDDF464C339}"/>
          </ac:spMkLst>
        </pc:spChg>
        <pc:spChg chg="del">
          <ac:chgData name="حصه بنت العتيبي" userId="c1fe605c-1aaf-4791-a440-af891effc177" providerId="ADAL" clId="{33C33C4D-FCEA-4D57-92FB-D70A56C446EE}" dt="2022-10-08T13:15:59.500" v="1405" actId="478"/>
          <ac:spMkLst>
            <pc:docMk/>
            <pc:sldMk cId="2652287555" sldId="267"/>
            <ac:spMk id="184" creationId="{00000000-0000-0000-0000-000000000000}"/>
          </ac:spMkLst>
        </pc:spChg>
        <pc:spChg chg="del">
          <ac:chgData name="حصه بنت العتيبي" userId="c1fe605c-1aaf-4791-a440-af891effc177" providerId="ADAL" clId="{33C33C4D-FCEA-4D57-92FB-D70A56C446EE}" dt="2022-10-08T13:15:59.500" v="1405" actId="478"/>
          <ac:spMkLst>
            <pc:docMk/>
            <pc:sldMk cId="2652287555" sldId="267"/>
            <ac:spMk id="185" creationId="{00000000-0000-0000-0000-000000000000}"/>
          </ac:spMkLst>
        </pc:spChg>
        <pc:spChg chg="del">
          <ac:chgData name="حصه بنت العتيبي" userId="c1fe605c-1aaf-4791-a440-af891effc177" providerId="ADAL" clId="{33C33C4D-FCEA-4D57-92FB-D70A56C446EE}" dt="2022-10-08T13:15:59.500" v="1405" actId="478"/>
          <ac:spMkLst>
            <pc:docMk/>
            <pc:sldMk cId="2652287555" sldId="267"/>
            <ac:spMk id="186" creationId="{00000000-0000-0000-0000-000000000000}"/>
          </ac:spMkLst>
        </pc:spChg>
        <pc:spChg chg="del">
          <ac:chgData name="حصه بنت العتيبي" userId="c1fe605c-1aaf-4791-a440-af891effc177" providerId="ADAL" clId="{33C33C4D-FCEA-4D57-92FB-D70A56C446EE}" dt="2022-10-08T13:15:59.500" v="1405" actId="478"/>
          <ac:spMkLst>
            <pc:docMk/>
            <pc:sldMk cId="2652287555" sldId="267"/>
            <ac:spMk id="187" creationId="{00000000-0000-0000-0000-000000000000}"/>
          </ac:spMkLst>
        </pc:spChg>
        <pc:spChg chg="del">
          <ac:chgData name="حصه بنت العتيبي" userId="c1fe605c-1aaf-4791-a440-af891effc177" providerId="ADAL" clId="{33C33C4D-FCEA-4D57-92FB-D70A56C446EE}" dt="2022-10-08T13:15:59.500" v="1405" actId="478"/>
          <ac:spMkLst>
            <pc:docMk/>
            <pc:sldMk cId="2652287555" sldId="267"/>
            <ac:spMk id="188" creationId="{00000000-0000-0000-0000-000000000000}"/>
          </ac:spMkLst>
        </pc:spChg>
        <pc:spChg chg="del">
          <ac:chgData name="حصه بنت العتيبي" userId="c1fe605c-1aaf-4791-a440-af891effc177" providerId="ADAL" clId="{33C33C4D-FCEA-4D57-92FB-D70A56C446EE}" dt="2022-10-08T13:15:59.500" v="1405" actId="478"/>
          <ac:spMkLst>
            <pc:docMk/>
            <pc:sldMk cId="2652287555" sldId="267"/>
            <ac:spMk id="189" creationId="{00000000-0000-0000-0000-000000000000}"/>
          </ac:spMkLst>
        </pc:spChg>
        <pc:spChg chg="del">
          <ac:chgData name="حصه بنت العتيبي" userId="c1fe605c-1aaf-4791-a440-af891effc177" providerId="ADAL" clId="{33C33C4D-FCEA-4D57-92FB-D70A56C446EE}" dt="2022-10-08T13:15:59.500" v="1405" actId="478"/>
          <ac:spMkLst>
            <pc:docMk/>
            <pc:sldMk cId="2652287555" sldId="267"/>
            <ac:spMk id="190" creationId="{00000000-0000-0000-0000-000000000000}"/>
          </ac:spMkLst>
        </pc:spChg>
        <pc:grpChg chg="del">
          <ac:chgData name="حصه بنت العتيبي" userId="c1fe605c-1aaf-4791-a440-af891effc177" providerId="ADAL" clId="{33C33C4D-FCEA-4D57-92FB-D70A56C446EE}" dt="2022-10-08T13:15:59.500" v="1405" actId="478"/>
          <ac:grpSpMkLst>
            <pc:docMk/>
            <pc:sldMk cId="2652287555" sldId="267"/>
            <ac:grpSpMk id="27" creationId="{C3A2D8B3-37F8-D839-2268-C879C85842D8}"/>
          </ac:grpSpMkLst>
        </pc:grpChg>
        <pc:grpChg chg="del">
          <ac:chgData name="حصه بنت العتيبي" userId="c1fe605c-1aaf-4791-a440-af891effc177" providerId="ADAL" clId="{33C33C4D-FCEA-4D57-92FB-D70A56C446EE}" dt="2022-10-08T13:15:59.500" v="1405" actId="478"/>
          <ac:grpSpMkLst>
            <pc:docMk/>
            <pc:sldMk cId="2652287555" sldId="267"/>
            <ac:grpSpMk id="28" creationId="{965507D0-52DB-21F8-73B5-5891D6F68C17}"/>
          </ac:grpSpMkLst>
        </pc:grpChg>
        <pc:grpChg chg="del">
          <ac:chgData name="حصه بنت العتيبي" userId="c1fe605c-1aaf-4791-a440-af891effc177" providerId="ADAL" clId="{33C33C4D-FCEA-4D57-92FB-D70A56C446EE}" dt="2022-10-08T13:15:59.500" v="1405" actId="478"/>
          <ac:grpSpMkLst>
            <pc:docMk/>
            <pc:sldMk cId="2652287555" sldId="267"/>
            <ac:grpSpMk id="29" creationId="{86D508DD-098E-7A60-D361-891666BAE473}"/>
          </ac:grpSpMkLst>
        </pc:grpChg>
        <pc:grpChg chg="del">
          <ac:chgData name="حصه بنت العتيبي" userId="c1fe605c-1aaf-4791-a440-af891effc177" providerId="ADAL" clId="{33C33C4D-FCEA-4D57-92FB-D70A56C446EE}" dt="2022-10-08T13:15:59.500" v="1405" actId="478"/>
          <ac:grpSpMkLst>
            <pc:docMk/>
            <pc:sldMk cId="2652287555" sldId="267"/>
            <ac:grpSpMk id="30" creationId="{94958BC6-73F7-C396-CB00-7B4460480738}"/>
          </ac:grpSpMkLst>
        </pc:grpChg>
        <pc:grpChg chg="del">
          <ac:chgData name="حصه بنت العتيبي" userId="c1fe605c-1aaf-4791-a440-af891effc177" providerId="ADAL" clId="{33C33C4D-FCEA-4D57-92FB-D70A56C446EE}" dt="2022-10-08T13:15:59.500" v="1405" actId="478"/>
          <ac:grpSpMkLst>
            <pc:docMk/>
            <pc:sldMk cId="2652287555" sldId="267"/>
            <ac:grpSpMk id="31" creationId="{7A8591B4-09FF-3319-D934-1F12C97C2BC2}"/>
          </ac:grpSpMkLst>
        </pc:grpChg>
        <pc:grpChg chg="del">
          <ac:chgData name="حصه بنت العتيبي" userId="c1fe605c-1aaf-4791-a440-af891effc177" providerId="ADAL" clId="{33C33C4D-FCEA-4D57-92FB-D70A56C446EE}" dt="2022-10-08T13:15:59.500" v="1405" actId="478"/>
          <ac:grpSpMkLst>
            <pc:docMk/>
            <pc:sldMk cId="2652287555" sldId="267"/>
            <ac:grpSpMk id="32" creationId="{63774184-44D4-9017-46F7-1B7A6110965C}"/>
          </ac:grpSpMkLst>
        </pc:grpChg>
        <pc:grpChg chg="del">
          <ac:chgData name="حصه بنت العتيبي" userId="c1fe605c-1aaf-4791-a440-af891effc177" providerId="ADAL" clId="{33C33C4D-FCEA-4D57-92FB-D70A56C446EE}" dt="2022-10-08T13:15:59.500" v="1405" actId="478"/>
          <ac:grpSpMkLst>
            <pc:docMk/>
            <pc:sldMk cId="2652287555" sldId="267"/>
            <ac:grpSpMk id="33" creationId="{9F43C894-BADD-3968-326D-9BE2864C62FF}"/>
          </ac:grpSpMkLst>
        </pc:grpChg>
        <pc:picChg chg="add del mod">
          <ac:chgData name="حصه بنت العتيبي" userId="c1fe605c-1aaf-4791-a440-af891effc177" providerId="ADAL" clId="{33C33C4D-FCEA-4D57-92FB-D70A56C446EE}" dt="2022-10-08T18:31:09.147" v="2654" actId="21"/>
          <ac:picMkLst>
            <pc:docMk/>
            <pc:sldMk cId="2652287555" sldId="267"/>
            <ac:picMk id="2" creationId="{A5519F79-DA12-E136-50FC-54370FEBA51A}"/>
          </ac:picMkLst>
        </pc:picChg>
        <pc:picChg chg="add mod">
          <ac:chgData name="حصه بنت العتيبي" userId="c1fe605c-1aaf-4791-a440-af891effc177" providerId="ADAL" clId="{33C33C4D-FCEA-4D57-92FB-D70A56C446EE}" dt="2022-10-08T13:16:15.620" v="1408"/>
          <ac:picMkLst>
            <pc:docMk/>
            <pc:sldMk cId="2652287555" sldId="267"/>
            <ac:picMk id="40" creationId="{1DED1766-9B99-B32D-D328-76785DC5B06D}"/>
          </ac:picMkLst>
        </pc:picChg>
        <pc:picChg chg="add mod modCrop">
          <ac:chgData name="حصه بنت العتيبي" userId="c1fe605c-1aaf-4791-a440-af891effc177" providerId="ADAL" clId="{33C33C4D-FCEA-4D57-92FB-D70A56C446EE}" dt="2022-10-08T13:17:49.816" v="1418" actId="1440"/>
          <ac:picMkLst>
            <pc:docMk/>
            <pc:sldMk cId="2652287555" sldId="267"/>
            <ac:picMk id="42" creationId="{74EA33BD-B5FC-9DC1-D0D9-7EF639625F3A}"/>
          </ac:picMkLst>
        </pc:picChg>
        <pc:cxnChg chg="del">
          <ac:chgData name="حصه بنت العتيبي" userId="c1fe605c-1aaf-4791-a440-af891effc177" providerId="ADAL" clId="{33C33C4D-FCEA-4D57-92FB-D70A56C446EE}" dt="2022-10-08T13:15:59.500" v="1405" actId="478"/>
          <ac:cxnSpMkLst>
            <pc:docMk/>
            <pc:sldMk cId="2652287555" sldId="267"/>
            <ac:cxnSpMk id="35" creationId="{25409315-24F3-6F77-11F2-110376C8DFF0}"/>
          </ac:cxnSpMkLst>
        </pc:cxnChg>
        <pc:cxnChg chg="del">
          <ac:chgData name="حصه بنت العتيبي" userId="c1fe605c-1aaf-4791-a440-af891effc177" providerId="ADAL" clId="{33C33C4D-FCEA-4D57-92FB-D70A56C446EE}" dt="2022-10-08T13:15:59.500" v="1405" actId="478"/>
          <ac:cxnSpMkLst>
            <pc:docMk/>
            <pc:sldMk cId="2652287555" sldId="267"/>
            <ac:cxnSpMk id="36" creationId="{CDF14D50-A0B8-E3A3-B184-ED9236AB8DF4}"/>
          </ac:cxnSpMkLst>
        </pc:cxnChg>
      </pc:sldChg>
      <pc:sldChg chg="addSp delSp modSp add del mod modTransition setBg delAnim modAnim">
        <pc:chgData name="حصه بنت العتيبي" userId="c1fe605c-1aaf-4791-a440-af891effc177" providerId="ADAL" clId="{33C33C4D-FCEA-4D57-92FB-D70A56C446EE}" dt="2022-10-08T18:36:33.986" v="2676" actId="47"/>
        <pc:sldMkLst>
          <pc:docMk/>
          <pc:sldMk cId="329323740" sldId="268"/>
        </pc:sldMkLst>
        <pc:spChg chg="mod">
          <ac:chgData name="حصه بنت العتيبي" userId="c1fe605c-1aaf-4791-a440-af891effc177" providerId="ADAL" clId="{33C33C4D-FCEA-4D57-92FB-D70A56C446EE}" dt="2022-10-08T13:41:32.666" v="1535"/>
          <ac:spMkLst>
            <pc:docMk/>
            <pc:sldMk cId="329323740" sldId="268"/>
            <ac:spMk id="3" creationId="{0CE7DD69-A93E-A7EF-7FC6-8247238E2A78}"/>
          </ac:spMkLst>
        </pc:spChg>
        <pc:spChg chg="mod">
          <ac:chgData name="حصه بنت العتيبي" userId="c1fe605c-1aaf-4791-a440-af891effc177" providerId="ADAL" clId="{33C33C4D-FCEA-4D57-92FB-D70A56C446EE}" dt="2022-10-08T13:41:32.666" v="1535"/>
          <ac:spMkLst>
            <pc:docMk/>
            <pc:sldMk cId="329323740" sldId="268"/>
            <ac:spMk id="8" creationId="{B40D2388-6339-80B1-2B9F-CD3FB527C17E}"/>
          </ac:spMkLst>
        </pc:spChg>
        <pc:spChg chg="mod">
          <ac:chgData name="حصه بنت العتيبي" userId="c1fe605c-1aaf-4791-a440-af891effc177" providerId="ADAL" clId="{33C33C4D-FCEA-4D57-92FB-D70A56C446EE}" dt="2022-10-08T13:41:32.666" v="1535"/>
          <ac:spMkLst>
            <pc:docMk/>
            <pc:sldMk cId="329323740" sldId="268"/>
            <ac:spMk id="11" creationId="{AEB8C2DD-621F-DCEA-90C5-B4369CE1852C}"/>
          </ac:spMkLst>
        </pc:spChg>
        <pc:spChg chg="mod">
          <ac:chgData name="حصه بنت العتيبي" userId="c1fe605c-1aaf-4791-a440-af891effc177" providerId="ADAL" clId="{33C33C4D-FCEA-4D57-92FB-D70A56C446EE}" dt="2022-10-08T13:41:32.666" v="1535"/>
          <ac:spMkLst>
            <pc:docMk/>
            <pc:sldMk cId="329323740" sldId="268"/>
            <ac:spMk id="16" creationId="{6AE9310A-D70B-0652-F512-B54558238668}"/>
          </ac:spMkLst>
        </pc:spChg>
        <pc:spChg chg="mod">
          <ac:chgData name="حصه بنت العتيبي" userId="c1fe605c-1aaf-4791-a440-af891effc177" providerId="ADAL" clId="{33C33C4D-FCEA-4D57-92FB-D70A56C446EE}" dt="2022-10-08T13:41:32.666" v="1535"/>
          <ac:spMkLst>
            <pc:docMk/>
            <pc:sldMk cId="329323740" sldId="268"/>
            <ac:spMk id="17" creationId="{45658DC8-E72E-3BD7-E0B3-BED6ACD330F9}"/>
          </ac:spMkLst>
        </pc:spChg>
        <pc:spChg chg="mod">
          <ac:chgData name="حصه بنت العتيبي" userId="c1fe605c-1aaf-4791-a440-af891effc177" providerId="ADAL" clId="{33C33C4D-FCEA-4D57-92FB-D70A56C446EE}" dt="2022-10-08T13:41:32.666" v="1535"/>
          <ac:spMkLst>
            <pc:docMk/>
            <pc:sldMk cId="329323740" sldId="268"/>
            <ac:spMk id="18" creationId="{669110BE-6CF1-18F6-15BC-3E3BC0E3C3BD}"/>
          </ac:spMkLst>
        </pc:spChg>
        <pc:spChg chg="mod">
          <ac:chgData name="حصه بنت العتيبي" userId="c1fe605c-1aaf-4791-a440-af891effc177" providerId="ADAL" clId="{33C33C4D-FCEA-4D57-92FB-D70A56C446EE}" dt="2022-10-08T13:41:32.666" v="1535"/>
          <ac:spMkLst>
            <pc:docMk/>
            <pc:sldMk cId="329323740" sldId="268"/>
            <ac:spMk id="20" creationId="{704566F4-A2E7-6775-6477-DC68DF5E7C3B}"/>
          </ac:spMkLst>
        </pc:spChg>
        <pc:spChg chg="add del mod">
          <ac:chgData name="حصه بنت العتيبي" userId="c1fe605c-1aaf-4791-a440-af891effc177" providerId="ADAL" clId="{33C33C4D-FCEA-4D57-92FB-D70A56C446EE}" dt="2022-10-08T18:36:25.620" v="2674" actId="21"/>
          <ac:spMkLst>
            <pc:docMk/>
            <pc:sldMk cId="329323740" sldId="268"/>
            <ac:spMk id="24" creationId="{21CE739D-5EE7-4F13-BF11-CC3A0C525F42}"/>
          </ac:spMkLst>
        </pc:spChg>
        <pc:grpChg chg="add mod">
          <ac:chgData name="حصه بنت العتيبي" userId="c1fe605c-1aaf-4791-a440-af891effc177" providerId="ADAL" clId="{33C33C4D-FCEA-4D57-92FB-D70A56C446EE}" dt="2022-10-08T13:41:32.666" v="1535"/>
          <ac:grpSpMkLst>
            <pc:docMk/>
            <pc:sldMk cId="329323740" sldId="268"/>
            <ac:grpSpMk id="2" creationId="{C7930676-178C-6D00-A6AA-6928BBB80214}"/>
          </ac:grpSpMkLst>
        </pc:grpChg>
        <pc:grpChg chg="mod">
          <ac:chgData name="حصه بنت العتيبي" userId="c1fe605c-1aaf-4791-a440-af891effc177" providerId="ADAL" clId="{33C33C4D-FCEA-4D57-92FB-D70A56C446EE}" dt="2022-10-08T13:41:32.666" v="1535"/>
          <ac:grpSpMkLst>
            <pc:docMk/>
            <pc:sldMk cId="329323740" sldId="268"/>
            <ac:grpSpMk id="4" creationId="{2BC25D65-6FD1-76D2-4663-C7116C9C3435}"/>
          </ac:grpSpMkLst>
        </pc:grpChg>
        <pc:grpChg chg="add mod">
          <ac:chgData name="حصه بنت العتيبي" userId="c1fe605c-1aaf-4791-a440-af891effc177" providerId="ADAL" clId="{33C33C4D-FCEA-4D57-92FB-D70A56C446EE}" dt="2022-10-08T13:41:32.666" v="1535"/>
          <ac:grpSpMkLst>
            <pc:docMk/>
            <pc:sldMk cId="329323740" sldId="268"/>
            <ac:grpSpMk id="7" creationId="{7C53BDF4-FD63-895E-0938-4DB14ACEE601}"/>
          </ac:grpSpMkLst>
        </pc:grpChg>
        <pc:grpChg chg="add mod">
          <ac:chgData name="حصه بنت العتيبي" userId="c1fe605c-1aaf-4791-a440-af891effc177" providerId="ADAL" clId="{33C33C4D-FCEA-4D57-92FB-D70A56C446EE}" dt="2022-10-08T13:41:32.666" v="1535"/>
          <ac:grpSpMkLst>
            <pc:docMk/>
            <pc:sldMk cId="329323740" sldId="268"/>
            <ac:grpSpMk id="10" creationId="{EACA0C79-0064-C6AB-3363-136733CDAB72}"/>
          </ac:grpSpMkLst>
        </pc:grpChg>
        <pc:grpChg chg="mod">
          <ac:chgData name="حصه بنت العتيبي" userId="c1fe605c-1aaf-4791-a440-af891effc177" providerId="ADAL" clId="{33C33C4D-FCEA-4D57-92FB-D70A56C446EE}" dt="2022-10-08T13:41:32.666" v="1535"/>
          <ac:grpSpMkLst>
            <pc:docMk/>
            <pc:sldMk cId="329323740" sldId="268"/>
            <ac:grpSpMk id="12" creationId="{36B3ED39-4DA1-884B-3C69-6089A169496F}"/>
          </ac:grpSpMkLst>
        </pc:grpChg>
        <pc:grpChg chg="mod">
          <ac:chgData name="حصه بنت العتيبي" userId="c1fe605c-1aaf-4791-a440-af891effc177" providerId="ADAL" clId="{33C33C4D-FCEA-4D57-92FB-D70A56C446EE}" dt="2022-10-08T13:41:32.666" v="1535"/>
          <ac:grpSpMkLst>
            <pc:docMk/>
            <pc:sldMk cId="329323740" sldId="268"/>
            <ac:grpSpMk id="14" creationId="{EB7D215C-531E-AE55-6C07-FCBBAF5BAAF2}"/>
          </ac:grpSpMkLst>
        </pc:grpChg>
        <pc:grpChg chg="mod">
          <ac:chgData name="حصه بنت العتيبي" userId="c1fe605c-1aaf-4791-a440-af891effc177" providerId="ADAL" clId="{33C33C4D-FCEA-4D57-92FB-D70A56C446EE}" dt="2022-10-08T13:41:32.666" v="1535"/>
          <ac:grpSpMkLst>
            <pc:docMk/>
            <pc:sldMk cId="329323740" sldId="268"/>
            <ac:grpSpMk id="15" creationId="{F06B2978-C06E-E115-932C-752D061EDEAC}"/>
          </ac:grpSpMkLst>
        </pc:grpChg>
        <pc:grpChg chg="add mod">
          <ac:chgData name="حصه بنت العتيبي" userId="c1fe605c-1aaf-4791-a440-af891effc177" providerId="ADAL" clId="{33C33C4D-FCEA-4D57-92FB-D70A56C446EE}" dt="2022-10-08T13:41:32.666" v="1535"/>
          <ac:grpSpMkLst>
            <pc:docMk/>
            <pc:sldMk cId="329323740" sldId="268"/>
            <ac:grpSpMk id="19" creationId="{A9661018-ED6F-9201-5C9A-8669B4F6EF0A}"/>
          </ac:grpSpMkLst>
        </pc:grpChg>
        <pc:grpChg chg="mod">
          <ac:chgData name="حصه بنت العتيبي" userId="c1fe605c-1aaf-4791-a440-af891effc177" providerId="ADAL" clId="{33C33C4D-FCEA-4D57-92FB-D70A56C446EE}" dt="2022-10-08T13:41:32.666" v="1535"/>
          <ac:grpSpMkLst>
            <pc:docMk/>
            <pc:sldMk cId="329323740" sldId="268"/>
            <ac:grpSpMk id="21" creationId="{862D00DE-86DA-1278-9696-8D681D5A60B9}"/>
          </ac:grpSpMkLst>
        </pc:grpChg>
        <pc:picChg chg="mod">
          <ac:chgData name="حصه بنت العتيبي" userId="c1fe605c-1aaf-4791-a440-af891effc177" providerId="ADAL" clId="{33C33C4D-FCEA-4D57-92FB-D70A56C446EE}" dt="2022-10-08T13:41:32.666" v="1535"/>
          <ac:picMkLst>
            <pc:docMk/>
            <pc:sldMk cId="329323740" sldId="268"/>
            <ac:picMk id="5" creationId="{2C4364BD-C735-5590-AE49-9ACD57D0FA2E}"/>
          </ac:picMkLst>
        </pc:picChg>
        <pc:picChg chg="mod">
          <ac:chgData name="حصه بنت العتيبي" userId="c1fe605c-1aaf-4791-a440-af891effc177" providerId="ADAL" clId="{33C33C4D-FCEA-4D57-92FB-D70A56C446EE}" dt="2022-10-08T13:41:32.666" v="1535"/>
          <ac:picMkLst>
            <pc:docMk/>
            <pc:sldMk cId="329323740" sldId="268"/>
            <ac:picMk id="6" creationId="{3DAB1337-30EA-F99A-A284-F8AE17DDC80D}"/>
          </ac:picMkLst>
        </pc:picChg>
        <pc:picChg chg="mod">
          <ac:chgData name="حصه بنت العتيبي" userId="c1fe605c-1aaf-4791-a440-af891effc177" providerId="ADAL" clId="{33C33C4D-FCEA-4D57-92FB-D70A56C446EE}" dt="2022-10-08T13:41:32.666" v="1535"/>
          <ac:picMkLst>
            <pc:docMk/>
            <pc:sldMk cId="329323740" sldId="268"/>
            <ac:picMk id="9" creationId="{7D3DB7D7-6B06-ECEC-4C8B-7CA040101F94}"/>
          </ac:picMkLst>
        </pc:picChg>
        <pc:picChg chg="mod">
          <ac:chgData name="حصه بنت العتيبي" userId="c1fe605c-1aaf-4791-a440-af891effc177" providerId="ADAL" clId="{33C33C4D-FCEA-4D57-92FB-D70A56C446EE}" dt="2022-10-08T13:41:32.666" v="1535"/>
          <ac:picMkLst>
            <pc:docMk/>
            <pc:sldMk cId="329323740" sldId="268"/>
            <ac:picMk id="13" creationId="{AA992FB0-C0B1-F65D-9372-DB5388748FF2}"/>
          </ac:picMkLst>
        </pc:picChg>
        <pc:picChg chg="mod">
          <ac:chgData name="حصه بنت العتيبي" userId="c1fe605c-1aaf-4791-a440-af891effc177" providerId="ADAL" clId="{33C33C4D-FCEA-4D57-92FB-D70A56C446EE}" dt="2022-10-08T13:41:32.666" v="1535"/>
          <ac:picMkLst>
            <pc:docMk/>
            <pc:sldMk cId="329323740" sldId="268"/>
            <ac:picMk id="22" creationId="{1750A6FE-C780-31F8-55B2-63534FC94308}"/>
          </ac:picMkLst>
        </pc:picChg>
        <pc:picChg chg="mod">
          <ac:chgData name="حصه بنت العتيبي" userId="c1fe605c-1aaf-4791-a440-af891effc177" providerId="ADAL" clId="{33C33C4D-FCEA-4D57-92FB-D70A56C446EE}" dt="2022-10-08T13:41:32.666" v="1535"/>
          <ac:picMkLst>
            <pc:docMk/>
            <pc:sldMk cId="329323740" sldId="268"/>
            <ac:picMk id="23" creationId="{F1A461D4-4E43-81C3-EEF0-B39655DB6A4A}"/>
          </ac:picMkLst>
        </pc:picChg>
        <pc:picChg chg="add del mod">
          <ac:chgData name="حصه بنت العتيبي" userId="c1fe605c-1aaf-4791-a440-af891effc177" providerId="ADAL" clId="{33C33C4D-FCEA-4D57-92FB-D70A56C446EE}" dt="2022-10-08T18:36:25.620" v="2674" actId="21"/>
          <ac:picMkLst>
            <pc:docMk/>
            <pc:sldMk cId="329323740" sldId="268"/>
            <ac:picMk id="26" creationId="{306DC749-D88B-094C-9828-D5127FEA5ED2}"/>
          </ac:picMkLst>
        </pc:picChg>
        <pc:picChg chg="add del mod ord">
          <ac:chgData name="حصه بنت العتيبي" userId="c1fe605c-1aaf-4791-a440-af891effc177" providerId="ADAL" clId="{33C33C4D-FCEA-4D57-92FB-D70A56C446EE}" dt="2022-10-08T18:36:25.620" v="2674" actId="21"/>
          <ac:picMkLst>
            <pc:docMk/>
            <pc:sldMk cId="329323740" sldId="268"/>
            <ac:picMk id="27" creationId="{4AAFBFAD-76FB-C16F-07AA-E69E40273DE3}"/>
          </ac:picMkLst>
        </pc:picChg>
        <pc:picChg chg="add del mod ord">
          <ac:chgData name="حصه بنت العتيبي" userId="c1fe605c-1aaf-4791-a440-af891effc177" providerId="ADAL" clId="{33C33C4D-FCEA-4D57-92FB-D70A56C446EE}" dt="2022-10-08T18:36:25.620" v="2674" actId="21"/>
          <ac:picMkLst>
            <pc:docMk/>
            <pc:sldMk cId="329323740" sldId="268"/>
            <ac:picMk id="28" creationId="{E1B29F62-D049-4CDB-A8D8-5A89926BC233}"/>
          </ac:picMkLst>
        </pc:picChg>
      </pc:sldChg>
      <pc:sldChg chg="addSp delSp modSp add del mod ord modTransition">
        <pc:chgData name="حصه بنت العتيبي" userId="c1fe605c-1aaf-4791-a440-af891effc177" providerId="ADAL" clId="{33C33C4D-FCEA-4D57-92FB-D70A56C446EE}" dt="2022-10-28T09:31:21.938" v="3174"/>
        <pc:sldMkLst>
          <pc:docMk/>
          <pc:sldMk cId="3223118377" sldId="269"/>
        </pc:sldMkLst>
        <pc:spChg chg="add del mod">
          <ac:chgData name="حصه بنت العتيبي" userId="c1fe605c-1aaf-4791-a440-af891effc177" providerId="ADAL" clId="{33C33C4D-FCEA-4D57-92FB-D70A56C446EE}" dt="2022-10-08T13:53:58.789" v="1641" actId="478"/>
          <ac:spMkLst>
            <pc:docMk/>
            <pc:sldMk cId="3223118377" sldId="269"/>
            <ac:spMk id="2" creationId="{646F94CF-7F52-97DC-4ED7-4CB6262639D7}"/>
          </ac:spMkLst>
        </pc:spChg>
        <pc:spChg chg="add del mod">
          <ac:chgData name="حصه بنت العتيبي" userId="c1fe605c-1aaf-4791-a440-af891effc177" providerId="ADAL" clId="{33C33C4D-FCEA-4D57-92FB-D70A56C446EE}" dt="2022-10-08T13:50:34.140" v="1607" actId="21"/>
          <ac:spMkLst>
            <pc:docMk/>
            <pc:sldMk cId="3223118377" sldId="269"/>
            <ac:spMk id="3" creationId="{F7785043-AACF-03A2-581C-E8A88240BB92}"/>
          </ac:spMkLst>
        </pc:spChg>
        <pc:spChg chg="add mod">
          <ac:chgData name="حصه بنت العتيبي" userId="c1fe605c-1aaf-4791-a440-af891effc177" providerId="ADAL" clId="{33C33C4D-FCEA-4D57-92FB-D70A56C446EE}" dt="2022-10-08T13:54:19.248" v="1647" actId="1076"/>
          <ac:spMkLst>
            <pc:docMk/>
            <pc:sldMk cId="3223118377" sldId="269"/>
            <ac:spMk id="4" creationId="{ECDD3AE7-B257-E8B3-D2F3-2119396955DA}"/>
          </ac:spMkLst>
        </pc:spChg>
        <pc:spChg chg="add mod">
          <ac:chgData name="حصه بنت العتيبي" userId="c1fe605c-1aaf-4791-a440-af891effc177" providerId="ADAL" clId="{33C33C4D-FCEA-4D57-92FB-D70A56C446EE}" dt="2022-10-08T13:54:14.184" v="1645" actId="1076"/>
          <ac:spMkLst>
            <pc:docMk/>
            <pc:sldMk cId="3223118377" sldId="269"/>
            <ac:spMk id="5" creationId="{7C243B09-1527-95A9-C65D-24DED289B141}"/>
          </ac:spMkLst>
        </pc:spChg>
        <pc:spChg chg="add mod">
          <ac:chgData name="حصه بنت العتيبي" userId="c1fe605c-1aaf-4791-a440-af891effc177" providerId="ADAL" clId="{33C33C4D-FCEA-4D57-92FB-D70A56C446EE}" dt="2022-10-08T13:54:16.733" v="1646" actId="1076"/>
          <ac:spMkLst>
            <pc:docMk/>
            <pc:sldMk cId="3223118377" sldId="269"/>
            <ac:spMk id="6" creationId="{19B1A933-17FE-B14F-8EEB-D5455BC5380C}"/>
          </ac:spMkLst>
        </pc:spChg>
        <pc:spChg chg="add mod">
          <ac:chgData name="حصه بنت العتيبي" userId="c1fe605c-1aaf-4791-a440-af891effc177" providerId="ADAL" clId="{33C33C4D-FCEA-4D57-92FB-D70A56C446EE}" dt="2022-10-08T13:54:08.600" v="1644" actId="1076"/>
          <ac:spMkLst>
            <pc:docMk/>
            <pc:sldMk cId="3223118377" sldId="269"/>
            <ac:spMk id="7" creationId="{773AFA1F-FBAC-D210-8729-B146C5B04C65}"/>
          </ac:spMkLst>
        </pc:spChg>
        <pc:picChg chg="add mod">
          <ac:chgData name="حصه بنت العتيبي" userId="c1fe605c-1aaf-4791-a440-af891effc177" providerId="ADAL" clId="{33C33C4D-FCEA-4D57-92FB-D70A56C446EE}" dt="2022-10-08T13:56:01.144" v="1658" actId="1076"/>
          <ac:picMkLst>
            <pc:docMk/>
            <pc:sldMk cId="3223118377" sldId="269"/>
            <ac:picMk id="8" creationId="{A7584E3F-C525-F8C3-EC78-B7A7BF6A0DA8}"/>
          </ac:picMkLst>
        </pc:picChg>
        <pc:picChg chg="add del mod">
          <ac:chgData name="حصه بنت العتيبي" userId="c1fe605c-1aaf-4791-a440-af891effc177" providerId="ADAL" clId="{33C33C4D-FCEA-4D57-92FB-D70A56C446EE}" dt="2022-10-08T13:57:11.249" v="1669" actId="21"/>
          <ac:picMkLst>
            <pc:docMk/>
            <pc:sldMk cId="3223118377" sldId="269"/>
            <ac:picMk id="9" creationId="{317F6768-5176-061E-F3C2-F53F4B797338}"/>
          </ac:picMkLst>
        </pc:picChg>
        <pc:picChg chg="add mod">
          <ac:chgData name="حصه بنت العتيبي" userId="c1fe605c-1aaf-4791-a440-af891effc177" providerId="ADAL" clId="{33C33C4D-FCEA-4D57-92FB-D70A56C446EE}" dt="2022-10-08T14:04:27.285" v="1739" actId="1076"/>
          <ac:picMkLst>
            <pc:docMk/>
            <pc:sldMk cId="3223118377" sldId="269"/>
            <ac:picMk id="10" creationId="{3A1E7C4A-5EC1-E708-1587-846A943A971C}"/>
          </ac:picMkLst>
        </pc:picChg>
        <pc:picChg chg="del">
          <ac:chgData name="حصه بنت العتيبي" userId="c1fe605c-1aaf-4791-a440-af891effc177" providerId="ADAL" clId="{33C33C4D-FCEA-4D57-92FB-D70A56C446EE}" dt="2022-10-08T13:45:13.014" v="1542" actId="478"/>
          <ac:picMkLst>
            <pc:docMk/>
            <pc:sldMk cId="3223118377" sldId="269"/>
            <ac:picMk id="42" creationId="{74EA33BD-B5FC-9DC1-D0D9-7EF639625F3A}"/>
          </ac:picMkLst>
        </pc:picChg>
      </pc:sldChg>
      <pc:sldChg chg="addSp delSp modSp add mod ord modTransition delAnim modAnim">
        <pc:chgData name="حصه بنت العتيبي" userId="c1fe605c-1aaf-4791-a440-af891effc177" providerId="ADAL" clId="{33C33C4D-FCEA-4D57-92FB-D70A56C446EE}" dt="2022-10-28T09:31:40.129" v="3185"/>
        <pc:sldMkLst>
          <pc:docMk/>
          <pc:sldMk cId="2021136726" sldId="270"/>
        </pc:sldMkLst>
        <pc:spChg chg="add mod">
          <ac:chgData name="حصه بنت العتيبي" userId="c1fe605c-1aaf-4791-a440-af891effc177" providerId="ADAL" clId="{33C33C4D-FCEA-4D57-92FB-D70A56C446EE}" dt="2022-10-08T16:03:11.047" v="1923" actId="1076"/>
          <ac:spMkLst>
            <pc:docMk/>
            <pc:sldMk cId="2021136726" sldId="270"/>
            <ac:spMk id="8" creationId="{5D2B7760-49DD-D4D2-27A3-514745B02200}"/>
          </ac:spMkLst>
        </pc:spChg>
        <pc:spChg chg="add mod">
          <ac:chgData name="حصه بنت العتيبي" userId="c1fe605c-1aaf-4791-a440-af891effc177" providerId="ADAL" clId="{33C33C4D-FCEA-4D57-92FB-D70A56C446EE}" dt="2022-10-08T16:06:20.637" v="1947" actId="207"/>
          <ac:spMkLst>
            <pc:docMk/>
            <pc:sldMk cId="2021136726" sldId="270"/>
            <ac:spMk id="9" creationId="{CF0916F7-BA11-5071-8208-9F364E8D1D6B}"/>
          </ac:spMkLst>
        </pc:spChg>
        <pc:spChg chg="add mod">
          <ac:chgData name="حصه بنت العتيبي" userId="c1fe605c-1aaf-4791-a440-af891effc177" providerId="ADAL" clId="{33C33C4D-FCEA-4D57-92FB-D70A56C446EE}" dt="2022-10-08T16:05:51.348" v="1944" actId="2085"/>
          <ac:spMkLst>
            <pc:docMk/>
            <pc:sldMk cId="2021136726" sldId="270"/>
            <ac:spMk id="10" creationId="{AEF9C7C6-4D8D-8C33-D32D-85E81C84AC60}"/>
          </ac:spMkLst>
        </pc:spChg>
        <pc:spChg chg="add mod">
          <ac:chgData name="حصه بنت العتيبي" userId="c1fe605c-1aaf-4791-a440-af891effc177" providerId="ADAL" clId="{33C33C4D-FCEA-4D57-92FB-D70A56C446EE}" dt="2022-10-08T16:04:30.367" v="1937" actId="1076"/>
          <ac:spMkLst>
            <pc:docMk/>
            <pc:sldMk cId="2021136726" sldId="270"/>
            <ac:spMk id="11" creationId="{238B51A2-69C7-D2A2-B37F-96EF42259C42}"/>
          </ac:spMkLst>
        </pc:spChg>
        <pc:spChg chg="add del mod">
          <ac:chgData name="حصه بنت العتيبي" userId="c1fe605c-1aaf-4791-a440-af891effc177" providerId="ADAL" clId="{33C33C4D-FCEA-4D57-92FB-D70A56C446EE}" dt="2022-10-08T16:04:33.722" v="1938" actId="478"/>
          <ac:spMkLst>
            <pc:docMk/>
            <pc:sldMk cId="2021136726" sldId="270"/>
            <ac:spMk id="12" creationId="{EE41AF4B-5D93-6B86-9969-5F402BC7845C}"/>
          </ac:spMkLst>
        </pc:spChg>
        <pc:spChg chg="add del mod">
          <ac:chgData name="حصه بنت العتيبي" userId="c1fe605c-1aaf-4791-a440-af891effc177" providerId="ADAL" clId="{33C33C4D-FCEA-4D57-92FB-D70A56C446EE}" dt="2022-10-08T16:04:33.722" v="1938" actId="478"/>
          <ac:spMkLst>
            <pc:docMk/>
            <pc:sldMk cId="2021136726" sldId="270"/>
            <ac:spMk id="13" creationId="{212062C9-9A21-8C2D-5FF4-A81A6A5313E8}"/>
          </ac:spMkLst>
        </pc:spChg>
        <pc:spChg chg="add mod">
          <ac:chgData name="حصه بنت العتيبي" userId="c1fe605c-1aaf-4791-a440-af891effc177" providerId="ADAL" clId="{33C33C4D-FCEA-4D57-92FB-D70A56C446EE}" dt="2022-10-08T16:04:52.732" v="1943" actId="1076"/>
          <ac:spMkLst>
            <pc:docMk/>
            <pc:sldMk cId="2021136726" sldId="270"/>
            <ac:spMk id="15" creationId="{CB3A9756-DBD9-B76D-10F3-9AC7B1E89FA0}"/>
          </ac:spMkLst>
        </pc:spChg>
        <pc:spChg chg="mod">
          <ac:chgData name="حصه بنت العتيبي" userId="c1fe605c-1aaf-4791-a440-af891effc177" providerId="ADAL" clId="{33C33C4D-FCEA-4D57-92FB-D70A56C446EE}" dt="2022-10-08T16:14:53.147" v="1959"/>
          <ac:spMkLst>
            <pc:docMk/>
            <pc:sldMk cId="2021136726" sldId="270"/>
            <ac:spMk id="18" creationId="{20A5A1C1-A927-B904-E522-49F2EB4E135F}"/>
          </ac:spMkLst>
        </pc:spChg>
        <pc:spChg chg="mod">
          <ac:chgData name="حصه بنت العتيبي" userId="c1fe605c-1aaf-4791-a440-af891effc177" providerId="ADAL" clId="{33C33C4D-FCEA-4D57-92FB-D70A56C446EE}" dt="2022-10-08T16:15:03.176" v="1962" actId="1076"/>
          <ac:spMkLst>
            <pc:docMk/>
            <pc:sldMk cId="2021136726" sldId="270"/>
            <ac:spMk id="25" creationId="{81C566B8-D010-5469-B5FC-7ECF0B9C48EF}"/>
          </ac:spMkLst>
        </pc:spChg>
        <pc:spChg chg="add mod">
          <ac:chgData name="حصه بنت العتيبي" userId="c1fe605c-1aaf-4791-a440-af891effc177" providerId="ADAL" clId="{33C33C4D-FCEA-4D57-92FB-D70A56C446EE}" dt="2022-10-08T16:27:30.645" v="2008" actId="1076"/>
          <ac:spMkLst>
            <pc:docMk/>
            <pc:sldMk cId="2021136726" sldId="270"/>
            <ac:spMk id="32" creationId="{E4A35341-01D7-86F9-9C73-F3B4DEF44CB3}"/>
          </ac:spMkLst>
        </pc:spChg>
        <pc:spChg chg="del">
          <ac:chgData name="حصه بنت العتيبي" userId="c1fe605c-1aaf-4791-a440-af891effc177" providerId="ADAL" clId="{33C33C4D-FCEA-4D57-92FB-D70A56C446EE}" dt="2022-10-08T13:58:25.472" v="1673" actId="478"/>
          <ac:spMkLst>
            <pc:docMk/>
            <pc:sldMk cId="2021136726" sldId="270"/>
            <ac:spMk id="37" creationId="{9DE27D69-A7CE-4572-6010-6E8AC031F5D8}"/>
          </ac:spMkLst>
        </pc:spChg>
        <pc:spChg chg="del">
          <ac:chgData name="حصه بنت العتيبي" userId="c1fe605c-1aaf-4791-a440-af891effc177" providerId="ADAL" clId="{33C33C4D-FCEA-4D57-92FB-D70A56C446EE}" dt="2022-10-08T13:58:25.472" v="1673" actId="478"/>
          <ac:spMkLst>
            <pc:docMk/>
            <pc:sldMk cId="2021136726" sldId="270"/>
            <ac:spMk id="38" creationId="{F8D8BE55-F039-8171-FDFA-A4D74BB7298D}"/>
          </ac:spMkLst>
        </pc:spChg>
        <pc:spChg chg="del">
          <ac:chgData name="حصه بنت العتيبي" userId="c1fe605c-1aaf-4791-a440-af891effc177" providerId="ADAL" clId="{33C33C4D-FCEA-4D57-92FB-D70A56C446EE}" dt="2022-10-08T13:58:25.472" v="1673" actId="478"/>
          <ac:spMkLst>
            <pc:docMk/>
            <pc:sldMk cId="2021136726" sldId="270"/>
            <ac:spMk id="39" creationId="{481FD300-192E-A0DE-4755-6FDDF464C339}"/>
          </ac:spMkLst>
        </pc:spChg>
        <pc:grpChg chg="add del mod">
          <ac:chgData name="حصه بنت العتيبي" userId="c1fe605c-1aaf-4791-a440-af891effc177" providerId="ADAL" clId="{33C33C4D-FCEA-4D57-92FB-D70A56C446EE}" dt="2022-10-08T16:14:57.769" v="1960"/>
          <ac:grpSpMkLst>
            <pc:docMk/>
            <pc:sldMk cId="2021136726" sldId="270"/>
            <ac:grpSpMk id="17" creationId="{94810DA2-3C8F-6E88-F362-FF95F8DD6625}"/>
          </ac:grpSpMkLst>
        </pc:grpChg>
        <pc:grpChg chg="add mod">
          <ac:chgData name="حصه بنت العتيبي" userId="c1fe605c-1aaf-4791-a440-af891effc177" providerId="ADAL" clId="{33C33C4D-FCEA-4D57-92FB-D70A56C446EE}" dt="2022-10-08T16:15:03.176" v="1962" actId="1076"/>
          <ac:grpSpMkLst>
            <pc:docMk/>
            <pc:sldMk cId="2021136726" sldId="270"/>
            <ac:grpSpMk id="24" creationId="{4ABAC3CF-E749-5CD0-824E-E9DA27CC64A4}"/>
          </ac:grpSpMkLst>
        </pc:grpChg>
        <pc:graphicFrameChg chg="add mod">
          <ac:chgData name="حصه بنت العتيبي" userId="c1fe605c-1aaf-4791-a440-af891effc177" providerId="ADAL" clId="{33C33C4D-FCEA-4D57-92FB-D70A56C446EE}" dt="2022-10-08T16:04:46.812" v="1940" actId="1076"/>
          <ac:graphicFrameMkLst>
            <pc:docMk/>
            <pc:sldMk cId="2021136726" sldId="270"/>
            <ac:graphicFrameMk id="14" creationId="{2479FE48-5E6D-D3E0-13CB-0D8A86AE67DB}"/>
          </ac:graphicFrameMkLst>
        </pc:graphicFrameChg>
        <pc:picChg chg="add del mod">
          <ac:chgData name="حصه بنت العتيبي" userId="c1fe605c-1aaf-4791-a440-af891effc177" providerId="ADAL" clId="{33C33C4D-FCEA-4D57-92FB-D70A56C446EE}" dt="2022-10-08T13:58:58.998" v="1684"/>
          <ac:picMkLst>
            <pc:docMk/>
            <pc:sldMk cId="2021136726" sldId="270"/>
            <ac:picMk id="2" creationId="{23A6C5B8-54C3-F1D2-BDDF-23ADA545499E}"/>
          </ac:picMkLst>
        </pc:picChg>
        <pc:picChg chg="add mod">
          <ac:chgData name="حصه بنت العتيبي" userId="c1fe605c-1aaf-4791-a440-af891effc177" providerId="ADAL" clId="{33C33C4D-FCEA-4D57-92FB-D70A56C446EE}" dt="2022-10-09T05:42:07.902" v="3149" actId="1076"/>
          <ac:picMkLst>
            <pc:docMk/>
            <pc:sldMk cId="2021136726" sldId="270"/>
            <ac:picMk id="3" creationId="{3850DB93-FB8B-E993-7CB2-B9FE1B6578D1}"/>
          </ac:picMkLst>
        </pc:picChg>
        <pc:picChg chg="add mod">
          <ac:chgData name="حصه بنت العتيبي" userId="c1fe605c-1aaf-4791-a440-af891effc177" providerId="ADAL" clId="{33C33C4D-FCEA-4D57-92FB-D70A56C446EE}" dt="2022-10-08T15:59:51.992" v="1906" actId="1076"/>
          <ac:picMkLst>
            <pc:docMk/>
            <pc:sldMk cId="2021136726" sldId="270"/>
            <ac:picMk id="4" creationId="{5D3B0475-1B08-1E49-AF16-42E99CB15425}"/>
          </ac:picMkLst>
        </pc:picChg>
        <pc:picChg chg="add del mod">
          <ac:chgData name="حصه بنت العتيبي" userId="c1fe605c-1aaf-4791-a440-af891effc177" providerId="ADAL" clId="{33C33C4D-FCEA-4D57-92FB-D70A56C446EE}" dt="2022-10-08T15:59:46.268" v="1905" actId="478"/>
          <ac:picMkLst>
            <pc:docMk/>
            <pc:sldMk cId="2021136726" sldId="270"/>
            <ac:picMk id="5" creationId="{11E289A8-8F4B-A573-C00D-46FE811553D2}"/>
          </ac:picMkLst>
        </pc:picChg>
        <pc:picChg chg="add mod">
          <ac:chgData name="حصه بنت العتيبي" userId="c1fe605c-1aaf-4791-a440-af891effc177" providerId="ADAL" clId="{33C33C4D-FCEA-4D57-92FB-D70A56C446EE}" dt="2022-10-08T13:59:09.896" v="1685"/>
          <ac:picMkLst>
            <pc:docMk/>
            <pc:sldMk cId="2021136726" sldId="270"/>
            <ac:picMk id="6" creationId="{03E30579-1BBE-545B-90EB-EE244C67114E}"/>
          </ac:picMkLst>
        </pc:picChg>
        <pc:picChg chg="add mod">
          <ac:chgData name="حصه بنت العتيبي" userId="c1fe605c-1aaf-4791-a440-af891effc177" providerId="ADAL" clId="{33C33C4D-FCEA-4D57-92FB-D70A56C446EE}" dt="2022-10-09T05:42:13.584" v="3153" actId="1076"/>
          <ac:picMkLst>
            <pc:docMk/>
            <pc:sldMk cId="2021136726" sldId="270"/>
            <ac:picMk id="6" creationId="{992361B8-7B7C-B8DC-A535-1849F0C3F438}"/>
          </ac:picMkLst>
        </pc:picChg>
        <pc:picChg chg="add mod">
          <ac:chgData name="حصه بنت العتيبي" userId="c1fe605c-1aaf-4791-a440-af891effc177" providerId="ADAL" clId="{33C33C4D-FCEA-4D57-92FB-D70A56C446EE}" dt="2022-10-08T16:01:39.139" v="1913" actId="1076"/>
          <ac:picMkLst>
            <pc:docMk/>
            <pc:sldMk cId="2021136726" sldId="270"/>
            <ac:picMk id="7" creationId="{01B70D9B-78CC-971E-79F6-2E06D8A30A74}"/>
          </ac:picMkLst>
        </pc:picChg>
        <pc:picChg chg="add mod">
          <ac:chgData name="حصه بنت العتيبي" userId="c1fe605c-1aaf-4791-a440-af891effc177" providerId="ADAL" clId="{33C33C4D-FCEA-4D57-92FB-D70A56C446EE}" dt="2022-10-08T16:04:27.923" v="1936" actId="1076"/>
          <ac:picMkLst>
            <pc:docMk/>
            <pc:sldMk cId="2021136726" sldId="270"/>
            <ac:picMk id="16" creationId="{92DC88BE-DBFB-E8D7-4F9B-5D748D7C647F}"/>
          </ac:picMkLst>
        </pc:picChg>
        <pc:picChg chg="mod">
          <ac:chgData name="حصه بنت العتيبي" userId="c1fe605c-1aaf-4791-a440-af891effc177" providerId="ADAL" clId="{33C33C4D-FCEA-4D57-92FB-D70A56C446EE}" dt="2022-10-08T16:14:53.147" v="1959"/>
          <ac:picMkLst>
            <pc:docMk/>
            <pc:sldMk cId="2021136726" sldId="270"/>
            <ac:picMk id="19" creationId="{1A3BD115-0D37-8553-0F41-FA30E00E1D0A}"/>
          </ac:picMkLst>
        </pc:picChg>
        <pc:picChg chg="add del mod">
          <ac:chgData name="حصه بنت العتيبي" userId="c1fe605c-1aaf-4791-a440-af891effc177" providerId="ADAL" clId="{33C33C4D-FCEA-4D57-92FB-D70A56C446EE}" dt="2022-10-08T16:14:57.769" v="1960"/>
          <ac:picMkLst>
            <pc:docMk/>
            <pc:sldMk cId="2021136726" sldId="270"/>
            <ac:picMk id="20" creationId="{ECD0F9E0-CF4E-F94A-8EEA-7C4393C977ED}"/>
          </ac:picMkLst>
        </pc:picChg>
        <pc:picChg chg="add del mod">
          <ac:chgData name="حصه بنت العتيبي" userId="c1fe605c-1aaf-4791-a440-af891effc177" providerId="ADAL" clId="{33C33C4D-FCEA-4D57-92FB-D70A56C446EE}" dt="2022-10-08T16:14:57.769" v="1960"/>
          <ac:picMkLst>
            <pc:docMk/>
            <pc:sldMk cId="2021136726" sldId="270"/>
            <ac:picMk id="21" creationId="{2C8446A9-0B06-5DA0-2359-98547FC47BEC}"/>
          </ac:picMkLst>
        </pc:picChg>
        <pc:picChg chg="add del mod">
          <ac:chgData name="حصه بنت العتيبي" userId="c1fe605c-1aaf-4791-a440-af891effc177" providerId="ADAL" clId="{33C33C4D-FCEA-4D57-92FB-D70A56C446EE}" dt="2022-10-08T16:14:57.769" v="1960"/>
          <ac:picMkLst>
            <pc:docMk/>
            <pc:sldMk cId="2021136726" sldId="270"/>
            <ac:picMk id="22" creationId="{6E7ED9B4-0DE3-38B8-A3C2-51B2A753C444}"/>
          </ac:picMkLst>
        </pc:picChg>
        <pc:picChg chg="add del mod">
          <ac:chgData name="حصه بنت العتيبي" userId="c1fe605c-1aaf-4791-a440-af891effc177" providerId="ADAL" clId="{33C33C4D-FCEA-4D57-92FB-D70A56C446EE}" dt="2022-10-08T16:14:57.769" v="1960"/>
          <ac:picMkLst>
            <pc:docMk/>
            <pc:sldMk cId="2021136726" sldId="270"/>
            <ac:picMk id="23" creationId="{E9BF6AD8-3841-580D-5445-272707F58D57}"/>
          </ac:picMkLst>
        </pc:picChg>
        <pc:picChg chg="mod">
          <ac:chgData name="حصه بنت العتيبي" userId="c1fe605c-1aaf-4791-a440-af891effc177" providerId="ADAL" clId="{33C33C4D-FCEA-4D57-92FB-D70A56C446EE}" dt="2022-10-08T16:15:03.176" v="1962" actId="1076"/>
          <ac:picMkLst>
            <pc:docMk/>
            <pc:sldMk cId="2021136726" sldId="270"/>
            <ac:picMk id="26" creationId="{CDE563CF-375D-D4BA-CAB7-58585EB9B3E7}"/>
          </ac:picMkLst>
        </pc:picChg>
        <pc:picChg chg="add del mod">
          <ac:chgData name="حصه بنت العتيبي" userId="c1fe605c-1aaf-4791-a440-af891effc177" providerId="ADAL" clId="{33C33C4D-FCEA-4D57-92FB-D70A56C446EE}" dt="2022-10-08T16:23:17.070" v="1971" actId="21"/>
          <ac:picMkLst>
            <pc:docMk/>
            <pc:sldMk cId="2021136726" sldId="270"/>
            <ac:picMk id="27" creationId="{D0F65F57-48EF-DA9D-044F-323700FFDEE5}"/>
          </ac:picMkLst>
        </pc:picChg>
        <pc:picChg chg="add del mod">
          <ac:chgData name="حصه بنت العتيبي" userId="c1fe605c-1aaf-4791-a440-af891effc177" providerId="ADAL" clId="{33C33C4D-FCEA-4D57-92FB-D70A56C446EE}" dt="2022-10-08T16:23:17.070" v="1971" actId="21"/>
          <ac:picMkLst>
            <pc:docMk/>
            <pc:sldMk cId="2021136726" sldId="270"/>
            <ac:picMk id="28" creationId="{B5E85D50-8DD9-3FDC-A32E-FD2F1DD1F1AE}"/>
          </ac:picMkLst>
        </pc:picChg>
        <pc:picChg chg="add del mod">
          <ac:chgData name="حصه بنت العتيبي" userId="c1fe605c-1aaf-4791-a440-af891effc177" providerId="ADAL" clId="{33C33C4D-FCEA-4D57-92FB-D70A56C446EE}" dt="2022-10-08T16:23:17.070" v="1971" actId="21"/>
          <ac:picMkLst>
            <pc:docMk/>
            <pc:sldMk cId="2021136726" sldId="270"/>
            <ac:picMk id="29" creationId="{F3BD5428-E376-EF51-35BF-85C6885DF9FE}"/>
          </ac:picMkLst>
        </pc:picChg>
        <pc:picChg chg="add del mod">
          <ac:chgData name="حصه بنت العتيبي" userId="c1fe605c-1aaf-4791-a440-af891effc177" providerId="ADAL" clId="{33C33C4D-FCEA-4D57-92FB-D70A56C446EE}" dt="2022-10-08T16:23:17.070" v="1971" actId="21"/>
          <ac:picMkLst>
            <pc:docMk/>
            <pc:sldMk cId="2021136726" sldId="270"/>
            <ac:picMk id="30" creationId="{9F3935C7-DDDE-6CB5-851C-F82A17B61135}"/>
          </ac:picMkLst>
        </pc:picChg>
        <pc:picChg chg="add mod">
          <ac:chgData name="حصه بنت العتيبي" userId="c1fe605c-1aaf-4791-a440-af891effc177" providerId="ADAL" clId="{33C33C4D-FCEA-4D57-92FB-D70A56C446EE}" dt="2022-10-08T16:27:31.557" v="2009" actId="1076"/>
          <ac:picMkLst>
            <pc:docMk/>
            <pc:sldMk cId="2021136726" sldId="270"/>
            <ac:picMk id="31" creationId="{A9DD44CD-6DAC-4B9D-EA14-EC934E7C3DF4}"/>
          </ac:picMkLst>
        </pc:picChg>
        <pc:picChg chg="del">
          <ac:chgData name="حصه بنت العتيبي" userId="c1fe605c-1aaf-4791-a440-af891effc177" providerId="ADAL" clId="{33C33C4D-FCEA-4D57-92FB-D70A56C446EE}" dt="2022-10-08T13:58:25.472" v="1673" actId="478"/>
          <ac:picMkLst>
            <pc:docMk/>
            <pc:sldMk cId="2021136726" sldId="270"/>
            <ac:picMk id="40" creationId="{1DED1766-9B99-B32D-D328-76785DC5B06D}"/>
          </ac:picMkLst>
        </pc:picChg>
        <pc:picChg chg="del">
          <ac:chgData name="حصه بنت العتيبي" userId="c1fe605c-1aaf-4791-a440-af891effc177" providerId="ADAL" clId="{33C33C4D-FCEA-4D57-92FB-D70A56C446EE}" dt="2022-10-08T13:58:25.472" v="1673" actId="478"/>
          <ac:picMkLst>
            <pc:docMk/>
            <pc:sldMk cId="2021136726" sldId="270"/>
            <ac:picMk id="42" creationId="{74EA33BD-B5FC-9DC1-D0D9-7EF639625F3A}"/>
          </ac:picMkLst>
        </pc:picChg>
      </pc:sldChg>
      <pc:sldChg chg="addSp delSp modSp add del mod delAnim modAnim">
        <pc:chgData name="حصه بنت العتيبي" userId="c1fe605c-1aaf-4791-a440-af891effc177" providerId="ADAL" clId="{33C33C4D-FCEA-4D57-92FB-D70A56C446EE}" dt="2022-10-08T16:45:19.160" v="2111" actId="47"/>
        <pc:sldMkLst>
          <pc:docMk/>
          <pc:sldMk cId="4020325867" sldId="271"/>
        </pc:sldMkLst>
        <pc:spChg chg="add mod">
          <ac:chgData name="حصه بنت العتيبي" userId="c1fe605c-1aaf-4791-a440-af891effc177" providerId="ADAL" clId="{33C33C4D-FCEA-4D57-92FB-D70A56C446EE}" dt="2022-10-08T16:27:45.711" v="2011" actId="1076"/>
          <ac:spMkLst>
            <pc:docMk/>
            <pc:sldMk cId="4020325867" sldId="271"/>
            <ac:spMk id="7" creationId="{F40618F4-3D01-6C8B-46A8-24996A412EE4}"/>
          </ac:spMkLst>
        </pc:spChg>
        <pc:spChg chg="mod">
          <ac:chgData name="حصه بنت العتيبي" userId="c1fe605c-1aaf-4791-a440-af891effc177" providerId="ADAL" clId="{33C33C4D-FCEA-4D57-92FB-D70A56C446EE}" dt="2022-10-08T16:37:06.041" v="2078" actId="2711"/>
          <ac:spMkLst>
            <pc:docMk/>
            <pc:sldMk cId="4020325867" sldId="271"/>
            <ac:spMk id="25" creationId="{AD464B4A-6EB8-4C5C-50D3-BC947B978A83}"/>
          </ac:spMkLst>
        </pc:spChg>
        <pc:spChg chg="add del mod">
          <ac:chgData name="حصه بنت العتيبي" userId="c1fe605c-1aaf-4791-a440-af891effc177" providerId="ADAL" clId="{33C33C4D-FCEA-4D57-92FB-D70A56C446EE}" dt="2022-10-08T16:36:49.268" v="2073" actId="478"/>
          <ac:spMkLst>
            <pc:docMk/>
            <pc:sldMk cId="4020325867" sldId="271"/>
            <ac:spMk id="27" creationId="{33473707-ABEF-DEF5-347D-3AC56F1EA325}"/>
          </ac:spMkLst>
        </pc:spChg>
        <pc:grpChg chg="add mod">
          <ac:chgData name="حصه بنت العتيبي" userId="c1fe605c-1aaf-4791-a440-af891effc177" providerId="ADAL" clId="{33C33C4D-FCEA-4D57-92FB-D70A56C446EE}" dt="2022-10-08T16:37:00.278" v="2076" actId="1076"/>
          <ac:grpSpMkLst>
            <pc:docMk/>
            <pc:sldMk cId="4020325867" sldId="271"/>
            <ac:grpSpMk id="24" creationId="{63967301-F6BB-F0F8-9206-7521D815C3D8}"/>
          </ac:grpSpMkLst>
        </pc:grpChg>
        <pc:picChg chg="add mod">
          <ac:chgData name="حصه بنت العتيبي" userId="c1fe605c-1aaf-4791-a440-af891effc177" providerId="ADAL" clId="{33C33C4D-FCEA-4D57-92FB-D70A56C446EE}" dt="2022-10-08T16:37:19.486" v="2082" actId="1076"/>
          <ac:picMkLst>
            <pc:docMk/>
            <pc:sldMk cId="4020325867" sldId="271"/>
            <ac:picMk id="2" creationId="{F39B4C8B-30C0-C758-002A-C07B99A2A8D3}"/>
          </ac:picMkLst>
        </pc:picChg>
        <pc:picChg chg="add mod">
          <ac:chgData name="حصه بنت العتيبي" userId="c1fe605c-1aaf-4791-a440-af891effc177" providerId="ADAL" clId="{33C33C4D-FCEA-4D57-92FB-D70A56C446EE}" dt="2022-10-08T16:37:24.951" v="2084" actId="1076"/>
          <ac:picMkLst>
            <pc:docMk/>
            <pc:sldMk cId="4020325867" sldId="271"/>
            <ac:picMk id="3" creationId="{3181C3BD-0EF3-A9D8-12A7-6FB2EE166CFF}"/>
          </ac:picMkLst>
        </pc:picChg>
        <pc:picChg chg="add mod">
          <ac:chgData name="حصه بنت العتيبي" userId="c1fe605c-1aaf-4791-a440-af891effc177" providerId="ADAL" clId="{33C33C4D-FCEA-4D57-92FB-D70A56C446EE}" dt="2022-10-08T16:37:28.918" v="2086" actId="1076"/>
          <ac:picMkLst>
            <pc:docMk/>
            <pc:sldMk cId="4020325867" sldId="271"/>
            <ac:picMk id="4" creationId="{5CD4E04B-926B-915D-4D5D-A5D79BBD0580}"/>
          </ac:picMkLst>
        </pc:picChg>
        <pc:picChg chg="add mod">
          <ac:chgData name="حصه بنت العتيبي" userId="c1fe605c-1aaf-4791-a440-af891effc177" providerId="ADAL" clId="{33C33C4D-FCEA-4D57-92FB-D70A56C446EE}" dt="2022-10-08T16:37:12.613" v="2079" actId="1076"/>
          <ac:picMkLst>
            <pc:docMk/>
            <pc:sldMk cId="4020325867" sldId="271"/>
            <ac:picMk id="5" creationId="{5AB199BC-3941-B966-5D72-8A2AA3DA2693}"/>
          </ac:picMkLst>
        </pc:picChg>
        <pc:picChg chg="add mod">
          <ac:chgData name="حصه بنت العتيبي" userId="c1fe605c-1aaf-4791-a440-af891effc177" providerId="ADAL" clId="{33C33C4D-FCEA-4D57-92FB-D70A56C446EE}" dt="2022-10-08T16:29:06.421" v="2024" actId="1076"/>
          <ac:picMkLst>
            <pc:docMk/>
            <pc:sldMk cId="4020325867" sldId="271"/>
            <ac:picMk id="6" creationId="{0C6F8A77-3B9B-0597-A5FD-B865278B5917}"/>
          </ac:picMkLst>
        </pc:picChg>
        <pc:picChg chg="add del mod">
          <ac:chgData name="حصه بنت العتيبي" userId="c1fe605c-1aaf-4791-a440-af891effc177" providerId="ADAL" clId="{33C33C4D-FCEA-4D57-92FB-D70A56C446EE}" dt="2022-10-08T16:28:10.984" v="2013"/>
          <ac:picMkLst>
            <pc:docMk/>
            <pc:sldMk cId="4020325867" sldId="271"/>
            <ac:picMk id="8" creationId="{E004C70F-6B5C-718F-2503-2AACC658020F}"/>
          </ac:picMkLst>
        </pc:picChg>
        <pc:picChg chg="add del mod">
          <ac:chgData name="حصه بنت العتيبي" userId="c1fe605c-1aaf-4791-a440-af891effc177" providerId="ADAL" clId="{33C33C4D-FCEA-4D57-92FB-D70A56C446EE}" dt="2022-10-08T16:28:10.984" v="2013"/>
          <ac:picMkLst>
            <pc:docMk/>
            <pc:sldMk cId="4020325867" sldId="271"/>
            <ac:picMk id="9" creationId="{CB4EE3F5-E500-0B98-C971-549A51AD2913}"/>
          </ac:picMkLst>
        </pc:picChg>
        <pc:picChg chg="add del mod">
          <ac:chgData name="حصه بنت العتيبي" userId="c1fe605c-1aaf-4791-a440-af891effc177" providerId="ADAL" clId="{33C33C4D-FCEA-4D57-92FB-D70A56C446EE}" dt="2022-10-08T16:28:10.984" v="2013"/>
          <ac:picMkLst>
            <pc:docMk/>
            <pc:sldMk cId="4020325867" sldId="271"/>
            <ac:picMk id="10" creationId="{148FA4FD-94E9-957E-C4B3-1297C2462663}"/>
          </ac:picMkLst>
        </pc:picChg>
        <pc:picChg chg="add del mod">
          <ac:chgData name="حصه بنت العتيبي" userId="c1fe605c-1aaf-4791-a440-af891effc177" providerId="ADAL" clId="{33C33C4D-FCEA-4D57-92FB-D70A56C446EE}" dt="2022-10-08T16:28:10.984" v="2013"/>
          <ac:picMkLst>
            <pc:docMk/>
            <pc:sldMk cId="4020325867" sldId="271"/>
            <ac:picMk id="11" creationId="{2C3E2B0F-9893-1A73-6BEB-745C75F62D38}"/>
          </ac:picMkLst>
        </pc:picChg>
        <pc:picChg chg="add del mod">
          <ac:chgData name="حصه بنت العتيبي" userId="c1fe605c-1aaf-4791-a440-af891effc177" providerId="ADAL" clId="{33C33C4D-FCEA-4D57-92FB-D70A56C446EE}" dt="2022-10-08T16:28:16.505" v="2015"/>
          <ac:picMkLst>
            <pc:docMk/>
            <pc:sldMk cId="4020325867" sldId="271"/>
            <ac:picMk id="12" creationId="{E06EC507-5BF5-E17B-0291-F4845557CB91}"/>
          </ac:picMkLst>
        </pc:picChg>
        <pc:picChg chg="add del mod">
          <ac:chgData name="حصه بنت العتيبي" userId="c1fe605c-1aaf-4791-a440-af891effc177" providerId="ADAL" clId="{33C33C4D-FCEA-4D57-92FB-D70A56C446EE}" dt="2022-10-08T16:28:16.505" v="2015"/>
          <ac:picMkLst>
            <pc:docMk/>
            <pc:sldMk cId="4020325867" sldId="271"/>
            <ac:picMk id="13" creationId="{AD74AD40-D0C4-9B83-9DED-E34274F3DA87}"/>
          </ac:picMkLst>
        </pc:picChg>
        <pc:picChg chg="add del mod">
          <ac:chgData name="حصه بنت العتيبي" userId="c1fe605c-1aaf-4791-a440-af891effc177" providerId="ADAL" clId="{33C33C4D-FCEA-4D57-92FB-D70A56C446EE}" dt="2022-10-08T16:28:16.505" v="2015"/>
          <ac:picMkLst>
            <pc:docMk/>
            <pc:sldMk cId="4020325867" sldId="271"/>
            <ac:picMk id="14" creationId="{40E252FA-8EA5-89CC-609E-E32D799CF6A8}"/>
          </ac:picMkLst>
        </pc:picChg>
        <pc:picChg chg="add del mod">
          <ac:chgData name="حصه بنت العتيبي" userId="c1fe605c-1aaf-4791-a440-af891effc177" providerId="ADAL" clId="{33C33C4D-FCEA-4D57-92FB-D70A56C446EE}" dt="2022-10-08T16:28:16.505" v="2015"/>
          <ac:picMkLst>
            <pc:docMk/>
            <pc:sldMk cId="4020325867" sldId="271"/>
            <ac:picMk id="15" creationId="{1FEF11A9-8C2E-D6BF-DEA8-190D5B79973F}"/>
          </ac:picMkLst>
        </pc:picChg>
        <pc:picChg chg="add del mod">
          <ac:chgData name="حصه بنت العتيبي" userId="c1fe605c-1aaf-4791-a440-af891effc177" providerId="ADAL" clId="{33C33C4D-FCEA-4D57-92FB-D70A56C446EE}" dt="2022-10-08T16:28:21.880" v="2017"/>
          <ac:picMkLst>
            <pc:docMk/>
            <pc:sldMk cId="4020325867" sldId="271"/>
            <ac:picMk id="16" creationId="{D9FFFD43-FCEB-385C-7E50-453377025F12}"/>
          </ac:picMkLst>
        </pc:picChg>
        <pc:picChg chg="add del mod">
          <ac:chgData name="حصه بنت العتيبي" userId="c1fe605c-1aaf-4791-a440-af891effc177" providerId="ADAL" clId="{33C33C4D-FCEA-4D57-92FB-D70A56C446EE}" dt="2022-10-08T16:28:21.880" v="2017"/>
          <ac:picMkLst>
            <pc:docMk/>
            <pc:sldMk cId="4020325867" sldId="271"/>
            <ac:picMk id="17" creationId="{59F09A63-3EFA-1834-D9BB-0A4C0D59B10E}"/>
          </ac:picMkLst>
        </pc:picChg>
        <pc:picChg chg="add del mod">
          <ac:chgData name="حصه بنت العتيبي" userId="c1fe605c-1aaf-4791-a440-af891effc177" providerId="ADAL" clId="{33C33C4D-FCEA-4D57-92FB-D70A56C446EE}" dt="2022-10-08T16:28:21.880" v="2017"/>
          <ac:picMkLst>
            <pc:docMk/>
            <pc:sldMk cId="4020325867" sldId="271"/>
            <ac:picMk id="18" creationId="{BF50EEF1-DCBE-1BCF-BEEC-B24295D0C384}"/>
          </ac:picMkLst>
        </pc:picChg>
        <pc:picChg chg="add del mod">
          <ac:chgData name="حصه بنت العتيبي" userId="c1fe605c-1aaf-4791-a440-af891effc177" providerId="ADAL" clId="{33C33C4D-FCEA-4D57-92FB-D70A56C446EE}" dt="2022-10-08T16:28:21.880" v="2017"/>
          <ac:picMkLst>
            <pc:docMk/>
            <pc:sldMk cId="4020325867" sldId="271"/>
            <ac:picMk id="19" creationId="{60091D95-8A61-CEAD-F138-3725A5AFBA42}"/>
          </ac:picMkLst>
        </pc:picChg>
        <pc:picChg chg="add del mod">
          <ac:chgData name="حصه بنت العتيبي" userId="c1fe605c-1aaf-4791-a440-af891effc177" providerId="ADAL" clId="{33C33C4D-FCEA-4D57-92FB-D70A56C446EE}" dt="2022-10-08T16:28:29.228" v="2019"/>
          <ac:picMkLst>
            <pc:docMk/>
            <pc:sldMk cId="4020325867" sldId="271"/>
            <ac:picMk id="20" creationId="{D1D9D622-F25A-8EE7-E6B5-276E0E65146E}"/>
          </ac:picMkLst>
        </pc:picChg>
        <pc:picChg chg="add del mod">
          <ac:chgData name="حصه بنت العتيبي" userId="c1fe605c-1aaf-4791-a440-af891effc177" providerId="ADAL" clId="{33C33C4D-FCEA-4D57-92FB-D70A56C446EE}" dt="2022-10-08T16:28:29.228" v="2019"/>
          <ac:picMkLst>
            <pc:docMk/>
            <pc:sldMk cId="4020325867" sldId="271"/>
            <ac:picMk id="21" creationId="{B7968783-DDFC-E732-308C-1330CF4816F2}"/>
          </ac:picMkLst>
        </pc:picChg>
        <pc:picChg chg="add del mod">
          <ac:chgData name="حصه بنت العتيبي" userId="c1fe605c-1aaf-4791-a440-af891effc177" providerId="ADAL" clId="{33C33C4D-FCEA-4D57-92FB-D70A56C446EE}" dt="2022-10-08T16:28:29.228" v="2019"/>
          <ac:picMkLst>
            <pc:docMk/>
            <pc:sldMk cId="4020325867" sldId="271"/>
            <ac:picMk id="22" creationId="{8B0B9DF4-88C7-863A-8DF4-C920AA9B9142}"/>
          </ac:picMkLst>
        </pc:picChg>
        <pc:picChg chg="add del mod">
          <ac:chgData name="حصه بنت العتيبي" userId="c1fe605c-1aaf-4791-a440-af891effc177" providerId="ADAL" clId="{33C33C4D-FCEA-4D57-92FB-D70A56C446EE}" dt="2022-10-08T16:28:29.228" v="2019"/>
          <ac:picMkLst>
            <pc:docMk/>
            <pc:sldMk cId="4020325867" sldId="271"/>
            <ac:picMk id="23" creationId="{FDAC5C42-AAC5-A627-C432-4A80B9976D33}"/>
          </ac:picMkLst>
        </pc:picChg>
        <pc:picChg chg="mod">
          <ac:chgData name="حصه بنت العتيبي" userId="c1fe605c-1aaf-4791-a440-af891effc177" providerId="ADAL" clId="{33C33C4D-FCEA-4D57-92FB-D70A56C446EE}" dt="2022-10-08T16:37:00.278" v="2076" actId="1076"/>
          <ac:picMkLst>
            <pc:docMk/>
            <pc:sldMk cId="4020325867" sldId="271"/>
            <ac:picMk id="26" creationId="{FD11CF02-5DA0-99C4-48EC-4DF4BF40BC84}"/>
          </ac:picMkLst>
        </pc:picChg>
      </pc:sldChg>
      <pc:sldChg chg="addSp delSp modSp add mod ord modTransition modAnim">
        <pc:chgData name="حصه بنت العتيبي" userId="c1fe605c-1aaf-4791-a440-af891effc177" providerId="ADAL" clId="{33C33C4D-FCEA-4D57-92FB-D70A56C446EE}" dt="2022-10-28T09:32:12.551" v="3201"/>
        <pc:sldMkLst>
          <pc:docMk/>
          <pc:sldMk cId="1105745279" sldId="272"/>
        </pc:sldMkLst>
        <pc:spChg chg="mod">
          <ac:chgData name="حصه بنت العتيبي" userId="c1fe605c-1aaf-4791-a440-af891effc177" providerId="ADAL" clId="{33C33C4D-FCEA-4D57-92FB-D70A56C446EE}" dt="2022-10-08T13:59:57.947" v="1699"/>
          <ac:spMkLst>
            <pc:docMk/>
            <pc:sldMk cId="1105745279" sldId="272"/>
            <ac:spMk id="3" creationId="{62587808-1565-4AC0-59B3-7259CC11F691}"/>
          </ac:spMkLst>
        </pc:spChg>
        <pc:spChg chg="mod">
          <ac:chgData name="حصه بنت العتيبي" userId="c1fe605c-1aaf-4791-a440-af891effc177" providerId="ADAL" clId="{33C33C4D-FCEA-4D57-92FB-D70A56C446EE}" dt="2022-10-08T16:55:37.241" v="2230" actId="1076"/>
          <ac:spMkLst>
            <pc:docMk/>
            <pc:sldMk cId="1105745279" sldId="272"/>
            <ac:spMk id="10" creationId="{F6711FBE-B510-390B-88B7-8D9DFA51E225}"/>
          </ac:spMkLst>
        </pc:spChg>
        <pc:spChg chg="mod">
          <ac:chgData name="حصه بنت العتيبي" userId="c1fe605c-1aaf-4791-a440-af891effc177" providerId="ADAL" clId="{33C33C4D-FCEA-4D57-92FB-D70A56C446EE}" dt="2022-10-08T17:00:39.865" v="2247"/>
          <ac:spMkLst>
            <pc:docMk/>
            <pc:sldMk cId="1105745279" sldId="272"/>
            <ac:spMk id="14" creationId="{CAB8C630-77A0-136B-06EE-331ED94B98FB}"/>
          </ac:spMkLst>
        </pc:spChg>
        <pc:spChg chg="mod">
          <ac:chgData name="حصه بنت العتيبي" userId="c1fe605c-1aaf-4791-a440-af891effc177" providerId="ADAL" clId="{33C33C4D-FCEA-4D57-92FB-D70A56C446EE}" dt="2022-10-08T17:00:39.865" v="2247"/>
          <ac:spMkLst>
            <pc:docMk/>
            <pc:sldMk cId="1105745279" sldId="272"/>
            <ac:spMk id="19" creationId="{05896F4A-68ED-64D8-BBE9-820B7E6095B0}"/>
          </ac:spMkLst>
        </pc:spChg>
        <pc:spChg chg="mod">
          <ac:chgData name="حصه بنت العتيبي" userId="c1fe605c-1aaf-4791-a440-af891effc177" providerId="ADAL" clId="{33C33C4D-FCEA-4D57-92FB-D70A56C446EE}" dt="2022-10-08T17:00:39.865" v="2247"/>
          <ac:spMkLst>
            <pc:docMk/>
            <pc:sldMk cId="1105745279" sldId="272"/>
            <ac:spMk id="24" creationId="{2052D166-AA84-95DF-82E5-3C623CD46EDE}"/>
          </ac:spMkLst>
        </pc:spChg>
        <pc:spChg chg="mod">
          <ac:chgData name="حصه بنت العتيبي" userId="c1fe605c-1aaf-4791-a440-af891effc177" providerId="ADAL" clId="{33C33C4D-FCEA-4D57-92FB-D70A56C446EE}" dt="2022-10-08T17:00:39.865" v="2247"/>
          <ac:spMkLst>
            <pc:docMk/>
            <pc:sldMk cId="1105745279" sldId="272"/>
            <ac:spMk id="25" creationId="{1B9C0D08-270F-BB90-D48D-A4578986D723}"/>
          </ac:spMkLst>
        </pc:spChg>
        <pc:spChg chg="mod">
          <ac:chgData name="حصه بنت العتيبي" userId="c1fe605c-1aaf-4791-a440-af891effc177" providerId="ADAL" clId="{33C33C4D-FCEA-4D57-92FB-D70A56C446EE}" dt="2022-10-08T17:00:39.865" v="2247"/>
          <ac:spMkLst>
            <pc:docMk/>
            <pc:sldMk cId="1105745279" sldId="272"/>
            <ac:spMk id="26" creationId="{22C00345-60BB-B1D8-F844-65FDAFB75F49}"/>
          </ac:spMkLst>
        </pc:spChg>
        <pc:spChg chg="mod">
          <ac:chgData name="حصه بنت العتيبي" userId="c1fe605c-1aaf-4791-a440-af891effc177" providerId="ADAL" clId="{33C33C4D-FCEA-4D57-92FB-D70A56C446EE}" dt="2022-10-08T17:00:39.865" v="2247"/>
          <ac:spMkLst>
            <pc:docMk/>
            <pc:sldMk cId="1105745279" sldId="272"/>
            <ac:spMk id="28" creationId="{1DF3111B-3DD8-57CE-440E-F986330099F2}"/>
          </ac:spMkLst>
        </pc:spChg>
        <pc:spChg chg="mod">
          <ac:chgData name="حصه بنت العتيبي" userId="c1fe605c-1aaf-4791-a440-af891effc177" providerId="ADAL" clId="{33C33C4D-FCEA-4D57-92FB-D70A56C446EE}" dt="2022-10-08T17:00:39.865" v="2247"/>
          <ac:spMkLst>
            <pc:docMk/>
            <pc:sldMk cId="1105745279" sldId="272"/>
            <ac:spMk id="31" creationId="{7E62FE0C-EC01-64E7-DCB0-07576DD3CD43}"/>
          </ac:spMkLst>
        </pc:spChg>
        <pc:grpChg chg="add del mod">
          <ac:chgData name="حصه بنت العتيبي" userId="c1fe605c-1aaf-4791-a440-af891effc177" providerId="ADAL" clId="{33C33C4D-FCEA-4D57-92FB-D70A56C446EE}" dt="2022-10-08T13:59:59.711" v="1700"/>
          <ac:grpSpMkLst>
            <pc:docMk/>
            <pc:sldMk cId="1105745279" sldId="272"/>
            <ac:grpSpMk id="2" creationId="{042649F5-E8A0-C052-C3D1-FBE9538D0D41}"/>
          </ac:grpSpMkLst>
        </pc:grpChg>
        <pc:grpChg chg="mod">
          <ac:chgData name="حصه بنت العتيبي" userId="c1fe605c-1aaf-4791-a440-af891effc177" providerId="ADAL" clId="{33C33C4D-FCEA-4D57-92FB-D70A56C446EE}" dt="2022-10-08T13:59:57.947" v="1699"/>
          <ac:grpSpMkLst>
            <pc:docMk/>
            <pc:sldMk cId="1105745279" sldId="272"/>
            <ac:grpSpMk id="4" creationId="{C74A4D0A-25E5-4D94-A182-C1779F93EDC4}"/>
          </ac:grpSpMkLst>
        </pc:grpChg>
        <pc:grpChg chg="add mod">
          <ac:chgData name="حصه بنت العتيبي" userId="c1fe605c-1aaf-4791-a440-af891effc177" providerId="ADAL" clId="{33C33C4D-FCEA-4D57-92FB-D70A56C446EE}" dt="2022-10-08T16:55:37.241" v="2230" actId="1076"/>
          <ac:grpSpMkLst>
            <pc:docMk/>
            <pc:sldMk cId="1105745279" sldId="272"/>
            <ac:grpSpMk id="9" creationId="{4818E429-1593-3521-00C8-98FDE5B9A97F}"/>
          </ac:grpSpMkLst>
        </pc:grpChg>
        <pc:grpChg chg="add mod">
          <ac:chgData name="حصه بنت العتيبي" userId="c1fe605c-1aaf-4791-a440-af891effc177" providerId="ADAL" clId="{33C33C4D-FCEA-4D57-92FB-D70A56C446EE}" dt="2022-10-08T17:00:39.865" v="2247"/>
          <ac:grpSpMkLst>
            <pc:docMk/>
            <pc:sldMk cId="1105745279" sldId="272"/>
            <ac:grpSpMk id="13" creationId="{CBF7043C-1B7A-6E69-BCF5-0B51BAD36465}"/>
          </ac:grpSpMkLst>
        </pc:grpChg>
        <pc:grpChg chg="mod">
          <ac:chgData name="حصه بنت العتيبي" userId="c1fe605c-1aaf-4791-a440-af891effc177" providerId="ADAL" clId="{33C33C4D-FCEA-4D57-92FB-D70A56C446EE}" dt="2022-10-08T17:00:39.865" v="2247"/>
          <ac:grpSpMkLst>
            <pc:docMk/>
            <pc:sldMk cId="1105745279" sldId="272"/>
            <ac:grpSpMk id="15" creationId="{C9E90A89-B354-510D-CE9A-D1A1EC83E585}"/>
          </ac:grpSpMkLst>
        </pc:grpChg>
        <pc:grpChg chg="add mod">
          <ac:chgData name="حصه بنت العتيبي" userId="c1fe605c-1aaf-4791-a440-af891effc177" providerId="ADAL" clId="{33C33C4D-FCEA-4D57-92FB-D70A56C446EE}" dt="2022-10-08T17:00:39.865" v="2247"/>
          <ac:grpSpMkLst>
            <pc:docMk/>
            <pc:sldMk cId="1105745279" sldId="272"/>
            <ac:grpSpMk id="18" creationId="{727B8932-0BCA-77AA-3C4E-E44AB2840C96}"/>
          </ac:grpSpMkLst>
        </pc:grpChg>
        <pc:grpChg chg="mod">
          <ac:chgData name="حصه بنت العتيبي" userId="c1fe605c-1aaf-4791-a440-af891effc177" providerId="ADAL" clId="{33C33C4D-FCEA-4D57-92FB-D70A56C446EE}" dt="2022-10-08T17:00:39.865" v="2247"/>
          <ac:grpSpMkLst>
            <pc:docMk/>
            <pc:sldMk cId="1105745279" sldId="272"/>
            <ac:grpSpMk id="20" creationId="{89DCF105-7654-EB93-4ED6-DE9AC32D6872}"/>
          </ac:grpSpMkLst>
        </pc:grpChg>
        <pc:grpChg chg="mod">
          <ac:chgData name="حصه بنت العتيبي" userId="c1fe605c-1aaf-4791-a440-af891effc177" providerId="ADAL" clId="{33C33C4D-FCEA-4D57-92FB-D70A56C446EE}" dt="2022-10-08T17:00:39.865" v="2247"/>
          <ac:grpSpMkLst>
            <pc:docMk/>
            <pc:sldMk cId="1105745279" sldId="272"/>
            <ac:grpSpMk id="22" creationId="{92113EA0-78FC-B0CC-735C-EA16DD7A68E5}"/>
          </ac:grpSpMkLst>
        </pc:grpChg>
        <pc:grpChg chg="mod">
          <ac:chgData name="حصه بنت العتيبي" userId="c1fe605c-1aaf-4791-a440-af891effc177" providerId="ADAL" clId="{33C33C4D-FCEA-4D57-92FB-D70A56C446EE}" dt="2022-10-08T17:00:39.865" v="2247"/>
          <ac:grpSpMkLst>
            <pc:docMk/>
            <pc:sldMk cId="1105745279" sldId="272"/>
            <ac:grpSpMk id="23" creationId="{D0947872-D5C1-9691-3AA5-44B73AD4929A}"/>
          </ac:grpSpMkLst>
        </pc:grpChg>
        <pc:grpChg chg="add mod">
          <ac:chgData name="حصه بنت العتيبي" userId="c1fe605c-1aaf-4791-a440-af891effc177" providerId="ADAL" clId="{33C33C4D-FCEA-4D57-92FB-D70A56C446EE}" dt="2022-10-08T17:00:39.865" v="2247"/>
          <ac:grpSpMkLst>
            <pc:docMk/>
            <pc:sldMk cId="1105745279" sldId="272"/>
            <ac:grpSpMk id="27" creationId="{8E1D4B6F-32E0-3D25-78E2-3C25DF75B6EF}"/>
          </ac:grpSpMkLst>
        </pc:grpChg>
        <pc:grpChg chg="add mod">
          <ac:chgData name="حصه بنت العتيبي" userId="c1fe605c-1aaf-4791-a440-af891effc177" providerId="ADAL" clId="{33C33C4D-FCEA-4D57-92FB-D70A56C446EE}" dt="2022-10-08T17:00:39.865" v="2247"/>
          <ac:grpSpMkLst>
            <pc:docMk/>
            <pc:sldMk cId="1105745279" sldId="272"/>
            <ac:grpSpMk id="30" creationId="{63C8EB1C-3040-00E7-716A-2558FAB7F09F}"/>
          </ac:grpSpMkLst>
        </pc:grpChg>
        <pc:grpChg chg="mod">
          <ac:chgData name="حصه بنت العتيبي" userId="c1fe605c-1aaf-4791-a440-af891effc177" providerId="ADAL" clId="{33C33C4D-FCEA-4D57-92FB-D70A56C446EE}" dt="2022-10-08T17:00:39.865" v="2247"/>
          <ac:grpSpMkLst>
            <pc:docMk/>
            <pc:sldMk cId="1105745279" sldId="272"/>
            <ac:grpSpMk id="32" creationId="{46E04052-D496-D0C4-7B53-BA70E3ECD9C8}"/>
          </ac:grpSpMkLst>
        </pc:grpChg>
        <pc:picChg chg="mod">
          <ac:chgData name="حصه بنت العتيبي" userId="c1fe605c-1aaf-4791-a440-af891effc177" providerId="ADAL" clId="{33C33C4D-FCEA-4D57-92FB-D70A56C446EE}" dt="2022-10-08T13:59:57.947" v="1699"/>
          <ac:picMkLst>
            <pc:docMk/>
            <pc:sldMk cId="1105745279" sldId="272"/>
            <ac:picMk id="5" creationId="{4F7B81DB-174C-BEFF-6F38-AEDD6524413F}"/>
          </ac:picMkLst>
        </pc:picChg>
        <pc:picChg chg="mod">
          <ac:chgData name="حصه بنت العتيبي" userId="c1fe605c-1aaf-4791-a440-af891effc177" providerId="ADAL" clId="{33C33C4D-FCEA-4D57-92FB-D70A56C446EE}" dt="2022-10-08T13:59:57.947" v="1699"/>
          <ac:picMkLst>
            <pc:docMk/>
            <pc:sldMk cId="1105745279" sldId="272"/>
            <ac:picMk id="6" creationId="{D9E8BD0E-3818-D986-9F10-66C6C98FAA43}"/>
          </ac:picMkLst>
        </pc:picChg>
        <pc:picChg chg="add mod">
          <ac:chgData name="حصه بنت العتيبي" userId="c1fe605c-1aaf-4791-a440-af891effc177" providerId="ADAL" clId="{33C33C4D-FCEA-4D57-92FB-D70A56C446EE}" dt="2022-10-08T16:54:21.877" v="2187"/>
          <ac:picMkLst>
            <pc:docMk/>
            <pc:sldMk cId="1105745279" sldId="272"/>
            <ac:picMk id="7" creationId="{C62E3051-C0CF-B813-739C-01645905CB74}"/>
          </ac:picMkLst>
        </pc:picChg>
        <pc:picChg chg="add mod">
          <ac:chgData name="حصه بنت العتيبي" userId="c1fe605c-1aaf-4791-a440-af891effc177" providerId="ADAL" clId="{33C33C4D-FCEA-4D57-92FB-D70A56C446EE}" dt="2022-10-08T16:54:21.877" v="2187"/>
          <ac:picMkLst>
            <pc:docMk/>
            <pc:sldMk cId="1105745279" sldId="272"/>
            <ac:picMk id="8" creationId="{BE295BC5-9388-65E1-6BA4-5ADC2F37F14B}"/>
          </ac:picMkLst>
        </pc:picChg>
        <pc:picChg chg="mod">
          <ac:chgData name="حصه بنت العتيبي" userId="c1fe605c-1aaf-4791-a440-af891effc177" providerId="ADAL" clId="{33C33C4D-FCEA-4D57-92FB-D70A56C446EE}" dt="2022-10-08T16:55:37.241" v="2230" actId="1076"/>
          <ac:picMkLst>
            <pc:docMk/>
            <pc:sldMk cId="1105745279" sldId="272"/>
            <ac:picMk id="11" creationId="{A33EE488-88B1-5025-5A09-3F0D8EE8D0E9}"/>
          </ac:picMkLst>
        </pc:picChg>
        <pc:picChg chg="add mod">
          <ac:chgData name="حصه بنت العتيبي" userId="c1fe605c-1aaf-4791-a440-af891effc177" providerId="ADAL" clId="{33C33C4D-FCEA-4D57-92FB-D70A56C446EE}" dt="2022-10-08T16:59:59.450" v="2240" actId="1076"/>
          <ac:picMkLst>
            <pc:docMk/>
            <pc:sldMk cId="1105745279" sldId="272"/>
            <ac:picMk id="12" creationId="{8B7CDB9B-85C6-6914-3A90-657DC96623BF}"/>
          </ac:picMkLst>
        </pc:picChg>
        <pc:picChg chg="mod">
          <ac:chgData name="حصه بنت العتيبي" userId="c1fe605c-1aaf-4791-a440-af891effc177" providerId="ADAL" clId="{33C33C4D-FCEA-4D57-92FB-D70A56C446EE}" dt="2022-10-08T17:00:39.865" v="2247"/>
          <ac:picMkLst>
            <pc:docMk/>
            <pc:sldMk cId="1105745279" sldId="272"/>
            <ac:picMk id="16" creationId="{69377BFE-DD7E-3221-76B4-2DD9BA47970E}"/>
          </ac:picMkLst>
        </pc:picChg>
        <pc:picChg chg="mod">
          <ac:chgData name="حصه بنت العتيبي" userId="c1fe605c-1aaf-4791-a440-af891effc177" providerId="ADAL" clId="{33C33C4D-FCEA-4D57-92FB-D70A56C446EE}" dt="2022-10-08T17:00:39.865" v="2247"/>
          <ac:picMkLst>
            <pc:docMk/>
            <pc:sldMk cId="1105745279" sldId="272"/>
            <ac:picMk id="17" creationId="{09FDA5FA-C9E4-8A4A-4849-B4CB450B2CF7}"/>
          </ac:picMkLst>
        </pc:picChg>
        <pc:picChg chg="mod">
          <ac:chgData name="حصه بنت العتيبي" userId="c1fe605c-1aaf-4791-a440-af891effc177" providerId="ADAL" clId="{33C33C4D-FCEA-4D57-92FB-D70A56C446EE}" dt="2022-10-08T17:00:39.865" v="2247"/>
          <ac:picMkLst>
            <pc:docMk/>
            <pc:sldMk cId="1105745279" sldId="272"/>
            <ac:picMk id="21" creationId="{20603A82-EB2A-16E7-1A2E-296F0CC62879}"/>
          </ac:picMkLst>
        </pc:picChg>
        <pc:picChg chg="mod">
          <ac:chgData name="حصه بنت العتيبي" userId="c1fe605c-1aaf-4791-a440-af891effc177" providerId="ADAL" clId="{33C33C4D-FCEA-4D57-92FB-D70A56C446EE}" dt="2022-10-08T17:00:39.865" v="2247"/>
          <ac:picMkLst>
            <pc:docMk/>
            <pc:sldMk cId="1105745279" sldId="272"/>
            <ac:picMk id="29" creationId="{4F0D8F63-351F-4DD2-9929-8989995E1925}"/>
          </ac:picMkLst>
        </pc:picChg>
        <pc:picChg chg="mod">
          <ac:chgData name="حصه بنت العتيبي" userId="c1fe605c-1aaf-4791-a440-af891effc177" providerId="ADAL" clId="{33C33C4D-FCEA-4D57-92FB-D70A56C446EE}" dt="2022-10-08T17:00:39.865" v="2247"/>
          <ac:picMkLst>
            <pc:docMk/>
            <pc:sldMk cId="1105745279" sldId="272"/>
            <ac:picMk id="33" creationId="{5A8F1173-58A8-E991-C21D-FCD5D9D73AEF}"/>
          </ac:picMkLst>
        </pc:picChg>
        <pc:picChg chg="mod">
          <ac:chgData name="حصه بنت العتيبي" userId="c1fe605c-1aaf-4791-a440-af891effc177" providerId="ADAL" clId="{33C33C4D-FCEA-4D57-92FB-D70A56C446EE}" dt="2022-10-08T17:00:39.865" v="2247"/>
          <ac:picMkLst>
            <pc:docMk/>
            <pc:sldMk cId="1105745279" sldId="272"/>
            <ac:picMk id="34" creationId="{23B279E8-BD9C-8CE2-E3B2-1B3CC23CF8C2}"/>
          </ac:picMkLst>
        </pc:picChg>
        <pc:picChg chg="add mod">
          <ac:chgData name="حصه بنت العتيبي" userId="c1fe605c-1aaf-4791-a440-af891effc177" providerId="ADAL" clId="{33C33C4D-FCEA-4D57-92FB-D70A56C446EE}" dt="2022-10-08T17:11:07.016" v="2309" actId="1076"/>
          <ac:picMkLst>
            <pc:docMk/>
            <pc:sldMk cId="1105745279" sldId="272"/>
            <ac:picMk id="4098" creationId="{2DD3E186-3E7A-8217-BE78-7FE02663E20E}"/>
          </ac:picMkLst>
        </pc:picChg>
      </pc:sldChg>
      <pc:sldChg chg="addSp delSp modSp add mod ord modTransition modAnim">
        <pc:chgData name="حصه بنت العتيبي" userId="c1fe605c-1aaf-4791-a440-af891effc177" providerId="ADAL" clId="{33C33C4D-FCEA-4D57-92FB-D70A56C446EE}" dt="2022-10-28T09:32:38.870" v="3221"/>
        <pc:sldMkLst>
          <pc:docMk/>
          <pc:sldMk cId="3760543734" sldId="273"/>
        </pc:sldMkLst>
        <pc:spChg chg="add mod">
          <ac:chgData name="حصه بنت العتيبي" userId="c1fe605c-1aaf-4791-a440-af891effc177" providerId="ADAL" clId="{33C33C4D-FCEA-4D57-92FB-D70A56C446EE}" dt="2022-10-08T18:36:27.743" v="2675"/>
          <ac:spMkLst>
            <pc:docMk/>
            <pc:sldMk cId="3760543734" sldId="273"/>
            <ac:spMk id="4" creationId="{C5F09B2F-73C9-EA59-618B-FBD263863CB4}"/>
          </ac:spMkLst>
        </pc:spChg>
        <pc:spChg chg="mod">
          <ac:chgData name="حصه بنت العتيبي" userId="c1fe605c-1aaf-4791-a440-af891effc177" providerId="ADAL" clId="{33C33C4D-FCEA-4D57-92FB-D70A56C446EE}" dt="2022-10-08T19:43:22.800" v="3096"/>
          <ac:spMkLst>
            <pc:docMk/>
            <pc:sldMk cId="3760543734" sldId="273"/>
            <ac:spMk id="7" creationId="{15E76315-9B9B-675F-4189-1903F37EA6A6}"/>
          </ac:spMkLst>
        </pc:spChg>
        <pc:spChg chg="mod">
          <ac:chgData name="حصه بنت العتيبي" userId="c1fe605c-1aaf-4791-a440-af891effc177" providerId="ADAL" clId="{33C33C4D-FCEA-4D57-92FB-D70A56C446EE}" dt="2022-10-08T19:43:22.800" v="3096"/>
          <ac:spMkLst>
            <pc:docMk/>
            <pc:sldMk cId="3760543734" sldId="273"/>
            <ac:spMk id="12" creationId="{36D65581-30C9-2607-FE56-4E9D3AA9229E}"/>
          </ac:spMkLst>
        </pc:spChg>
        <pc:spChg chg="del mod topLvl">
          <ac:chgData name="حصه بنت العتيبي" userId="c1fe605c-1aaf-4791-a440-af891effc177" providerId="ADAL" clId="{33C33C4D-FCEA-4D57-92FB-D70A56C446EE}" dt="2022-10-08T19:45:09.592" v="3105" actId="478"/>
          <ac:spMkLst>
            <pc:docMk/>
            <pc:sldMk cId="3760543734" sldId="273"/>
            <ac:spMk id="15" creationId="{72865D77-237E-A5BB-DBF5-A74B199B2B8F}"/>
          </ac:spMkLst>
        </pc:spChg>
        <pc:spChg chg="mod">
          <ac:chgData name="حصه بنت العتيبي" userId="c1fe605c-1aaf-4791-a440-af891effc177" providerId="ADAL" clId="{33C33C4D-FCEA-4D57-92FB-D70A56C446EE}" dt="2022-10-08T19:45:12.839" v="3108" actId="20577"/>
          <ac:spMkLst>
            <pc:docMk/>
            <pc:sldMk cId="3760543734" sldId="273"/>
            <ac:spMk id="20" creationId="{0154B435-83E7-2D8F-E1BE-C1A4D86F0708}"/>
          </ac:spMkLst>
        </pc:spChg>
        <pc:spChg chg="mod">
          <ac:chgData name="حصه بنت العتيبي" userId="c1fe605c-1aaf-4791-a440-af891effc177" providerId="ADAL" clId="{33C33C4D-FCEA-4D57-92FB-D70A56C446EE}" dt="2022-10-08T19:43:22.800" v="3096"/>
          <ac:spMkLst>
            <pc:docMk/>
            <pc:sldMk cId="3760543734" sldId="273"/>
            <ac:spMk id="21" creationId="{8C53EDE3-BAB8-C13A-0CDE-4B7CA4C63D13}"/>
          </ac:spMkLst>
        </pc:spChg>
        <pc:spChg chg="mod">
          <ac:chgData name="حصه بنت العتيبي" userId="c1fe605c-1aaf-4791-a440-af891effc177" providerId="ADAL" clId="{33C33C4D-FCEA-4D57-92FB-D70A56C446EE}" dt="2022-10-08T19:43:22.800" v="3096"/>
          <ac:spMkLst>
            <pc:docMk/>
            <pc:sldMk cId="3760543734" sldId="273"/>
            <ac:spMk id="22" creationId="{147907EF-9EE9-F715-D534-11300414B3FA}"/>
          </ac:spMkLst>
        </pc:spChg>
        <pc:spChg chg="mod">
          <ac:chgData name="حصه بنت العتيبي" userId="c1fe605c-1aaf-4791-a440-af891effc177" providerId="ADAL" clId="{33C33C4D-FCEA-4D57-92FB-D70A56C446EE}" dt="2022-10-08T19:43:31.788" v="3097"/>
          <ac:spMkLst>
            <pc:docMk/>
            <pc:sldMk cId="3760543734" sldId="273"/>
            <ac:spMk id="24" creationId="{C22768EE-8BCB-7D20-6E85-529C361A6AC6}"/>
          </ac:spMkLst>
        </pc:spChg>
        <pc:grpChg chg="add del mod">
          <ac:chgData name="حصه بنت العتيبي" userId="c1fe605c-1aaf-4791-a440-af891effc177" providerId="ADAL" clId="{33C33C4D-FCEA-4D57-92FB-D70A56C446EE}" dt="2022-10-08T19:45:11.306" v="3107" actId="478"/>
          <ac:grpSpMkLst>
            <pc:docMk/>
            <pc:sldMk cId="3760543734" sldId="273"/>
            <ac:grpSpMk id="6" creationId="{B938B44B-E01C-239B-71AC-E1E2FC7D8130}"/>
          </ac:grpSpMkLst>
        </pc:grpChg>
        <pc:grpChg chg="mod">
          <ac:chgData name="حصه بنت العتيبي" userId="c1fe605c-1aaf-4791-a440-af891effc177" providerId="ADAL" clId="{33C33C4D-FCEA-4D57-92FB-D70A56C446EE}" dt="2022-10-08T19:43:22.800" v="3096"/>
          <ac:grpSpMkLst>
            <pc:docMk/>
            <pc:sldMk cId="3760543734" sldId="273"/>
            <ac:grpSpMk id="8" creationId="{FB1285C7-0360-0992-5EF7-8BD6BD09A8BD}"/>
          </ac:grpSpMkLst>
        </pc:grpChg>
        <pc:grpChg chg="add del mod">
          <ac:chgData name="حصه بنت العتيبي" userId="c1fe605c-1aaf-4791-a440-af891effc177" providerId="ADAL" clId="{33C33C4D-FCEA-4D57-92FB-D70A56C446EE}" dt="2022-10-08T19:45:10.548" v="3106" actId="478"/>
          <ac:grpSpMkLst>
            <pc:docMk/>
            <pc:sldMk cId="3760543734" sldId="273"/>
            <ac:grpSpMk id="11" creationId="{428DA491-1E0E-CFC8-889F-83C4DF5019D6}"/>
          </ac:grpSpMkLst>
        </pc:grpChg>
        <pc:grpChg chg="add del mod">
          <ac:chgData name="حصه بنت العتيبي" userId="c1fe605c-1aaf-4791-a440-af891effc177" providerId="ADAL" clId="{33C33C4D-FCEA-4D57-92FB-D70A56C446EE}" dt="2022-10-08T19:45:09.592" v="3105" actId="478"/>
          <ac:grpSpMkLst>
            <pc:docMk/>
            <pc:sldMk cId="3760543734" sldId="273"/>
            <ac:grpSpMk id="14" creationId="{652565BD-67EA-B9DF-DCDF-74B94796DF88}"/>
          </ac:grpSpMkLst>
        </pc:grpChg>
        <pc:grpChg chg="del mod topLvl">
          <ac:chgData name="حصه بنت العتيبي" userId="c1fe605c-1aaf-4791-a440-af891effc177" providerId="ADAL" clId="{33C33C4D-FCEA-4D57-92FB-D70A56C446EE}" dt="2022-10-08T19:45:15.572" v="3109" actId="478"/>
          <ac:grpSpMkLst>
            <pc:docMk/>
            <pc:sldMk cId="3760543734" sldId="273"/>
            <ac:grpSpMk id="16" creationId="{BA3D4AC0-4163-3C71-B784-C15D33533D0A}"/>
          </ac:grpSpMkLst>
        </pc:grpChg>
        <pc:grpChg chg="mod">
          <ac:chgData name="حصه بنت العتيبي" userId="c1fe605c-1aaf-4791-a440-af891effc177" providerId="ADAL" clId="{33C33C4D-FCEA-4D57-92FB-D70A56C446EE}" dt="2022-10-08T19:43:22.800" v="3096"/>
          <ac:grpSpMkLst>
            <pc:docMk/>
            <pc:sldMk cId="3760543734" sldId="273"/>
            <ac:grpSpMk id="18" creationId="{B7D72656-B64F-7C4B-1972-A93834D5FAC3}"/>
          </ac:grpSpMkLst>
        </pc:grpChg>
        <pc:grpChg chg="mod">
          <ac:chgData name="حصه بنت العتيبي" userId="c1fe605c-1aaf-4791-a440-af891effc177" providerId="ADAL" clId="{33C33C4D-FCEA-4D57-92FB-D70A56C446EE}" dt="2022-10-08T19:43:22.800" v="3096"/>
          <ac:grpSpMkLst>
            <pc:docMk/>
            <pc:sldMk cId="3760543734" sldId="273"/>
            <ac:grpSpMk id="19" creationId="{9C059CA5-D3F7-9E43-1DF1-110326B943D5}"/>
          </ac:grpSpMkLst>
        </pc:grpChg>
        <pc:grpChg chg="add mod">
          <ac:chgData name="حصه بنت العتيبي" userId="c1fe605c-1aaf-4791-a440-af891effc177" providerId="ADAL" clId="{33C33C4D-FCEA-4D57-92FB-D70A56C446EE}" dt="2022-10-08T19:45:36.347" v="3110" actId="1076"/>
          <ac:grpSpMkLst>
            <pc:docMk/>
            <pc:sldMk cId="3760543734" sldId="273"/>
            <ac:grpSpMk id="23" creationId="{CC194985-8FD5-E6C2-815E-456FD543566E}"/>
          </ac:grpSpMkLst>
        </pc:grpChg>
        <pc:grpChg chg="mod">
          <ac:chgData name="حصه بنت العتيبي" userId="c1fe605c-1aaf-4791-a440-af891effc177" providerId="ADAL" clId="{33C33C4D-FCEA-4D57-92FB-D70A56C446EE}" dt="2022-10-08T19:43:31.788" v="3097"/>
          <ac:grpSpMkLst>
            <pc:docMk/>
            <pc:sldMk cId="3760543734" sldId="273"/>
            <ac:grpSpMk id="25" creationId="{85536EF6-9521-369F-4976-15F78C8674C7}"/>
          </ac:grpSpMkLst>
        </pc:grpChg>
        <pc:picChg chg="add mod">
          <ac:chgData name="حصه بنت العتيبي" userId="c1fe605c-1aaf-4791-a440-af891effc177" providerId="ADAL" clId="{33C33C4D-FCEA-4D57-92FB-D70A56C446EE}" dt="2022-10-08T18:37:24.798" v="2679" actId="1076"/>
          <ac:picMkLst>
            <pc:docMk/>
            <pc:sldMk cId="3760543734" sldId="273"/>
            <ac:picMk id="2" creationId="{B9EB58DE-7B12-CB4B-4E07-96FD0934263A}"/>
          </ac:picMkLst>
        </pc:picChg>
        <pc:picChg chg="add mod">
          <ac:chgData name="حصه بنت العتيبي" userId="c1fe605c-1aaf-4791-a440-af891effc177" providerId="ADAL" clId="{33C33C4D-FCEA-4D57-92FB-D70A56C446EE}" dt="2022-10-08T18:37:31.095" v="2682" actId="1076"/>
          <ac:picMkLst>
            <pc:docMk/>
            <pc:sldMk cId="3760543734" sldId="273"/>
            <ac:picMk id="3" creationId="{360941EB-D899-E7A3-C4C5-A0E546A66E41}"/>
          </ac:picMkLst>
        </pc:picChg>
        <pc:picChg chg="add mod">
          <ac:chgData name="حصه بنت العتيبي" userId="c1fe605c-1aaf-4791-a440-af891effc177" providerId="ADAL" clId="{33C33C4D-FCEA-4D57-92FB-D70A56C446EE}" dt="2022-10-08T18:36:27.743" v="2675"/>
          <ac:picMkLst>
            <pc:docMk/>
            <pc:sldMk cId="3760543734" sldId="273"/>
            <ac:picMk id="5" creationId="{6337E08A-E70C-247F-6080-C8C58CB0A6DB}"/>
          </ac:picMkLst>
        </pc:picChg>
        <pc:picChg chg="mod">
          <ac:chgData name="حصه بنت العتيبي" userId="c1fe605c-1aaf-4791-a440-af891effc177" providerId="ADAL" clId="{33C33C4D-FCEA-4D57-92FB-D70A56C446EE}" dt="2022-10-08T19:43:22.800" v="3096"/>
          <ac:picMkLst>
            <pc:docMk/>
            <pc:sldMk cId="3760543734" sldId="273"/>
            <ac:picMk id="9" creationId="{D601DDAE-C12C-16B3-4112-6F075C0BBDF8}"/>
          </ac:picMkLst>
        </pc:picChg>
        <pc:picChg chg="mod">
          <ac:chgData name="حصه بنت العتيبي" userId="c1fe605c-1aaf-4791-a440-af891effc177" providerId="ADAL" clId="{33C33C4D-FCEA-4D57-92FB-D70A56C446EE}" dt="2022-10-08T19:43:22.800" v="3096"/>
          <ac:picMkLst>
            <pc:docMk/>
            <pc:sldMk cId="3760543734" sldId="273"/>
            <ac:picMk id="10" creationId="{F5E48D3E-C7F6-4F1D-6344-08244C723668}"/>
          </ac:picMkLst>
        </pc:picChg>
        <pc:picChg chg="mod">
          <ac:chgData name="حصه بنت العتيبي" userId="c1fe605c-1aaf-4791-a440-af891effc177" providerId="ADAL" clId="{33C33C4D-FCEA-4D57-92FB-D70A56C446EE}" dt="2022-10-08T19:43:22.800" v="3096"/>
          <ac:picMkLst>
            <pc:docMk/>
            <pc:sldMk cId="3760543734" sldId="273"/>
            <ac:picMk id="13" creationId="{F888DED2-D5A7-766F-C922-36B294DAFE80}"/>
          </ac:picMkLst>
        </pc:picChg>
        <pc:picChg chg="mod">
          <ac:chgData name="حصه بنت العتيبي" userId="c1fe605c-1aaf-4791-a440-af891effc177" providerId="ADAL" clId="{33C33C4D-FCEA-4D57-92FB-D70A56C446EE}" dt="2022-10-08T19:43:22.800" v="3096"/>
          <ac:picMkLst>
            <pc:docMk/>
            <pc:sldMk cId="3760543734" sldId="273"/>
            <ac:picMk id="17" creationId="{A52A8E40-3BC8-4CD5-B889-8AD5E5BD835B}"/>
          </ac:picMkLst>
        </pc:picChg>
        <pc:picChg chg="mod">
          <ac:chgData name="حصه بنت العتيبي" userId="c1fe605c-1aaf-4791-a440-af891effc177" providerId="ADAL" clId="{33C33C4D-FCEA-4D57-92FB-D70A56C446EE}" dt="2022-10-08T19:43:31.788" v="3097"/>
          <ac:picMkLst>
            <pc:docMk/>
            <pc:sldMk cId="3760543734" sldId="273"/>
            <ac:picMk id="26" creationId="{67442C3D-F366-025C-0E5C-4673CDABDB4F}"/>
          </ac:picMkLst>
        </pc:picChg>
        <pc:picChg chg="mod">
          <ac:chgData name="حصه بنت العتيبي" userId="c1fe605c-1aaf-4791-a440-af891effc177" providerId="ADAL" clId="{33C33C4D-FCEA-4D57-92FB-D70A56C446EE}" dt="2022-10-08T19:43:31.788" v="3097"/>
          <ac:picMkLst>
            <pc:docMk/>
            <pc:sldMk cId="3760543734" sldId="273"/>
            <ac:picMk id="27" creationId="{9B17B072-817B-B290-A777-9AA10EB6429D}"/>
          </ac:picMkLst>
        </pc:picChg>
      </pc:sldChg>
      <pc:sldChg chg="addSp modSp add mod ord modTransition">
        <pc:chgData name="حصه بنت العتيبي" userId="c1fe605c-1aaf-4791-a440-af891effc177" providerId="ADAL" clId="{33C33C4D-FCEA-4D57-92FB-D70A56C446EE}" dt="2022-10-28T09:32:46.512" v="3225"/>
        <pc:sldMkLst>
          <pc:docMk/>
          <pc:sldMk cId="679803293" sldId="274"/>
        </pc:sldMkLst>
        <pc:spChg chg="mod">
          <ac:chgData name="حصه بنت العتيبي" userId="c1fe605c-1aaf-4791-a440-af891effc177" providerId="ADAL" clId="{33C33C4D-FCEA-4D57-92FB-D70A56C446EE}" dt="2022-10-08T18:38:10.757" v="2689" actId="5793"/>
          <ac:spMkLst>
            <pc:docMk/>
            <pc:sldMk cId="679803293" sldId="274"/>
            <ac:spMk id="3" creationId="{BC09C880-D29F-4393-9F0D-D64BE699C266}"/>
          </ac:spMkLst>
        </pc:spChg>
        <pc:spChg chg="add mod">
          <ac:chgData name="حصه بنت العتيبي" userId="c1fe605c-1aaf-4791-a440-af891effc177" providerId="ADAL" clId="{33C33C4D-FCEA-4D57-92FB-D70A56C446EE}" dt="2022-10-08T18:42:01.746" v="2725" actId="255"/>
          <ac:spMkLst>
            <pc:docMk/>
            <pc:sldMk cId="679803293" sldId="274"/>
            <ac:spMk id="6" creationId="{1AF0D374-8BC7-BC89-8EB3-CCF885D76D98}"/>
          </ac:spMkLst>
        </pc:spChg>
        <pc:spChg chg="add mod">
          <ac:chgData name="حصه بنت العتيبي" userId="c1fe605c-1aaf-4791-a440-af891effc177" providerId="ADAL" clId="{33C33C4D-FCEA-4D57-92FB-D70A56C446EE}" dt="2022-10-08T18:42:15.506" v="2729" actId="1076"/>
          <ac:spMkLst>
            <pc:docMk/>
            <pc:sldMk cId="679803293" sldId="274"/>
            <ac:spMk id="7" creationId="{93A3C9FE-F3EC-309F-324F-4AF48A7415BA}"/>
          </ac:spMkLst>
        </pc:spChg>
        <pc:spChg chg="add mod">
          <ac:chgData name="حصه بنت العتيبي" userId="c1fe605c-1aaf-4791-a440-af891effc177" providerId="ADAL" clId="{33C33C4D-FCEA-4D57-92FB-D70A56C446EE}" dt="2022-10-08T18:42:22.683" v="2732" actId="1076"/>
          <ac:spMkLst>
            <pc:docMk/>
            <pc:sldMk cId="679803293" sldId="274"/>
            <ac:spMk id="8" creationId="{2B4A8A8D-7D08-693B-0BF5-F262BE8EF29B}"/>
          </ac:spMkLst>
        </pc:spChg>
        <pc:spChg chg="add mod">
          <ac:chgData name="حصه بنت العتيبي" userId="c1fe605c-1aaf-4791-a440-af891effc177" providerId="ADAL" clId="{33C33C4D-FCEA-4D57-92FB-D70A56C446EE}" dt="2022-10-08T18:42:28.867" v="2734" actId="1076"/>
          <ac:spMkLst>
            <pc:docMk/>
            <pc:sldMk cId="679803293" sldId="274"/>
            <ac:spMk id="9" creationId="{E189A4FE-ECD9-D810-1CA4-CB878E1A883F}"/>
          </ac:spMkLst>
        </pc:spChg>
        <pc:grpChg chg="add mod">
          <ac:chgData name="حصه بنت العتيبي" userId="c1fe605c-1aaf-4791-a440-af891effc177" providerId="ADAL" clId="{33C33C4D-FCEA-4D57-92FB-D70A56C446EE}" dt="2022-10-08T18:38:04.145" v="2683"/>
          <ac:grpSpMkLst>
            <pc:docMk/>
            <pc:sldMk cId="679803293" sldId="274"/>
            <ac:grpSpMk id="2" creationId="{0D1101F6-EFC1-1B01-07E2-1E9D1A98C95E}"/>
          </ac:grpSpMkLst>
        </pc:grpChg>
        <pc:picChg chg="mod">
          <ac:chgData name="حصه بنت العتيبي" userId="c1fe605c-1aaf-4791-a440-af891effc177" providerId="ADAL" clId="{33C33C4D-FCEA-4D57-92FB-D70A56C446EE}" dt="2022-10-08T18:38:04.145" v="2683"/>
          <ac:picMkLst>
            <pc:docMk/>
            <pc:sldMk cId="679803293" sldId="274"/>
            <ac:picMk id="4" creationId="{1DBA8C81-7DCA-2A5C-DFDA-E10ACA8EC8B8}"/>
          </ac:picMkLst>
        </pc:picChg>
        <pc:picChg chg="add mod">
          <ac:chgData name="حصه بنت العتيبي" userId="c1fe605c-1aaf-4791-a440-af891effc177" providerId="ADAL" clId="{33C33C4D-FCEA-4D57-92FB-D70A56C446EE}" dt="2022-10-08T19:47:26.739" v="3124" actId="1076"/>
          <ac:picMkLst>
            <pc:docMk/>
            <pc:sldMk cId="679803293" sldId="274"/>
            <ac:picMk id="10" creationId="{3D5E7EC2-9578-5B4C-D925-CE81665A0B47}"/>
          </ac:picMkLst>
        </pc:picChg>
        <pc:picChg chg="add mod">
          <ac:chgData name="حصه بنت العتيبي" userId="c1fe605c-1aaf-4791-a440-af891effc177" providerId="ADAL" clId="{33C33C4D-FCEA-4D57-92FB-D70A56C446EE}" dt="2022-10-09T05:42:34.412" v="3158" actId="1076"/>
          <ac:picMkLst>
            <pc:docMk/>
            <pc:sldMk cId="679803293" sldId="274"/>
            <ac:picMk id="16" creationId="{5400E196-139D-C3E4-41C3-7A863261D3A6}"/>
          </ac:picMkLst>
        </pc:picChg>
      </pc:sldChg>
      <pc:sldChg chg="addSp delSp modSp add mod ord modTransition modAnim">
        <pc:chgData name="حصه بنت العتيبي" userId="c1fe605c-1aaf-4791-a440-af891effc177" providerId="ADAL" clId="{33C33C4D-FCEA-4D57-92FB-D70A56C446EE}" dt="2022-10-28T09:31:32.552" v="3180"/>
        <pc:sldMkLst>
          <pc:docMk/>
          <pc:sldMk cId="892693619" sldId="275"/>
        </pc:sldMkLst>
        <pc:spChg chg="add mod">
          <ac:chgData name="حصه بنت العتيبي" userId="c1fe605c-1aaf-4791-a440-af891effc177" providerId="ADAL" clId="{33C33C4D-FCEA-4D57-92FB-D70A56C446EE}" dt="2022-10-08T15:10:16.178" v="1834" actId="1076"/>
          <ac:spMkLst>
            <pc:docMk/>
            <pc:sldMk cId="892693619" sldId="275"/>
            <ac:spMk id="2" creationId="{AE03799D-1E6C-BF73-B21C-295E4E815E79}"/>
          </ac:spMkLst>
        </pc:spChg>
        <pc:spChg chg="add mod">
          <ac:chgData name="حصه بنت العتيبي" userId="c1fe605c-1aaf-4791-a440-af891effc177" providerId="ADAL" clId="{33C33C4D-FCEA-4D57-92FB-D70A56C446EE}" dt="2022-10-08T15:10:21.927" v="1836"/>
          <ac:spMkLst>
            <pc:docMk/>
            <pc:sldMk cId="892693619" sldId="275"/>
            <ac:spMk id="3" creationId="{286974C8-6789-457B-D992-CCE5350C9267}"/>
          </ac:spMkLst>
        </pc:spChg>
        <pc:spChg chg="del">
          <ac:chgData name="حصه بنت العتيبي" userId="c1fe605c-1aaf-4791-a440-af891effc177" providerId="ADAL" clId="{33C33C4D-FCEA-4D57-92FB-D70A56C446EE}" dt="2022-10-08T15:08:44.443" v="1811" actId="478"/>
          <ac:spMkLst>
            <pc:docMk/>
            <pc:sldMk cId="892693619" sldId="275"/>
            <ac:spMk id="4" creationId="{ECDD3AE7-B257-E8B3-D2F3-2119396955DA}"/>
          </ac:spMkLst>
        </pc:spChg>
        <pc:spChg chg="del">
          <ac:chgData name="حصه بنت العتيبي" userId="c1fe605c-1aaf-4791-a440-af891effc177" providerId="ADAL" clId="{33C33C4D-FCEA-4D57-92FB-D70A56C446EE}" dt="2022-10-08T15:08:44.443" v="1811" actId="478"/>
          <ac:spMkLst>
            <pc:docMk/>
            <pc:sldMk cId="892693619" sldId="275"/>
            <ac:spMk id="5" creationId="{7C243B09-1527-95A9-C65D-24DED289B141}"/>
          </ac:spMkLst>
        </pc:spChg>
        <pc:spChg chg="mod">
          <ac:chgData name="حصه بنت العتيبي" userId="c1fe605c-1aaf-4791-a440-af891effc177" providerId="ADAL" clId="{33C33C4D-FCEA-4D57-92FB-D70A56C446EE}" dt="2022-10-08T15:10:39.678" v="1840" actId="1076"/>
          <ac:spMkLst>
            <pc:docMk/>
            <pc:sldMk cId="892693619" sldId="275"/>
            <ac:spMk id="6" creationId="{19B1A933-17FE-B14F-8EEB-D5455BC5380C}"/>
          </ac:spMkLst>
        </pc:spChg>
        <pc:spChg chg="del">
          <ac:chgData name="حصه بنت العتيبي" userId="c1fe605c-1aaf-4791-a440-af891effc177" providerId="ADAL" clId="{33C33C4D-FCEA-4D57-92FB-D70A56C446EE}" dt="2022-10-08T15:08:44.443" v="1811" actId="478"/>
          <ac:spMkLst>
            <pc:docMk/>
            <pc:sldMk cId="892693619" sldId="275"/>
            <ac:spMk id="7" creationId="{773AFA1F-FBAC-D210-8729-B146C5B04C65}"/>
          </ac:spMkLst>
        </pc:spChg>
        <pc:spChg chg="add mod">
          <ac:chgData name="حصه بنت العتيبي" userId="c1fe605c-1aaf-4791-a440-af891effc177" providerId="ADAL" clId="{33C33C4D-FCEA-4D57-92FB-D70A56C446EE}" dt="2022-10-08T15:10:53.372" v="1842" actId="14100"/>
          <ac:spMkLst>
            <pc:docMk/>
            <pc:sldMk cId="892693619" sldId="275"/>
            <ac:spMk id="9" creationId="{29A2B267-18E0-EF75-875B-7D91605D4927}"/>
          </ac:spMkLst>
        </pc:spChg>
        <pc:spChg chg="add mod">
          <ac:chgData name="حصه بنت العتيبي" userId="c1fe605c-1aaf-4791-a440-af891effc177" providerId="ADAL" clId="{33C33C4D-FCEA-4D57-92FB-D70A56C446EE}" dt="2022-10-08T15:55:01.726" v="1882" actId="115"/>
          <ac:spMkLst>
            <pc:docMk/>
            <pc:sldMk cId="892693619" sldId="275"/>
            <ac:spMk id="12" creationId="{F201B872-A9A4-9F94-91C2-75B22BEA17D6}"/>
          </ac:spMkLst>
        </pc:spChg>
        <pc:spChg chg="add mod">
          <ac:chgData name="حصه بنت العتيبي" userId="c1fe605c-1aaf-4791-a440-af891effc177" providerId="ADAL" clId="{33C33C4D-FCEA-4D57-92FB-D70A56C446EE}" dt="2022-10-08T16:03:25.327" v="1925" actId="1076"/>
          <ac:spMkLst>
            <pc:docMk/>
            <pc:sldMk cId="892693619" sldId="275"/>
            <ac:spMk id="17" creationId="{4E9D2602-BA1A-5A0B-2927-680056712743}"/>
          </ac:spMkLst>
        </pc:spChg>
        <pc:spChg chg="del">
          <ac:chgData name="حصه بنت العتيبي" userId="c1fe605c-1aaf-4791-a440-af891effc177" providerId="ADAL" clId="{33C33C4D-FCEA-4D57-92FB-D70A56C446EE}" dt="2022-10-08T15:08:34.061" v="1810" actId="478"/>
          <ac:spMkLst>
            <pc:docMk/>
            <pc:sldMk cId="892693619" sldId="275"/>
            <ac:spMk id="37" creationId="{9DE27D69-A7CE-4572-6010-6E8AC031F5D8}"/>
          </ac:spMkLst>
        </pc:spChg>
        <pc:spChg chg="del">
          <ac:chgData name="حصه بنت العتيبي" userId="c1fe605c-1aaf-4791-a440-af891effc177" providerId="ADAL" clId="{33C33C4D-FCEA-4D57-92FB-D70A56C446EE}" dt="2022-10-08T15:08:34.061" v="1810" actId="478"/>
          <ac:spMkLst>
            <pc:docMk/>
            <pc:sldMk cId="892693619" sldId="275"/>
            <ac:spMk id="38" creationId="{F8D8BE55-F039-8171-FDFA-A4D74BB7298D}"/>
          </ac:spMkLst>
        </pc:spChg>
        <pc:spChg chg="del">
          <ac:chgData name="حصه بنت العتيبي" userId="c1fe605c-1aaf-4791-a440-af891effc177" providerId="ADAL" clId="{33C33C4D-FCEA-4D57-92FB-D70A56C446EE}" dt="2022-10-08T15:08:34.061" v="1810" actId="478"/>
          <ac:spMkLst>
            <pc:docMk/>
            <pc:sldMk cId="892693619" sldId="275"/>
            <ac:spMk id="39" creationId="{481FD300-192E-A0DE-4755-6FDDF464C339}"/>
          </ac:spMkLst>
        </pc:spChg>
        <pc:graphicFrameChg chg="add mod modGraphic">
          <ac:chgData name="حصه بنت العتيبي" userId="c1fe605c-1aaf-4791-a440-af891effc177" providerId="ADAL" clId="{33C33C4D-FCEA-4D57-92FB-D70A56C446EE}" dt="2022-10-08T15:54:55.768" v="1881" actId="1076"/>
          <ac:graphicFrameMkLst>
            <pc:docMk/>
            <pc:sldMk cId="892693619" sldId="275"/>
            <ac:graphicFrameMk id="11" creationId="{35E9C485-BCB0-3782-995B-B46E105E79B2}"/>
          </ac:graphicFrameMkLst>
        </pc:graphicFrameChg>
        <pc:picChg chg="mod">
          <ac:chgData name="حصه بنت العتيبي" userId="c1fe605c-1aaf-4791-a440-af891effc177" providerId="ADAL" clId="{33C33C4D-FCEA-4D57-92FB-D70A56C446EE}" dt="2022-10-08T15:58:24.364" v="1890" actId="1076"/>
          <ac:picMkLst>
            <pc:docMk/>
            <pc:sldMk cId="892693619" sldId="275"/>
            <ac:picMk id="8" creationId="{A7584E3F-C525-F8C3-EC78-B7A7BF6A0DA8}"/>
          </ac:picMkLst>
        </pc:picChg>
        <pc:picChg chg="add mod modCrop">
          <ac:chgData name="حصه بنت العتيبي" userId="c1fe605c-1aaf-4791-a440-af891effc177" providerId="ADAL" clId="{33C33C4D-FCEA-4D57-92FB-D70A56C446EE}" dt="2022-10-08T15:58:40.722" v="1893" actId="1076"/>
          <ac:picMkLst>
            <pc:docMk/>
            <pc:sldMk cId="892693619" sldId="275"/>
            <ac:picMk id="14" creationId="{F7A42887-0B88-5589-85A6-52CAEFA547B9}"/>
          </ac:picMkLst>
        </pc:picChg>
        <pc:picChg chg="add del mod modCrop">
          <ac:chgData name="حصه بنت العتيبي" userId="c1fe605c-1aaf-4791-a440-af891effc177" providerId="ADAL" clId="{33C33C4D-FCEA-4D57-92FB-D70A56C446EE}" dt="2022-10-08T15:58:48.592" v="1895" actId="21"/>
          <ac:picMkLst>
            <pc:docMk/>
            <pc:sldMk cId="892693619" sldId="275"/>
            <ac:picMk id="16" creationId="{8C7DA110-8CBD-C18C-7CA6-B8541FC2AEA1}"/>
          </ac:picMkLst>
        </pc:picChg>
        <pc:picChg chg="add mod">
          <ac:chgData name="حصه بنت العتيبي" userId="c1fe605c-1aaf-4791-a440-af891effc177" providerId="ADAL" clId="{33C33C4D-FCEA-4D57-92FB-D70A56C446EE}" dt="2022-10-08T16:03:44.052" v="1929" actId="1076"/>
          <ac:picMkLst>
            <pc:docMk/>
            <pc:sldMk cId="892693619" sldId="275"/>
            <ac:picMk id="18" creationId="{9960F261-B7EF-9271-05A8-9521B5CFCBB4}"/>
          </ac:picMkLst>
        </pc:picChg>
        <pc:picChg chg="del">
          <ac:chgData name="حصه بنت العتيبي" userId="c1fe605c-1aaf-4791-a440-af891effc177" providerId="ADAL" clId="{33C33C4D-FCEA-4D57-92FB-D70A56C446EE}" dt="2022-10-08T15:08:34.061" v="1810" actId="478"/>
          <ac:picMkLst>
            <pc:docMk/>
            <pc:sldMk cId="892693619" sldId="275"/>
            <ac:picMk id="40" creationId="{1DED1766-9B99-B32D-D328-76785DC5B06D}"/>
          </ac:picMkLst>
        </pc:picChg>
      </pc:sldChg>
      <pc:sldChg chg="addSp delSp modSp add mod ord modTransition delAnim modAnim">
        <pc:chgData name="حصه بنت العتيبي" userId="c1fe605c-1aaf-4791-a440-af891effc177" providerId="ADAL" clId="{33C33C4D-FCEA-4D57-92FB-D70A56C446EE}" dt="2022-10-28T09:32:51.414" v="3229"/>
        <pc:sldMkLst>
          <pc:docMk/>
          <pc:sldMk cId="2394936570" sldId="276"/>
        </pc:sldMkLst>
        <pc:spChg chg="del">
          <ac:chgData name="حصه بنت العتيبي" userId="c1fe605c-1aaf-4791-a440-af891effc177" providerId="ADAL" clId="{33C33C4D-FCEA-4D57-92FB-D70A56C446EE}" dt="2022-10-08T18:42:48.537" v="2738" actId="478"/>
          <ac:spMkLst>
            <pc:docMk/>
            <pc:sldMk cId="2394936570" sldId="276"/>
            <ac:spMk id="4" creationId="{C5F09B2F-73C9-EA59-618B-FBD263863CB4}"/>
          </ac:spMkLst>
        </pc:spChg>
        <pc:spChg chg="mod">
          <ac:chgData name="حصه بنت العتيبي" userId="c1fe605c-1aaf-4791-a440-af891effc177" providerId="ADAL" clId="{33C33C4D-FCEA-4D57-92FB-D70A56C446EE}" dt="2022-10-08T18:44:43.435" v="2739"/>
          <ac:spMkLst>
            <pc:docMk/>
            <pc:sldMk cId="2394936570" sldId="276"/>
            <ac:spMk id="8" creationId="{F061906A-E131-C6AA-C5BA-F54936140742}"/>
          </ac:spMkLst>
        </pc:spChg>
        <pc:spChg chg="mod">
          <ac:chgData name="حصه بنت العتيبي" userId="c1fe605c-1aaf-4791-a440-af891effc177" providerId="ADAL" clId="{33C33C4D-FCEA-4D57-92FB-D70A56C446EE}" dt="2022-10-08T18:46:09.160" v="2752" actId="403"/>
          <ac:spMkLst>
            <pc:docMk/>
            <pc:sldMk cId="2394936570" sldId="276"/>
            <ac:spMk id="12" creationId="{58D2D7FB-E493-8C23-8284-C2B851EB2890}"/>
          </ac:spMkLst>
        </pc:spChg>
        <pc:spChg chg="add del">
          <ac:chgData name="حصه بنت العتيبي" userId="c1fe605c-1aaf-4791-a440-af891effc177" providerId="ADAL" clId="{33C33C4D-FCEA-4D57-92FB-D70A56C446EE}" dt="2022-10-08T18:47:05.039" v="2756" actId="22"/>
          <ac:spMkLst>
            <pc:docMk/>
            <pc:sldMk cId="2394936570" sldId="276"/>
            <ac:spMk id="15" creationId="{ED85BF09-E1B0-DC17-049B-A54ECAA6A411}"/>
          </ac:spMkLst>
        </pc:spChg>
        <pc:spChg chg="add mod ord">
          <ac:chgData name="حصه بنت العتيبي" userId="c1fe605c-1aaf-4791-a440-af891effc177" providerId="ADAL" clId="{33C33C4D-FCEA-4D57-92FB-D70A56C446EE}" dt="2022-10-08T19:02:21.232" v="2900" actId="1076"/>
          <ac:spMkLst>
            <pc:docMk/>
            <pc:sldMk cId="2394936570" sldId="276"/>
            <ac:spMk id="17" creationId="{CC596361-327B-FE49-75BF-A078CA05E81F}"/>
          </ac:spMkLst>
        </pc:spChg>
        <pc:spChg chg="add mod ord">
          <ac:chgData name="حصه بنت العتيبي" userId="c1fe605c-1aaf-4791-a440-af891effc177" providerId="ADAL" clId="{33C33C4D-FCEA-4D57-92FB-D70A56C446EE}" dt="2022-10-08T19:02:21.232" v="2900" actId="1076"/>
          <ac:spMkLst>
            <pc:docMk/>
            <pc:sldMk cId="2394936570" sldId="276"/>
            <ac:spMk id="18" creationId="{D994BB3A-D65B-5374-342A-4063F72444C5}"/>
          </ac:spMkLst>
        </pc:spChg>
        <pc:spChg chg="add mod ord">
          <ac:chgData name="حصه بنت العتيبي" userId="c1fe605c-1aaf-4791-a440-af891effc177" providerId="ADAL" clId="{33C33C4D-FCEA-4D57-92FB-D70A56C446EE}" dt="2022-10-08T19:05:06.584" v="2909" actId="1076"/>
          <ac:spMkLst>
            <pc:docMk/>
            <pc:sldMk cId="2394936570" sldId="276"/>
            <ac:spMk id="19" creationId="{5A3AD45D-B935-8B99-4E2B-CB6980FE8A22}"/>
          </ac:spMkLst>
        </pc:spChg>
        <pc:spChg chg="add mod ord">
          <ac:chgData name="حصه بنت العتيبي" userId="c1fe605c-1aaf-4791-a440-af891effc177" providerId="ADAL" clId="{33C33C4D-FCEA-4D57-92FB-D70A56C446EE}" dt="2022-10-08T19:02:21.232" v="2900" actId="1076"/>
          <ac:spMkLst>
            <pc:docMk/>
            <pc:sldMk cId="2394936570" sldId="276"/>
            <ac:spMk id="20" creationId="{3A8A0BEB-ADB9-7A84-4429-5221946ED680}"/>
          </ac:spMkLst>
        </pc:spChg>
        <pc:spChg chg="add mod ord">
          <ac:chgData name="حصه بنت العتيبي" userId="c1fe605c-1aaf-4791-a440-af891effc177" providerId="ADAL" clId="{33C33C4D-FCEA-4D57-92FB-D70A56C446EE}" dt="2022-10-08T19:02:21.232" v="2900" actId="1076"/>
          <ac:spMkLst>
            <pc:docMk/>
            <pc:sldMk cId="2394936570" sldId="276"/>
            <ac:spMk id="21" creationId="{ABD1FBC3-D0EE-0905-B7D2-8AC03501B7BF}"/>
          </ac:spMkLst>
        </pc:spChg>
        <pc:spChg chg="add mod ord">
          <ac:chgData name="حصه بنت العتيبي" userId="c1fe605c-1aaf-4791-a440-af891effc177" providerId="ADAL" clId="{33C33C4D-FCEA-4D57-92FB-D70A56C446EE}" dt="2022-10-08T19:02:21.232" v="2900" actId="1076"/>
          <ac:spMkLst>
            <pc:docMk/>
            <pc:sldMk cId="2394936570" sldId="276"/>
            <ac:spMk id="22" creationId="{5CCF2C1C-67F1-A0E4-B840-19133D800F32}"/>
          </ac:spMkLst>
        </pc:spChg>
        <pc:spChg chg="add del mod">
          <ac:chgData name="حصه بنت العتيبي" userId="c1fe605c-1aaf-4791-a440-af891effc177" providerId="ADAL" clId="{33C33C4D-FCEA-4D57-92FB-D70A56C446EE}" dt="2022-10-08T18:53:28.678" v="2826" actId="478"/>
          <ac:spMkLst>
            <pc:docMk/>
            <pc:sldMk cId="2394936570" sldId="276"/>
            <ac:spMk id="23" creationId="{BE0323C7-A876-CA8B-79DD-BC4DE5CD8528}"/>
          </ac:spMkLst>
        </pc:spChg>
        <pc:spChg chg="add mod ord">
          <ac:chgData name="حصه بنت العتيبي" userId="c1fe605c-1aaf-4791-a440-af891effc177" providerId="ADAL" clId="{33C33C4D-FCEA-4D57-92FB-D70A56C446EE}" dt="2022-10-08T19:02:21.232" v="2900" actId="1076"/>
          <ac:spMkLst>
            <pc:docMk/>
            <pc:sldMk cId="2394936570" sldId="276"/>
            <ac:spMk id="24" creationId="{8FA35358-E87E-44D0-D307-4A2DCA9FC3F1}"/>
          </ac:spMkLst>
        </pc:spChg>
        <pc:spChg chg="add mod">
          <ac:chgData name="حصه بنت العتيبي" userId="c1fe605c-1aaf-4791-a440-af891effc177" providerId="ADAL" clId="{33C33C4D-FCEA-4D57-92FB-D70A56C446EE}" dt="2022-10-08T19:01:34.996" v="2897" actId="14100"/>
          <ac:spMkLst>
            <pc:docMk/>
            <pc:sldMk cId="2394936570" sldId="276"/>
            <ac:spMk id="25" creationId="{002BADEA-A70B-6EA1-AA1B-71D3AE202990}"/>
          </ac:spMkLst>
        </pc:spChg>
        <pc:spChg chg="add mod">
          <ac:chgData name="حصه بنت العتيبي" userId="c1fe605c-1aaf-4791-a440-af891effc177" providerId="ADAL" clId="{33C33C4D-FCEA-4D57-92FB-D70A56C446EE}" dt="2022-10-08T19:01:23.142" v="2895" actId="403"/>
          <ac:spMkLst>
            <pc:docMk/>
            <pc:sldMk cId="2394936570" sldId="276"/>
            <ac:spMk id="26" creationId="{436C5EED-835E-6624-3051-13E3258B46A4}"/>
          </ac:spMkLst>
        </pc:spChg>
        <pc:spChg chg="add mod">
          <ac:chgData name="حصه بنت العتيبي" userId="c1fe605c-1aaf-4791-a440-af891effc177" providerId="ADAL" clId="{33C33C4D-FCEA-4D57-92FB-D70A56C446EE}" dt="2022-10-08T19:01:23.142" v="2895" actId="403"/>
          <ac:spMkLst>
            <pc:docMk/>
            <pc:sldMk cId="2394936570" sldId="276"/>
            <ac:spMk id="27" creationId="{E425A092-5605-49FE-C149-D108E3FDC0F4}"/>
          </ac:spMkLst>
        </pc:spChg>
        <pc:spChg chg="add mod">
          <ac:chgData name="حصه بنت العتيبي" userId="c1fe605c-1aaf-4791-a440-af891effc177" providerId="ADAL" clId="{33C33C4D-FCEA-4D57-92FB-D70A56C446EE}" dt="2022-10-08T19:01:23.142" v="2895" actId="403"/>
          <ac:spMkLst>
            <pc:docMk/>
            <pc:sldMk cId="2394936570" sldId="276"/>
            <ac:spMk id="28" creationId="{7E6868EA-EEC2-88DD-F862-AB6502BAA346}"/>
          </ac:spMkLst>
        </pc:spChg>
        <pc:spChg chg="add mod">
          <ac:chgData name="حصه بنت العتيبي" userId="c1fe605c-1aaf-4791-a440-af891effc177" providerId="ADAL" clId="{33C33C4D-FCEA-4D57-92FB-D70A56C446EE}" dt="2022-10-08T19:01:32.339" v="2896" actId="1076"/>
          <ac:spMkLst>
            <pc:docMk/>
            <pc:sldMk cId="2394936570" sldId="276"/>
            <ac:spMk id="29" creationId="{8C0461BC-5AB2-3A44-4FC1-56A322B9FEB0}"/>
          </ac:spMkLst>
        </pc:spChg>
        <pc:spChg chg="add mod">
          <ac:chgData name="حصه بنت العتيبي" userId="c1fe605c-1aaf-4791-a440-af891effc177" providerId="ADAL" clId="{33C33C4D-FCEA-4D57-92FB-D70A56C446EE}" dt="2022-10-08T19:01:23.142" v="2895" actId="403"/>
          <ac:spMkLst>
            <pc:docMk/>
            <pc:sldMk cId="2394936570" sldId="276"/>
            <ac:spMk id="30" creationId="{4F8AD5BE-1D40-B47E-4166-0D9F7779A89A}"/>
          </ac:spMkLst>
        </pc:spChg>
        <pc:grpChg chg="add del mod">
          <ac:chgData name="حصه بنت العتيبي" userId="c1fe605c-1aaf-4791-a440-af891effc177" providerId="ADAL" clId="{33C33C4D-FCEA-4D57-92FB-D70A56C446EE}" dt="2022-10-08T18:45:59.315" v="2748" actId="478"/>
          <ac:grpSpMkLst>
            <pc:docMk/>
            <pc:sldMk cId="2394936570" sldId="276"/>
            <ac:grpSpMk id="6" creationId="{ECCD830C-F351-8994-5413-772B281FE9F0}"/>
          </ac:grpSpMkLst>
        </pc:grpChg>
        <pc:grpChg chg="add mod">
          <ac:chgData name="حصه بنت العتيبي" userId="c1fe605c-1aaf-4791-a440-af891effc177" providerId="ADAL" clId="{33C33C4D-FCEA-4D57-92FB-D70A56C446EE}" dt="2022-10-08T18:46:03.764" v="2749" actId="1076"/>
          <ac:grpSpMkLst>
            <pc:docMk/>
            <pc:sldMk cId="2394936570" sldId="276"/>
            <ac:grpSpMk id="11" creationId="{D1601C2A-B060-BAEC-91D8-BA8202CAFA79}"/>
          </ac:grpSpMkLst>
        </pc:grpChg>
        <pc:picChg chg="del">
          <ac:chgData name="حصه بنت العتيبي" userId="c1fe605c-1aaf-4791-a440-af891effc177" providerId="ADAL" clId="{33C33C4D-FCEA-4D57-92FB-D70A56C446EE}" dt="2022-10-08T18:42:48.537" v="2738" actId="478"/>
          <ac:picMkLst>
            <pc:docMk/>
            <pc:sldMk cId="2394936570" sldId="276"/>
            <ac:picMk id="2" creationId="{B9EB58DE-7B12-CB4B-4E07-96FD0934263A}"/>
          </ac:picMkLst>
        </pc:picChg>
        <pc:picChg chg="del">
          <ac:chgData name="حصه بنت العتيبي" userId="c1fe605c-1aaf-4791-a440-af891effc177" providerId="ADAL" clId="{33C33C4D-FCEA-4D57-92FB-D70A56C446EE}" dt="2022-10-08T18:42:48.537" v="2738" actId="478"/>
          <ac:picMkLst>
            <pc:docMk/>
            <pc:sldMk cId="2394936570" sldId="276"/>
            <ac:picMk id="3" creationId="{360941EB-D899-E7A3-C4C5-A0E546A66E41}"/>
          </ac:picMkLst>
        </pc:picChg>
        <pc:picChg chg="del">
          <ac:chgData name="حصه بنت العتيبي" userId="c1fe605c-1aaf-4791-a440-af891effc177" providerId="ADAL" clId="{33C33C4D-FCEA-4D57-92FB-D70A56C446EE}" dt="2022-10-08T18:42:48.537" v="2738" actId="478"/>
          <ac:picMkLst>
            <pc:docMk/>
            <pc:sldMk cId="2394936570" sldId="276"/>
            <ac:picMk id="5" creationId="{6337E08A-E70C-247F-6080-C8C58CB0A6DB}"/>
          </ac:picMkLst>
        </pc:picChg>
        <pc:picChg chg="mod">
          <ac:chgData name="حصه بنت العتيبي" userId="c1fe605c-1aaf-4791-a440-af891effc177" providerId="ADAL" clId="{33C33C4D-FCEA-4D57-92FB-D70A56C446EE}" dt="2022-10-08T18:44:43.435" v="2739"/>
          <ac:picMkLst>
            <pc:docMk/>
            <pc:sldMk cId="2394936570" sldId="276"/>
            <ac:picMk id="7" creationId="{1DE5C896-E39B-735A-0D26-0FB5D5479148}"/>
          </ac:picMkLst>
        </pc:picChg>
        <pc:picChg chg="add mod modCrop">
          <ac:chgData name="حصه بنت العتيبي" userId="c1fe605c-1aaf-4791-a440-af891effc177" providerId="ADAL" clId="{33C33C4D-FCEA-4D57-92FB-D70A56C446EE}" dt="2022-10-08T19:46:45.281" v="3113" actId="1076"/>
          <ac:picMkLst>
            <pc:docMk/>
            <pc:sldMk cId="2394936570" sldId="276"/>
            <ac:picMk id="10" creationId="{E8A42D1C-0D3F-EDC7-2390-C2AEB05DA7A7}"/>
          </ac:picMkLst>
        </pc:picChg>
        <pc:picChg chg="mod">
          <ac:chgData name="حصه بنت العتيبي" userId="c1fe605c-1aaf-4791-a440-af891effc177" providerId="ADAL" clId="{33C33C4D-FCEA-4D57-92FB-D70A56C446EE}" dt="2022-10-08T18:46:03.764" v="2749" actId="1076"/>
          <ac:picMkLst>
            <pc:docMk/>
            <pc:sldMk cId="2394936570" sldId="276"/>
            <ac:picMk id="13" creationId="{A61E071B-71A3-2FAC-654C-188BD2B3677F}"/>
          </ac:picMkLst>
        </pc:picChg>
        <pc:picChg chg="add mod">
          <ac:chgData name="حصه بنت العتيبي" userId="c1fe605c-1aaf-4791-a440-af891effc177" providerId="ADAL" clId="{33C33C4D-FCEA-4D57-92FB-D70A56C446EE}" dt="2022-10-08T19:47:02.022" v="3119" actId="1076"/>
          <ac:picMkLst>
            <pc:docMk/>
            <pc:sldMk cId="2394936570" sldId="276"/>
            <ac:picMk id="31" creationId="{44C63237-722C-3A04-E987-E0E4B77703E3}"/>
          </ac:picMkLst>
        </pc:picChg>
      </pc:sldChg>
      <pc:sldChg chg="addSp delSp modSp add mod ord modTransition delAnim modAnim">
        <pc:chgData name="حصه بنت العتيبي" userId="c1fe605c-1aaf-4791-a440-af891effc177" providerId="ADAL" clId="{33C33C4D-FCEA-4D57-92FB-D70A56C446EE}" dt="2022-10-28T09:32:57.252" v="3233"/>
        <pc:sldMkLst>
          <pc:docMk/>
          <pc:sldMk cId="2786467573" sldId="277"/>
        </pc:sldMkLst>
        <pc:spChg chg="del">
          <ac:chgData name="حصه بنت العتيبي" userId="c1fe605c-1aaf-4791-a440-af891effc177" providerId="ADAL" clId="{33C33C4D-FCEA-4D57-92FB-D70A56C446EE}" dt="2022-10-08T19:08:52.754" v="2921" actId="478"/>
          <ac:spMkLst>
            <pc:docMk/>
            <pc:sldMk cId="2786467573" sldId="277"/>
            <ac:spMk id="4" creationId="{C5F09B2F-73C9-EA59-618B-FBD263863CB4}"/>
          </ac:spMkLst>
        </pc:spChg>
        <pc:spChg chg="add mod">
          <ac:chgData name="حصه بنت العتيبي" userId="c1fe605c-1aaf-4791-a440-af891effc177" providerId="ADAL" clId="{33C33C4D-FCEA-4D57-92FB-D70A56C446EE}" dt="2022-10-08T19:20:55.574" v="2949" actId="403"/>
          <ac:spMkLst>
            <pc:docMk/>
            <pc:sldMk cId="2786467573" sldId="277"/>
            <ac:spMk id="8" creationId="{6BACCA00-F765-0101-96D0-3868B7D03D9D}"/>
          </ac:spMkLst>
        </pc:spChg>
        <pc:spChg chg="add mod">
          <ac:chgData name="حصه بنت العتيبي" userId="c1fe605c-1aaf-4791-a440-af891effc177" providerId="ADAL" clId="{33C33C4D-FCEA-4D57-92FB-D70A56C446EE}" dt="2022-10-08T19:21:11.558" v="2951" actId="113"/>
          <ac:spMkLst>
            <pc:docMk/>
            <pc:sldMk cId="2786467573" sldId="277"/>
            <ac:spMk id="9" creationId="{6698DCC2-22CA-CAD6-DB0C-6EA4B0E033EE}"/>
          </ac:spMkLst>
        </pc:spChg>
        <pc:spChg chg="add mod">
          <ac:chgData name="حصه بنت العتيبي" userId="c1fe605c-1aaf-4791-a440-af891effc177" providerId="ADAL" clId="{33C33C4D-FCEA-4D57-92FB-D70A56C446EE}" dt="2022-10-08T19:21:11.558" v="2951" actId="113"/>
          <ac:spMkLst>
            <pc:docMk/>
            <pc:sldMk cId="2786467573" sldId="277"/>
            <ac:spMk id="10" creationId="{AAA47A37-8CB6-7206-B84D-BD4AC856A5C9}"/>
          </ac:spMkLst>
        </pc:spChg>
        <pc:spChg chg="add mod">
          <ac:chgData name="حصه بنت العتيبي" userId="c1fe605c-1aaf-4791-a440-af891effc177" providerId="ADAL" clId="{33C33C4D-FCEA-4D57-92FB-D70A56C446EE}" dt="2022-10-08T19:21:11.558" v="2951" actId="113"/>
          <ac:spMkLst>
            <pc:docMk/>
            <pc:sldMk cId="2786467573" sldId="277"/>
            <ac:spMk id="11" creationId="{5D9537F8-002E-1839-006B-0E3E17BB4439}"/>
          </ac:spMkLst>
        </pc:spChg>
        <pc:spChg chg="add mod">
          <ac:chgData name="حصه بنت العتيبي" userId="c1fe605c-1aaf-4791-a440-af891effc177" providerId="ADAL" clId="{33C33C4D-FCEA-4D57-92FB-D70A56C446EE}" dt="2022-10-08T19:20:55.574" v="2949" actId="403"/>
          <ac:spMkLst>
            <pc:docMk/>
            <pc:sldMk cId="2786467573" sldId="277"/>
            <ac:spMk id="12" creationId="{F8068A18-5474-AE5E-F308-77EBEC62DF94}"/>
          </ac:spMkLst>
        </pc:spChg>
        <pc:spChg chg="add mod">
          <ac:chgData name="حصه بنت العتيبي" userId="c1fe605c-1aaf-4791-a440-af891effc177" providerId="ADAL" clId="{33C33C4D-FCEA-4D57-92FB-D70A56C446EE}" dt="2022-10-08T19:20:55.574" v="2949" actId="403"/>
          <ac:spMkLst>
            <pc:docMk/>
            <pc:sldMk cId="2786467573" sldId="277"/>
            <ac:spMk id="13" creationId="{04B033F7-2587-1D91-C6E2-AE628936ADEB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17" creationId="{2924B68A-5CDF-0C5F-F4AC-E3C07A0D68D5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18" creationId="{7E8A538C-F2D3-1B56-005C-975E740057BD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20" creationId="{5088EEF1-DA48-AC0D-E87C-69C378885A05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21" creationId="{A3F61E08-8F81-7975-B478-D32C8F1AE5C1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22" creationId="{6FD1B147-51BE-140F-D4ED-2181AC1791D1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23" creationId="{4D92E72C-2017-9C12-3AE7-A009ACC7DC40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24" creationId="{6D977813-3BD9-7342-723A-018383B2E8C4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25" creationId="{84BB5873-2384-F71E-A366-1AF283E5D772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26" creationId="{492D6A50-B645-874D-7087-A1819FC26FBA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27" creationId="{BBDC69B8-1462-CE89-8A43-5DDA75DE13DD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28" creationId="{A1C37DEE-62E7-DE6F-BC84-C0E277D7B805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29" creationId="{E2173981-BC85-4DA1-11FE-F5AF7BCD811E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30" creationId="{3C8D9159-6E49-6C90-DE02-AAA9201A3228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32" creationId="{4B9C0DBD-D7F9-48A4-3A77-147B29BF4E63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33" creationId="{13B4CF16-0D4E-E212-A29F-9235018BF981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34" creationId="{013ABECA-CE65-278C-4C20-073DA4EAEB64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35" creationId="{DD99C596-50CC-8F17-CEC3-BF2915D883F1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36" creationId="{17FAA4F0-7398-62FE-0FA2-0E86E4C78A11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37" creationId="{0313EC75-6A73-3C65-DBCE-7168055B7B32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38" creationId="{EEF89076-5380-B21A-1194-D61D6AC582F2}"/>
          </ac:spMkLst>
        </pc:spChg>
        <pc:spChg chg="mod">
          <ac:chgData name="حصه بنت العتيبي" userId="c1fe605c-1aaf-4791-a440-af891effc177" providerId="ADAL" clId="{33C33C4D-FCEA-4D57-92FB-D70A56C446EE}" dt="2022-10-08T19:48:28.940" v="3128" actId="1076"/>
          <ac:spMkLst>
            <pc:docMk/>
            <pc:sldMk cId="2786467573" sldId="277"/>
            <ac:spMk id="39" creationId="{D29BF980-81E4-5713-C65E-C34039762D22}"/>
          </ac:spMkLst>
        </pc:spChg>
        <pc:spChg chg="add mod">
          <ac:chgData name="حصه بنت العتيبي" userId="c1fe605c-1aaf-4791-a440-af891effc177" providerId="ADAL" clId="{33C33C4D-FCEA-4D57-92FB-D70A56C446EE}" dt="2022-10-08T19:49:04.819" v="3141" actId="1076"/>
          <ac:spMkLst>
            <pc:docMk/>
            <pc:sldMk cId="2786467573" sldId="277"/>
            <ac:spMk id="40" creationId="{0D86ECAC-9397-1836-91C4-60F568975565}"/>
          </ac:spMkLst>
        </pc:spChg>
        <pc:grpChg chg="add mod">
          <ac:chgData name="حصه بنت العتيبي" userId="c1fe605c-1aaf-4791-a440-af891effc177" providerId="ADAL" clId="{33C33C4D-FCEA-4D57-92FB-D70A56C446EE}" dt="2022-10-08T19:48:39.110" v="3131" actId="1076"/>
          <ac:grpSpMkLst>
            <pc:docMk/>
            <pc:sldMk cId="2786467573" sldId="277"/>
            <ac:grpSpMk id="16" creationId="{8B7649B0-E62B-8DDA-B040-D126409BC67B}"/>
          </ac:grpSpMkLst>
        </pc:grpChg>
        <pc:grpChg chg="add mod">
          <ac:chgData name="حصه بنت العتيبي" userId="c1fe605c-1aaf-4791-a440-af891effc177" providerId="ADAL" clId="{33C33C4D-FCEA-4D57-92FB-D70A56C446EE}" dt="2022-10-08T19:48:47.258" v="3134" actId="1076"/>
          <ac:grpSpMkLst>
            <pc:docMk/>
            <pc:sldMk cId="2786467573" sldId="277"/>
            <ac:grpSpMk id="19" creationId="{A98E54B4-597C-B770-49AE-9A512B45B190}"/>
          </ac:grpSpMkLst>
        </pc:grpChg>
        <pc:grpChg chg="add mod">
          <ac:chgData name="حصه بنت العتيبي" userId="c1fe605c-1aaf-4791-a440-af891effc177" providerId="ADAL" clId="{33C33C4D-FCEA-4D57-92FB-D70A56C446EE}" dt="2022-10-08T19:49:01.615" v="3140" actId="1076"/>
          <ac:grpSpMkLst>
            <pc:docMk/>
            <pc:sldMk cId="2786467573" sldId="277"/>
            <ac:grpSpMk id="31" creationId="{E6689975-9827-B895-C68F-6BAAFD322F75}"/>
          </ac:grpSpMkLst>
        </pc:grpChg>
        <pc:picChg chg="del">
          <ac:chgData name="حصه بنت العتيبي" userId="c1fe605c-1aaf-4791-a440-af891effc177" providerId="ADAL" clId="{33C33C4D-FCEA-4D57-92FB-D70A56C446EE}" dt="2022-10-08T19:08:52.754" v="2921" actId="478"/>
          <ac:picMkLst>
            <pc:docMk/>
            <pc:sldMk cId="2786467573" sldId="277"/>
            <ac:picMk id="2" creationId="{B9EB58DE-7B12-CB4B-4E07-96FD0934263A}"/>
          </ac:picMkLst>
        </pc:picChg>
        <pc:picChg chg="del">
          <ac:chgData name="حصه بنت العتيبي" userId="c1fe605c-1aaf-4791-a440-af891effc177" providerId="ADAL" clId="{33C33C4D-FCEA-4D57-92FB-D70A56C446EE}" dt="2022-10-08T19:08:52.754" v="2921" actId="478"/>
          <ac:picMkLst>
            <pc:docMk/>
            <pc:sldMk cId="2786467573" sldId="277"/>
            <ac:picMk id="3" creationId="{360941EB-D899-E7A3-C4C5-A0E546A66E41}"/>
          </ac:picMkLst>
        </pc:picChg>
        <pc:picChg chg="del">
          <ac:chgData name="حصه بنت العتيبي" userId="c1fe605c-1aaf-4791-a440-af891effc177" providerId="ADAL" clId="{33C33C4D-FCEA-4D57-92FB-D70A56C446EE}" dt="2022-10-08T19:08:52.754" v="2921" actId="478"/>
          <ac:picMkLst>
            <pc:docMk/>
            <pc:sldMk cId="2786467573" sldId="277"/>
            <ac:picMk id="5" creationId="{6337E08A-E70C-247F-6080-C8C58CB0A6DB}"/>
          </ac:picMkLst>
        </pc:picChg>
        <pc:picChg chg="add mod modCrop">
          <ac:chgData name="حصه بنت العتيبي" userId="c1fe605c-1aaf-4791-a440-af891effc177" providerId="ADAL" clId="{33C33C4D-FCEA-4D57-92FB-D70A56C446EE}" dt="2022-10-08T19:18:51.069" v="2931" actId="1076"/>
          <ac:picMkLst>
            <pc:docMk/>
            <pc:sldMk cId="2786467573" sldId="277"/>
            <ac:picMk id="7" creationId="{159CF685-A3C2-F418-7766-B269EFCD937A}"/>
          </ac:picMkLst>
        </pc:picChg>
        <pc:picChg chg="add mod">
          <ac:chgData name="حصه بنت العتيبي" userId="c1fe605c-1aaf-4791-a440-af891effc177" providerId="ADAL" clId="{33C33C4D-FCEA-4D57-92FB-D70A56C446EE}" dt="2022-10-08T19:46:54.692" v="3117" actId="1076"/>
          <ac:picMkLst>
            <pc:docMk/>
            <pc:sldMk cId="2786467573" sldId="277"/>
            <ac:picMk id="14" creationId="{F9E2DB40-08EC-04B1-FA27-E8CFA8E082C9}"/>
          </ac:picMkLst>
        </pc:picChg>
        <pc:picChg chg="add mod">
          <ac:chgData name="حصه بنت العتيبي" userId="c1fe605c-1aaf-4791-a440-af891effc177" providerId="ADAL" clId="{33C33C4D-FCEA-4D57-92FB-D70A56C446EE}" dt="2022-10-08T19:49:08.438" v="3142" actId="1076"/>
          <ac:picMkLst>
            <pc:docMk/>
            <pc:sldMk cId="2786467573" sldId="277"/>
            <ac:picMk id="15" creationId="{76C4FFCC-5BB5-A1BD-F641-DC8C651B7337}"/>
          </ac:picMkLst>
        </pc:picChg>
      </pc:sldChg>
      <pc:sldChg chg="addSp modSp add">
        <pc:chgData name="حصه بنت العتيبي" userId="c1fe605c-1aaf-4791-a440-af891effc177" providerId="ADAL" clId="{33C33C4D-FCEA-4D57-92FB-D70A56C446EE}" dt="2022-10-08T19:41:14.925" v="3095" actId="1076"/>
        <pc:sldMkLst>
          <pc:docMk/>
          <pc:sldMk cId="1481053020" sldId="278"/>
        </pc:sldMkLst>
        <pc:picChg chg="add mod">
          <ac:chgData name="حصه بنت العتيبي" userId="c1fe605c-1aaf-4791-a440-af891effc177" providerId="ADAL" clId="{33C33C4D-FCEA-4D57-92FB-D70A56C446EE}" dt="2022-10-08T19:41:14.925" v="3095" actId="1076"/>
          <ac:picMkLst>
            <pc:docMk/>
            <pc:sldMk cId="1481053020" sldId="278"/>
            <ac:picMk id="3074" creationId="{319D101C-CCF5-370C-84F4-FD51978F533B}"/>
          </ac:picMkLst>
        </pc:picChg>
      </pc:sldChg>
      <pc:sldChg chg="addSp delSp modSp add mod modTransition">
        <pc:chgData name="حصه بنت العتيبي" userId="c1fe605c-1aaf-4791-a440-af891effc177" providerId="ADAL" clId="{33C33C4D-FCEA-4D57-92FB-D70A56C446EE}" dt="2022-10-28T09:33:09.372" v="3241"/>
        <pc:sldMkLst>
          <pc:docMk/>
          <pc:sldMk cId="3118893030" sldId="279"/>
        </pc:sldMkLst>
        <pc:spChg chg="add del mod">
          <ac:chgData name="حصه بنت العتيبي" userId="c1fe605c-1aaf-4791-a440-af891effc177" providerId="ADAL" clId="{33C33C4D-FCEA-4D57-92FB-D70A56C446EE}" dt="2022-10-08T19:39:20.961" v="3082" actId="478"/>
          <ac:spMkLst>
            <pc:docMk/>
            <pc:sldMk cId="3118893030" sldId="279"/>
            <ac:spMk id="2" creationId="{E080F8D4-DCE5-91A6-A024-853CE0E45F48}"/>
          </ac:spMkLst>
        </pc:spChg>
        <pc:spChg chg="mod">
          <ac:chgData name="حصه بنت العتيبي" userId="c1fe605c-1aaf-4791-a440-af891effc177" providerId="ADAL" clId="{33C33C4D-FCEA-4D57-92FB-D70A56C446EE}" dt="2022-10-08T19:39:29.425" v="3084" actId="207"/>
          <ac:spMkLst>
            <pc:docMk/>
            <pc:sldMk cId="3118893030" sldId="279"/>
            <ac:spMk id="4" creationId="{F331EC16-D1D6-A435-0D1E-7E479EA04FAD}"/>
          </ac:spMkLst>
        </pc:spChg>
        <pc:grpChg chg="add mod">
          <ac:chgData name="حصه بنت العتيبي" userId="c1fe605c-1aaf-4791-a440-af891effc177" providerId="ADAL" clId="{33C33C4D-FCEA-4D57-92FB-D70A56C446EE}" dt="2022-10-08T19:39:26.214" v="3083" actId="1076"/>
          <ac:grpSpMkLst>
            <pc:docMk/>
            <pc:sldMk cId="3118893030" sldId="279"/>
            <ac:grpSpMk id="3" creationId="{0A6D34CB-60C2-59D7-5935-1F407F16CDB2}"/>
          </ac:grpSpMkLst>
        </pc:grpChg>
        <pc:picChg chg="mod">
          <ac:chgData name="حصه بنت العتيبي" userId="c1fe605c-1aaf-4791-a440-af891effc177" providerId="ADAL" clId="{33C33C4D-FCEA-4D57-92FB-D70A56C446EE}" dt="2022-10-08T19:39:26.214" v="3083" actId="1076"/>
          <ac:picMkLst>
            <pc:docMk/>
            <pc:sldMk cId="3118893030" sldId="279"/>
            <ac:picMk id="5" creationId="{2E188A29-7C80-C6BC-C08D-F2E19EED9E6E}"/>
          </ac:picMkLst>
        </pc:picChg>
        <pc:picChg chg="add mod">
          <ac:chgData name="حصه بنت العتيبي" userId="c1fe605c-1aaf-4791-a440-af891effc177" providerId="ADAL" clId="{33C33C4D-FCEA-4D57-92FB-D70A56C446EE}" dt="2022-10-08T19:39:40.306" v="3085" actId="208"/>
          <ac:picMkLst>
            <pc:docMk/>
            <pc:sldMk cId="3118893030" sldId="279"/>
            <ac:picMk id="2050" creationId="{939DD9FE-1C80-9F6F-9BD4-ABBBC165774B}"/>
          </ac:picMkLst>
        </pc:picChg>
        <pc:picChg chg="add mod">
          <ac:chgData name="حصه بنت العتيبي" userId="c1fe605c-1aaf-4791-a440-af891effc177" providerId="ADAL" clId="{33C33C4D-FCEA-4D57-92FB-D70A56C446EE}" dt="2022-10-08T19:39:40.306" v="3085" actId="208"/>
          <ac:picMkLst>
            <pc:docMk/>
            <pc:sldMk cId="3118893030" sldId="279"/>
            <ac:picMk id="2052" creationId="{1B3FB3EF-072C-2660-8060-B8E6FE2BB9A9}"/>
          </ac:picMkLst>
        </pc:picChg>
      </pc:sldChg>
      <pc:sldChg chg="addSp delSp modSp add mod ord modTransition">
        <pc:chgData name="حصه بنت العتيبي" userId="c1fe605c-1aaf-4791-a440-af891effc177" providerId="ADAL" clId="{33C33C4D-FCEA-4D57-92FB-D70A56C446EE}" dt="2022-10-28T09:33:04.321" v="3237"/>
        <pc:sldMkLst>
          <pc:docMk/>
          <pc:sldMk cId="737710501" sldId="280"/>
        </pc:sldMkLst>
        <pc:spChg chg="add mod">
          <ac:chgData name="حصه بنت العتيبي" userId="c1fe605c-1aaf-4791-a440-af891effc177" providerId="ADAL" clId="{33C33C4D-FCEA-4D57-92FB-D70A56C446EE}" dt="2022-10-08T19:32:08.277" v="3049" actId="1076"/>
          <ac:spMkLst>
            <pc:docMk/>
            <pc:sldMk cId="737710501" sldId="280"/>
            <ac:spMk id="3" creationId="{B8DF9E8B-E64A-18BE-93B5-DAA7255EEDCB}"/>
          </ac:spMkLst>
        </pc:spChg>
        <pc:spChg chg="mod">
          <ac:chgData name="حصه بنت العتيبي" userId="c1fe605c-1aaf-4791-a440-af891effc177" providerId="ADAL" clId="{33C33C4D-FCEA-4D57-92FB-D70A56C446EE}" dt="2022-10-08T19:23:23.690" v="2969" actId="113"/>
          <ac:spMkLst>
            <pc:docMk/>
            <pc:sldMk cId="737710501" sldId="280"/>
            <ac:spMk id="5" creationId="{F568DC40-77BF-B516-C400-F39985BE70DF}"/>
          </ac:spMkLst>
        </pc:spChg>
        <pc:spChg chg="mod">
          <ac:chgData name="حصه بنت العتيبي" userId="c1fe605c-1aaf-4791-a440-af891effc177" providerId="ADAL" clId="{33C33C4D-FCEA-4D57-92FB-D70A56C446EE}" dt="2022-10-08T19:29:13.027" v="3019" actId="164"/>
          <ac:spMkLst>
            <pc:docMk/>
            <pc:sldMk cId="737710501" sldId="280"/>
            <ac:spMk id="16" creationId="{F6F3B320-C514-7A89-B95C-6403619EAF3C}"/>
          </ac:spMkLst>
        </pc:spChg>
        <pc:spChg chg="mod">
          <ac:chgData name="حصه بنت العتيبي" userId="c1fe605c-1aaf-4791-a440-af891effc177" providerId="ADAL" clId="{33C33C4D-FCEA-4D57-92FB-D70A56C446EE}" dt="2022-10-08T19:29:13.027" v="3019" actId="164"/>
          <ac:spMkLst>
            <pc:docMk/>
            <pc:sldMk cId="737710501" sldId="280"/>
            <ac:spMk id="17" creationId="{8C78230E-ABED-0595-950C-BEA8735AAB40}"/>
          </ac:spMkLst>
        </pc:spChg>
        <pc:spChg chg="mod">
          <ac:chgData name="حصه بنت العتيبي" userId="c1fe605c-1aaf-4791-a440-af891effc177" providerId="ADAL" clId="{33C33C4D-FCEA-4D57-92FB-D70A56C446EE}" dt="2022-10-08T19:30:41.394" v="3035" actId="1076"/>
          <ac:spMkLst>
            <pc:docMk/>
            <pc:sldMk cId="737710501" sldId="280"/>
            <ac:spMk id="19" creationId="{32BA39F0-ABDA-0FD3-9809-A4B3C6B322D4}"/>
          </ac:spMkLst>
        </pc:spChg>
        <pc:spChg chg="mod">
          <ac:chgData name="حصه بنت العتيبي" userId="c1fe605c-1aaf-4791-a440-af891effc177" providerId="ADAL" clId="{33C33C4D-FCEA-4D57-92FB-D70A56C446EE}" dt="2022-10-08T19:30:37.287" v="3033" actId="164"/>
          <ac:spMkLst>
            <pc:docMk/>
            <pc:sldMk cId="737710501" sldId="280"/>
            <ac:spMk id="21" creationId="{489D1814-2E40-05F0-0CDB-76D0A7BE40A9}"/>
          </ac:spMkLst>
        </pc:spChg>
        <pc:spChg chg="mod">
          <ac:chgData name="حصه بنت العتيبي" userId="c1fe605c-1aaf-4791-a440-af891effc177" providerId="ADAL" clId="{33C33C4D-FCEA-4D57-92FB-D70A56C446EE}" dt="2022-10-08T19:30:37.287" v="3033" actId="164"/>
          <ac:spMkLst>
            <pc:docMk/>
            <pc:sldMk cId="737710501" sldId="280"/>
            <ac:spMk id="22" creationId="{705B0FAA-DE57-0A4D-E855-C734B7080286}"/>
          </ac:spMkLst>
        </pc:spChg>
        <pc:spChg chg="mod">
          <ac:chgData name="حصه بنت العتيبي" userId="c1fe605c-1aaf-4791-a440-af891effc177" providerId="ADAL" clId="{33C33C4D-FCEA-4D57-92FB-D70A56C446EE}" dt="2022-10-08T19:30:37.287" v="3033" actId="164"/>
          <ac:spMkLst>
            <pc:docMk/>
            <pc:sldMk cId="737710501" sldId="280"/>
            <ac:spMk id="23" creationId="{9E30E1A9-BB79-A0B8-1A32-84C651C6428D}"/>
          </ac:spMkLst>
        </pc:spChg>
        <pc:spChg chg="mod">
          <ac:chgData name="حصه بنت العتيبي" userId="c1fe605c-1aaf-4791-a440-af891effc177" providerId="ADAL" clId="{33C33C4D-FCEA-4D57-92FB-D70A56C446EE}" dt="2022-10-08T19:30:37.287" v="3033" actId="164"/>
          <ac:spMkLst>
            <pc:docMk/>
            <pc:sldMk cId="737710501" sldId="280"/>
            <ac:spMk id="24" creationId="{3959B77C-7D11-8EA5-295A-B9ED52EBB39A}"/>
          </ac:spMkLst>
        </pc:spChg>
        <pc:spChg chg="mod">
          <ac:chgData name="حصه بنت العتيبي" userId="c1fe605c-1aaf-4791-a440-af891effc177" providerId="ADAL" clId="{33C33C4D-FCEA-4D57-92FB-D70A56C446EE}" dt="2022-10-08T19:30:37.287" v="3033" actId="164"/>
          <ac:spMkLst>
            <pc:docMk/>
            <pc:sldMk cId="737710501" sldId="280"/>
            <ac:spMk id="25" creationId="{6693D9E4-C958-65A8-2108-D23799A0E050}"/>
          </ac:spMkLst>
        </pc:spChg>
        <pc:spChg chg="mod">
          <ac:chgData name="حصه بنت العتيبي" userId="c1fe605c-1aaf-4791-a440-af891effc177" providerId="ADAL" clId="{33C33C4D-FCEA-4D57-92FB-D70A56C446EE}" dt="2022-10-08T19:30:37.287" v="3033" actId="164"/>
          <ac:spMkLst>
            <pc:docMk/>
            <pc:sldMk cId="737710501" sldId="280"/>
            <ac:spMk id="26" creationId="{214A0DBD-AF65-1670-6094-98850E1C0C75}"/>
          </ac:spMkLst>
        </pc:spChg>
        <pc:spChg chg="mod">
          <ac:chgData name="حصه بنت العتيبي" userId="c1fe605c-1aaf-4791-a440-af891effc177" providerId="ADAL" clId="{33C33C4D-FCEA-4D57-92FB-D70A56C446EE}" dt="2022-10-08T19:30:37.287" v="3033" actId="164"/>
          <ac:spMkLst>
            <pc:docMk/>
            <pc:sldMk cId="737710501" sldId="280"/>
            <ac:spMk id="27" creationId="{26964B34-A48B-7631-75E7-E39EB71CFA21}"/>
          </ac:spMkLst>
        </pc:spChg>
        <pc:spChg chg="mod">
          <ac:chgData name="حصه بنت العتيبي" userId="c1fe605c-1aaf-4791-a440-af891effc177" providerId="ADAL" clId="{33C33C4D-FCEA-4D57-92FB-D70A56C446EE}" dt="2022-10-08T19:30:37.287" v="3033" actId="164"/>
          <ac:spMkLst>
            <pc:docMk/>
            <pc:sldMk cId="737710501" sldId="280"/>
            <ac:spMk id="28" creationId="{7F2CB30A-569F-054D-B312-176983BBDB86}"/>
          </ac:spMkLst>
        </pc:spChg>
        <pc:spChg chg="mod">
          <ac:chgData name="حصه بنت العتيبي" userId="c1fe605c-1aaf-4791-a440-af891effc177" providerId="ADAL" clId="{33C33C4D-FCEA-4D57-92FB-D70A56C446EE}" dt="2022-10-08T19:31:58.022" v="3046" actId="164"/>
          <ac:spMkLst>
            <pc:docMk/>
            <pc:sldMk cId="737710501" sldId="280"/>
            <ac:spMk id="31" creationId="{F45D2CF2-4942-7C69-5AFE-85E8ECA85D1E}"/>
          </ac:spMkLst>
        </pc:spChg>
        <pc:spChg chg="mod">
          <ac:chgData name="حصه بنت العتيبي" userId="c1fe605c-1aaf-4791-a440-af891effc177" providerId="ADAL" clId="{33C33C4D-FCEA-4D57-92FB-D70A56C446EE}" dt="2022-10-08T19:31:58.022" v="3046" actId="164"/>
          <ac:spMkLst>
            <pc:docMk/>
            <pc:sldMk cId="737710501" sldId="280"/>
            <ac:spMk id="32" creationId="{5BC4E587-FE37-138D-AAFA-A614905076EB}"/>
          </ac:spMkLst>
        </pc:spChg>
        <pc:spChg chg="mod">
          <ac:chgData name="حصه بنت العتيبي" userId="c1fe605c-1aaf-4791-a440-af891effc177" providerId="ADAL" clId="{33C33C4D-FCEA-4D57-92FB-D70A56C446EE}" dt="2022-10-08T19:31:58.022" v="3046" actId="164"/>
          <ac:spMkLst>
            <pc:docMk/>
            <pc:sldMk cId="737710501" sldId="280"/>
            <ac:spMk id="33" creationId="{E85B479C-6BE1-2075-7F13-3B936FA4B30F}"/>
          </ac:spMkLst>
        </pc:spChg>
        <pc:spChg chg="mod">
          <ac:chgData name="حصه بنت العتيبي" userId="c1fe605c-1aaf-4791-a440-af891effc177" providerId="ADAL" clId="{33C33C4D-FCEA-4D57-92FB-D70A56C446EE}" dt="2022-10-08T19:31:58.022" v="3046" actId="164"/>
          <ac:spMkLst>
            <pc:docMk/>
            <pc:sldMk cId="737710501" sldId="280"/>
            <ac:spMk id="34" creationId="{3CDA12BC-F53D-49DB-DA42-262A81A10725}"/>
          </ac:spMkLst>
        </pc:spChg>
        <pc:spChg chg="mod">
          <ac:chgData name="حصه بنت العتيبي" userId="c1fe605c-1aaf-4791-a440-af891effc177" providerId="ADAL" clId="{33C33C4D-FCEA-4D57-92FB-D70A56C446EE}" dt="2022-10-08T19:31:58.022" v="3046" actId="164"/>
          <ac:spMkLst>
            <pc:docMk/>
            <pc:sldMk cId="737710501" sldId="280"/>
            <ac:spMk id="35" creationId="{D1DB6533-61F3-345B-F29B-F9ED9C46E4F7}"/>
          </ac:spMkLst>
        </pc:spChg>
        <pc:spChg chg="mod">
          <ac:chgData name="حصه بنت العتيبي" userId="c1fe605c-1aaf-4791-a440-af891effc177" providerId="ADAL" clId="{33C33C4D-FCEA-4D57-92FB-D70A56C446EE}" dt="2022-10-08T19:31:58.022" v="3046" actId="164"/>
          <ac:spMkLst>
            <pc:docMk/>
            <pc:sldMk cId="737710501" sldId="280"/>
            <ac:spMk id="36" creationId="{EF01A390-1461-D6AF-6519-8B2BF9FDE17E}"/>
          </ac:spMkLst>
        </pc:spChg>
        <pc:spChg chg="mod">
          <ac:chgData name="حصه بنت العتيبي" userId="c1fe605c-1aaf-4791-a440-af891effc177" providerId="ADAL" clId="{33C33C4D-FCEA-4D57-92FB-D70A56C446EE}" dt="2022-10-08T19:31:58.022" v="3046" actId="164"/>
          <ac:spMkLst>
            <pc:docMk/>
            <pc:sldMk cId="737710501" sldId="280"/>
            <ac:spMk id="37" creationId="{666246F4-55D1-E840-2F42-F314B11B9507}"/>
          </ac:spMkLst>
        </pc:spChg>
        <pc:spChg chg="mod">
          <ac:chgData name="حصه بنت العتيبي" userId="c1fe605c-1aaf-4791-a440-af891effc177" providerId="ADAL" clId="{33C33C4D-FCEA-4D57-92FB-D70A56C446EE}" dt="2022-10-08T19:31:58.022" v="3046" actId="164"/>
          <ac:spMkLst>
            <pc:docMk/>
            <pc:sldMk cId="737710501" sldId="280"/>
            <ac:spMk id="38" creationId="{27399997-894A-F45B-44BD-CC8F88E88221}"/>
          </ac:spMkLst>
        </pc:spChg>
        <pc:spChg chg="mod">
          <ac:chgData name="حصه بنت العتيبي" userId="c1fe605c-1aaf-4791-a440-af891effc177" providerId="ADAL" clId="{33C33C4D-FCEA-4D57-92FB-D70A56C446EE}" dt="2022-10-08T19:31:58.022" v="3046" actId="164"/>
          <ac:spMkLst>
            <pc:docMk/>
            <pc:sldMk cId="737710501" sldId="280"/>
            <ac:spMk id="39" creationId="{23D90839-704C-9C9E-4B7A-04D2D5090140}"/>
          </ac:spMkLst>
        </pc:spChg>
        <pc:spChg chg="mod">
          <ac:chgData name="حصه بنت العتيبي" userId="c1fe605c-1aaf-4791-a440-af891effc177" providerId="ADAL" clId="{33C33C4D-FCEA-4D57-92FB-D70A56C446EE}" dt="2022-10-08T19:31:58.022" v="3046" actId="164"/>
          <ac:spMkLst>
            <pc:docMk/>
            <pc:sldMk cId="737710501" sldId="280"/>
            <ac:spMk id="40" creationId="{8EE0ED2F-E71A-F67B-0BD2-5D90BE083633}"/>
          </ac:spMkLst>
        </pc:spChg>
        <pc:spChg chg="mod">
          <ac:chgData name="حصه بنت العتيبي" userId="c1fe605c-1aaf-4791-a440-af891effc177" providerId="ADAL" clId="{33C33C4D-FCEA-4D57-92FB-D70A56C446EE}" dt="2022-10-08T19:31:58.022" v="3046" actId="164"/>
          <ac:spMkLst>
            <pc:docMk/>
            <pc:sldMk cId="737710501" sldId="280"/>
            <ac:spMk id="41" creationId="{AC6E91E2-0EA9-4D08-3B59-FBE68B94A911}"/>
          </ac:spMkLst>
        </pc:spChg>
        <pc:grpChg chg="add mod">
          <ac:chgData name="حصه بنت العتيبي" userId="c1fe605c-1aaf-4791-a440-af891effc177" providerId="ADAL" clId="{33C33C4D-FCEA-4D57-92FB-D70A56C446EE}" dt="2022-10-08T19:22:36.998" v="2957"/>
          <ac:grpSpMkLst>
            <pc:docMk/>
            <pc:sldMk cId="737710501" sldId="280"/>
            <ac:grpSpMk id="4" creationId="{33FA02DD-FB38-5DF0-A5FE-6E74A41E4A87}"/>
          </ac:grpSpMkLst>
        </pc:grpChg>
        <pc:grpChg chg="del mod">
          <ac:chgData name="حصه بنت العتيبي" userId="c1fe605c-1aaf-4791-a440-af891effc177" providerId="ADAL" clId="{33C33C4D-FCEA-4D57-92FB-D70A56C446EE}" dt="2022-10-08T19:28:55.848" v="3016" actId="27803"/>
          <ac:grpSpMkLst>
            <pc:docMk/>
            <pc:sldMk cId="737710501" sldId="280"/>
            <ac:grpSpMk id="15" creationId="{9BBCB3CF-54A1-B852-446A-624D6ED9B1A6}"/>
          </ac:grpSpMkLst>
        </pc:grpChg>
        <pc:grpChg chg="add mod">
          <ac:chgData name="حصه بنت العتيبي" userId="c1fe605c-1aaf-4791-a440-af891effc177" providerId="ADAL" clId="{33C33C4D-FCEA-4D57-92FB-D70A56C446EE}" dt="2022-10-08T19:29:14.582" v="3020" actId="1076"/>
          <ac:grpSpMkLst>
            <pc:docMk/>
            <pc:sldMk cId="737710501" sldId="280"/>
            <ac:grpSpMk id="18" creationId="{C5BCBA59-48C4-15E6-7481-1AD0BD60E8E4}"/>
          </ac:grpSpMkLst>
        </pc:grpChg>
        <pc:grpChg chg="del mod">
          <ac:chgData name="حصه بنت العتيبي" userId="c1fe605c-1aaf-4791-a440-af891effc177" providerId="ADAL" clId="{33C33C4D-FCEA-4D57-92FB-D70A56C446EE}" dt="2022-10-08T19:29:43.154" v="3026" actId="27803"/>
          <ac:grpSpMkLst>
            <pc:docMk/>
            <pc:sldMk cId="737710501" sldId="280"/>
            <ac:grpSpMk id="20" creationId="{93B77FAD-1E20-C7BF-9DAE-8C2B8BC0C739}"/>
          </ac:grpSpMkLst>
        </pc:grpChg>
        <pc:grpChg chg="add mod">
          <ac:chgData name="حصه بنت العتيبي" userId="c1fe605c-1aaf-4791-a440-af891effc177" providerId="ADAL" clId="{33C33C4D-FCEA-4D57-92FB-D70A56C446EE}" dt="2022-10-08T19:30:40.173" v="3034" actId="1076"/>
          <ac:grpSpMkLst>
            <pc:docMk/>
            <pc:sldMk cId="737710501" sldId="280"/>
            <ac:grpSpMk id="29" creationId="{5D482E5E-DE44-87F6-324D-1C4E280165AE}"/>
          </ac:grpSpMkLst>
        </pc:grpChg>
        <pc:grpChg chg="del mod">
          <ac:chgData name="حصه بنت العتيبي" userId="c1fe605c-1aaf-4791-a440-af891effc177" providerId="ADAL" clId="{33C33C4D-FCEA-4D57-92FB-D70A56C446EE}" dt="2022-10-08T19:30:47.388" v="3037" actId="27803"/>
          <ac:grpSpMkLst>
            <pc:docMk/>
            <pc:sldMk cId="737710501" sldId="280"/>
            <ac:grpSpMk id="30" creationId="{D78A04A9-C01F-DCA9-F446-11D7C373BF86}"/>
          </ac:grpSpMkLst>
        </pc:grpChg>
        <pc:grpChg chg="add mod">
          <ac:chgData name="حصه بنت العتيبي" userId="c1fe605c-1aaf-4791-a440-af891effc177" providerId="ADAL" clId="{33C33C4D-FCEA-4D57-92FB-D70A56C446EE}" dt="2022-10-08T19:31:58.022" v="3046" actId="164"/>
          <ac:grpSpMkLst>
            <pc:docMk/>
            <pc:sldMk cId="737710501" sldId="280"/>
            <ac:grpSpMk id="42" creationId="{F1068BD2-F782-5C3E-9504-2D7E78D6003D}"/>
          </ac:grpSpMkLst>
        </pc:grpChg>
        <pc:picChg chg="mod">
          <ac:chgData name="حصه بنت العتيبي" userId="c1fe605c-1aaf-4791-a440-af891effc177" providerId="ADAL" clId="{33C33C4D-FCEA-4D57-92FB-D70A56C446EE}" dt="2022-10-08T19:22:36.998" v="2957"/>
          <ac:picMkLst>
            <pc:docMk/>
            <pc:sldMk cId="737710501" sldId="280"/>
            <ac:picMk id="6" creationId="{0C26C67A-78D3-6020-6ED5-6F975E4D6D99}"/>
          </ac:picMkLst>
        </pc:picChg>
        <pc:picChg chg="add del mod">
          <ac:chgData name="حصه بنت العتيبي" userId="c1fe605c-1aaf-4791-a440-af891effc177" providerId="ADAL" clId="{33C33C4D-FCEA-4D57-92FB-D70A56C446EE}" dt="2022-10-08T19:28:55.848" v="3016" actId="27803"/>
          <ac:picMkLst>
            <pc:docMk/>
            <pc:sldMk cId="737710501" sldId="280"/>
            <ac:picMk id="8" creationId="{144B1226-D75A-8BDA-0ADB-FEE6D483C8E0}"/>
          </ac:picMkLst>
        </pc:picChg>
        <pc:picChg chg="add del mod">
          <ac:chgData name="حصه بنت العتيبي" userId="c1fe605c-1aaf-4791-a440-af891effc177" providerId="ADAL" clId="{33C33C4D-FCEA-4D57-92FB-D70A56C446EE}" dt="2022-10-08T19:29:23.102" v="3021" actId="27803"/>
          <ac:picMkLst>
            <pc:docMk/>
            <pc:sldMk cId="737710501" sldId="280"/>
            <ac:picMk id="10" creationId="{32BA39F0-ABDA-0FD3-9809-A4B3C6B322D4}"/>
          </ac:picMkLst>
        </pc:picChg>
        <pc:picChg chg="add del mod">
          <ac:chgData name="حصه بنت العتيبي" userId="c1fe605c-1aaf-4791-a440-af891effc177" providerId="ADAL" clId="{33C33C4D-FCEA-4D57-92FB-D70A56C446EE}" dt="2022-10-08T19:30:47.388" v="3037" actId="27803"/>
          <ac:picMkLst>
            <pc:docMk/>
            <pc:sldMk cId="737710501" sldId="280"/>
            <ac:picMk id="12" creationId="{A8068B5D-29BB-D70E-C703-C803A0068891}"/>
          </ac:picMkLst>
        </pc:picChg>
        <pc:picChg chg="add del mod">
          <ac:chgData name="حصه بنت العتيبي" userId="c1fe605c-1aaf-4791-a440-af891effc177" providerId="ADAL" clId="{33C33C4D-FCEA-4D57-92FB-D70A56C446EE}" dt="2022-10-08T19:29:43.154" v="3026" actId="27803"/>
          <ac:picMkLst>
            <pc:docMk/>
            <pc:sldMk cId="737710501" sldId="280"/>
            <ac:picMk id="14" creationId="{0E14C84D-9468-63E1-5A72-CD728ED2343B}"/>
          </ac:picMkLst>
        </pc:picChg>
        <pc:picChg chg="add mod">
          <ac:chgData name="حصه بنت العتيبي" userId="c1fe605c-1aaf-4791-a440-af891effc177" providerId="ADAL" clId="{33C33C4D-FCEA-4D57-92FB-D70A56C446EE}" dt="2022-10-08T19:48:03.292" v="3126" actId="1076"/>
          <ac:picMkLst>
            <pc:docMk/>
            <pc:sldMk cId="737710501" sldId="280"/>
            <ac:picMk id="43" creationId="{B9EE2ACF-A63B-B52A-A3F0-3C5BF9762A9E}"/>
          </ac:picMkLst>
        </pc:picChg>
        <pc:picChg chg="add mod">
          <ac:chgData name="حصه بنت العتيبي" userId="c1fe605c-1aaf-4791-a440-af891effc177" providerId="ADAL" clId="{33C33C4D-FCEA-4D57-92FB-D70A56C446EE}" dt="2022-10-08T19:32:14.269" v="3052" actId="1076"/>
          <ac:picMkLst>
            <pc:docMk/>
            <pc:sldMk cId="737710501" sldId="280"/>
            <ac:picMk id="1026" creationId="{BA68D2D8-FEE3-3AA9-FC64-AF8FB2013FC3}"/>
          </ac:picMkLst>
        </pc:picChg>
      </pc:sldChg>
      <pc:sldChg chg="addSp modSp mod modTransition">
        <pc:chgData name="حصه بنت العتيبي" userId="c1fe605c-1aaf-4791-a440-af891effc177" providerId="ADAL" clId="{33C33C4D-FCEA-4D57-92FB-D70A56C446EE}" dt="2022-10-28T09:31:54.228" v="3193"/>
        <pc:sldMkLst>
          <pc:docMk/>
          <pc:sldMk cId="4251735175" sldId="281"/>
        </pc:sldMkLst>
        <pc:picChg chg="mod">
          <ac:chgData name="حصه بنت العتيبي" userId="c1fe605c-1aaf-4791-a440-af891effc177" providerId="ADAL" clId="{33C33C4D-FCEA-4D57-92FB-D70A56C446EE}" dt="2022-10-09T05:42:23.747" v="3156" actId="1076"/>
          <ac:picMkLst>
            <pc:docMk/>
            <pc:sldMk cId="4251735175" sldId="281"/>
            <ac:picMk id="7" creationId="{AC63F4C6-447E-8B67-D030-EC531EC7AA67}"/>
          </ac:picMkLst>
        </pc:picChg>
        <pc:picChg chg="add mod">
          <ac:chgData name="حصه بنت العتيبي" userId="c1fe605c-1aaf-4791-a440-af891effc177" providerId="ADAL" clId="{33C33C4D-FCEA-4D57-92FB-D70A56C446EE}" dt="2022-10-09T05:42:21.616" v="3155" actId="1076"/>
          <ac:picMkLst>
            <pc:docMk/>
            <pc:sldMk cId="4251735175" sldId="281"/>
            <ac:picMk id="8" creationId="{BA73F3FD-543B-20D5-D2FC-6BAF391ABAEF}"/>
          </ac:picMkLst>
        </pc:picChg>
      </pc:sldChg>
      <pc:sldMasterChg chg="addSp modSp mod modTransition setBg modSldLayout">
        <pc:chgData name="حصه بنت العتيبي" userId="c1fe605c-1aaf-4791-a440-af891effc177" providerId="ADAL" clId="{33C33C4D-FCEA-4D57-92FB-D70A56C446EE}" dt="2022-10-08T15:49:45.864" v="1844" actId="1076"/>
        <pc:sldMasterMkLst>
          <pc:docMk/>
          <pc:sldMasterMk cId="3090413648" sldId="2147483648"/>
        </pc:sldMasterMkLst>
        <pc:spChg chg="add mod">
          <ac:chgData name="حصه بنت العتيبي" userId="c1fe605c-1aaf-4791-a440-af891effc177" providerId="ADAL" clId="{33C33C4D-FCEA-4D57-92FB-D70A56C446EE}" dt="2022-10-08T13:18:51.667" v="1453" actId="113"/>
          <ac:spMkLst>
            <pc:docMk/>
            <pc:sldMasterMk cId="3090413648" sldId="2147483648"/>
            <ac:spMk id="7" creationId="{7B47AAF3-3672-C725-FA92-81804BBB39AE}"/>
          </ac:spMkLst>
        </pc:spChg>
        <pc:spChg chg="add mod">
          <ac:chgData name="حصه بنت العتيبي" userId="c1fe605c-1aaf-4791-a440-af891effc177" providerId="ADAL" clId="{33C33C4D-FCEA-4D57-92FB-D70A56C446EE}" dt="2022-10-08T15:49:45.864" v="1844" actId="1076"/>
          <ac:spMkLst>
            <pc:docMk/>
            <pc:sldMasterMk cId="3090413648" sldId="2147483648"/>
            <ac:spMk id="8" creationId="{D04CB1D5-1F9C-8231-A60D-8D449B6FCC56}"/>
          </ac:spMkLst>
        </pc:spChg>
        <pc:sldLayoutChg chg="modTransition setBg">
          <pc:chgData name="حصه بنت العتيبي" userId="c1fe605c-1aaf-4791-a440-af891effc177" providerId="ADAL" clId="{33C33C4D-FCEA-4D57-92FB-D70A56C446EE}" dt="2022-10-08T13:37:54.402" v="1511"/>
          <pc:sldLayoutMkLst>
            <pc:docMk/>
            <pc:sldMasterMk cId="3090413648" sldId="2147483648"/>
            <pc:sldLayoutMk cId="2416190066" sldId="2147483649"/>
          </pc:sldLayoutMkLst>
        </pc:sldLayoutChg>
        <pc:sldLayoutChg chg="modTransition setBg">
          <pc:chgData name="حصه بنت العتيبي" userId="c1fe605c-1aaf-4791-a440-af891effc177" providerId="ADAL" clId="{33C33C4D-FCEA-4D57-92FB-D70A56C446EE}" dt="2022-10-08T13:37:54.402" v="1511"/>
          <pc:sldLayoutMkLst>
            <pc:docMk/>
            <pc:sldMasterMk cId="3090413648" sldId="2147483648"/>
            <pc:sldLayoutMk cId="1635517757" sldId="2147483650"/>
          </pc:sldLayoutMkLst>
        </pc:sldLayoutChg>
        <pc:sldLayoutChg chg="modTransition setBg">
          <pc:chgData name="حصه بنت العتيبي" userId="c1fe605c-1aaf-4791-a440-af891effc177" providerId="ADAL" clId="{33C33C4D-FCEA-4D57-92FB-D70A56C446EE}" dt="2022-10-08T13:37:54.402" v="1511"/>
          <pc:sldLayoutMkLst>
            <pc:docMk/>
            <pc:sldMasterMk cId="3090413648" sldId="2147483648"/>
            <pc:sldLayoutMk cId="1206579944" sldId="2147483651"/>
          </pc:sldLayoutMkLst>
        </pc:sldLayoutChg>
        <pc:sldLayoutChg chg="modTransition setBg">
          <pc:chgData name="حصه بنت العتيبي" userId="c1fe605c-1aaf-4791-a440-af891effc177" providerId="ADAL" clId="{33C33C4D-FCEA-4D57-92FB-D70A56C446EE}" dt="2022-10-08T13:37:54.402" v="1511"/>
          <pc:sldLayoutMkLst>
            <pc:docMk/>
            <pc:sldMasterMk cId="3090413648" sldId="2147483648"/>
            <pc:sldLayoutMk cId="2203030374" sldId="2147483652"/>
          </pc:sldLayoutMkLst>
        </pc:sldLayoutChg>
        <pc:sldLayoutChg chg="modTransition setBg">
          <pc:chgData name="حصه بنت العتيبي" userId="c1fe605c-1aaf-4791-a440-af891effc177" providerId="ADAL" clId="{33C33C4D-FCEA-4D57-92FB-D70A56C446EE}" dt="2022-10-08T13:37:54.402" v="1511"/>
          <pc:sldLayoutMkLst>
            <pc:docMk/>
            <pc:sldMasterMk cId="3090413648" sldId="2147483648"/>
            <pc:sldLayoutMk cId="3631564724" sldId="2147483653"/>
          </pc:sldLayoutMkLst>
        </pc:sldLayoutChg>
        <pc:sldLayoutChg chg="modTransition setBg">
          <pc:chgData name="حصه بنت العتيبي" userId="c1fe605c-1aaf-4791-a440-af891effc177" providerId="ADAL" clId="{33C33C4D-FCEA-4D57-92FB-D70A56C446EE}" dt="2022-10-08T13:37:54.402" v="1511"/>
          <pc:sldLayoutMkLst>
            <pc:docMk/>
            <pc:sldMasterMk cId="3090413648" sldId="2147483648"/>
            <pc:sldLayoutMk cId="3441403681" sldId="2147483654"/>
          </pc:sldLayoutMkLst>
        </pc:sldLayoutChg>
        <pc:sldLayoutChg chg="modTransition setBg">
          <pc:chgData name="حصه بنت العتيبي" userId="c1fe605c-1aaf-4791-a440-af891effc177" providerId="ADAL" clId="{33C33C4D-FCEA-4D57-92FB-D70A56C446EE}" dt="2022-10-08T13:37:54.402" v="1511"/>
          <pc:sldLayoutMkLst>
            <pc:docMk/>
            <pc:sldMasterMk cId="3090413648" sldId="2147483648"/>
            <pc:sldLayoutMk cId="2024544404" sldId="2147483655"/>
          </pc:sldLayoutMkLst>
        </pc:sldLayoutChg>
        <pc:sldLayoutChg chg="modTransition setBg">
          <pc:chgData name="حصه بنت العتيبي" userId="c1fe605c-1aaf-4791-a440-af891effc177" providerId="ADAL" clId="{33C33C4D-FCEA-4D57-92FB-D70A56C446EE}" dt="2022-10-08T13:37:54.402" v="1511"/>
          <pc:sldLayoutMkLst>
            <pc:docMk/>
            <pc:sldMasterMk cId="3090413648" sldId="2147483648"/>
            <pc:sldLayoutMk cId="1798881090" sldId="2147483656"/>
          </pc:sldLayoutMkLst>
        </pc:sldLayoutChg>
        <pc:sldLayoutChg chg="modTransition setBg">
          <pc:chgData name="حصه بنت العتيبي" userId="c1fe605c-1aaf-4791-a440-af891effc177" providerId="ADAL" clId="{33C33C4D-FCEA-4D57-92FB-D70A56C446EE}" dt="2022-10-08T13:37:54.402" v="1511"/>
          <pc:sldLayoutMkLst>
            <pc:docMk/>
            <pc:sldMasterMk cId="3090413648" sldId="2147483648"/>
            <pc:sldLayoutMk cId="1228472401" sldId="2147483657"/>
          </pc:sldLayoutMkLst>
        </pc:sldLayoutChg>
        <pc:sldLayoutChg chg="modTransition setBg">
          <pc:chgData name="حصه بنت العتيبي" userId="c1fe605c-1aaf-4791-a440-af891effc177" providerId="ADAL" clId="{33C33C4D-FCEA-4D57-92FB-D70A56C446EE}" dt="2022-10-08T13:37:54.402" v="1511"/>
          <pc:sldLayoutMkLst>
            <pc:docMk/>
            <pc:sldMasterMk cId="3090413648" sldId="2147483648"/>
            <pc:sldLayoutMk cId="4044616877" sldId="2147483658"/>
          </pc:sldLayoutMkLst>
        </pc:sldLayoutChg>
        <pc:sldLayoutChg chg="modTransition setBg">
          <pc:chgData name="حصه بنت العتيبي" userId="c1fe605c-1aaf-4791-a440-af891effc177" providerId="ADAL" clId="{33C33C4D-FCEA-4D57-92FB-D70A56C446EE}" dt="2022-10-08T13:37:54.402" v="1511"/>
          <pc:sldLayoutMkLst>
            <pc:docMk/>
            <pc:sldMasterMk cId="3090413648" sldId="2147483648"/>
            <pc:sldLayoutMk cId="430776246" sldId="2147483659"/>
          </pc:sldLayoutMkLst>
        </pc:sldLayoutChg>
        <pc:sldLayoutChg chg="modSp setBg">
          <pc:chgData name="حصه بنت العتيبي" userId="c1fe605c-1aaf-4791-a440-af891effc177" providerId="ADAL" clId="{33C33C4D-FCEA-4D57-92FB-D70A56C446EE}" dt="2022-10-08T13:37:54.402" v="1511"/>
          <pc:sldLayoutMkLst>
            <pc:docMk/>
            <pc:sldMasterMk cId="3090413648" sldId="2147483648"/>
            <pc:sldLayoutMk cId="2501822472" sldId="2147483660"/>
          </pc:sldLayoutMkLst>
        </pc:sldLayoutChg>
        <pc:sldLayoutChg chg="setBg">
          <pc:chgData name="حصه بنت العتيبي" userId="c1fe605c-1aaf-4791-a440-af891effc177" providerId="ADAL" clId="{33C33C4D-FCEA-4D57-92FB-D70A56C446EE}" dt="2022-10-08T13:37:54.402" v="1511"/>
          <pc:sldLayoutMkLst>
            <pc:docMk/>
            <pc:sldMasterMk cId="3090413648" sldId="2147483648"/>
            <pc:sldLayoutMk cId="3245568547" sldId="2147483661"/>
          </pc:sldLayoutMkLst>
        </pc:sldLayoutChg>
      </pc:sldMasterChg>
    </pc:docChg>
  </pc:docChgLst>
  <pc:docChgLst>
    <pc:chgData name="حصه بنت العتيبي" userId="c1fe605c-1aaf-4791-a440-af891effc177" providerId="ADAL" clId="{DF37DF5C-ED82-4428-AFF2-BC45FF648235}"/>
    <pc:docChg chg="custSel modSld">
      <pc:chgData name="حصه بنت العتيبي" userId="c1fe605c-1aaf-4791-a440-af891effc177" providerId="ADAL" clId="{DF37DF5C-ED82-4428-AFF2-BC45FF648235}" dt="2023-09-26T17:22:31.246" v="1" actId="21"/>
      <pc:docMkLst>
        <pc:docMk/>
      </pc:docMkLst>
      <pc:sldChg chg="delSp mod">
        <pc:chgData name="حصه بنت العتيبي" userId="c1fe605c-1aaf-4791-a440-af891effc177" providerId="ADAL" clId="{DF37DF5C-ED82-4428-AFF2-BC45FF648235}" dt="2023-09-26T17:22:25.985" v="0" actId="21"/>
        <pc:sldMkLst>
          <pc:docMk/>
          <pc:sldMk cId="2021136726" sldId="270"/>
        </pc:sldMkLst>
        <pc:picChg chg="del">
          <ac:chgData name="حصه بنت العتيبي" userId="c1fe605c-1aaf-4791-a440-af891effc177" providerId="ADAL" clId="{DF37DF5C-ED82-4428-AFF2-BC45FF648235}" dt="2023-09-26T17:22:25.985" v="0" actId="21"/>
          <ac:picMkLst>
            <pc:docMk/>
            <pc:sldMk cId="2021136726" sldId="270"/>
            <ac:picMk id="6" creationId="{992361B8-7B7C-B8DC-A535-1849F0C3F438}"/>
          </ac:picMkLst>
        </pc:picChg>
      </pc:sldChg>
      <pc:sldChg chg="delSp mod">
        <pc:chgData name="حصه بنت العتيبي" userId="c1fe605c-1aaf-4791-a440-af891effc177" providerId="ADAL" clId="{DF37DF5C-ED82-4428-AFF2-BC45FF648235}" dt="2023-09-26T17:22:31.246" v="1" actId="21"/>
        <pc:sldMkLst>
          <pc:docMk/>
          <pc:sldMk cId="4251735175" sldId="281"/>
        </pc:sldMkLst>
        <pc:picChg chg="del">
          <ac:chgData name="حصه بنت العتيبي" userId="c1fe605c-1aaf-4791-a440-af891effc177" providerId="ADAL" clId="{DF37DF5C-ED82-4428-AFF2-BC45FF648235}" dt="2023-09-26T17:22:31.246" v="1" actId="21"/>
          <ac:picMkLst>
            <pc:docMk/>
            <pc:sldMk cId="4251735175" sldId="281"/>
            <ac:picMk id="8" creationId="{BA73F3FD-543B-20D5-D2FC-6BAF391ABAE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2305CA6-86CD-4790-9488-A6E08BB05FE9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A5FE306-0863-4FCE-A3C6-7B1406E270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5638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9433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179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5080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850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879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022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453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016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303f8047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303f8047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746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466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339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493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303f8047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303f80478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454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E306-0863-4FCE-A3C6-7B1406E270AE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776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669144-913C-F7E7-0BA0-35FB8648D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88CE48C-E60A-655B-B864-F1B869ABC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F9B7540-7D64-80E5-06A7-8B6AD955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FB47-9B91-467A-8668-055CAEC4F9B4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71BB7A-4F46-D77B-A627-F1B5B04B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AC324CC-98B2-92AA-E4DA-B948C19AB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0832-2587-4EDE-96D5-2025294CF1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6190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9005EA-C3CF-2338-FC28-B295194E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564041-834A-DFCD-ADDA-BD75F8038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9DC1B1E-3CBE-A81D-1470-166F00C5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FB47-9B91-467A-8668-055CAEC4F9B4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F5D1CE-74D4-7EBA-0589-22DCB1940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557A13-C453-FD9C-A72B-E4ACB6A7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0832-2587-4EDE-96D5-2025294CF1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4616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C4DDF55-F282-A562-94CF-763750BF3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9F18DD2-7012-6932-2B17-1E3DC2A17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504D4CB-5612-4CB3-38AE-8E1B70C9E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FB47-9B91-467A-8668-055CAEC4F9B4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46E209-2FD8-35E4-A9FC-CB39AAFB7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DFC7BE-FD51-614A-4E8B-F0123FA55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0832-2587-4EDE-96D5-2025294CF1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0776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968300" y="584416"/>
            <a:ext cx="65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ubTitle" idx="1"/>
          </p:nvPr>
        </p:nvSpPr>
        <p:spPr>
          <a:xfrm>
            <a:off x="2269500" y="3471507"/>
            <a:ext cx="2125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ubTitle" idx="2"/>
          </p:nvPr>
        </p:nvSpPr>
        <p:spPr>
          <a:xfrm>
            <a:off x="2269500" y="3968941"/>
            <a:ext cx="2125600" cy="12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3"/>
          </p:nvPr>
        </p:nvSpPr>
        <p:spPr>
          <a:xfrm>
            <a:off x="5033200" y="3471507"/>
            <a:ext cx="2125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4"/>
          </p:nvPr>
        </p:nvSpPr>
        <p:spPr>
          <a:xfrm>
            <a:off x="5033200" y="3968941"/>
            <a:ext cx="2125600" cy="12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5"/>
          </p:nvPr>
        </p:nvSpPr>
        <p:spPr>
          <a:xfrm>
            <a:off x="7796900" y="3471507"/>
            <a:ext cx="2125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6"/>
          </p:nvPr>
        </p:nvSpPr>
        <p:spPr>
          <a:xfrm>
            <a:off x="7796900" y="3968941"/>
            <a:ext cx="2125600" cy="12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22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968300" y="584416"/>
            <a:ext cx="103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632508" y="3770900"/>
            <a:ext cx="3131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632508" y="4242835"/>
            <a:ext cx="3131200" cy="13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431492" y="3770900"/>
            <a:ext cx="31280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431492" y="4242835"/>
            <a:ext cx="3128000" cy="13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556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2BA3FA-0089-7673-112A-585460005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B17B88-61CB-C656-7714-114AE8CA8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108C2D3-3BE8-F647-D3CF-4C3F367D0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FB47-9B91-467A-8668-055CAEC4F9B4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FB421F0-3D7E-6575-F096-12108A01E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049669F-B614-0C12-E4BE-568EEBE8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0832-2587-4EDE-96D5-2025294CF1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5517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CB90AE-FFFB-0BB3-2529-BF139CEB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562A544-1F64-E274-422B-6E701E464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9A17401-2160-6563-5983-C54EDA15B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FB47-9B91-467A-8668-055CAEC4F9B4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723917-F016-0F08-1EDF-20E84FD0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FD484B7-D4AC-5127-0620-D520FE583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0832-2587-4EDE-96D5-2025294CF1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6579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DBA197-546A-2E6D-E854-A7559BCF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A83F54A-ACE0-3E19-3769-3406A0C94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41353A4-8AAD-7E2B-BB91-7B20D667C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1622469-ABC6-3A4A-AEB8-B8F28979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FB47-9B91-467A-8668-055CAEC4F9B4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B1F62F6-4AEC-5216-B0BF-F347E5B5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C0D4838-4451-8085-395D-F18ACD80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0832-2587-4EDE-96D5-2025294CF1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3030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4DAF77-41FB-9589-F948-084A3B00B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DD1E8FF-1027-9136-5533-7D0BC85CB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72F2957-B967-9D9E-55A8-57DF89B93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F099DA5-6A9C-330C-95EE-255D3E3B55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23B80D4-D542-12FA-8DC9-DC17D4E744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93C7EBF-8280-C884-52DF-70EB8D2BE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FB47-9B91-467A-8668-055CAEC4F9B4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8EE1AB1-2AF4-CE45-228C-8CEB7A0EB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B2CF28B-F5F3-B8C4-AF91-4A1D22861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0832-2587-4EDE-96D5-2025294CF1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1564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0C41E5-514B-C615-452C-869A6E656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DF38736-BD67-CB0E-296E-04BCD374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FB47-9B91-467A-8668-055CAEC4F9B4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C8D4796-5D63-B199-6B21-F1F456AA5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7B2FC68-46FB-C6D6-3F8E-BDBB964EB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0832-2587-4EDE-96D5-2025294CF1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1403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C02E40A-CF75-966B-201E-82BEB3CB4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FB47-9B91-467A-8668-055CAEC4F9B4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859F5A1-46E4-4AEF-6830-28802AC32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A00613B-7192-B3FA-A704-2632D758C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0832-2587-4EDE-96D5-2025294CF1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544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FEA0C5-28AD-5FFE-8D26-8F014953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3E328CD-BAD5-CA5C-BBEB-EFBAEBB1C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62A6C5F-7929-9D64-5AD0-A83FEFC0C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FC2E344-8B6F-549D-46F1-3A83DA314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FB47-9B91-467A-8668-055CAEC4F9B4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9FCBC4A-862B-4CC5-E027-706C718E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F099737-BE9D-5054-6B6F-F2A14EA1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0832-2587-4EDE-96D5-2025294CF1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8881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58A5E6-AC30-7150-3997-7D8EE75D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F2481FF-8E54-41C5-E3A0-80C94B38CB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06C31C-9E72-84D5-37BF-1DD76F775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2988E9C-3498-2137-1373-FAA77269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FB47-9B91-467A-8668-055CAEC4F9B4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AD9A127-1839-29CB-9DFA-0CE964CD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466C1F5-8864-99E3-4690-51712456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0832-2587-4EDE-96D5-2025294CF1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8472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77573D6-AC32-323A-3F42-708A7D0C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E9C08BB-2A98-7241-71E7-B86C1323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4512BE0-EB92-22CB-2194-08E18EA264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4FB47-9B91-467A-8668-055CAEC4F9B4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32B7C8-CCF0-23E2-2F4F-9D4F432465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E58AD7-5E9B-0BB3-17DC-C5A67263F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80832-2587-4EDE-96D5-2025294CF131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B47AAF3-3672-C725-FA92-81804BBB39AE}"/>
              </a:ext>
            </a:extLst>
          </p:cNvPr>
          <p:cNvSpPr txBox="1"/>
          <p:nvPr userDrawn="1"/>
        </p:nvSpPr>
        <p:spPr>
          <a:xfrm>
            <a:off x="0" y="6721475"/>
            <a:ext cx="55372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b="1" dirty="0">
                <a:latin typeface="Dancing Script" panose="03080600040507000D00" pitchFamily="66" charset="0"/>
                <a:cs typeface="MV Boli" panose="02000500030200090000" pitchFamily="2" charset="0"/>
              </a:rPr>
              <a:t>Done by Hissah Alotaibi</a:t>
            </a:r>
            <a:endParaRPr lang="ar-SA" sz="3600" b="1" dirty="0">
              <a:latin typeface="Dancing Script" panose="03080600040507000D00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4CB1D5-1F9C-8231-A60D-8D449B6FCC56}"/>
              </a:ext>
            </a:extLst>
          </p:cNvPr>
          <p:cNvSpPr txBox="1"/>
          <p:nvPr userDrawn="1"/>
        </p:nvSpPr>
        <p:spPr>
          <a:xfrm rot="16200000">
            <a:off x="9100235" y="3766234"/>
            <a:ext cx="55372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Dancing Script" panose="03080600040507000D00" pitchFamily="66" charset="0"/>
                <a:cs typeface="MV Boli" panose="02000500030200090000" pitchFamily="2" charset="0"/>
              </a:rPr>
              <a:t>Done by Hissah Alotaibi</a:t>
            </a:r>
            <a:endParaRPr lang="ar-SA" sz="3600" b="1" dirty="0">
              <a:solidFill>
                <a:schemeClr val="bg1">
                  <a:lumMod val="95000"/>
                </a:schemeClr>
              </a:solidFill>
              <a:latin typeface="Dancing Script" panose="03080600040507000D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41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12" Type="http://schemas.openxmlformats.org/officeDocument/2006/relationships/image" Target="../media/image22.tmp"/><Relationship Id="rId2" Type="http://schemas.openxmlformats.org/officeDocument/2006/relationships/audio" Target="../media/media1.mp3"/><Relationship Id="rId16" Type="http://schemas.openxmlformats.org/officeDocument/2006/relationships/image" Target="../media/image26.emf"/><Relationship Id="rId1" Type="http://schemas.microsoft.com/office/2007/relationships/media" Target="../media/media1.mp3"/><Relationship Id="rId6" Type="http://schemas.openxmlformats.org/officeDocument/2006/relationships/image" Target="../media/image18.tmp"/><Relationship Id="rId11" Type="http://schemas.openxmlformats.org/officeDocument/2006/relationships/image" Target="../media/image21.emf"/><Relationship Id="rId5" Type="http://schemas.openxmlformats.org/officeDocument/2006/relationships/image" Target="../media/image17.tmp"/><Relationship Id="rId15" Type="http://schemas.openxmlformats.org/officeDocument/2006/relationships/image" Target="../media/image25.tmp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jpeg"/><Relationship Id="rId14" Type="http://schemas.openxmlformats.org/officeDocument/2006/relationships/image" Target="../media/image24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tm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emf"/><Relationship Id="rId11" Type="http://schemas.openxmlformats.org/officeDocument/2006/relationships/image" Target="../media/image19.jpeg"/><Relationship Id="rId5" Type="http://schemas.openxmlformats.org/officeDocument/2006/relationships/image" Target="../media/image26.emf"/><Relationship Id="rId10" Type="http://schemas.openxmlformats.org/officeDocument/2006/relationships/image" Target="../media/image20.png"/><Relationship Id="rId4" Type="http://schemas.openxmlformats.org/officeDocument/2006/relationships/image" Target="../media/image25.tmp"/><Relationship Id="rId9" Type="http://schemas.openxmlformats.org/officeDocument/2006/relationships/image" Target="../media/image24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em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tmp"/><Relationship Id="rId11" Type="http://schemas.openxmlformats.org/officeDocument/2006/relationships/image" Target="../media/image19.jpeg"/><Relationship Id="rId5" Type="http://schemas.openxmlformats.org/officeDocument/2006/relationships/image" Target="../media/image21.emf"/><Relationship Id="rId10" Type="http://schemas.openxmlformats.org/officeDocument/2006/relationships/image" Target="../media/image20.png"/><Relationship Id="rId4" Type="http://schemas.openxmlformats.org/officeDocument/2006/relationships/image" Target="../media/image24.tmp"/><Relationship Id="rId9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tmp"/><Relationship Id="rId12" Type="http://schemas.openxmlformats.org/officeDocument/2006/relationships/image" Target="../media/image19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emf"/><Relationship Id="rId11" Type="http://schemas.openxmlformats.org/officeDocument/2006/relationships/image" Target="../media/image20.png"/><Relationship Id="rId5" Type="http://schemas.openxmlformats.org/officeDocument/2006/relationships/image" Target="../media/image23.emf"/><Relationship Id="rId10" Type="http://schemas.openxmlformats.org/officeDocument/2006/relationships/image" Target="../media/image24.tm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em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tmp"/><Relationship Id="rId11" Type="http://schemas.openxmlformats.org/officeDocument/2006/relationships/image" Target="../media/image20.png"/><Relationship Id="rId5" Type="http://schemas.openxmlformats.org/officeDocument/2006/relationships/image" Target="../media/image22.tmp"/><Relationship Id="rId10" Type="http://schemas.openxmlformats.org/officeDocument/2006/relationships/image" Target="../media/image19.jpeg"/><Relationship Id="rId4" Type="http://schemas.openxmlformats.org/officeDocument/2006/relationships/image" Target="../media/image21.emf"/><Relationship Id="rId9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image" Target="../media/image17.tmp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18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file:///C:\Users\hp-pc\OneDrive%20-%20MKHG\Mega%20Goal%202.1\&#1588;&#1585;&#1610;&#1581;&#1577;%20&#1578;&#1593;&#1586;&#1610;&#1586;.pptm#-1,1,&#1593;&#1585;&#1590; &#1578;&#1602;&#1583;&#1610;&#1605;&#1610; &#1601;&#1610; PowerPoint" TargetMode="External"/><Relationship Id="rId5" Type="http://schemas.openxmlformats.org/officeDocument/2006/relationships/image" Target="../media/image28.tmp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tmp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28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webp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tm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microsoft.com/office/2017/06/relationships/model3d" Target="../media/model3d1.glb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17/06/relationships/model3d" Target="../media/model3d1.glb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15.jpe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ربع نص 36">
            <a:extLst>
              <a:ext uri="{FF2B5EF4-FFF2-40B4-BE49-F238E27FC236}">
                <a16:creationId xmlns:a16="http://schemas.microsoft.com/office/drawing/2014/main" id="{9DE27D69-A7CE-4572-6010-6E8AC031F5D8}"/>
              </a:ext>
            </a:extLst>
          </p:cNvPr>
          <p:cNvSpPr txBox="1"/>
          <p:nvPr/>
        </p:nvSpPr>
        <p:spPr>
          <a:xfrm>
            <a:off x="6252446" y="11009235"/>
            <a:ext cx="6403380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60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Dancing Script" panose="03080600040507000D00" pitchFamily="66" charset="0"/>
              </a:rPr>
              <a:t>Good Morning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F8D8BE55-F039-8171-FDFA-A4D74BB7298D}"/>
              </a:ext>
            </a:extLst>
          </p:cNvPr>
          <p:cNvSpPr txBox="1"/>
          <p:nvPr/>
        </p:nvSpPr>
        <p:spPr>
          <a:xfrm>
            <a:off x="6970903" y="22780786"/>
            <a:ext cx="6403380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5400" b="0" i="0" u="none" strike="noStrike" baseline="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Far and Away</a:t>
            </a:r>
            <a:endParaRPr lang="en-US" sz="66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481FD300-192E-A0DE-4755-6FDDF464C339}"/>
              </a:ext>
            </a:extLst>
          </p:cNvPr>
          <p:cNvSpPr txBox="1"/>
          <p:nvPr/>
        </p:nvSpPr>
        <p:spPr>
          <a:xfrm>
            <a:off x="6252446" y="18076790"/>
            <a:ext cx="640338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e_AlMohanad" panose="02060603050605020204" pitchFamily="18" charset="-78"/>
                <a:cs typeface="ae_AlMohanad" panose="02060603050605020204" pitchFamily="18" charset="-78"/>
              </a:rPr>
              <a:t>Mega Goal 2.1</a:t>
            </a: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1DED1766-9B99-B32D-D328-76785DC5B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8" y="15741411"/>
            <a:ext cx="4670759" cy="4670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74EA33BD-B5FC-9DC1-D0D9-7EF639625F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13071" r="4758" b="28889"/>
          <a:stretch/>
        </p:blipFill>
        <p:spPr>
          <a:xfrm>
            <a:off x="3744750" y="954741"/>
            <a:ext cx="5015391" cy="4948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2287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4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29F1AFD-6792-CBD3-FCF7-2E5364FCF6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6" t="19076" r="36000" b="2263"/>
          <a:stretch/>
        </p:blipFill>
        <p:spPr>
          <a:xfrm>
            <a:off x="190461" y="500183"/>
            <a:ext cx="4904257" cy="6220830"/>
          </a:xfrm>
          <a:prstGeom prst="rect">
            <a:avLst/>
          </a:prstGeom>
          <a:effectLst>
            <a:outerShdw blurRad="342900" dist="2667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3C8D821-DD53-0403-70AF-DC81802AE8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7" t="26708" r="35858" b="52676"/>
          <a:stretch/>
        </p:blipFill>
        <p:spPr>
          <a:xfrm rot="21370386">
            <a:off x="5333186" y="449211"/>
            <a:ext cx="3661020" cy="1560876"/>
          </a:xfrm>
          <a:prstGeom prst="rect">
            <a:avLst/>
          </a:prstGeom>
          <a:effectLst>
            <a:outerShdw blurRad="342900" dist="2667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5" name="AutoShape 6" descr="Ecotourism PNG and Ecotourism Transparent Clipart Free Download. - CleanPNG  / KissPNG">
            <a:extLst>
              <a:ext uri="{FF2B5EF4-FFF2-40B4-BE49-F238E27FC236}">
                <a16:creationId xmlns:a16="http://schemas.microsoft.com/office/drawing/2014/main" id="{0369C100-88CE-F5BC-026C-F994994F8A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37574C42-D0B9-7419-A3E5-7DA18F6D7E3B}"/>
              </a:ext>
            </a:extLst>
          </p:cNvPr>
          <p:cNvGrpSpPr/>
          <p:nvPr/>
        </p:nvGrpSpPr>
        <p:grpSpPr>
          <a:xfrm>
            <a:off x="0" y="-1"/>
            <a:ext cx="3003176" cy="1000370"/>
            <a:chOff x="79404" y="306888"/>
            <a:chExt cx="3396748" cy="1000370"/>
          </a:xfrm>
        </p:grpSpPr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1726C6AE-73A4-949A-7EE3-951FA5F0C601}"/>
                </a:ext>
              </a:extLst>
            </p:cNvPr>
            <p:cNvSpPr/>
            <p:nvPr/>
          </p:nvSpPr>
          <p:spPr>
            <a:xfrm>
              <a:off x="483570" y="496233"/>
              <a:ext cx="2992582" cy="62167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400" dirty="0">
                  <a:ln w="0"/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Skimming</a:t>
              </a:r>
            </a:p>
          </p:txBody>
        </p:sp>
        <p:pic>
          <p:nvPicPr>
            <p:cNvPr id="7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8B488A3E-480E-4E76-E6E2-22CA464D5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04" y="306888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61">
            <a:extLst>
              <a:ext uri="{FF2B5EF4-FFF2-40B4-BE49-F238E27FC236}">
                <a16:creationId xmlns:a16="http://schemas.microsoft.com/office/drawing/2014/main" id="{238286E6-297A-CC84-08B5-6CD398D77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718" y="2200941"/>
            <a:ext cx="2808000" cy="1731169"/>
          </a:xfrm>
          <a:prstGeom prst="wedgeEllipseCallout">
            <a:avLst>
              <a:gd name="adj1" fmla="val -13260"/>
              <a:gd name="adj2" fmla="val 141204"/>
            </a:avLst>
          </a:prstGeom>
          <a:solidFill>
            <a:srgbClr val="FFC5CC"/>
          </a:solidFill>
          <a:ln>
            <a:noFill/>
          </a:ln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What do you think</a:t>
            </a:r>
            <a:r>
              <a:rPr lang="en-US" sz="2800" b="1" dirty="0">
                <a:solidFill>
                  <a:srgbClr val="FF0000"/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 they are?</a:t>
            </a:r>
          </a:p>
        </p:txBody>
      </p:sp>
      <p:sp>
        <p:nvSpPr>
          <p:cNvPr id="17" name="Rectangle 161">
            <a:extLst>
              <a:ext uri="{FF2B5EF4-FFF2-40B4-BE49-F238E27FC236}">
                <a16:creationId xmlns:a16="http://schemas.microsoft.com/office/drawing/2014/main" id="{4068C8EB-D376-6B1B-0FCF-0F4AECB96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409" y="2169319"/>
            <a:ext cx="2385132" cy="1341656"/>
          </a:xfrm>
          <a:prstGeom prst="wedgeEllipseCallout">
            <a:avLst>
              <a:gd name="adj1" fmla="val 3685"/>
              <a:gd name="adj2" fmla="val 180581"/>
            </a:avLst>
          </a:prstGeom>
          <a:solidFill>
            <a:srgbClr val="FFC5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How many?</a:t>
            </a:r>
          </a:p>
        </p:txBody>
      </p:sp>
      <p:sp>
        <p:nvSpPr>
          <p:cNvPr id="18" name="Forma libre 12">
            <a:extLst>
              <a:ext uri="{FF2B5EF4-FFF2-40B4-BE49-F238E27FC236}">
                <a16:creationId xmlns:a16="http://schemas.microsoft.com/office/drawing/2014/main" id="{A760FE1B-ACCC-D6EC-1387-A545B04F619E}"/>
              </a:ext>
            </a:extLst>
          </p:cNvPr>
          <p:cNvSpPr>
            <a:spLocks noChangeAspect="1"/>
          </p:cNvSpPr>
          <p:nvPr/>
        </p:nvSpPr>
        <p:spPr bwMode="auto">
          <a:xfrm>
            <a:off x="7438743" y="3610598"/>
            <a:ext cx="1831641" cy="2098583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Usual</a:t>
            </a:r>
            <a:r>
              <a:rPr lang="es-ES" sz="2400" b="1" dirty="0">
                <a:solidFill>
                  <a:srgbClr val="FFFF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?</a:t>
            </a:r>
          </a:p>
          <a:p>
            <a:pPr algn="ctr"/>
            <a:endParaRPr lang="es-ES" sz="1200" b="1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Unusual</a:t>
            </a:r>
            <a:r>
              <a:rPr lang="es-ES" sz="2400" b="1" dirty="0">
                <a:solidFill>
                  <a:srgbClr val="FFFF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?</a:t>
            </a:r>
          </a:p>
        </p:txBody>
      </p:sp>
      <p:pic>
        <p:nvPicPr>
          <p:cNvPr id="41" name="Picture 2" descr="Headphones Png Images – Browse 1,346 Stock Photos, Vectors, and Video |  Adobe Stock">
            <a:extLst>
              <a:ext uri="{FF2B5EF4-FFF2-40B4-BE49-F238E27FC236}">
                <a16:creationId xmlns:a16="http://schemas.microsoft.com/office/drawing/2014/main" id="{2ECC98A7-64BF-AAD1-B533-C543EC0B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97" y="21495788"/>
            <a:ext cx="1973676" cy="236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14">
            <a:extLst>
              <a:ext uri="{FF2B5EF4-FFF2-40B4-BE49-F238E27FC236}">
                <a16:creationId xmlns:a16="http://schemas.microsoft.com/office/drawing/2014/main" id="{7EF754C1-DEC5-3611-9FF0-B6863F8CDE16}"/>
              </a:ext>
            </a:extLst>
          </p:cNvPr>
          <p:cNvSpPr/>
          <p:nvPr/>
        </p:nvSpPr>
        <p:spPr>
          <a:xfrm>
            <a:off x="2928593" y="1697442"/>
            <a:ext cx="530087" cy="424070"/>
          </a:xfrm>
          <a:prstGeom prst="ellipse">
            <a:avLst/>
          </a:prstGeom>
          <a:solidFill>
            <a:srgbClr val="FFBE7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43" name="Oval 16">
            <a:extLst>
              <a:ext uri="{FF2B5EF4-FFF2-40B4-BE49-F238E27FC236}">
                <a16:creationId xmlns:a16="http://schemas.microsoft.com/office/drawing/2014/main" id="{36722B8A-0297-078E-FD2A-5464D4C516E0}"/>
              </a:ext>
            </a:extLst>
          </p:cNvPr>
          <p:cNvSpPr/>
          <p:nvPr/>
        </p:nvSpPr>
        <p:spPr>
          <a:xfrm>
            <a:off x="2738132" y="3341948"/>
            <a:ext cx="530087" cy="424070"/>
          </a:xfrm>
          <a:prstGeom prst="ellipse">
            <a:avLst/>
          </a:prstGeom>
          <a:solidFill>
            <a:srgbClr val="FFBE7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44" name="Oval 17">
            <a:extLst>
              <a:ext uri="{FF2B5EF4-FFF2-40B4-BE49-F238E27FC236}">
                <a16:creationId xmlns:a16="http://schemas.microsoft.com/office/drawing/2014/main" id="{27385F7C-AA4A-0995-A989-0C4FDE16C403}"/>
              </a:ext>
            </a:extLst>
          </p:cNvPr>
          <p:cNvSpPr/>
          <p:nvPr/>
        </p:nvSpPr>
        <p:spPr>
          <a:xfrm>
            <a:off x="190903" y="4968379"/>
            <a:ext cx="530087" cy="424070"/>
          </a:xfrm>
          <a:prstGeom prst="ellipse">
            <a:avLst/>
          </a:prstGeom>
          <a:solidFill>
            <a:srgbClr val="FFBE7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45" name="Oval 18">
            <a:extLst>
              <a:ext uri="{FF2B5EF4-FFF2-40B4-BE49-F238E27FC236}">
                <a16:creationId xmlns:a16="http://schemas.microsoft.com/office/drawing/2014/main" id="{17277E0A-98C2-8DE3-6AA5-7A17AD5B4A1E}"/>
              </a:ext>
            </a:extLst>
          </p:cNvPr>
          <p:cNvSpPr/>
          <p:nvPr/>
        </p:nvSpPr>
        <p:spPr>
          <a:xfrm>
            <a:off x="5108276" y="576299"/>
            <a:ext cx="530087" cy="424070"/>
          </a:xfrm>
          <a:prstGeom prst="ellipse">
            <a:avLst/>
          </a:prstGeom>
          <a:solidFill>
            <a:srgbClr val="FFBE7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60527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62E3051-C0CF-B813-739C-01645905CB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6" t="19076" r="36000" b="2263"/>
          <a:stretch/>
        </p:blipFill>
        <p:spPr>
          <a:xfrm>
            <a:off x="1287278" y="354295"/>
            <a:ext cx="4904257" cy="622083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295BC5-9388-65E1-6BA4-5ADC2F37F1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9" t="19947" r="35858" b="1391"/>
          <a:stretch/>
        </p:blipFill>
        <p:spPr>
          <a:xfrm>
            <a:off x="6209586" y="350023"/>
            <a:ext cx="4695136" cy="6220829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4818E429-1593-3521-00C8-98FDE5B9A97F}"/>
              </a:ext>
            </a:extLst>
          </p:cNvPr>
          <p:cNvGrpSpPr/>
          <p:nvPr/>
        </p:nvGrpSpPr>
        <p:grpSpPr>
          <a:xfrm>
            <a:off x="3766641" y="2287740"/>
            <a:ext cx="4174723" cy="1282147"/>
            <a:chOff x="-468299" y="-23347"/>
            <a:chExt cx="3944451" cy="1282147"/>
          </a:xfrm>
        </p:grpSpPr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F6711FBE-B510-390B-88B7-8D9DFA51E225}"/>
                </a:ext>
              </a:extLst>
            </p:cNvPr>
            <p:cNvSpPr/>
            <p:nvPr/>
          </p:nvSpPr>
          <p:spPr>
            <a:xfrm>
              <a:off x="483570" y="117543"/>
              <a:ext cx="2992582" cy="100036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Read Along as You listen</a:t>
              </a:r>
              <a:endParaRPr lang="ar-SA" sz="2400" dirty="0">
                <a:solidFill>
                  <a:sysClr val="windowText" lastClr="00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11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A33EE488-88B1-5025-5A09-3F0D8EE8D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58121">
              <a:off x="-468299" y="-23347"/>
              <a:ext cx="1321917" cy="128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Headphones Png Images – Browse 1,346 Stock Photos, Vectors, and Video |  Adobe Stock">
            <a:extLst>
              <a:ext uri="{FF2B5EF4-FFF2-40B4-BE49-F238E27FC236}">
                <a16:creationId xmlns:a16="http://schemas.microsoft.com/office/drawing/2014/main" id="{2DD3E186-3E7A-8217-BE78-7FE02663E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4184"/>
            <a:ext cx="1434912" cy="171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G Bk 3 F-SA_2020_1-17">
            <a:hlinkClick r:id="" action="ppaction://media"/>
            <a:extLst>
              <a:ext uri="{FF2B5EF4-FFF2-40B4-BE49-F238E27FC236}">
                <a16:creationId xmlns:a16="http://schemas.microsoft.com/office/drawing/2014/main" id="{8B7CDB9B-85C6-6914-3A90-657DC9662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35801" y="3465513"/>
            <a:ext cx="964728" cy="964728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CBF7043C-1B7A-6E69-BCF5-0B51BAD36465}"/>
              </a:ext>
            </a:extLst>
          </p:cNvPr>
          <p:cNvGrpSpPr/>
          <p:nvPr/>
        </p:nvGrpSpPr>
        <p:grpSpPr>
          <a:xfrm rot="20749154">
            <a:off x="-53819672" y="948836"/>
            <a:ext cx="11635409" cy="5363737"/>
            <a:chOff x="394415" y="1015769"/>
            <a:chExt cx="11635409" cy="5363737"/>
          </a:xfrm>
        </p:grpSpPr>
        <p:sp>
          <p:nvSpPr>
            <p:cNvPr id="14" name="مستطيل: زوايا قطرية مستديرة 13">
              <a:extLst>
                <a:ext uri="{FF2B5EF4-FFF2-40B4-BE49-F238E27FC236}">
                  <a16:creationId xmlns:a16="http://schemas.microsoft.com/office/drawing/2014/main" id="{CAB8C630-77A0-136B-06EE-331ED94B98FB}"/>
                </a:ext>
              </a:extLst>
            </p:cNvPr>
            <p:cNvSpPr/>
            <p:nvPr/>
          </p:nvSpPr>
          <p:spPr>
            <a:xfrm>
              <a:off x="394415" y="1015769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C9E90A89-B354-510D-CE9A-D1A1EC83E585}"/>
                </a:ext>
              </a:extLst>
            </p:cNvPr>
            <p:cNvGrpSpPr/>
            <p:nvPr/>
          </p:nvGrpSpPr>
          <p:grpSpPr>
            <a:xfrm>
              <a:off x="986399" y="1795938"/>
              <a:ext cx="10219202" cy="4046293"/>
              <a:chOff x="853611" y="1795938"/>
              <a:chExt cx="10219202" cy="4046293"/>
            </a:xfrm>
          </p:grpSpPr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69377BFE-DD7E-3221-76B4-2DD9BA479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54511" y="1795938"/>
                <a:ext cx="3018302" cy="4046293"/>
              </a:xfrm>
              <a:prstGeom prst="rect">
                <a:avLst/>
              </a:prstGeom>
            </p:spPr>
          </p:pic>
          <p:pic>
            <p:nvPicPr>
              <p:cNvPr id="17" name="صورة 16">
                <a:extLst>
                  <a:ext uri="{FF2B5EF4-FFF2-40B4-BE49-F238E27FC236}">
                    <a16:creationId xmlns:a16="http://schemas.microsoft.com/office/drawing/2014/main" id="{09FDA5FA-C9E4-8A4A-4849-B4CB450B2C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84" t="39305" r="47271" b="21726"/>
              <a:stretch/>
            </p:blipFill>
            <p:spPr>
              <a:xfrm>
                <a:off x="853611" y="1795938"/>
                <a:ext cx="7200900" cy="4046293"/>
              </a:xfrm>
              <a:prstGeom prst="rect">
                <a:avLst/>
              </a:prstGeom>
            </p:spPr>
          </p:pic>
        </p:grp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727B8932-0BCA-77AA-3C4E-E44AB2840C96}"/>
              </a:ext>
            </a:extLst>
          </p:cNvPr>
          <p:cNvGrpSpPr/>
          <p:nvPr/>
        </p:nvGrpSpPr>
        <p:grpSpPr>
          <a:xfrm rot="20749154">
            <a:off x="-53819672" y="948836"/>
            <a:ext cx="11635409" cy="5363737"/>
            <a:chOff x="278295" y="619900"/>
            <a:chExt cx="11635409" cy="5363737"/>
          </a:xfrm>
        </p:grpSpPr>
        <p:sp>
          <p:nvSpPr>
            <p:cNvPr id="19" name="مستطيل: زوايا قطرية مستديرة 18">
              <a:extLst>
                <a:ext uri="{FF2B5EF4-FFF2-40B4-BE49-F238E27FC236}">
                  <a16:creationId xmlns:a16="http://schemas.microsoft.com/office/drawing/2014/main" id="{05896F4A-68ED-64D8-BBE9-820B7E6095B0}"/>
                </a:ext>
              </a:extLst>
            </p:cNvPr>
            <p:cNvSpPr/>
            <p:nvPr/>
          </p:nvSpPr>
          <p:spPr>
            <a:xfrm>
              <a:off x="278295" y="619900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89DCF105-7654-EB93-4ED6-DE9AC32D6872}"/>
                </a:ext>
              </a:extLst>
            </p:cNvPr>
            <p:cNvGrpSpPr/>
            <p:nvPr/>
          </p:nvGrpSpPr>
          <p:grpSpPr>
            <a:xfrm>
              <a:off x="950981" y="1512977"/>
              <a:ext cx="10236984" cy="3822184"/>
              <a:chOff x="557213" y="1449128"/>
              <a:chExt cx="10351080" cy="3729595"/>
            </a:xfrm>
          </p:grpSpPr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20603A82-EB2A-16E7-1A2E-296F0CC62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62595" y="1577737"/>
                <a:ext cx="2545698" cy="3600985"/>
              </a:xfrm>
              <a:prstGeom prst="rect">
                <a:avLst/>
              </a:prstGeom>
            </p:spPr>
          </p:pic>
          <p:grpSp>
            <p:nvGrpSpPr>
              <p:cNvPr id="22" name="مجموعة 21">
                <a:extLst>
                  <a:ext uri="{FF2B5EF4-FFF2-40B4-BE49-F238E27FC236}">
                    <a16:creationId xmlns:a16="http://schemas.microsoft.com/office/drawing/2014/main" id="{92113EA0-78FC-B0CC-735C-EA16DD7A68E5}"/>
                  </a:ext>
                </a:extLst>
              </p:cNvPr>
              <p:cNvGrpSpPr/>
              <p:nvPr/>
            </p:nvGrpSpPr>
            <p:grpSpPr>
              <a:xfrm>
                <a:off x="557213" y="1449128"/>
                <a:ext cx="7859025" cy="3729595"/>
                <a:chOff x="105373" y="1449128"/>
                <a:chExt cx="8333328" cy="3729595"/>
              </a:xfrm>
            </p:grpSpPr>
            <p:grpSp>
              <p:nvGrpSpPr>
                <p:cNvPr id="23" name="مجموعة 22">
                  <a:extLst>
                    <a:ext uri="{FF2B5EF4-FFF2-40B4-BE49-F238E27FC236}">
                      <a16:creationId xmlns:a16="http://schemas.microsoft.com/office/drawing/2014/main" id="{D0947872-D5C1-9691-3AA5-44B73AD4929A}"/>
                    </a:ext>
                  </a:extLst>
                </p:cNvPr>
                <p:cNvGrpSpPr/>
                <p:nvPr/>
              </p:nvGrpSpPr>
              <p:grpSpPr>
                <a:xfrm>
                  <a:off x="105373" y="1577737"/>
                  <a:ext cx="8276445" cy="3600986"/>
                  <a:chOff x="-951966" y="1807886"/>
                  <a:chExt cx="8276445" cy="3600986"/>
                </a:xfrm>
              </p:grpSpPr>
              <p:sp>
                <p:nvSpPr>
                  <p:cNvPr id="25" name="مستطيل 24">
                    <a:extLst>
                      <a:ext uri="{FF2B5EF4-FFF2-40B4-BE49-F238E27FC236}">
                        <a16:creationId xmlns:a16="http://schemas.microsoft.com/office/drawing/2014/main" id="{1B9C0D08-270F-BB90-D48D-A4578986D723}"/>
                      </a:ext>
                    </a:extLst>
                  </p:cNvPr>
                  <p:cNvSpPr/>
                  <p:nvPr/>
                </p:nvSpPr>
                <p:spPr>
                  <a:xfrm>
                    <a:off x="-951966" y="1807886"/>
                    <a:ext cx="8276445" cy="360098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 dirty="0"/>
                  </a:p>
                </p:txBody>
              </p:sp>
              <p:sp>
                <p:nvSpPr>
                  <p:cNvPr id="26" name="سهم: لليمين 25">
                    <a:extLst>
                      <a:ext uri="{FF2B5EF4-FFF2-40B4-BE49-F238E27FC236}">
                        <a16:creationId xmlns:a16="http://schemas.microsoft.com/office/drawing/2014/main" id="{22C00345-60BB-B1D8-F844-65FDAFB75F49}"/>
                      </a:ext>
                    </a:extLst>
                  </p:cNvPr>
                  <p:cNvSpPr/>
                  <p:nvPr/>
                </p:nvSpPr>
                <p:spPr>
                  <a:xfrm>
                    <a:off x="-659061" y="1932111"/>
                    <a:ext cx="7645751" cy="3297382"/>
                  </a:xfrm>
                  <a:prstGeom prst="rightArrow">
                    <a:avLst>
                      <a:gd name="adj1" fmla="val 85000"/>
                      <a:gd name="adj2" fmla="val 66659"/>
                    </a:avLst>
                  </a:prstGeom>
                  <a:solidFill>
                    <a:srgbClr val="EEF5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/>
                  </a:p>
                </p:txBody>
              </p:sp>
            </p:grpSp>
            <p:sp>
              <p:nvSpPr>
                <p:cNvPr id="24" name="مربع نص 23">
                  <a:extLst>
                    <a:ext uri="{FF2B5EF4-FFF2-40B4-BE49-F238E27FC236}">
                      <a16:creationId xmlns:a16="http://schemas.microsoft.com/office/drawing/2014/main" id="{2052D166-AA84-95DF-82E5-3C623CD46EDE}"/>
                    </a:ext>
                  </a:extLst>
                </p:cNvPr>
                <p:cNvSpPr txBox="1"/>
                <p:nvPr/>
              </p:nvSpPr>
              <p:spPr>
                <a:xfrm>
                  <a:off x="162256" y="1449128"/>
                  <a:ext cx="8276445" cy="36009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/>
                  <a:r>
                    <a:rPr lang="en-US" sz="4800" b="1" i="0" u="none" strike="noStrike" baseline="0" dirty="0" err="1">
                      <a:solidFill>
                        <a:srgbClr val="00417D"/>
                      </a:solidFill>
                      <a:latin typeface="ProximaNova-Bold"/>
                    </a:rPr>
                    <a:t>Ariau</a:t>
                  </a:r>
                  <a:r>
                    <a:rPr lang="en-US" sz="4800" b="1" i="0" u="none" strike="noStrike" baseline="0" dirty="0">
                      <a:solidFill>
                        <a:srgbClr val="00417D"/>
                      </a:solidFill>
                      <a:latin typeface="ProximaNova-Bold"/>
                    </a:rPr>
                    <a:t> Amazon Towers Hotel</a:t>
                  </a:r>
                </a:p>
                <a:p>
                  <a:pPr algn="l"/>
                  <a:r>
                    <a:rPr lang="en-US" sz="3600" b="1" i="0" u="none" strike="noStrike" baseline="0" dirty="0">
                      <a:solidFill>
                        <a:srgbClr val="0068AD"/>
                      </a:solidFill>
                      <a:latin typeface="ProximaNova-Bold"/>
                    </a:rPr>
                    <a:t>Manaus, Brazil</a:t>
                  </a:r>
                </a:p>
                <a:p>
                  <a:pPr algn="l"/>
                  <a:r>
                    <a:rPr lang="en-US" sz="1800" b="0" i="0" u="none" strike="noStrike" baseline="0" dirty="0" err="1">
                      <a:solidFill>
                        <a:srgbClr val="000000"/>
                      </a:solidFill>
                      <a:latin typeface="ProximaNova-Light"/>
                    </a:rPr>
                    <a:t>Ariau</a:t>
                  </a:r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 Amazon Towers Hotel in Manaus, Brazil, is the world’s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largest commercial tree house. Amazingly, </a:t>
                  </a:r>
                  <a:r>
                    <a:rPr lang="en-US" sz="1800" b="0" i="0" u="none" strike="noStrike" baseline="0" dirty="0" err="1">
                      <a:solidFill>
                        <a:srgbClr val="000000"/>
                      </a:solidFill>
                      <a:latin typeface="ProximaNova-Light"/>
                    </a:rPr>
                    <a:t>Ariau’s</a:t>
                  </a:r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 towers are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built at the level of the rain forest treetops, about 72 feet (22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meters) in the air. The towers are linked together by four miles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(six kilometers) of wooden catwalks. This very unusual setting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gives guests the unique opportunity to experience the plant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and animal life of the rain forest canopy while leaving the rain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forest’s ecosystem undisturbed</a:t>
                  </a:r>
                  <a:endParaRPr lang="ar-SA" dirty="0"/>
                </a:p>
              </p:txBody>
            </p:sp>
          </p:grpSp>
        </p:grp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8E1D4B6F-32E0-3D25-78E2-3C25DF75B6EF}"/>
              </a:ext>
            </a:extLst>
          </p:cNvPr>
          <p:cNvGrpSpPr/>
          <p:nvPr/>
        </p:nvGrpSpPr>
        <p:grpSpPr>
          <a:xfrm rot="20749154">
            <a:off x="-53819673" y="968943"/>
            <a:ext cx="11635409" cy="5363737"/>
            <a:chOff x="278295" y="1039740"/>
            <a:chExt cx="11635409" cy="5363737"/>
          </a:xfrm>
        </p:grpSpPr>
        <p:sp>
          <p:nvSpPr>
            <p:cNvPr id="28" name="مستطيل: زوايا قطرية مستديرة 27">
              <a:extLst>
                <a:ext uri="{FF2B5EF4-FFF2-40B4-BE49-F238E27FC236}">
                  <a16:creationId xmlns:a16="http://schemas.microsoft.com/office/drawing/2014/main" id="{1DF3111B-3DD8-57CE-440E-F986330099F2}"/>
                </a:ext>
              </a:extLst>
            </p:cNvPr>
            <p:cNvSpPr/>
            <p:nvPr/>
          </p:nvSpPr>
          <p:spPr>
            <a:xfrm>
              <a:off x="278295" y="1039740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4F0D8F63-351F-4DD2-9929-8989995E1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9" t="36442" r="19600" b="17152"/>
            <a:stretch/>
          </p:blipFill>
          <p:spPr>
            <a:xfrm>
              <a:off x="1009876" y="1618488"/>
              <a:ext cx="9904004" cy="3971172"/>
            </a:xfrm>
            <a:prstGeom prst="rect">
              <a:avLst/>
            </a:prstGeom>
          </p:spPr>
        </p:pic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63C8EB1C-3040-00E7-716A-2558FAB7F09F}"/>
              </a:ext>
            </a:extLst>
          </p:cNvPr>
          <p:cNvGrpSpPr/>
          <p:nvPr/>
        </p:nvGrpSpPr>
        <p:grpSpPr>
          <a:xfrm rot="20749154">
            <a:off x="-53819673" y="928729"/>
            <a:ext cx="11635409" cy="5363737"/>
            <a:chOff x="412024" y="591014"/>
            <a:chExt cx="11635409" cy="5363737"/>
          </a:xfrm>
        </p:grpSpPr>
        <p:sp>
          <p:nvSpPr>
            <p:cNvPr id="31" name="مستطيل: زوايا قطرية مستديرة 30">
              <a:extLst>
                <a:ext uri="{FF2B5EF4-FFF2-40B4-BE49-F238E27FC236}">
                  <a16:creationId xmlns:a16="http://schemas.microsoft.com/office/drawing/2014/main" id="{7E62FE0C-EC01-64E7-DCB0-07576DD3CD43}"/>
                </a:ext>
              </a:extLst>
            </p:cNvPr>
            <p:cNvSpPr/>
            <p:nvPr/>
          </p:nvSpPr>
          <p:spPr>
            <a:xfrm>
              <a:off x="412024" y="591014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46E04052-D496-D0C4-7B53-BA70E3ECD9C8}"/>
                </a:ext>
              </a:extLst>
            </p:cNvPr>
            <p:cNvGrpSpPr/>
            <p:nvPr/>
          </p:nvGrpSpPr>
          <p:grpSpPr>
            <a:xfrm>
              <a:off x="1078452" y="1280085"/>
              <a:ext cx="10302552" cy="3985593"/>
              <a:chOff x="556591" y="1073426"/>
              <a:chExt cx="11223385" cy="3985593"/>
            </a:xfrm>
          </p:grpSpPr>
          <p:pic>
            <p:nvPicPr>
              <p:cNvPr id="33" name="صورة 32">
                <a:extLst>
                  <a:ext uri="{FF2B5EF4-FFF2-40B4-BE49-F238E27FC236}">
                    <a16:creationId xmlns:a16="http://schemas.microsoft.com/office/drawing/2014/main" id="{5A8F1173-58A8-E991-C21D-FCD5D9D73A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64" t="51519" r="41141" b="17031"/>
              <a:stretch/>
            </p:blipFill>
            <p:spPr>
              <a:xfrm>
                <a:off x="556591" y="1073426"/>
                <a:ext cx="8040757" cy="3985592"/>
              </a:xfrm>
              <a:prstGeom prst="rect">
                <a:avLst/>
              </a:prstGeom>
            </p:spPr>
          </p:pic>
          <p:pic>
            <p:nvPicPr>
              <p:cNvPr id="34" name="صورة 33">
                <a:extLst>
                  <a:ext uri="{FF2B5EF4-FFF2-40B4-BE49-F238E27FC236}">
                    <a16:creationId xmlns:a16="http://schemas.microsoft.com/office/drawing/2014/main" id="{23B279E8-BD9C-8CE2-E3B2-1B3CC23CF8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597348" y="1073427"/>
                <a:ext cx="3182628" cy="39855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05745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4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BFFA53B-8AF0-AD34-4570-B09749B6BD7A}"/>
              </a:ext>
            </a:extLst>
          </p:cNvPr>
          <p:cNvGrpSpPr/>
          <p:nvPr/>
        </p:nvGrpSpPr>
        <p:grpSpPr>
          <a:xfrm>
            <a:off x="300265" y="348520"/>
            <a:ext cx="11635409" cy="5363737"/>
            <a:chOff x="412024" y="591014"/>
            <a:chExt cx="11635409" cy="5363737"/>
          </a:xfrm>
        </p:grpSpPr>
        <p:sp>
          <p:nvSpPr>
            <p:cNvPr id="2" name="مستطيل: زوايا قطرية مستديرة 1">
              <a:extLst>
                <a:ext uri="{FF2B5EF4-FFF2-40B4-BE49-F238E27FC236}">
                  <a16:creationId xmlns:a16="http://schemas.microsoft.com/office/drawing/2014/main" id="{5E083672-D2AE-E130-1E59-23D87DF6BFC8}"/>
                </a:ext>
              </a:extLst>
            </p:cNvPr>
            <p:cNvSpPr/>
            <p:nvPr/>
          </p:nvSpPr>
          <p:spPr>
            <a:xfrm>
              <a:off x="412024" y="591014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6D10A0C5-4C49-1384-A970-D359A35EE5D0}"/>
                </a:ext>
              </a:extLst>
            </p:cNvPr>
            <p:cNvGrpSpPr/>
            <p:nvPr/>
          </p:nvGrpSpPr>
          <p:grpSpPr>
            <a:xfrm>
              <a:off x="1078452" y="1280085"/>
              <a:ext cx="10302552" cy="3985593"/>
              <a:chOff x="556591" y="1073426"/>
              <a:chExt cx="11223385" cy="3985593"/>
            </a:xfrm>
          </p:grpSpPr>
          <p:pic>
            <p:nvPicPr>
              <p:cNvPr id="5" name="صورة 4">
                <a:extLst>
                  <a:ext uri="{FF2B5EF4-FFF2-40B4-BE49-F238E27FC236}">
                    <a16:creationId xmlns:a16="http://schemas.microsoft.com/office/drawing/2014/main" id="{8F8D1C0D-E247-1BBA-AAD2-236691C783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64" t="51519" r="41141" b="17031"/>
              <a:stretch/>
            </p:blipFill>
            <p:spPr>
              <a:xfrm>
                <a:off x="556591" y="1073426"/>
                <a:ext cx="8040757" cy="3985592"/>
              </a:xfrm>
              <a:prstGeom prst="rect">
                <a:avLst/>
              </a:prstGeom>
            </p:spPr>
          </p:pic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9A10ACC3-651E-6DB4-B8DF-234419611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97348" y="1073427"/>
                <a:ext cx="3182628" cy="3985592"/>
              </a:xfrm>
              <a:prstGeom prst="rect">
                <a:avLst/>
              </a:prstGeom>
            </p:spPr>
          </p:pic>
        </p:grp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65573B09-7B75-1C27-B18C-9382A8EC3201}"/>
              </a:ext>
            </a:extLst>
          </p:cNvPr>
          <p:cNvGrpSpPr/>
          <p:nvPr/>
        </p:nvGrpSpPr>
        <p:grpSpPr>
          <a:xfrm>
            <a:off x="-37948303" y="-195943"/>
            <a:ext cx="11635409" cy="5363737"/>
            <a:chOff x="394415" y="1015769"/>
            <a:chExt cx="11635409" cy="5363737"/>
          </a:xfrm>
        </p:grpSpPr>
        <p:sp>
          <p:nvSpPr>
            <p:cNvPr id="10" name="مستطيل: زوايا قطرية مستديرة 9">
              <a:extLst>
                <a:ext uri="{FF2B5EF4-FFF2-40B4-BE49-F238E27FC236}">
                  <a16:creationId xmlns:a16="http://schemas.microsoft.com/office/drawing/2014/main" id="{E1AB2F5C-A4E6-B195-A467-73B93D81DE8D}"/>
                </a:ext>
              </a:extLst>
            </p:cNvPr>
            <p:cNvSpPr/>
            <p:nvPr/>
          </p:nvSpPr>
          <p:spPr>
            <a:xfrm>
              <a:off x="394415" y="1015769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4EA97464-1B62-E0CA-08F1-30AC6260A33E}"/>
                </a:ext>
              </a:extLst>
            </p:cNvPr>
            <p:cNvGrpSpPr/>
            <p:nvPr/>
          </p:nvGrpSpPr>
          <p:grpSpPr>
            <a:xfrm>
              <a:off x="986399" y="1795938"/>
              <a:ext cx="10219202" cy="4046293"/>
              <a:chOff x="853611" y="1795938"/>
              <a:chExt cx="10219202" cy="4046293"/>
            </a:xfrm>
          </p:grpSpPr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AFEE0CA4-992F-284E-1245-67581847C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54511" y="1795938"/>
                <a:ext cx="3018302" cy="4046293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6EB2F0F9-D4B5-4DA5-13CB-C876716B48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84" t="39305" r="47271" b="21726"/>
              <a:stretch/>
            </p:blipFill>
            <p:spPr>
              <a:xfrm>
                <a:off x="853611" y="1795938"/>
                <a:ext cx="7200900" cy="4046293"/>
              </a:xfrm>
              <a:prstGeom prst="rect">
                <a:avLst/>
              </a:prstGeom>
            </p:spPr>
          </p:pic>
        </p:grp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B8AE92CE-1377-82E1-DDC6-9B8A5B624D00}"/>
              </a:ext>
            </a:extLst>
          </p:cNvPr>
          <p:cNvGrpSpPr/>
          <p:nvPr/>
        </p:nvGrpSpPr>
        <p:grpSpPr>
          <a:xfrm>
            <a:off x="-37948303" y="-195943"/>
            <a:ext cx="11635409" cy="5363737"/>
            <a:chOff x="278295" y="619900"/>
            <a:chExt cx="11635409" cy="5363737"/>
          </a:xfrm>
        </p:grpSpPr>
        <p:sp>
          <p:nvSpPr>
            <p:cNvPr id="16" name="مستطيل: زوايا قطرية مستديرة 15">
              <a:extLst>
                <a:ext uri="{FF2B5EF4-FFF2-40B4-BE49-F238E27FC236}">
                  <a16:creationId xmlns:a16="http://schemas.microsoft.com/office/drawing/2014/main" id="{5E65C2B9-F5C4-7DDE-F0F7-32FF8D0CE8EE}"/>
                </a:ext>
              </a:extLst>
            </p:cNvPr>
            <p:cNvSpPr/>
            <p:nvPr/>
          </p:nvSpPr>
          <p:spPr>
            <a:xfrm>
              <a:off x="278295" y="619900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01BACB75-9D6B-7D80-B05B-920E4A8F7C92}"/>
                </a:ext>
              </a:extLst>
            </p:cNvPr>
            <p:cNvGrpSpPr/>
            <p:nvPr/>
          </p:nvGrpSpPr>
          <p:grpSpPr>
            <a:xfrm>
              <a:off x="950981" y="1512977"/>
              <a:ext cx="10236984" cy="3822184"/>
              <a:chOff x="557213" y="1449128"/>
              <a:chExt cx="10351080" cy="3729595"/>
            </a:xfrm>
          </p:grpSpPr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FCF2BDE3-0854-4FBC-AF2A-46B18D5BF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62595" y="1577737"/>
                <a:ext cx="2545698" cy="3600985"/>
              </a:xfrm>
              <a:prstGeom prst="rect">
                <a:avLst/>
              </a:prstGeom>
            </p:spPr>
          </p:pic>
          <p:grpSp>
            <p:nvGrpSpPr>
              <p:cNvPr id="19" name="مجموعة 18">
                <a:extLst>
                  <a:ext uri="{FF2B5EF4-FFF2-40B4-BE49-F238E27FC236}">
                    <a16:creationId xmlns:a16="http://schemas.microsoft.com/office/drawing/2014/main" id="{CB6C5CC3-E726-1C1A-9C7F-EC20969D84C0}"/>
                  </a:ext>
                </a:extLst>
              </p:cNvPr>
              <p:cNvGrpSpPr/>
              <p:nvPr/>
            </p:nvGrpSpPr>
            <p:grpSpPr>
              <a:xfrm>
                <a:off x="557213" y="1449128"/>
                <a:ext cx="7859025" cy="3729595"/>
                <a:chOff x="105373" y="1449128"/>
                <a:chExt cx="8333328" cy="3729595"/>
              </a:xfrm>
            </p:grpSpPr>
            <p:grpSp>
              <p:nvGrpSpPr>
                <p:cNvPr id="20" name="مجموعة 19">
                  <a:extLst>
                    <a:ext uri="{FF2B5EF4-FFF2-40B4-BE49-F238E27FC236}">
                      <a16:creationId xmlns:a16="http://schemas.microsoft.com/office/drawing/2014/main" id="{BF709235-E250-F084-45EE-A751C0446164}"/>
                    </a:ext>
                  </a:extLst>
                </p:cNvPr>
                <p:cNvGrpSpPr/>
                <p:nvPr/>
              </p:nvGrpSpPr>
              <p:grpSpPr>
                <a:xfrm>
                  <a:off x="105373" y="1577737"/>
                  <a:ext cx="8276445" cy="3600986"/>
                  <a:chOff x="-951966" y="1807886"/>
                  <a:chExt cx="8276445" cy="3600986"/>
                </a:xfrm>
              </p:grpSpPr>
              <p:sp>
                <p:nvSpPr>
                  <p:cNvPr id="22" name="مستطيل 21">
                    <a:extLst>
                      <a:ext uri="{FF2B5EF4-FFF2-40B4-BE49-F238E27FC236}">
                        <a16:creationId xmlns:a16="http://schemas.microsoft.com/office/drawing/2014/main" id="{19F0579F-E868-0077-7618-3C5437EDA643}"/>
                      </a:ext>
                    </a:extLst>
                  </p:cNvPr>
                  <p:cNvSpPr/>
                  <p:nvPr/>
                </p:nvSpPr>
                <p:spPr>
                  <a:xfrm>
                    <a:off x="-951966" y="1807886"/>
                    <a:ext cx="8276445" cy="360098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 dirty="0"/>
                  </a:p>
                </p:txBody>
              </p:sp>
              <p:sp>
                <p:nvSpPr>
                  <p:cNvPr id="23" name="سهم: لليمين 22">
                    <a:extLst>
                      <a:ext uri="{FF2B5EF4-FFF2-40B4-BE49-F238E27FC236}">
                        <a16:creationId xmlns:a16="http://schemas.microsoft.com/office/drawing/2014/main" id="{53EF09A7-A04C-FE24-C0A5-715C8A418974}"/>
                      </a:ext>
                    </a:extLst>
                  </p:cNvPr>
                  <p:cNvSpPr/>
                  <p:nvPr/>
                </p:nvSpPr>
                <p:spPr>
                  <a:xfrm>
                    <a:off x="-659061" y="1932111"/>
                    <a:ext cx="7645751" cy="3297382"/>
                  </a:xfrm>
                  <a:prstGeom prst="rightArrow">
                    <a:avLst>
                      <a:gd name="adj1" fmla="val 85000"/>
                      <a:gd name="adj2" fmla="val 66659"/>
                    </a:avLst>
                  </a:prstGeom>
                  <a:solidFill>
                    <a:srgbClr val="EEF5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/>
                  </a:p>
                </p:txBody>
              </p:sp>
            </p:grpSp>
            <p:sp>
              <p:nvSpPr>
                <p:cNvPr id="21" name="مربع نص 20">
                  <a:extLst>
                    <a:ext uri="{FF2B5EF4-FFF2-40B4-BE49-F238E27FC236}">
                      <a16:creationId xmlns:a16="http://schemas.microsoft.com/office/drawing/2014/main" id="{58809921-E284-1B03-07D7-A29C3A4BA327}"/>
                    </a:ext>
                  </a:extLst>
                </p:cNvPr>
                <p:cNvSpPr txBox="1"/>
                <p:nvPr/>
              </p:nvSpPr>
              <p:spPr>
                <a:xfrm>
                  <a:off x="162256" y="1449128"/>
                  <a:ext cx="8276445" cy="36009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/>
                  <a:r>
                    <a:rPr lang="en-US" sz="4800" b="1" i="0" u="none" strike="noStrike" baseline="0" dirty="0" err="1">
                      <a:solidFill>
                        <a:srgbClr val="00417D"/>
                      </a:solidFill>
                      <a:latin typeface="ProximaNova-Bold"/>
                    </a:rPr>
                    <a:t>Ariau</a:t>
                  </a:r>
                  <a:r>
                    <a:rPr lang="en-US" sz="4800" b="1" i="0" u="none" strike="noStrike" baseline="0" dirty="0">
                      <a:solidFill>
                        <a:srgbClr val="00417D"/>
                      </a:solidFill>
                      <a:latin typeface="ProximaNova-Bold"/>
                    </a:rPr>
                    <a:t> Amazon Towers Hotel</a:t>
                  </a:r>
                </a:p>
                <a:p>
                  <a:pPr algn="l"/>
                  <a:r>
                    <a:rPr lang="en-US" sz="3600" b="1" i="0" u="none" strike="noStrike" baseline="0" dirty="0">
                      <a:solidFill>
                        <a:srgbClr val="0068AD"/>
                      </a:solidFill>
                      <a:latin typeface="ProximaNova-Bold"/>
                    </a:rPr>
                    <a:t>Manaus, Brazil</a:t>
                  </a:r>
                </a:p>
                <a:p>
                  <a:pPr algn="l"/>
                  <a:r>
                    <a:rPr lang="en-US" sz="1800" b="0" i="0" u="none" strike="noStrike" baseline="0" dirty="0" err="1">
                      <a:solidFill>
                        <a:srgbClr val="000000"/>
                      </a:solidFill>
                      <a:latin typeface="ProximaNova-Light"/>
                    </a:rPr>
                    <a:t>Ariau</a:t>
                  </a:r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 Amazon Towers Hotel in Manaus, Brazil, is the world’s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largest commercial tree house. Amazingly, </a:t>
                  </a:r>
                  <a:r>
                    <a:rPr lang="en-US" sz="1800" b="0" i="0" u="none" strike="noStrike" baseline="0" dirty="0" err="1">
                      <a:solidFill>
                        <a:srgbClr val="000000"/>
                      </a:solidFill>
                      <a:latin typeface="ProximaNova-Light"/>
                    </a:rPr>
                    <a:t>Ariau’s</a:t>
                  </a:r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 towers are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built at the level of the rain forest treetops, about 72 feet (22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meters) in the air. The towers are linked together by four miles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(six kilometers) of wooden catwalks. This very unusual setting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gives guests the unique opportunity to experience the plant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and animal life of the rain forest canopy while leaving the rain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forest’s ecosystem undisturbed</a:t>
                  </a:r>
                  <a:endParaRPr lang="ar-SA" dirty="0"/>
                </a:p>
              </p:txBody>
            </p:sp>
          </p:grpSp>
        </p:grp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6D0A6F1B-C67B-183C-9A70-87276CDC9E80}"/>
              </a:ext>
            </a:extLst>
          </p:cNvPr>
          <p:cNvGrpSpPr/>
          <p:nvPr/>
        </p:nvGrpSpPr>
        <p:grpSpPr>
          <a:xfrm>
            <a:off x="-37948304" y="-175836"/>
            <a:ext cx="11635409" cy="5363737"/>
            <a:chOff x="278295" y="1039740"/>
            <a:chExt cx="11635409" cy="5363737"/>
          </a:xfrm>
        </p:grpSpPr>
        <p:sp>
          <p:nvSpPr>
            <p:cNvPr id="25" name="مستطيل: زوايا قطرية مستديرة 24">
              <a:extLst>
                <a:ext uri="{FF2B5EF4-FFF2-40B4-BE49-F238E27FC236}">
                  <a16:creationId xmlns:a16="http://schemas.microsoft.com/office/drawing/2014/main" id="{0FE155EB-A060-674E-6885-1133BD1B00A5}"/>
                </a:ext>
              </a:extLst>
            </p:cNvPr>
            <p:cNvSpPr/>
            <p:nvPr/>
          </p:nvSpPr>
          <p:spPr>
            <a:xfrm>
              <a:off x="278295" y="1039740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E886845C-4C83-3CDA-274D-1E4286BF8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9" t="36442" r="19600" b="17152"/>
            <a:stretch/>
          </p:blipFill>
          <p:spPr>
            <a:xfrm>
              <a:off x="1009876" y="1618488"/>
              <a:ext cx="9904004" cy="3971172"/>
            </a:xfrm>
            <a:prstGeom prst="rect">
              <a:avLst/>
            </a:prstGeom>
          </p:spPr>
        </p:pic>
      </p:grpSp>
      <p:pic>
        <p:nvPicPr>
          <p:cNvPr id="6" name="MG Bk 3 F-SA_'17_1-17">
            <a:hlinkClick r:id="" action="ppaction://media"/>
            <a:extLst>
              <a:ext uri="{FF2B5EF4-FFF2-40B4-BE49-F238E27FC236}">
                <a16:creationId xmlns:a16="http://schemas.microsoft.com/office/drawing/2014/main" id="{32FEDDC8-0FC0-83CF-9EEA-D75477A135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59371.8125"/>
                </p14:media>
              </p:ext>
            </p:extLst>
          </p:nvPr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52264" y="295666"/>
            <a:ext cx="660579" cy="660579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F1640761-4431-68EC-6011-0B1641186AC7}"/>
              </a:ext>
            </a:extLst>
          </p:cNvPr>
          <p:cNvSpPr txBox="1"/>
          <p:nvPr/>
        </p:nvSpPr>
        <p:spPr>
          <a:xfrm>
            <a:off x="452387" y="5736201"/>
            <a:ext cx="11634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Name ?</a:t>
            </a: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6D48F811-26AF-6DCC-ED08-56E3A1556D75}"/>
              </a:ext>
            </a:extLst>
          </p:cNvPr>
          <p:cNvSpPr txBox="1"/>
          <p:nvPr/>
        </p:nvSpPr>
        <p:spPr>
          <a:xfrm>
            <a:off x="2711148" y="5769353"/>
            <a:ext cx="327091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Where does it locate ?</a:t>
            </a: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B6D60FBB-1AC6-F357-ED7A-F6FFF24FF352}"/>
              </a:ext>
            </a:extLst>
          </p:cNvPr>
          <p:cNvSpPr txBox="1"/>
          <p:nvPr/>
        </p:nvSpPr>
        <p:spPr>
          <a:xfrm>
            <a:off x="256326" y="6355916"/>
            <a:ext cx="320702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makes it unusual ?</a:t>
            </a: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5F46EF22-5D07-9282-A24F-0E279BF5187D}"/>
              </a:ext>
            </a:extLst>
          </p:cNvPr>
          <p:cNvSpPr txBox="1"/>
          <p:nvPr/>
        </p:nvSpPr>
        <p:spPr>
          <a:xfrm>
            <a:off x="3701982" y="6400990"/>
            <a:ext cx="483197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How do the guests reach to the hotel ?</a:t>
            </a:r>
          </a:p>
        </p:txBody>
      </p:sp>
      <p:sp>
        <p:nvSpPr>
          <p:cNvPr id="30" name="TextBox 31">
            <a:extLst>
              <a:ext uri="{FF2B5EF4-FFF2-40B4-BE49-F238E27FC236}">
                <a16:creationId xmlns:a16="http://schemas.microsoft.com/office/drawing/2014/main" id="{3053943F-210C-4D85-B3E5-54412DED525F}"/>
              </a:ext>
            </a:extLst>
          </p:cNvPr>
          <p:cNvSpPr txBox="1"/>
          <p:nvPr/>
        </p:nvSpPr>
        <p:spPr>
          <a:xfrm>
            <a:off x="7344530" y="5797844"/>
            <a:ext cx="386585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does the unit include ?</a:t>
            </a:r>
          </a:p>
        </p:txBody>
      </p:sp>
      <p:sp>
        <p:nvSpPr>
          <p:cNvPr id="31" name="TextBox 37">
            <a:extLst>
              <a:ext uri="{FF2B5EF4-FFF2-40B4-BE49-F238E27FC236}">
                <a16:creationId xmlns:a16="http://schemas.microsoft.com/office/drawing/2014/main" id="{9A868A41-E362-FF4E-BDFE-39827170CDD3}"/>
              </a:ext>
            </a:extLst>
          </p:cNvPr>
          <p:cNvSpPr txBox="1"/>
          <p:nvPr/>
        </p:nvSpPr>
        <p:spPr>
          <a:xfrm>
            <a:off x="8711700" y="6355916"/>
            <a:ext cx="239095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Windows shape ?</a:t>
            </a:r>
          </a:p>
        </p:txBody>
      </p:sp>
      <p:cxnSp>
        <p:nvCxnSpPr>
          <p:cNvPr id="33" name="Straight Connector 16">
            <a:extLst>
              <a:ext uri="{FF2B5EF4-FFF2-40B4-BE49-F238E27FC236}">
                <a16:creationId xmlns:a16="http://schemas.microsoft.com/office/drawing/2014/main" id="{A073276C-DBD8-98D4-FD11-DA002712B5A1}"/>
              </a:ext>
            </a:extLst>
          </p:cNvPr>
          <p:cNvCxnSpPr>
            <a:cxnSpLocks/>
          </p:cNvCxnSpPr>
          <p:nvPr/>
        </p:nvCxnSpPr>
        <p:spPr>
          <a:xfrm>
            <a:off x="1615787" y="1962098"/>
            <a:ext cx="448021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1">
            <a:extLst>
              <a:ext uri="{FF2B5EF4-FFF2-40B4-BE49-F238E27FC236}">
                <a16:creationId xmlns:a16="http://schemas.microsoft.com/office/drawing/2014/main" id="{FD0BAA6F-5057-3163-EAB3-8C98E594027D}"/>
              </a:ext>
            </a:extLst>
          </p:cNvPr>
          <p:cNvCxnSpPr>
            <a:cxnSpLocks/>
          </p:cNvCxnSpPr>
          <p:nvPr/>
        </p:nvCxnSpPr>
        <p:spPr>
          <a:xfrm>
            <a:off x="7298757" y="3011055"/>
            <a:ext cx="95821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3">
            <a:extLst>
              <a:ext uri="{FF2B5EF4-FFF2-40B4-BE49-F238E27FC236}">
                <a16:creationId xmlns:a16="http://schemas.microsoft.com/office/drawing/2014/main" id="{7685A044-2C13-932B-F8BD-2F486A813637}"/>
              </a:ext>
            </a:extLst>
          </p:cNvPr>
          <p:cNvCxnSpPr>
            <a:cxnSpLocks/>
          </p:cNvCxnSpPr>
          <p:nvPr/>
        </p:nvCxnSpPr>
        <p:spPr>
          <a:xfrm flipV="1">
            <a:off x="3276323" y="3796242"/>
            <a:ext cx="4793826" cy="1476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27">
            <a:extLst>
              <a:ext uri="{FF2B5EF4-FFF2-40B4-BE49-F238E27FC236}">
                <a16:creationId xmlns:a16="http://schemas.microsoft.com/office/drawing/2014/main" id="{32C9515A-34C8-29B0-24D9-1C83DF334726}"/>
              </a:ext>
            </a:extLst>
          </p:cNvPr>
          <p:cNvCxnSpPr>
            <a:cxnSpLocks/>
          </p:cNvCxnSpPr>
          <p:nvPr/>
        </p:nvCxnSpPr>
        <p:spPr>
          <a:xfrm>
            <a:off x="5074488" y="4184664"/>
            <a:ext cx="299566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29">
            <a:extLst>
              <a:ext uri="{FF2B5EF4-FFF2-40B4-BE49-F238E27FC236}">
                <a16:creationId xmlns:a16="http://schemas.microsoft.com/office/drawing/2014/main" id="{39AB4C07-8AE8-3186-76EC-DC1DF7A23AE4}"/>
              </a:ext>
            </a:extLst>
          </p:cNvPr>
          <p:cNvCxnSpPr>
            <a:cxnSpLocks/>
          </p:cNvCxnSpPr>
          <p:nvPr/>
        </p:nvCxnSpPr>
        <p:spPr>
          <a:xfrm>
            <a:off x="6316717" y="3429000"/>
            <a:ext cx="203102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4">
            <a:extLst>
              <a:ext uri="{FF2B5EF4-FFF2-40B4-BE49-F238E27FC236}">
                <a16:creationId xmlns:a16="http://schemas.microsoft.com/office/drawing/2014/main" id="{F2F1FDAC-C1C5-6615-DE55-3115C0F97163}"/>
              </a:ext>
            </a:extLst>
          </p:cNvPr>
          <p:cNvCxnSpPr>
            <a:cxnSpLocks/>
          </p:cNvCxnSpPr>
          <p:nvPr/>
        </p:nvCxnSpPr>
        <p:spPr>
          <a:xfrm>
            <a:off x="1517310" y="4566883"/>
            <a:ext cx="341204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1">
            <a:extLst>
              <a:ext uri="{FF2B5EF4-FFF2-40B4-BE49-F238E27FC236}">
                <a16:creationId xmlns:a16="http://schemas.microsoft.com/office/drawing/2014/main" id="{CBA0225A-F8CE-D1D7-84B1-4D698ABBDF0E}"/>
              </a:ext>
            </a:extLst>
          </p:cNvPr>
          <p:cNvSpPr/>
          <p:nvPr/>
        </p:nvSpPr>
        <p:spPr>
          <a:xfrm>
            <a:off x="5074488" y="4317498"/>
            <a:ext cx="737733" cy="313021"/>
          </a:xfrm>
          <a:prstGeom prst="flowChartAlternateProcess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51" name="Straight Connector 29">
            <a:extLst>
              <a:ext uri="{FF2B5EF4-FFF2-40B4-BE49-F238E27FC236}">
                <a16:creationId xmlns:a16="http://schemas.microsoft.com/office/drawing/2014/main" id="{EBF5E6DC-D85F-13C9-2C62-75671C29E1FF}"/>
              </a:ext>
            </a:extLst>
          </p:cNvPr>
          <p:cNvCxnSpPr>
            <a:cxnSpLocks/>
          </p:cNvCxnSpPr>
          <p:nvPr/>
        </p:nvCxnSpPr>
        <p:spPr>
          <a:xfrm>
            <a:off x="1615787" y="3796242"/>
            <a:ext cx="144093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23">
            <a:extLst>
              <a:ext uri="{FF2B5EF4-FFF2-40B4-BE49-F238E27FC236}">
                <a16:creationId xmlns:a16="http://schemas.microsoft.com/office/drawing/2014/main" id="{83C63B02-8174-4634-3178-DA0F2C60ABD2}"/>
              </a:ext>
            </a:extLst>
          </p:cNvPr>
          <p:cNvCxnSpPr>
            <a:cxnSpLocks/>
          </p:cNvCxnSpPr>
          <p:nvPr/>
        </p:nvCxnSpPr>
        <p:spPr>
          <a:xfrm>
            <a:off x="1551706" y="4174182"/>
            <a:ext cx="3341293" cy="1472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Headphones Png Images – Browse 1,346 Stock Photos, Vectors, and Video |  Adobe Stock">
            <a:extLst>
              <a:ext uri="{FF2B5EF4-FFF2-40B4-BE49-F238E27FC236}">
                <a16:creationId xmlns:a16="http://schemas.microsoft.com/office/drawing/2014/main" id="{FC59886C-2D88-FF5B-9D34-6D9AB613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99" y="179503"/>
            <a:ext cx="1150511" cy="137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609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4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E002EC68-48B0-74FD-0160-AA1E70E6E051}"/>
              </a:ext>
            </a:extLst>
          </p:cNvPr>
          <p:cNvGrpSpPr/>
          <p:nvPr/>
        </p:nvGrpSpPr>
        <p:grpSpPr>
          <a:xfrm>
            <a:off x="278296" y="571512"/>
            <a:ext cx="11635409" cy="5363737"/>
            <a:chOff x="278295" y="1039740"/>
            <a:chExt cx="11635409" cy="5363737"/>
          </a:xfrm>
        </p:grpSpPr>
        <p:sp>
          <p:nvSpPr>
            <p:cNvPr id="2" name="مستطيل: زوايا قطرية مستديرة 1">
              <a:extLst>
                <a:ext uri="{FF2B5EF4-FFF2-40B4-BE49-F238E27FC236}">
                  <a16:creationId xmlns:a16="http://schemas.microsoft.com/office/drawing/2014/main" id="{A9DC0C22-9925-2842-E35A-FEAD71EEE4BA}"/>
                </a:ext>
              </a:extLst>
            </p:cNvPr>
            <p:cNvSpPr/>
            <p:nvPr/>
          </p:nvSpPr>
          <p:spPr>
            <a:xfrm>
              <a:off x="278295" y="1039740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99A56808-9AEB-482C-0B7E-4CE07F5D4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9" t="36442" r="19600" b="17152"/>
            <a:stretch/>
          </p:blipFill>
          <p:spPr>
            <a:xfrm>
              <a:off x="1009876" y="1618488"/>
              <a:ext cx="9904004" cy="3971172"/>
            </a:xfrm>
            <a:prstGeom prst="rect">
              <a:avLst/>
            </a:prstGeom>
          </p:spPr>
        </p:pic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2CC8829-2A4F-BC5A-94BA-4160D3E45529}"/>
              </a:ext>
            </a:extLst>
          </p:cNvPr>
          <p:cNvGrpSpPr/>
          <p:nvPr/>
        </p:nvGrpSpPr>
        <p:grpSpPr>
          <a:xfrm>
            <a:off x="-16809028" y="1618488"/>
            <a:ext cx="11635409" cy="5363737"/>
            <a:chOff x="394415" y="1015769"/>
            <a:chExt cx="11635409" cy="5363737"/>
          </a:xfrm>
        </p:grpSpPr>
        <p:sp>
          <p:nvSpPr>
            <p:cNvPr id="7" name="مستطيل: زوايا قطرية مستديرة 6">
              <a:extLst>
                <a:ext uri="{FF2B5EF4-FFF2-40B4-BE49-F238E27FC236}">
                  <a16:creationId xmlns:a16="http://schemas.microsoft.com/office/drawing/2014/main" id="{97662B4F-6BA4-FDE9-0ABC-464A69B09280}"/>
                </a:ext>
              </a:extLst>
            </p:cNvPr>
            <p:cNvSpPr/>
            <p:nvPr/>
          </p:nvSpPr>
          <p:spPr>
            <a:xfrm>
              <a:off x="394415" y="1015769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01185711-79AC-6F08-466D-F0FA86FE11FF}"/>
                </a:ext>
              </a:extLst>
            </p:cNvPr>
            <p:cNvGrpSpPr/>
            <p:nvPr/>
          </p:nvGrpSpPr>
          <p:grpSpPr>
            <a:xfrm>
              <a:off x="986399" y="1795938"/>
              <a:ext cx="10219202" cy="4046293"/>
              <a:chOff x="853611" y="1795938"/>
              <a:chExt cx="10219202" cy="4046293"/>
            </a:xfrm>
          </p:grpSpPr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9EAF8391-3D48-165D-1E21-DB7675A77A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54511" y="1795938"/>
                <a:ext cx="3018302" cy="4046293"/>
              </a:xfrm>
              <a:prstGeom prst="rect">
                <a:avLst/>
              </a:prstGeom>
            </p:spPr>
          </p:pic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8D05EBCF-0F2C-D8D1-0D2E-07F0A1204F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84" t="39305" r="47271" b="21726"/>
              <a:stretch/>
            </p:blipFill>
            <p:spPr>
              <a:xfrm>
                <a:off x="853611" y="1795938"/>
                <a:ext cx="7200900" cy="4046293"/>
              </a:xfrm>
              <a:prstGeom prst="rect">
                <a:avLst/>
              </a:prstGeom>
            </p:spPr>
          </p:pic>
        </p:grp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1636B09-60C4-7163-E10F-0E8A29AE2703}"/>
              </a:ext>
            </a:extLst>
          </p:cNvPr>
          <p:cNvGrpSpPr/>
          <p:nvPr/>
        </p:nvGrpSpPr>
        <p:grpSpPr>
          <a:xfrm>
            <a:off x="-16809028" y="1618488"/>
            <a:ext cx="11635409" cy="5363737"/>
            <a:chOff x="278295" y="619900"/>
            <a:chExt cx="11635409" cy="5363737"/>
          </a:xfrm>
        </p:grpSpPr>
        <p:sp>
          <p:nvSpPr>
            <p:cNvPr id="12" name="مستطيل: زوايا قطرية مستديرة 11">
              <a:extLst>
                <a:ext uri="{FF2B5EF4-FFF2-40B4-BE49-F238E27FC236}">
                  <a16:creationId xmlns:a16="http://schemas.microsoft.com/office/drawing/2014/main" id="{93DD2EDF-8401-19BC-F887-DBD9903424FA}"/>
                </a:ext>
              </a:extLst>
            </p:cNvPr>
            <p:cNvSpPr/>
            <p:nvPr/>
          </p:nvSpPr>
          <p:spPr>
            <a:xfrm>
              <a:off x="278295" y="619900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5D8D4603-76DC-EE90-574A-C1C7145B2D1F}"/>
                </a:ext>
              </a:extLst>
            </p:cNvPr>
            <p:cNvGrpSpPr/>
            <p:nvPr/>
          </p:nvGrpSpPr>
          <p:grpSpPr>
            <a:xfrm>
              <a:off x="950981" y="1512977"/>
              <a:ext cx="10236984" cy="3822184"/>
              <a:chOff x="557213" y="1449128"/>
              <a:chExt cx="10351080" cy="3729595"/>
            </a:xfrm>
          </p:grpSpPr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id="{505A9054-5DA3-B7A4-7916-A01EE0A4C5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62595" y="1577737"/>
                <a:ext cx="2545698" cy="3600985"/>
              </a:xfrm>
              <a:prstGeom prst="rect">
                <a:avLst/>
              </a:prstGeom>
            </p:spPr>
          </p:pic>
          <p:grpSp>
            <p:nvGrpSpPr>
              <p:cNvPr id="15" name="مجموعة 14">
                <a:extLst>
                  <a:ext uri="{FF2B5EF4-FFF2-40B4-BE49-F238E27FC236}">
                    <a16:creationId xmlns:a16="http://schemas.microsoft.com/office/drawing/2014/main" id="{03A3F5C7-337D-7009-ED04-79D7FC3B061F}"/>
                  </a:ext>
                </a:extLst>
              </p:cNvPr>
              <p:cNvGrpSpPr/>
              <p:nvPr/>
            </p:nvGrpSpPr>
            <p:grpSpPr>
              <a:xfrm>
                <a:off x="557213" y="1449128"/>
                <a:ext cx="7859025" cy="3729595"/>
                <a:chOff x="105373" y="1449128"/>
                <a:chExt cx="8333328" cy="3729595"/>
              </a:xfrm>
            </p:grpSpPr>
            <p:grpSp>
              <p:nvGrpSpPr>
                <p:cNvPr id="16" name="مجموعة 15">
                  <a:extLst>
                    <a:ext uri="{FF2B5EF4-FFF2-40B4-BE49-F238E27FC236}">
                      <a16:creationId xmlns:a16="http://schemas.microsoft.com/office/drawing/2014/main" id="{E729B5A8-28EE-9DA6-2821-77C3D8C253C9}"/>
                    </a:ext>
                  </a:extLst>
                </p:cNvPr>
                <p:cNvGrpSpPr/>
                <p:nvPr/>
              </p:nvGrpSpPr>
              <p:grpSpPr>
                <a:xfrm>
                  <a:off x="105373" y="1577737"/>
                  <a:ext cx="8276445" cy="3600986"/>
                  <a:chOff x="-951966" y="1807886"/>
                  <a:chExt cx="8276445" cy="3600986"/>
                </a:xfrm>
              </p:grpSpPr>
              <p:sp>
                <p:nvSpPr>
                  <p:cNvPr id="18" name="مستطيل 17">
                    <a:extLst>
                      <a:ext uri="{FF2B5EF4-FFF2-40B4-BE49-F238E27FC236}">
                        <a16:creationId xmlns:a16="http://schemas.microsoft.com/office/drawing/2014/main" id="{82FEB98B-4C44-AFC0-EEC2-C921A8A9F60E}"/>
                      </a:ext>
                    </a:extLst>
                  </p:cNvPr>
                  <p:cNvSpPr/>
                  <p:nvPr/>
                </p:nvSpPr>
                <p:spPr>
                  <a:xfrm>
                    <a:off x="-951966" y="1807886"/>
                    <a:ext cx="8276445" cy="360098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 dirty="0"/>
                  </a:p>
                </p:txBody>
              </p:sp>
              <p:sp>
                <p:nvSpPr>
                  <p:cNvPr id="19" name="سهم: لليمين 18">
                    <a:extLst>
                      <a:ext uri="{FF2B5EF4-FFF2-40B4-BE49-F238E27FC236}">
                        <a16:creationId xmlns:a16="http://schemas.microsoft.com/office/drawing/2014/main" id="{7766DB3C-0A21-116B-42C1-CC0D5BCD4ED9}"/>
                      </a:ext>
                    </a:extLst>
                  </p:cNvPr>
                  <p:cNvSpPr/>
                  <p:nvPr/>
                </p:nvSpPr>
                <p:spPr>
                  <a:xfrm>
                    <a:off x="-659061" y="1932111"/>
                    <a:ext cx="7645751" cy="3297382"/>
                  </a:xfrm>
                  <a:prstGeom prst="rightArrow">
                    <a:avLst>
                      <a:gd name="adj1" fmla="val 85000"/>
                      <a:gd name="adj2" fmla="val 66659"/>
                    </a:avLst>
                  </a:prstGeom>
                  <a:solidFill>
                    <a:srgbClr val="EEF5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/>
                  </a:p>
                </p:txBody>
              </p:sp>
            </p:grpSp>
            <p:sp>
              <p:nvSpPr>
                <p:cNvPr id="17" name="مربع نص 16">
                  <a:extLst>
                    <a:ext uri="{FF2B5EF4-FFF2-40B4-BE49-F238E27FC236}">
                      <a16:creationId xmlns:a16="http://schemas.microsoft.com/office/drawing/2014/main" id="{2CB75EE9-79A7-377A-5DE9-107DA9B88743}"/>
                    </a:ext>
                  </a:extLst>
                </p:cNvPr>
                <p:cNvSpPr txBox="1"/>
                <p:nvPr/>
              </p:nvSpPr>
              <p:spPr>
                <a:xfrm>
                  <a:off x="162256" y="1449128"/>
                  <a:ext cx="8276445" cy="36009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/>
                  <a:r>
                    <a:rPr lang="en-US" sz="4800" b="1" i="0" u="none" strike="noStrike" baseline="0" dirty="0" err="1">
                      <a:solidFill>
                        <a:srgbClr val="00417D"/>
                      </a:solidFill>
                      <a:latin typeface="ProximaNova-Bold"/>
                    </a:rPr>
                    <a:t>Ariau</a:t>
                  </a:r>
                  <a:r>
                    <a:rPr lang="en-US" sz="4800" b="1" i="0" u="none" strike="noStrike" baseline="0" dirty="0">
                      <a:solidFill>
                        <a:srgbClr val="00417D"/>
                      </a:solidFill>
                      <a:latin typeface="ProximaNova-Bold"/>
                    </a:rPr>
                    <a:t> Amazon Towers Hotel</a:t>
                  </a:r>
                </a:p>
                <a:p>
                  <a:pPr algn="l"/>
                  <a:r>
                    <a:rPr lang="en-US" sz="3600" b="1" i="0" u="none" strike="noStrike" baseline="0" dirty="0">
                      <a:solidFill>
                        <a:srgbClr val="0068AD"/>
                      </a:solidFill>
                      <a:latin typeface="ProximaNova-Bold"/>
                    </a:rPr>
                    <a:t>Manaus, Brazil</a:t>
                  </a:r>
                </a:p>
                <a:p>
                  <a:pPr algn="l"/>
                  <a:r>
                    <a:rPr lang="en-US" sz="1800" b="0" i="0" u="none" strike="noStrike" baseline="0" dirty="0" err="1">
                      <a:solidFill>
                        <a:srgbClr val="000000"/>
                      </a:solidFill>
                      <a:latin typeface="ProximaNova-Light"/>
                    </a:rPr>
                    <a:t>Ariau</a:t>
                  </a:r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 Amazon Towers Hotel in Manaus, Brazil, is the world’s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largest commercial tree house. Amazingly, </a:t>
                  </a:r>
                  <a:r>
                    <a:rPr lang="en-US" sz="1800" b="0" i="0" u="none" strike="noStrike" baseline="0" dirty="0" err="1">
                      <a:solidFill>
                        <a:srgbClr val="000000"/>
                      </a:solidFill>
                      <a:latin typeface="ProximaNova-Light"/>
                    </a:rPr>
                    <a:t>Ariau’s</a:t>
                  </a:r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 towers are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built at the level of the rain forest treetops, about 72 feet (22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meters) in the air. The towers are linked together by four miles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(six kilometers) of wooden catwalks. This very unusual setting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gives guests the unique opportunity to experience the plant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and animal life of the rain forest canopy while leaving the rain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forest’s ecosystem undisturbed</a:t>
                  </a:r>
                  <a:endParaRPr lang="ar-SA" dirty="0"/>
                </a:p>
              </p:txBody>
            </p:sp>
          </p:grpSp>
        </p:grp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05345610-738D-1776-C364-4BC73B708CA5}"/>
              </a:ext>
            </a:extLst>
          </p:cNvPr>
          <p:cNvGrpSpPr/>
          <p:nvPr/>
        </p:nvGrpSpPr>
        <p:grpSpPr>
          <a:xfrm rot="19171898">
            <a:off x="-2121294" y="-20483171"/>
            <a:ext cx="11635409" cy="5363737"/>
            <a:chOff x="412024" y="591014"/>
            <a:chExt cx="11635409" cy="5363737"/>
          </a:xfrm>
        </p:grpSpPr>
        <p:sp>
          <p:nvSpPr>
            <p:cNvPr id="24" name="مستطيل: زوايا قطرية مستديرة 23">
              <a:extLst>
                <a:ext uri="{FF2B5EF4-FFF2-40B4-BE49-F238E27FC236}">
                  <a16:creationId xmlns:a16="http://schemas.microsoft.com/office/drawing/2014/main" id="{E11A7453-2348-7ECB-2BA3-1E734F41DED7}"/>
                </a:ext>
              </a:extLst>
            </p:cNvPr>
            <p:cNvSpPr/>
            <p:nvPr/>
          </p:nvSpPr>
          <p:spPr>
            <a:xfrm>
              <a:off x="412024" y="591014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CB61DD0C-08E5-1967-97E9-FE7EF9CF2333}"/>
                </a:ext>
              </a:extLst>
            </p:cNvPr>
            <p:cNvGrpSpPr/>
            <p:nvPr/>
          </p:nvGrpSpPr>
          <p:grpSpPr>
            <a:xfrm>
              <a:off x="1078452" y="1280085"/>
              <a:ext cx="10302552" cy="3985593"/>
              <a:chOff x="556591" y="1073426"/>
              <a:chExt cx="11223385" cy="3985593"/>
            </a:xfrm>
          </p:grpSpPr>
          <p:pic>
            <p:nvPicPr>
              <p:cNvPr id="26" name="صورة 25">
                <a:extLst>
                  <a:ext uri="{FF2B5EF4-FFF2-40B4-BE49-F238E27FC236}">
                    <a16:creationId xmlns:a16="http://schemas.microsoft.com/office/drawing/2014/main" id="{4F94E709-FF67-47DC-0614-BECBAB30B7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64" t="51519" r="41141" b="17031"/>
              <a:stretch/>
            </p:blipFill>
            <p:spPr>
              <a:xfrm>
                <a:off x="556591" y="1073426"/>
                <a:ext cx="8040757" cy="3985592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6268AD47-C302-2E85-8364-270B745CB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97348" y="1073427"/>
                <a:ext cx="3182628" cy="3985592"/>
              </a:xfrm>
              <a:prstGeom prst="rect">
                <a:avLst/>
              </a:prstGeom>
            </p:spPr>
          </p:pic>
        </p:grpSp>
      </p:grpSp>
      <p:sp>
        <p:nvSpPr>
          <p:cNvPr id="4" name="TextBox 30">
            <a:extLst>
              <a:ext uri="{FF2B5EF4-FFF2-40B4-BE49-F238E27FC236}">
                <a16:creationId xmlns:a16="http://schemas.microsoft.com/office/drawing/2014/main" id="{948CDE5A-F2CE-84A3-95FE-EB0901715084}"/>
              </a:ext>
            </a:extLst>
          </p:cNvPr>
          <p:cNvSpPr txBox="1"/>
          <p:nvPr/>
        </p:nvSpPr>
        <p:spPr>
          <a:xfrm>
            <a:off x="482016" y="5703750"/>
            <a:ext cx="150124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Name ?</a:t>
            </a:r>
          </a:p>
        </p:txBody>
      </p:sp>
      <p:cxnSp>
        <p:nvCxnSpPr>
          <p:cNvPr id="20" name="Straight Connector 31">
            <a:extLst>
              <a:ext uri="{FF2B5EF4-FFF2-40B4-BE49-F238E27FC236}">
                <a16:creationId xmlns:a16="http://schemas.microsoft.com/office/drawing/2014/main" id="{27D6CB98-CC20-0AF4-03FC-531941E2B45E}"/>
              </a:ext>
            </a:extLst>
          </p:cNvPr>
          <p:cNvCxnSpPr>
            <a:cxnSpLocks/>
          </p:cNvCxnSpPr>
          <p:nvPr/>
        </p:nvCxnSpPr>
        <p:spPr>
          <a:xfrm>
            <a:off x="7153885" y="1934395"/>
            <a:ext cx="222636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3">
            <a:extLst>
              <a:ext uri="{FF2B5EF4-FFF2-40B4-BE49-F238E27FC236}">
                <a16:creationId xmlns:a16="http://schemas.microsoft.com/office/drawing/2014/main" id="{B9C1EE4E-4565-0BBE-AC9F-F9D0083AAB56}"/>
              </a:ext>
            </a:extLst>
          </p:cNvPr>
          <p:cNvSpPr txBox="1"/>
          <p:nvPr/>
        </p:nvSpPr>
        <p:spPr>
          <a:xfrm>
            <a:off x="259971" y="6300058"/>
            <a:ext cx="318742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Where does it locate ?</a:t>
            </a:r>
          </a:p>
        </p:txBody>
      </p:sp>
      <p:cxnSp>
        <p:nvCxnSpPr>
          <p:cNvPr id="22" name="Straight Connector 34">
            <a:extLst>
              <a:ext uri="{FF2B5EF4-FFF2-40B4-BE49-F238E27FC236}">
                <a16:creationId xmlns:a16="http://schemas.microsoft.com/office/drawing/2014/main" id="{51134120-1139-7781-A7EC-B3A02563CE07}"/>
              </a:ext>
            </a:extLst>
          </p:cNvPr>
          <p:cNvCxnSpPr>
            <a:cxnSpLocks/>
          </p:cNvCxnSpPr>
          <p:nvPr/>
        </p:nvCxnSpPr>
        <p:spPr>
          <a:xfrm>
            <a:off x="8973549" y="2890057"/>
            <a:ext cx="675861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MG Bk 3 F-SA_'17_1-17">
            <a:hlinkClick r:id="" action="ppaction://media"/>
            <a:extLst>
              <a:ext uri="{FF2B5EF4-FFF2-40B4-BE49-F238E27FC236}">
                <a16:creationId xmlns:a16="http://schemas.microsoft.com/office/drawing/2014/main" id="{D576DB48-392F-3019-EFDC-F9A725FF6D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435" end="25904.8125"/>
                </p14:media>
              </p:ext>
            </p:extLst>
          </p:nvPr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55225" y="182010"/>
            <a:ext cx="412147" cy="412147"/>
          </a:xfrm>
          <a:prstGeom prst="rect">
            <a:avLst/>
          </a:prstGeom>
        </p:spPr>
      </p:pic>
      <p:sp>
        <p:nvSpPr>
          <p:cNvPr id="29" name="TextBox 37">
            <a:extLst>
              <a:ext uri="{FF2B5EF4-FFF2-40B4-BE49-F238E27FC236}">
                <a16:creationId xmlns:a16="http://schemas.microsoft.com/office/drawing/2014/main" id="{5EF63D79-A4CD-5B53-F4D2-E3D81928EA79}"/>
              </a:ext>
            </a:extLst>
          </p:cNvPr>
          <p:cNvSpPr txBox="1"/>
          <p:nvPr/>
        </p:nvSpPr>
        <p:spPr>
          <a:xfrm>
            <a:off x="4229529" y="5816850"/>
            <a:ext cx="349440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What are capsule hotel ?</a:t>
            </a:r>
          </a:p>
        </p:txBody>
      </p:sp>
      <p:cxnSp>
        <p:nvCxnSpPr>
          <p:cNvPr id="30" name="Straight Connector 38">
            <a:extLst>
              <a:ext uri="{FF2B5EF4-FFF2-40B4-BE49-F238E27FC236}">
                <a16:creationId xmlns:a16="http://schemas.microsoft.com/office/drawing/2014/main" id="{BBB4E78D-C218-3DDB-A237-A019DDEE0E1F}"/>
              </a:ext>
            </a:extLst>
          </p:cNvPr>
          <p:cNvCxnSpPr>
            <a:cxnSpLocks/>
          </p:cNvCxnSpPr>
          <p:nvPr/>
        </p:nvCxnSpPr>
        <p:spPr>
          <a:xfrm>
            <a:off x="7679559" y="3180716"/>
            <a:ext cx="276534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40">
            <a:extLst>
              <a:ext uri="{FF2B5EF4-FFF2-40B4-BE49-F238E27FC236}">
                <a16:creationId xmlns:a16="http://schemas.microsoft.com/office/drawing/2014/main" id="{E7F54218-CE8E-CE56-EA87-B0A3A564B640}"/>
              </a:ext>
            </a:extLst>
          </p:cNvPr>
          <p:cNvCxnSpPr>
            <a:cxnSpLocks/>
          </p:cNvCxnSpPr>
          <p:nvPr/>
        </p:nvCxnSpPr>
        <p:spPr>
          <a:xfrm>
            <a:off x="7085952" y="3427076"/>
            <a:ext cx="3443788" cy="192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42">
            <a:extLst>
              <a:ext uri="{FF2B5EF4-FFF2-40B4-BE49-F238E27FC236}">
                <a16:creationId xmlns:a16="http://schemas.microsoft.com/office/drawing/2014/main" id="{64361A93-E618-E308-2962-3C1D977C4176}"/>
              </a:ext>
            </a:extLst>
          </p:cNvPr>
          <p:cNvCxnSpPr>
            <a:cxnSpLocks/>
          </p:cNvCxnSpPr>
          <p:nvPr/>
        </p:nvCxnSpPr>
        <p:spPr>
          <a:xfrm>
            <a:off x="7153885" y="3702879"/>
            <a:ext cx="649355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1">
            <a:extLst>
              <a:ext uri="{FF2B5EF4-FFF2-40B4-BE49-F238E27FC236}">
                <a16:creationId xmlns:a16="http://schemas.microsoft.com/office/drawing/2014/main" id="{5B194C07-5433-3C6D-264A-208C288C5072}"/>
              </a:ext>
            </a:extLst>
          </p:cNvPr>
          <p:cNvSpPr txBox="1"/>
          <p:nvPr/>
        </p:nvSpPr>
        <p:spPr>
          <a:xfrm>
            <a:off x="8726283" y="6275880"/>
            <a:ext cx="318742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Are they expensive ?</a:t>
            </a: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0D649597-DDEE-14CB-1040-DEDC976ED441}"/>
              </a:ext>
            </a:extLst>
          </p:cNvPr>
          <p:cNvSpPr txBox="1"/>
          <p:nvPr/>
        </p:nvSpPr>
        <p:spPr>
          <a:xfrm>
            <a:off x="4308838" y="6360950"/>
            <a:ext cx="349440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What makes it unusual ?</a:t>
            </a:r>
          </a:p>
        </p:txBody>
      </p:sp>
      <p:cxnSp>
        <p:nvCxnSpPr>
          <p:cNvPr id="35" name="Straight Connector 14">
            <a:extLst>
              <a:ext uri="{FF2B5EF4-FFF2-40B4-BE49-F238E27FC236}">
                <a16:creationId xmlns:a16="http://schemas.microsoft.com/office/drawing/2014/main" id="{A384E354-71CF-386A-0378-E0350B6BF199}"/>
              </a:ext>
            </a:extLst>
          </p:cNvPr>
          <p:cNvCxnSpPr>
            <a:cxnSpLocks/>
          </p:cNvCxnSpPr>
          <p:nvPr/>
        </p:nvCxnSpPr>
        <p:spPr>
          <a:xfrm>
            <a:off x="7570441" y="4497599"/>
            <a:ext cx="3084445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 descr="Headphones Png Images – Browse 1,346 Stock Photos, Vectors, and Video |  Adobe Stock">
            <a:extLst>
              <a:ext uri="{FF2B5EF4-FFF2-40B4-BE49-F238E27FC236}">
                <a16:creationId xmlns:a16="http://schemas.microsoft.com/office/drawing/2014/main" id="{F7306571-7C08-556D-873F-3865752B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99" y="179503"/>
            <a:ext cx="1150511" cy="137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14">
            <a:extLst>
              <a:ext uri="{FF2B5EF4-FFF2-40B4-BE49-F238E27FC236}">
                <a16:creationId xmlns:a16="http://schemas.microsoft.com/office/drawing/2014/main" id="{92C62C2F-AC20-3427-954F-CB180454009B}"/>
              </a:ext>
            </a:extLst>
          </p:cNvPr>
          <p:cNvCxnSpPr>
            <a:cxnSpLocks/>
          </p:cNvCxnSpPr>
          <p:nvPr/>
        </p:nvCxnSpPr>
        <p:spPr>
          <a:xfrm>
            <a:off x="7803240" y="3941787"/>
            <a:ext cx="285164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474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4" grpId="0" animBg="1"/>
      <p:bldP spid="21" grpId="0" animBg="1"/>
      <p:bldP spid="29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4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F4355755-F85F-1141-EA5C-61E83804B56B}"/>
              </a:ext>
            </a:extLst>
          </p:cNvPr>
          <p:cNvGrpSpPr/>
          <p:nvPr/>
        </p:nvGrpSpPr>
        <p:grpSpPr>
          <a:xfrm>
            <a:off x="278295" y="619900"/>
            <a:ext cx="11635409" cy="5363737"/>
            <a:chOff x="278295" y="619900"/>
            <a:chExt cx="11635409" cy="5363737"/>
          </a:xfrm>
        </p:grpSpPr>
        <p:sp>
          <p:nvSpPr>
            <p:cNvPr id="2" name="مستطيل: زوايا قطرية مستديرة 1">
              <a:extLst>
                <a:ext uri="{FF2B5EF4-FFF2-40B4-BE49-F238E27FC236}">
                  <a16:creationId xmlns:a16="http://schemas.microsoft.com/office/drawing/2014/main" id="{9B597EA8-E021-49E1-4B0D-A84AAEEBD252}"/>
                </a:ext>
              </a:extLst>
            </p:cNvPr>
            <p:cNvSpPr/>
            <p:nvPr/>
          </p:nvSpPr>
          <p:spPr>
            <a:xfrm>
              <a:off x="278295" y="619900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28290577-AC33-2D55-6D93-0E52A325A6B3}"/>
                </a:ext>
              </a:extLst>
            </p:cNvPr>
            <p:cNvGrpSpPr/>
            <p:nvPr/>
          </p:nvGrpSpPr>
          <p:grpSpPr>
            <a:xfrm>
              <a:off x="950981" y="1512977"/>
              <a:ext cx="10236984" cy="3822184"/>
              <a:chOff x="557213" y="1449128"/>
              <a:chExt cx="10351080" cy="3729595"/>
            </a:xfrm>
          </p:grpSpPr>
          <p:pic>
            <p:nvPicPr>
              <p:cNvPr id="5" name="صورة 4">
                <a:extLst>
                  <a:ext uri="{FF2B5EF4-FFF2-40B4-BE49-F238E27FC236}">
                    <a16:creationId xmlns:a16="http://schemas.microsoft.com/office/drawing/2014/main" id="{EB90718F-9AFF-E316-7789-538B94F2A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62595" y="1577737"/>
                <a:ext cx="2545698" cy="3600985"/>
              </a:xfrm>
              <a:prstGeom prst="rect">
                <a:avLst/>
              </a:prstGeom>
            </p:spPr>
          </p:pic>
          <p:grpSp>
            <p:nvGrpSpPr>
              <p:cNvPr id="4" name="مجموعة 3">
                <a:extLst>
                  <a:ext uri="{FF2B5EF4-FFF2-40B4-BE49-F238E27FC236}">
                    <a16:creationId xmlns:a16="http://schemas.microsoft.com/office/drawing/2014/main" id="{2E8BE66F-3F41-5DC9-D51D-BFA82917EED7}"/>
                  </a:ext>
                </a:extLst>
              </p:cNvPr>
              <p:cNvGrpSpPr/>
              <p:nvPr/>
            </p:nvGrpSpPr>
            <p:grpSpPr>
              <a:xfrm>
                <a:off x="557213" y="1449128"/>
                <a:ext cx="7859025" cy="3729595"/>
                <a:chOff x="105373" y="1449128"/>
                <a:chExt cx="8333328" cy="3729595"/>
              </a:xfrm>
            </p:grpSpPr>
            <p:grpSp>
              <p:nvGrpSpPr>
                <p:cNvPr id="10" name="مجموعة 9">
                  <a:extLst>
                    <a:ext uri="{FF2B5EF4-FFF2-40B4-BE49-F238E27FC236}">
                      <a16:creationId xmlns:a16="http://schemas.microsoft.com/office/drawing/2014/main" id="{0EE4F087-F850-6F8A-7E19-684C4D9A64F0}"/>
                    </a:ext>
                  </a:extLst>
                </p:cNvPr>
                <p:cNvGrpSpPr/>
                <p:nvPr/>
              </p:nvGrpSpPr>
              <p:grpSpPr>
                <a:xfrm>
                  <a:off x="105373" y="1577737"/>
                  <a:ext cx="8276445" cy="3600986"/>
                  <a:chOff x="-951966" y="1807886"/>
                  <a:chExt cx="8276445" cy="3600986"/>
                </a:xfrm>
              </p:grpSpPr>
              <p:sp>
                <p:nvSpPr>
                  <p:cNvPr id="9" name="مستطيل 8">
                    <a:extLst>
                      <a:ext uri="{FF2B5EF4-FFF2-40B4-BE49-F238E27FC236}">
                        <a16:creationId xmlns:a16="http://schemas.microsoft.com/office/drawing/2014/main" id="{D62B1980-311A-286D-B467-50D07126F291}"/>
                      </a:ext>
                    </a:extLst>
                  </p:cNvPr>
                  <p:cNvSpPr/>
                  <p:nvPr/>
                </p:nvSpPr>
                <p:spPr>
                  <a:xfrm>
                    <a:off x="-951966" y="1807886"/>
                    <a:ext cx="8276445" cy="360098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 dirty="0"/>
                  </a:p>
                </p:txBody>
              </p:sp>
              <p:sp>
                <p:nvSpPr>
                  <p:cNvPr id="8" name="سهم: لليمين 7">
                    <a:extLst>
                      <a:ext uri="{FF2B5EF4-FFF2-40B4-BE49-F238E27FC236}">
                        <a16:creationId xmlns:a16="http://schemas.microsoft.com/office/drawing/2014/main" id="{BC6D31A0-0925-FE60-7037-7B561658055D}"/>
                      </a:ext>
                    </a:extLst>
                  </p:cNvPr>
                  <p:cNvSpPr/>
                  <p:nvPr/>
                </p:nvSpPr>
                <p:spPr>
                  <a:xfrm>
                    <a:off x="-659061" y="1932111"/>
                    <a:ext cx="7645751" cy="3297382"/>
                  </a:xfrm>
                  <a:prstGeom prst="rightArrow">
                    <a:avLst>
                      <a:gd name="adj1" fmla="val 85000"/>
                      <a:gd name="adj2" fmla="val 66659"/>
                    </a:avLst>
                  </a:prstGeom>
                  <a:solidFill>
                    <a:srgbClr val="EEF5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/>
                  </a:p>
                </p:txBody>
              </p:sp>
            </p:grpSp>
            <p:sp>
              <p:nvSpPr>
                <p:cNvPr id="7" name="مربع نص 6">
                  <a:extLst>
                    <a:ext uri="{FF2B5EF4-FFF2-40B4-BE49-F238E27FC236}">
                      <a16:creationId xmlns:a16="http://schemas.microsoft.com/office/drawing/2014/main" id="{55FFDB20-5B5C-A6FE-E6FD-6A20DB012D7D}"/>
                    </a:ext>
                  </a:extLst>
                </p:cNvPr>
                <p:cNvSpPr txBox="1"/>
                <p:nvPr/>
              </p:nvSpPr>
              <p:spPr>
                <a:xfrm>
                  <a:off x="162256" y="1449128"/>
                  <a:ext cx="8276445" cy="36009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/>
                  <a:r>
                    <a:rPr lang="en-US" sz="4800" b="1" i="0" u="none" strike="noStrike" baseline="0" dirty="0" err="1">
                      <a:solidFill>
                        <a:srgbClr val="00417D"/>
                      </a:solidFill>
                      <a:latin typeface="ProximaNova-Bold"/>
                    </a:rPr>
                    <a:t>Ariau</a:t>
                  </a:r>
                  <a:r>
                    <a:rPr lang="en-US" sz="4800" b="1" i="0" u="none" strike="noStrike" baseline="0" dirty="0">
                      <a:solidFill>
                        <a:srgbClr val="00417D"/>
                      </a:solidFill>
                      <a:latin typeface="ProximaNova-Bold"/>
                    </a:rPr>
                    <a:t> Amazon Towers Hotel</a:t>
                  </a:r>
                </a:p>
                <a:p>
                  <a:pPr algn="l"/>
                  <a:r>
                    <a:rPr lang="en-US" sz="3600" b="1" i="0" u="none" strike="noStrike" baseline="0" dirty="0">
                      <a:solidFill>
                        <a:srgbClr val="0068AD"/>
                      </a:solidFill>
                      <a:latin typeface="ProximaNova-Bold"/>
                    </a:rPr>
                    <a:t>Manaus, Brazil</a:t>
                  </a:r>
                </a:p>
                <a:p>
                  <a:pPr algn="l"/>
                  <a:r>
                    <a:rPr lang="en-US" sz="1800" b="0" i="0" u="none" strike="noStrike" baseline="0" dirty="0" err="1">
                      <a:solidFill>
                        <a:srgbClr val="000000"/>
                      </a:solidFill>
                      <a:latin typeface="ProximaNova-Light"/>
                    </a:rPr>
                    <a:t>Ariau</a:t>
                  </a:r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 Amazon Towers Hotel in Manaus, Brazil, is the world’s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largest commercial tree house. Amazingly, </a:t>
                  </a:r>
                  <a:r>
                    <a:rPr lang="en-US" sz="1800" b="0" i="0" u="none" strike="noStrike" baseline="0" dirty="0" err="1">
                      <a:solidFill>
                        <a:srgbClr val="000000"/>
                      </a:solidFill>
                      <a:latin typeface="ProximaNova-Light"/>
                    </a:rPr>
                    <a:t>Ariau’s</a:t>
                  </a:r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 towers are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built at the level of the rain forest treetops, about 72 feet (22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meters) in the air. The towers are linked together by four miles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(six kilometers) of wooden catwalks. This very unusual setting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gives guests the unique opportunity to experience the plant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and animal life of the rain forest canopy while leaving the rain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forest’s ecosystem undisturbed</a:t>
                  </a:r>
                  <a:endParaRPr lang="ar-SA" dirty="0"/>
                </a:p>
              </p:txBody>
            </p:sp>
          </p:grpSp>
        </p:grp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BC121387-1A56-C206-71C2-B5B8004FF46E}"/>
              </a:ext>
            </a:extLst>
          </p:cNvPr>
          <p:cNvGrpSpPr/>
          <p:nvPr/>
        </p:nvGrpSpPr>
        <p:grpSpPr>
          <a:xfrm>
            <a:off x="-21265346" y="808100"/>
            <a:ext cx="11635409" cy="5363737"/>
            <a:chOff x="394415" y="1015769"/>
            <a:chExt cx="11635409" cy="5363737"/>
          </a:xfrm>
        </p:grpSpPr>
        <p:sp>
          <p:nvSpPr>
            <p:cNvPr id="13" name="مستطيل: زوايا قطرية مستديرة 12">
              <a:extLst>
                <a:ext uri="{FF2B5EF4-FFF2-40B4-BE49-F238E27FC236}">
                  <a16:creationId xmlns:a16="http://schemas.microsoft.com/office/drawing/2014/main" id="{1CA3F724-5E22-2C97-F7DA-A27F8BB702DC}"/>
                </a:ext>
              </a:extLst>
            </p:cNvPr>
            <p:cNvSpPr/>
            <p:nvPr/>
          </p:nvSpPr>
          <p:spPr>
            <a:xfrm>
              <a:off x="394415" y="1015769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B0E757BC-F4A0-1134-5C2E-17BC88205897}"/>
                </a:ext>
              </a:extLst>
            </p:cNvPr>
            <p:cNvGrpSpPr/>
            <p:nvPr/>
          </p:nvGrpSpPr>
          <p:grpSpPr>
            <a:xfrm>
              <a:off x="986399" y="1795938"/>
              <a:ext cx="10219202" cy="4046293"/>
              <a:chOff x="853611" y="1795938"/>
              <a:chExt cx="10219202" cy="4046293"/>
            </a:xfrm>
          </p:grpSpPr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5B6A1E86-1B0E-C827-E148-6D1AF8462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54511" y="1795938"/>
                <a:ext cx="3018302" cy="4046293"/>
              </a:xfrm>
              <a:prstGeom prst="rect">
                <a:avLst/>
              </a:prstGeom>
            </p:spPr>
          </p:pic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46FFC4C3-FC86-9499-CAE8-C3CEFE0FB4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84" t="39305" r="47271" b="21726"/>
              <a:stretch/>
            </p:blipFill>
            <p:spPr>
              <a:xfrm>
                <a:off x="853611" y="1795938"/>
                <a:ext cx="7200900" cy="4046293"/>
              </a:xfrm>
              <a:prstGeom prst="rect">
                <a:avLst/>
              </a:prstGeom>
            </p:spPr>
          </p:pic>
        </p:grp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4BA96DC-0981-A441-71B0-A0D62BE1FFFC}"/>
              </a:ext>
            </a:extLst>
          </p:cNvPr>
          <p:cNvGrpSpPr/>
          <p:nvPr/>
        </p:nvGrpSpPr>
        <p:grpSpPr>
          <a:xfrm rot="19351883">
            <a:off x="-2230374" y="-19766423"/>
            <a:ext cx="11635409" cy="5363737"/>
            <a:chOff x="412024" y="591014"/>
            <a:chExt cx="11635409" cy="5363737"/>
          </a:xfrm>
        </p:grpSpPr>
        <p:sp>
          <p:nvSpPr>
            <p:cNvPr id="30" name="مستطيل: زوايا قطرية مستديرة 29">
              <a:extLst>
                <a:ext uri="{FF2B5EF4-FFF2-40B4-BE49-F238E27FC236}">
                  <a16:creationId xmlns:a16="http://schemas.microsoft.com/office/drawing/2014/main" id="{F8A2CDD7-B8B8-1305-A44C-B5B16DFCEE06}"/>
                </a:ext>
              </a:extLst>
            </p:cNvPr>
            <p:cNvSpPr/>
            <p:nvPr/>
          </p:nvSpPr>
          <p:spPr>
            <a:xfrm>
              <a:off x="412024" y="591014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AA5AE7D6-1D53-46C4-D7D9-14138083DF41}"/>
                </a:ext>
              </a:extLst>
            </p:cNvPr>
            <p:cNvGrpSpPr/>
            <p:nvPr/>
          </p:nvGrpSpPr>
          <p:grpSpPr>
            <a:xfrm>
              <a:off x="1078452" y="1280085"/>
              <a:ext cx="10302552" cy="3985593"/>
              <a:chOff x="556591" y="1073426"/>
              <a:chExt cx="11223385" cy="3985593"/>
            </a:xfrm>
          </p:grpSpPr>
          <p:pic>
            <p:nvPicPr>
              <p:cNvPr id="32" name="صورة 31">
                <a:extLst>
                  <a:ext uri="{FF2B5EF4-FFF2-40B4-BE49-F238E27FC236}">
                    <a16:creationId xmlns:a16="http://schemas.microsoft.com/office/drawing/2014/main" id="{7403D783-B6BE-60C2-4231-7BCF19FA0A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64" t="51519" r="41141" b="17031"/>
              <a:stretch/>
            </p:blipFill>
            <p:spPr>
              <a:xfrm>
                <a:off x="556591" y="1073426"/>
                <a:ext cx="8040757" cy="3985592"/>
              </a:xfrm>
              <a:prstGeom prst="rect">
                <a:avLst/>
              </a:prstGeom>
            </p:spPr>
          </p:pic>
          <p:pic>
            <p:nvPicPr>
              <p:cNvPr id="33" name="صورة 32">
                <a:extLst>
                  <a:ext uri="{FF2B5EF4-FFF2-40B4-BE49-F238E27FC236}">
                    <a16:creationId xmlns:a16="http://schemas.microsoft.com/office/drawing/2014/main" id="{C9FE506E-D730-D240-47A4-04E03F0D8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97348" y="1073427"/>
                <a:ext cx="3182628" cy="3985592"/>
              </a:xfrm>
              <a:prstGeom prst="rect">
                <a:avLst/>
              </a:prstGeom>
            </p:spPr>
          </p:pic>
        </p:grp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FD5CE87C-A83D-8795-D24E-D41863B029A3}"/>
              </a:ext>
            </a:extLst>
          </p:cNvPr>
          <p:cNvGrpSpPr/>
          <p:nvPr/>
        </p:nvGrpSpPr>
        <p:grpSpPr>
          <a:xfrm rot="19351883">
            <a:off x="-2335352" y="-19694129"/>
            <a:ext cx="11635409" cy="5363737"/>
            <a:chOff x="278295" y="1039740"/>
            <a:chExt cx="11635409" cy="5363737"/>
          </a:xfrm>
        </p:grpSpPr>
        <p:sp>
          <p:nvSpPr>
            <p:cNvPr id="27" name="مستطيل: زوايا قطرية مستديرة 26">
              <a:extLst>
                <a:ext uri="{FF2B5EF4-FFF2-40B4-BE49-F238E27FC236}">
                  <a16:creationId xmlns:a16="http://schemas.microsoft.com/office/drawing/2014/main" id="{98E5F5C1-F9DA-DD6F-E469-86B94685EA4E}"/>
                </a:ext>
              </a:extLst>
            </p:cNvPr>
            <p:cNvSpPr/>
            <p:nvPr/>
          </p:nvSpPr>
          <p:spPr>
            <a:xfrm>
              <a:off x="278295" y="1039740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B021B33-A7E9-0AF5-1AA3-AB66E9046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9" t="36442" r="19600" b="17152"/>
            <a:stretch/>
          </p:blipFill>
          <p:spPr>
            <a:xfrm>
              <a:off x="1009876" y="1618488"/>
              <a:ext cx="9904004" cy="3971172"/>
            </a:xfrm>
            <a:prstGeom prst="rect">
              <a:avLst/>
            </a:prstGeom>
          </p:spPr>
        </p:pic>
      </p:grpSp>
      <p:pic>
        <p:nvPicPr>
          <p:cNvPr id="3" name="MG Bk 3 F-SA_2020_1-17">
            <a:hlinkClick r:id="" action="ppaction://media"/>
            <a:extLst>
              <a:ext uri="{FF2B5EF4-FFF2-40B4-BE49-F238E27FC236}">
                <a16:creationId xmlns:a16="http://schemas.microsoft.com/office/drawing/2014/main" id="{EA42926E-2AE5-0E7F-4B20-C24B085B4A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900" end="50057.0625"/>
                </p14:media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73710" y="177283"/>
            <a:ext cx="562989" cy="562989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E6C6FD7F-3B82-E3DD-0EFC-CC6FF35A575C}"/>
              </a:ext>
            </a:extLst>
          </p:cNvPr>
          <p:cNvSpPr txBox="1"/>
          <p:nvPr/>
        </p:nvSpPr>
        <p:spPr>
          <a:xfrm>
            <a:off x="361335" y="5793947"/>
            <a:ext cx="150124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Name ?</a:t>
            </a:r>
          </a:p>
        </p:txBody>
      </p:sp>
      <p:cxnSp>
        <p:nvCxnSpPr>
          <p:cNvPr id="18" name="Straight Connector 5">
            <a:extLst>
              <a:ext uri="{FF2B5EF4-FFF2-40B4-BE49-F238E27FC236}">
                <a16:creationId xmlns:a16="http://schemas.microsoft.com/office/drawing/2014/main" id="{F71F2B00-044B-6A3F-2EB9-46C743B13E52}"/>
              </a:ext>
            </a:extLst>
          </p:cNvPr>
          <p:cNvCxnSpPr>
            <a:cxnSpLocks/>
          </p:cNvCxnSpPr>
          <p:nvPr/>
        </p:nvCxnSpPr>
        <p:spPr>
          <a:xfrm>
            <a:off x="1138137" y="2162160"/>
            <a:ext cx="6933808" cy="0"/>
          </a:xfrm>
          <a:prstGeom prst="line">
            <a:avLst/>
          </a:prstGeom>
          <a:ln w="38100">
            <a:solidFill>
              <a:srgbClr val="FF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6">
            <a:extLst>
              <a:ext uri="{FF2B5EF4-FFF2-40B4-BE49-F238E27FC236}">
                <a16:creationId xmlns:a16="http://schemas.microsoft.com/office/drawing/2014/main" id="{DEBD26E7-A7C6-41BF-7A0F-AF4D5F1369F2}"/>
              </a:ext>
            </a:extLst>
          </p:cNvPr>
          <p:cNvCxnSpPr>
            <a:cxnSpLocks/>
          </p:cNvCxnSpPr>
          <p:nvPr/>
        </p:nvCxnSpPr>
        <p:spPr>
          <a:xfrm>
            <a:off x="1141621" y="3355377"/>
            <a:ext cx="2714870" cy="0"/>
          </a:xfrm>
          <a:prstGeom prst="line">
            <a:avLst/>
          </a:prstGeom>
          <a:ln w="28575">
            <a:solidFill>
              <a:srgbClr val="FF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">
            <a:extLst>
              <a:ext uri="{FF2B5EF4-FFF2-40B4-BE49-F238E27FC236}">
                <a16:creationId xmlns:a16="http://schemas.microsoft.com/office/drawing/2014/main" id="{AAC119AA-14D8-79EC-7B12-83D4AF5736C7}"/>
              </a:ext>
            </a:extLst>
          </p:cNvPr>
          <p:cNvSpPr txBox="1"/>
          <p:nvPr/>
        </p:nvSpPr>
        <p:spPr>
          <a:xfrm>
            <a:off x="5640894" y="5771727"/>
            <a:ext cx="164370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Where ?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C132C697-56AF-DF37-824D-B3D67D18F304}"/>
              </a:ext>
            </a:extLst>
          </p:cNvPr>
          <p:cNvSpPr txBox="1"/>
          <p:nvPr/>
        </p:nvSpPr>
        <p:spPr>
          <a:xfrm>
            <a:off x="177862" y="6327195"/>
            <a:ext cx="360005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What is it famous for ?</a:t>
            </a:r>
          </a:p>
        </p:txBody>
      </p: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B5A15A5D-A4B1-F047-03D3-4E1ABE798126}"/>
              </a:ext>
            </a:extLst>
          </p:cNvPr>
          <p:cNvCxnSpPr>
            <a:cxnSpLocks/>
          </p:cNvCxnSpPr>
          <p:nvPr/>
        </p:nvCxnSpPr>
        <p:spPr>
          <a:xfrm>
            <a:off x="4605041" y="3087248"/>
            <a:ext cx="972272" cy="0"/>
          </a:xfrm>
          <a:prstGeom prst="line">
            <a:avLst/>
          </a:prstGeom>
          <a:ln w="28575">
            <a:solidFill>
              <a:srgbClr val="FF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3">
            <a:extLst>
              <a:ext uri="{FF2B5EF4-FFF2-40B4-BE49-F238E27FC236}">
                <a16:creationId xmlns:a16="http://schemas.microsoft.com/office/drawing/2014/main" id="{E3AF2279-7E67-4814-E1F4-15438020E5DE}"/>
              </a:ext>
            </a:extLst>
          </p:cNvPr>
          <p:cNvSpPr txBox="1"/>
          <p:nvPr/>
        </p:nvSpPr>
        <p:spPr>
          <a:xfrm>
            <a:off x="5229532" y="6413682"/>
            <a:ext cx="411013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What makes it unusual ?</a:t>
            </a:r>
          </a:p>
        </p:txBody>
      </p:sp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4917E191-430E-886A-3BC4-44D0F805044C}"/>
              </a:ext>
            </a:extLst>
          </p:cNvPr>
          <p:cNvCxnSpPr>
            <a:cxnSpLocks/>
          </p:cNvCxnSpPr>
          <p:nvPr/>
        </p:nvCxnSpPr>
        <p:spPr>
          <a:xfrm>
            <a:off x="5640894" y="3087248"/>
            <a:ext cx="1022665" cy="0"/>
          </a:xfrm>
          <a:prstGeom prst="line">
            <a:avLst/>
          </a:prstGeom>
          <a:ln w="28575">
            <a:solidFill>
              <a:srgbClr val="FF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6">
            <a:extLst>
              <a:ext uri="{FF2B5EF4-FFF2-40B4-BE49-F238E27FC236}">
                <a16:creationId xmlns:a16="http://schemas.microsoft.com/office/drawing/2014/main" id="{1A738528-7861-97C3-7FCF-AAD1A2332BDD}"/>
              </a:ext>
            </a:extLst>
          </p:cNvPr>
          <p:cNvCxnSpPr>
            <a:cxnSpLocks/>
          </p:cNvCxnSpPr>
          <p:nvPr/>
        </p:nvCxnSpPr>
        <p:spPr>
          <a:xfrm>
            <a:off x="1111956" y="3611415"/>
            <a:ext cx="5551603" cy="0"/>
          </a:xfrm>
          <a:prstGeom prst="line">
            <a:avLst/>
          </a:prstGeom>
          <a:ln w="28575">
            <a:solidFill>
              <a:srgbClr val="FF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8">
            <a:extLst>
              <a:ext uri="{FF2B5EF4-FFF2-40B4-BE49-F238E27FC236}">
                <a16:creationId xmlns:a16="http://schemas.microsoft.com/office/drawing/2014/main" id="{F9A552C1-B4BD-432B-AEE1-8000E197D39F}"/>
              </a:ext>
            </a:extLst>
          </p:cNvPr>
          <p:cNvCxnSpPr>
            <a:cxnSpLocks/>
          </p:cNvCxnSpPr>
          <p:nvPr/>
        </p:nvCxnSpPr>
        <p:spPr>
          <a:xfrm>
            <a:off x="1111956" y="3921906"/>
            <a:ext cx="5761810" cy="0"/>
          </a:xfrm>
          <a:prstGeom prst="line">
            <a:avLst/>
          </a:prstGeom>
          <a:ln w="28575">
            <a:solidFill>
              <a:srgbClr val="FF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20">
            <a:extLst>
              <a:ext uri="{FF2B5EF4-FFF2-40B4-BE49-F238E27FC236}">
                <a16:creationId xmlns:a16="http://schemas.microsoft.com/office/drawing/2014/main" id="{FC8C4110-8E05-6156-E28A-12ADFB9A5DA4}"/>
              </a:ext>
            </a:extLst>
          </p:cNvPr>
          <p:cNvCxnSpPr>
            <a:cxnSpLocks/>
          </p:cNvCxnSpPr>
          <p:nvPr/>
        </p:nvCxnSpPr>
        <p:spPr>
          <a:xfrm>
            <a:off x="1111956" y="4227392"/>
            <a:ext cx="3354941" cy="0"/>
          </a:xfrm>
          <a:prstGeom prst="line">
            <a:avLst/>
          </a:prstGeom>
          <a:ln w="28575">
            <a:solidFill>
              <a:srgbClr val="FF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2" descr="Headphones Png Images – Browse 1,346 Stock Photos, Vectors, and Video |  Adobe Stock">
            <a:extLst>
              <a:ext uri="{FF2B5EF4-FFF2-40B4-BE49-F238E27FC236}">
                <a16:creationId xmlns:a16="http://schemas.microsoft.com/office/drawing/2014/main" id="{8BECC289-A09B-BC39-BE6A-E874CE186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99" y="146812"/>
            <a:ext cx="1150511" cy="137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026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20" grpId="0" animBg="1"/>
      <p:bldP spid="21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4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E571785-B72B-1223-09AB-9CB5BA1B292B}"/>
              </a:ext>
            </a:extLst>
          </p:cNvPr>
          <p:cNvGrpSpPr/>
          <p:nvPr/>
        </p:nvGrpSpPr>
        <p:grpSpPr>
          <a:xfrm>
            <a:off x="133833" y="417884"/>
            <a:ext cx="11635409" cy="5363737"/>
            <a:chOff x="394415" y="1015769"/>
            <a:chExt cx="11635409" cy="5363737"/>
          </a:xfrm>
        </p:grpSpPr>
        <p:sp>
          <p:nvSpPr>
            <p:cNvPr id="2" name="مستطيل: زوايا قطرية مستديرة 1">
              <a:extLst>
                <a:ext uri="{FF2B5EF4-FFF2-40B4-BE49-F238E27FC236}">
                  <a16:creationId xmlns:a16="http://schemas.microsoft.com/office/drawing/2014/main" id="{D7C4F019-7047-9F05-6ACC-39771A824844}"/>
                </a:ext>
              </a:extLst>
            </p:cNvPr>
            <p:cNvSpPr/>
            <p:nvPr/>
          </p:nvSpPr>
          <p:spPr>
            <a:xfrm>
              <a:off x="394415" y="1015769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DFAF4F19-8A1A-CB84-7AFD-AB6872DA9216}"/>
                </a:ext>
              </a:extLst>
            </p:cNvPr>
            <p:cNvGrpSpPr/>
            <p:nvPr/>
          </p:nvGrpSpPr>
          <p:grpSpPr>
            <a:xfrm>
              <a:off x="986399" y="1795938"/>
              <a:ext cx="10219202" cy="4046293"/>
              <a:chOff x="853611" y="1795938"/>
              <a:chExt cx="10219202" cy="4046293"/>
            </a:xfrm>
          </p:grpSpPr>
          <p:pic>
            <p:nvPicPr>
              <p:cNvPr id="3" name="صورة 2">
                <a:extLst>
                  <a:ext uri="{FF2B5EF4-FFF2-40B4-BE49-F238E27FC236}">
                    <a16:creationId xmlns:a16="http://schemas.microsoft.com/office/drawing/2014/main" id="{8B07540B-FA34-1760-0CE5-9347BCE65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54511" y="1795938"/>
                <a:ext cx="3018302" cy="4046293"/>
              </a:xfrm>
              <a:prstGeom prst="rect">
                <a:avLst/>
              </a:prstGeom>
            </p:spPr>
          </p:pic>
          <p:pic>
            <p:nvPicPr>
              <p:cNvPr id="5" name="صورة 4">
                <a:extLst>
                  <a:ext uri="{FF2B5EF4-FFF2-40B4-BE49-F238E27FC236}">
                    <a16:creationId xmlns:a16="http://schemas.microsoft.com/office/drawing/2014/main" id="{6AB36B55-03AD-D7C0-A8F7-31B381616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84" t="39305" r="47271" b="21726"/>
              <a:stretch/>
            </p:blipFill>
            <p:spPr>
              <a:xfrm>
                <a:off x="853611" y="1795938"/>
                <a:ext cx="7200900" cy="4046293"/>
              </a:xfrm>
              <a:prstGeom prst="rect">
                <a:avLst/>
              </a:prstGeom>
            </p:spPr>
          </p:pic>
        </p:grp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57001082-ACD1-85C8-93FE-FAEBCE00FD15}"/>
              </a:ext>
            </a:extLst>
          </p:cNvPr>
          <p:cNvGrpSpPr/>
          <p:nvPr/>
        </p:nvGrpSpPr>
        <p:grpSpPr>
          <a:xfrm rot="19146688">
            <a:off x="-323509" y="-18165336"/>
            <a:ext cx="11635409" cy="5363737"/>
            <a:chOff x="412024" y="591014"/>
            <a:chExt cx="11635409" cy="5363737"/>
          </a:xfrm>
        </p:grpSpPr>
        <p:sp>
          <p:nvSpPr>
            <p:cNvPr id="25" name="مستطيل: زوايا قطرية مستديرة 24">
              <a:extLst>
                <a:ext uri="{FF2B5EF4-FFF2-40B4-BE49-F238E27FC236}">
                  <a16:creationId xmlns:a16="http://schemas.microsoft.com/office/drawing/2014/main" id="{EF36261A-9D32-5F5F-158D-550B0B96CAD9}"/>
                </a:ext>
              </a:extLst>
            </p:cNvPr>
            <p:cNvSpPr/>
            <p:nvPr/>
          </p:nvSpPr>
          <p:spPr>
            <a:xfrm>
              <a:off x="412024" y="591014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92F84729-4CCF-A0A7-9392-63F160EC1C86}"/>
                </a:ext>
              </a:extLst>
            </p:cNvPr>
            <p:cNvGrpSpPr/>
            <p:nvPr/>
          </p:nvGrpSpPr>
          <p:grpSpPr>
            <a:xfrm>
              <a:off x="1078452" y="1280085"/>
              <a:ext cx="10302552" cy="3985593"/>
              <a:chOff x="556591" y="1073426"/>
              <a:chExt cx="11223385" cy="3985593"/>
            </a:xfrm>
          </p:grpSpPr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9A2E2ADA-5A17-BC98-61C9-774F4AEC98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64" t="51519" r="41141" b="17031"/>
              <a:stretch/>
            </p:blipFill>
            <p:spPr>
              <a:xfrm>
                <a:off x="556591" y="1073426"/>
                <a:ext cx="8040757" cy="3985592"/>
              </a:xfrm>
              <a:prstGeom prst="rect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084E90C9-C788-0A5E-F068-6D75FDCF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97348" y="1073427"/>
                <a:ext cx="3182628" cy="3985592"/>
              </a:xfrm>
              <a:prstGeom prst="rect">
                <a:avLst/>
              </a:prstGeom>
            </p:spPr>
          </p:pic>
        </p:grp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6CA5698D-4386-8B79-54CE-8DE35C0706A6}"/>
              </a:ext>
            </a:extLst>
          </p:cNvPr>
          <p:cNvGrpSpPr/>
          <p:nvPr/>
        </p:nvGrpSpPr>
        <p:grpSpPr>
          <a:xfrm rot="19146688">
            <a:off x="-739029" y="-17896699"/>
            <a:ext cx="11635409" cy="5363737"/>
            <a:chOff x="278295" y="1039740"/>
            <a:chExt cx="11635409" cy="5363737"/>
          </a:xfrm>
        </p:grpSpPr>
        <p:sp>
          <p:nvSpPr>
            <p:cNvPr id="22" name="مستطيل: زوايا قطرية مستديرة 21">
              <a:extLst>
                <a:ext uri="{FF2B5EF4-FFF2-40B4-BE49-F238E27FC236}">
                  <a16:creationId xmlns:a16="http://schemas.microsoft.com/office/drawing/2014/main" id="{570BDFEE-06BB-04DA-3B16-8906BE0EB68A}"/>
                </a:ext>
              </a:extLst>
            </p:cNvPr>
            <p:cNvSpPr/>
            <p:nvPr/>
          </p:nvSpPr>
          <p:spPr>
            <a:xfrm>
              <a:off x="278295" y="1039740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0BE64918-FF94-713E-D605-0D28225D1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9" t="36442" r="19600" b="17152"/>
            <a:stretch/>
          </p:blipFill>
          <p:spPr>
            <a:xfrm>
              <a:off x="1009876" y="1618488"/>
              <a:ext cx="9904004" cy="3971172"/>
            </a:xfrm>
            <a:prstGeom prst="rect">
              <a:avLst/>
            </a:prstGeom>
          </p:spPr>
        </p:pic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21E5A205-D22C-E93D-E804-53B36DFED4C7}"/>
              </a:ext>
            </a:extLst>
          </p:cNvPr>
          <p:cNvGrpSpPr/>
          <p:nvPr/>
        </p:nvGrpSpPr>
        <p:grpSpPr>
          <a:xfrm rot="19146688">
            <a:off x="-803617" y="-18118397"/>
            <a:ext cx="11635409" cy="5363737"/>
            <a:chOff x="278295" y="619900"/>
            <a:chExt cx="11635409" cy="5363737"/>
          </a:xfrm>
        </p:grpSpPr>
        <p:sp>
          <p:nvSpPr>
            <p:cNvPr id="13" name="مستطيل: زوايا قطرية مستديرة 12">
              <a:extLst>
                <a:ext uri="{FF2B5EF4-FFF2-40B4-BE49-F238E27FC236}">
                  <a16:creationId xmlns:a16="http://schemas.microsoft.com/office/drawing/2014/main" id="{7DCFF8B9-DDE1-28A5-339E-3C6FC37570F6}"/>
                </a:ext>
              </a:extLst>
            </p:cNvPr>
            <p:cNvSpPr/>
            <p:nvPr/>
          </p:nvSpPr>
          <p:spPr>
            <a:xfrm>
              <a:off x="278295" y="619900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8384446C-8A86-2F1E-2CFD-FFF49B0617B6}"/>
                </a:ext>
              </a:extLst>
            </p:cNvPr>
            <p:cNvGrpSpPr/>
            <p:nvPr/>
          </p:nvGrpSpPr>
          <p:grpSpPr>
            <a:xfrm>
              <a:off x="950981" y="1512977"/>
              <a:ext cx="10236984" cy="3822184"/>
              <a:chOff x="557213" y="1449128"/>
              <a:chExt cx="10351080" cy="3729595"/>
            </a:xfrm>
          </p:grpSpPr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62984187-D33C-184D-3E61-5CDF9D708F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62595" y="1577737"/>
                <a:ext cx="2545698" cy="3600985"/>
              </a:xfrm>
              <a:prstGeom prst="rect">
                <a:avLst/>
              </a:prstGeom>
            </p:spPr>
          </p:pic>
          <p:grpSp>
            <p:nvGrpSpPr>
              <p:cNvPr id="16" name="مجموعة 15">
                <a:extLst>
                  <a:ext uri="{FF2B5EF4-FFF2-40B4-BE49-F238E27FC236}">
                    <a16:creationId xmlns:a16="http://schemas.microsoft.com/office/drawing/2014/main" id="{97FA4BB2-59F0-BB96-0D33-ED380EA168EE}"/>
                  </a:ext>
                </a:extLst>
              </p:cNvPr>
              <p:cNvGrpSpPr/>
              <p:nvPr/>
            </p:nvGrpSpPr>
            <p:grpSpPr>
              <a:xfrm>
                <a:off x="557213" y="1449128"/>
                <a:ext cx="7859025" cy="3729595"/>
                <a:chOff x="105373" y="1449128"/>
                <a:chExt cx="8333328" cy="3729595"/>
              </a:xfrm>
            </p:grpSpPr>
            <p:grpSp>
              <p:nvGrpSpPr>
                <p:cNvPr id="17" name="مجموعة 16">
                  <a:extLst>
                    <a:ext uri="{FF2B5EF4-FFF2-40B4-BE49-F238E27FC236}">
                      <a16:creationId xmlns:a16="http://schemas.microsoft.com/office/drawing/2014/main" id="{13910D0C-E78C-0A97-2B30-D82FBC05823E}"/>
                    </a:ext>
                  </a:extLst>
                </p:cNvPr>
                <p:cNvGrpSpPr/>
                <p:nvPr/>
              </p:nvGrpSpPr>
              <p:grpSpPr>
                <a:xfrm>
                  <a:off x="105373" y="1577737"/>
                  <a:ext cx="8276445" cy="3600986"/>
                  <a:chOff x="-951966" y="1807886"/>
                  <a:chExt cx="8276445" cy="3600986"/>
                </a:xfrm>
              </p:grpSpPr>
              <p:sp>
                <p:nvSpPr>
                  <p:cNvPr id="19" name="مستطيل 18">
                    <a:extLst>
                      <a:ext uri="{FF2B5EF4-FFF2-40B4-BE49-F238E27FC236}">
                        <a16:creationId xmlns:a16="http://schemas.microsoft.com/office/drawing/2014/main" id="{A852CF1E-6872-79F2-0889-6D888A7C681E}"/>
                      </a:ext>
                    </a:extLst>
                  </p:cNvPr>
                  <p:cNvSpPr/>
                  <p:nvPr/>
                </p:nvSpPr>
                <p:spPr>
                  <a:xfrm>
                    <a:off x="-951966" y="1807886"/>
                    <a:ext cx="8276445" cy="360098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 dirty="0"/>
                  </a:p>
                </p:txBody>
              </p:sp>
              <p:sp>
                <p:nvSpPr>
                  <p:cNvPr id="20" name="سهم: لليمين 19">
                    <a:extLst>
                      <a:ext uri="{FF2B5EF4-FFF2-40B4-BE49-F238E27FC236}">
                        <a16:creationId xmlns:a16="http://schemas.microsoft.com/office/drawing/2014/main" id="{CE7F7528-3995-EDB2-2F99-8C956F1C19FF}"/>
                      </a:ext>
                    </a:extLst>
                  </p:cNvPr>
                  <p:cNvSpPr/>
                  <p:nvPr/>
                </p:nvSpPr>
                <p:spPr>
                  <a:xfrm>
                    <a:off x="-659061" y="1932111"/>
                    <a:ext cx="7645751" cy="3297382"/>
                  </a:xfrm>
                  <a:prstGeom prst="rightArrow">
                    <a:avLst>
                      <a:gd name="adj1" fmla="val 85000"/>
                      <a:gd name="adj2" fmla="val 66659"/>
                    </a:avLst>
                  </a:prstGeom>
                  <a:solidFill>
                    <a:srgbClr val="EEF5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ar-SA"/>
                  </a:p>
                </p:txBody>
              </p:sp>
            </p:grpSp>
            <p:sp>
              <p:nvSpPr>
                <p:cNvPr id="18" name="مربع نص 17">
                  <a:extLst>
                    <a:ext uri="{FF2B5EF4-FFF2-40B4-BE49-F238E27FC236}">
                      <a16:creationId xmlns:a16="http://schemas.microsoft.com/office/drawing/2014/main" id="{1FF328A7-FB4C-DE32-E185-8BBB886E365F}"/>
                    </a:ext>
                  </a:extLst>
                </p:cNvPr>
                <p:cNvSpPr txBox="1"/>
                <p:nvPr/>
              </p:nvSpPr>
              <p:spPr>
                <a:xfrm>
                  <a:off x="162256" y="1449128"/>
                  <a:ext cx="8276445" cy="36009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/>
                  <a:r>
                    <a:rPr lang="en-US" sz="4800" b="1" i="0" u="none" strike="noStrike" baseline="0" dirty="0" err="1">
                      <a:solidFill>
                        <a:srgbClr val="00417D"/>
                      </a:solidFill>
                      <a:latin typeface="ProximaNova-Bold"/>
                    </a:rPr>
                    <a:t>Ariau</a:t>
                  </a:r>
                  <a:r>
                    <a:rPr lang="en-US" sz="4800" b="1" i="0" u="none" strike="noStrike" baseline="0" dirty="0">
                      <a:solidFill>
                        <a:srgbClr val="00417D"/>
                      </a:solidFill>
                      <a:latin typeface="ProximaNova-Bold"/>
                    </a:rPr>
                    <a:t> Amazon Towers Hotel</a:t>
                  </a:r>
                </a:p>
                <a:p>
                  <a:pPr algn="l"/>
                  <a:r>
                    <a:rPr lang="en-US" sz="3600" b="1" i="0" u="none" strike="noStrike" baseline="0" dirty="0">
                      <a:solidFill>
                        <a:srgbClr val="0068AD"/>
                      </a:solidFill>
                      <a:latin typeface="ProximaNova-Bold"/>
                    </a:rPr>
                    <a:t>Manaus, Brazil</a:t>
                  </a:r>
                </a:p>
                <a:p>
                  <a:pPr algn="l"/>
                  <a:r>
                    <a:rPr lang="en-US" sz="1800" b="0" i="0" u="none" strike="noStrike" baseline="0" dirty="0" err="1">
                      <a:solidFill>
                        <a:srgbClr val="000000"/>
                      </a:solidFill>
                      <a:latin typeface="ProximaNova-Light"/>
                    </a:rPr>
                    <a:t>Ariau</a:t>
                  </a:r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 Amazon Towers Hotel in Manaus, Brazil, is the world’s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largest commercial tree house. Amazingly, </a:t>
                  </a:r>
                  <a:r>
                    <a:rPr lang="en-US" sz="1800" b="0" i="0" u="none" strike="noStrike" baseline="0" dirty="0" err="1">
                      <a:solidFill>
                        <a:srgbClr val="000000"/>
                      </a:solidFill>
                      <a:latin typeface="ProximaNova-Light"/>
                    </a:rPr>
                    <a:t>Ariau’s</a:t>
                  </a:r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 towers are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built at the level of the rain forest treetops, about 72 feet (22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meters) in the air. The towers are linked together by four miles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(six kilometers) of wooden catwalks. This very unusual setting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gives guests the unique opportunity to experience the plant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and animal life of the rain forest canopy while leaving the rain</a:t>
                  </a:r>
                </a:p>
                <a:p>
                  <a:pPr algn="l"/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ProximaNova-Light"/>
                    </a:rPr>
                    <a:t>forest’s ecosystem undisturbed</a:t>
                  </a:r>
                  <a:endParaRPr lang="ar-SA" dirty="0"/>
                </a:p>
              </p:txBody>
            </p:sp>
          </p:grpSp>
        </p:grpSp>
      </p:grpSp>
      <p:pic>
        <p:nvPicPr>
          <p:cNvPr id="29" name="Picture 2" descr="Headphones Png Images – Browse 1,346 Stock Photos, Vectors, and Video |  Adobe Stock">
            <a:extLst>
              <a:ext uri="{FF2B5EF4-FFF2-40B4-BE49-F238E27FC236}">
                <a16:creationId xmlns:a16="http://schemas.microsoft.com/office/drawing/2014/main" id="{74D1EB0E-D728-68D1-DE19-82BF1D202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3" y="149247"/>
            <a:ext cx="1150511" cy="137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G Bk 3 F-SA_2020_1-17">
            <a:hlinkClick r:id="" action="ppaction://media"/>
            <a:extLst>
              <a:ext uri="{FF2B5EF4-FFF2-40B4-BE49-F238E27FC236}">
                <a16:creationId xmlns:a16="http://schemas.microsoft.com/office/drawing/2014/main" id="{1B52962F-A32C-2B89-901A-2727452743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100" end="2210.0625"/>
                </p14:media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00861" y="447261"/>
            <a:ext cx="1089991" cy="1089991"/>
          </a:xfrm>
          <a:prstGeom prst="rect">
            <a:avLst/>
          </a:prstGeom>
        </p:spPr>
      </p:pic>
      <p:sp>
        <p:nvSpPr>
          <p:cNvPr id="31" name="TextBox 4">
            <a:extLst>
              <a:ext uri="{FF2B5EF4-FFF2-40B4-BE49-F238E27FC236}">
                <a16:creationId xmlns:a16="http://schemas.microsoft.com/office/drawing/2014/main" id="{CB131421-852C-4BE9-7B78-88DE0FD6CF69}"/>
              </a:ext>
            </a:extLst>
          </p:cNvPr>
          <p:cNvSpPr txBox="1"/>
          <p:nvPr/>
        </p:nvSpPr>
        <p:spPr>
          <a:xfrm>
            <a:off x="295445" y="5714747"/>
            <a:ext cx="13757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Name ?</a:t>
            </a:r>
          </a:p>
        </p:txBody>
      </p:sp>
      <p:cxnSp>
        <p:nvCxnSpPr>
          <p:cNvPr id="32" name="Straight Connector 5">
            <a:extLst>
              <a:ext uri="{FF2B5EF4-FFF2-40B4-BE49-F238E27FC236}">
                <a16:creationId xmlns:a16="http://schemas.microsoft.com/office/drawing/2014/main" id="{C1255A1C-0EE3-3561-233F-D8440BA7DFE8}"/>
              </a:ext>
            </a:extLst>
          </p:cNvPr>
          <p:cNvCxnSpPr>
            <a:cxnSpLocks/>
          </p:cNvCxnSpPr>
          <p:nvPr/>
        </p:nvCxnSpPr>
        <p:spPr>
          <a:xfrm>
            <a:off x="1395460" y="1841367"/>
            <a:ext cx="5707034" cy="46716"/>
          </a:xfrm>
          <a:prstGeom prst="line">
            <a:avLst/>
          </a:prstGeom>
          <a:ln w="38100">
            <a:solidFill>
              <a:srgbClr val="FF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6">
            <a:extLst>
              <a:ext uri="{FF2B5EF4-FFF2-40B4-BE49-F238E27FC236}">
                <a16:creationId xmlns:a16="http://schemas.microsoft.com/office/drawing/2014/main" id="{28251AB4-C230-79F6-0BC9-95985DA7A914}"/>
              </a:ext>
            </a:extLst>
          </p:cNvPr>
          <p:cNvSpPr txBox="1"/>
          <p:nvPr/>
        </p:nvSpPr>
        <p:spPr>
          <a:xfrm>
            <a:off x="2233383" y="5714747"/>
            <a:ext cx="167646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 ?</a:t>
            </a:r>
          </a:p>
        </p:txBody>
      </p:sp>
      <p:cxnSp>
        <p:nvCxnSpPr>
          <p:cNvPr id="34" name="Straight Connector 7">
            <a:extLst>
              <a:ext uri="{FF2B5EF4-FFF2-40B4-BE49-F238E27FC236}">
                <a16:creationId xmlns:a16="http://schemas.microsoft.com/office/drawing/2014/main" id="{2F1FE7C6-C539-FB37-BB9F-28BF0EEC5EB0}"/>
              </a:ext>
            </a:extLst>
          </p:cNvPr>
          <p:cNvCxnSpPr>
            <a:cxnSpLocks/>
          </p:cNvCxnSpPr>
          <p:nvPr/>
        </p:nvCxnSpPr>
        <p:spPr>
          <a:xfrm>
            <a:off x="1490054" y="2721490"/>
            <a:ext cx="5772594" cy="0"/>
          </a:xfrm>
          <a:prstGeom prst="line">
            <a:avLst/>
          </a:prstGeom>
          <a:ln w="28575">
            <a:solidFill>
              <a:srgbClr val="FF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0">
            <a:extLst>
              <a:ext uri="{FF2B5EF4-FFF2-40B4-BE49-F238E27FC236}">
                <a16:creationId xmlns:a16="http://schemas.microsoft.com/office/drawing/2014/main" id="{0284A423-6050-22AD-8028-B49AF5D757A1}"/>
              </a:ext>
            </a:extLst>
          </p:cNvPr>
          <p:cNvSpPr txBox="1"/>
          <p:nvPr/>
        </p:nvSpPr>
        <p:spPr>
          <a:xfrm>
            <a:off x="4711192" y="5793680"/>
            <a:ext cx="580966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does the Kakslauttanen Hotel offer ?</a:t>
            </a:r>
          </a:p>
        </p:txBody>
      </p:sp>
      <p:cxnSp>
        <p:nvCxnSpPr>
          <p:cNvPr id="36" name="Straight Connector 12">
            <a:extLst>
              <a:ext uri="{FF2B5EF4-FFF2-40B4-BE49-F238E27FC236}">
                <a16:creationId xmlns:a16="http://schemas.microsoft.com/office/drawing/2014/main" id="{444A500A-E8B7-16C2-3723-D10FB46FCC57}"/>
              </a:ext>
            </a:extLst>
          </p:cNvPr>
          <p:cNvCxnSpPr>
            <a:cxnSpLocks/>
          </p:cNvCxnSpPr>
          <p:nvPr/>
        </p:nvCxnSpPr>
        <p:spPr>
          <a:xfrm>
            <a:off x="1490054" y="3049708"/>
            <a:ext cx="5173505" cy="0"/>
          </a:xfrm>
          <a:prstGeom prst="line">
            <a:avLst/>
          </a:prstGeom>
          <a:ln w="28575">
            <a:solidFill>
              <a:srgbClr val="FF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4">
            <a:extLst>
              <a:ext uri="{FF2B5EF4-FFF2-40B4-BE49-F238E27FC236}">
                <a16:creationId xmlns:a16="http://schemas.microsoft.com/office/drawing/2014/main" id="{31602BC7-9B2B-99DF-1062-C41F6323859A}"/>
              </a:ext>
            </a:extLst>
          </p:cNvPr>
          <p:cNvCxnSpPr>
            <a:cxnSpLocks/>
          </p:cNvCxnSpPr>
          <p:nvPr/>
        </p:nvCxnSpPr>
        <p:spPr>
          <a:xfrm>
            <a:off x="3497530" y="3429000"/>
            <a:ext cx="3892613" cy="0"/>
          </a:xfrm>
          <a:prstGeom prst="line">
            <a:avLst/>
          </a:prstGeom>
          <a:ln w="28575">
            <a:solidFill>
              <a:srgbClr val="FF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6">
            <a:extLst>
              <a:ext uri="{FF2B5EF4-FFF2-40B4-BE49-F238E27FC236}">
                <a16:creationId xmlns:a16="http://schemas.microsoft.com/office/drawing/2014/main" id="{A100BF0C-6968-7870-844B-E0B23DE935E7}"/>
              </a:ext>
            </a:extLst>
          </p:cNvPr>
          <p:cNvCxnSpPr>
            <a:cxnSpLocks/>
          </p:cNvCxnSpPr>
          <p:nvPr/>
        </p:nvCxnSpPr>
        <p:spPr>
          <a:xfrm>
            <a:off x="1395460" y="3662966"/>
            <a:ext cx="4098735" cy="0"/>
          </a:xfrm>
          <a:prstGeom prst="line">
            <a:avLst/>
          </a:prstGeom>
          <a:ln w="28575">
            <a:solidFill>
              <a:srgbClr val="FF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8">
            <a:extLst>
              <a:ext uri="{FF2B5EF4-FFF2-40B4-BE49-F238E27FC236}">
                <a16:creationId xmlns:a16="http://schemas.microsoft.com/office/drawing/2014/main" id="{2584341B-B9BA-A497-4645-FFD4B7D4974B}"/>
              </a:ext>
            </a:extLst>
          </p:cNvPr>
          <p:cNvSpPr txBox="1"/>
          <p:nvPr/>
        </p:nvSpPr>
        <p:spPr>
          <a:xfrm>
            <a:off x="137410" y="6330956"/>
            <a:ext cx="652614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does the hotel provides for the guests  ?</a:t>
            </a:r>
          </a:p>
        </p:txBody>
      </p:sp>
      <p:cxnSp>
        <p:nvCxnSpPr>
          <p:cNvPr id="40" name="Straight Connector 19">
            <a:extLst>
              <a:ext uri="{FF2B5EF4-FFF2-40B4-BE49-F238E27FC236}">
                <a16:creationId xmlns:a16="http://schemas.microsoft.com/office/drawing/2014/main" id="{EBAE3BF0-BEF7-BDEB-57C1-B66BCC6D1D8D}"/>
              </a:ext>
            </a:extLst>
          </p:cNvPr>
          <p:cNvCxnSpPr>
            <a:cxnSpLocks/>
          </p:cNvCxnSpPr>
          <p:nvPr/>
        </p:nvCxnSpPr>
        <p:spPr>
          <a:xfrm>
            <a:off x="2021588" y="4642484"/>
            <a:ext cx="5594436" cy="0"/>
          </a:xfrm>
          <a:prstGeom prst="line">
            <a:avLst/>
          </a:prstGeom>
          <a:ln w="28575">
            <a:solidFill>
              <a:srgbClr val="FF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9">
            <a:extLst>
              <a:ext uri="{FF2B5EF4-FFF2-40B4-BE49-F238E27FC236}">
                <a16:creationId xmlns:a16="http://schemas.microsoft.com/office/drawing/2014/main" id="{D34A04EE-D73F-A613-72A7-9EDFD6DDADB7}"/>
              </a:ext>
            </a:extLst>
          </p:cNvPr>
          <p:cNvCxnSpPr>
            <a:cxnSpLocks/>
          </p:cNvCxnSpPr>
          <p:nvPr/>
        </p:nvCxnSpPr>
        <p:spPr>
          <a:xfrm>
            <a:off x="1395460" y="4994581"/>
            <a:ext cx="3683215" cy="0"/>
          </a:xfrm>
          <a:prstGeom prst="line">
            <a:avLst/>
          </a:prstGeom>
          <a:ln w="28575">
            <a:solidFill>
              <a:srgbClr val="FF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579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 animBg="1"/>
      <p:bldP spid="33" grpId="0" animBg="1"/>
      <p:bldP spid="35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9EB58DE-7B12-CB4B-4E07-96FD09342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6" t="19076" r="36000" b="2263"/>
          <a:stretch/>
        </p:blipFill>
        <p:spPr>
          <a:xfrm rot="19910274">
            <a:off x="2336392" y="355098"/>
            <a:ext cx="4904257" cy="622083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60941EB-D899-E7A3-C4C5-A0E546A66E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9" t="19947" r="35858" b="1391"/>
          <a:stretch/>
        </p:blipFill>
        <p:spPr>
          <a:xfrm rot="19817552">
            <a:off x="5274674" y="-387025"/>
            <a:ext cx="4695136" cy="6220829"/>
          </a:xfrm>
          <a:prstGeom prst="rect">
            <a:avLst/>
          </a:prstGeom>
        </p:spPr>
      </p:pic>
      <p:sp>
        <p:nvSpPr>
          <p:cNvPr id="4" name="Forma libre 12">
            <a:extLst>
              <a:ext uri="{FF2B5EF4-FFF2-40B4-BE49-F238E27FC236}">
                <a16:creationId xmlns:a16="http://schemas.microsoft.com/office/drawing/2014/main" id="{C5F09B2F-73C9-EA59-618B-FBD263863CB4}"/>
              </a:ext>
            </a:extLst>
          </p:cNvPr>
          <p:cNvSpPr>
            <a:spLocks noChangeAspect="1"/>
          </p:cNvSpPr>
          <p:nvPr/>
        </p:nvSpPr>
        <p:spPr bwMode="auto">
          <a:xfrm>
            <a:off x="6579225" y="2032393"/>
            <a:ext cx="2437915" cy="2793214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rgbClr val="F74A5D"/>
          </a:solidFill>
          <a:ln>
            <a:solidFill>
              <a:srgbClr val="FA475B"/>
            </a:solidFill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r>
              <a:rPr lang="es-ES" sz="3600" b="1" dirty="0">
                <a:solidFill>
                  <a:srgbClr val="FFFF66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HOTEL</a:t>
            </a:r>
            <a:endParaRPr lang="es-ES" sz="2400" b="1" dirty="0">
              <a:solidFill>
                <a:srgbClr val="FFFF66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you would like to stay at</a:t>
            </a:r>
            <a:r>
              <a:rPr lang="es-ES" sz="1600" b="1" dirty="0">
                <a:solidFill>
                  <a:srgbClr val="FFFF66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?</a:t>
            </a:r>
            <a:endParaRPr lang="es-ES" sz="2400" b="1" dirty="0">
              <a:solidFill>
                <a:srgbClr val="FFFF66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337E08A-E70C-247F-6080-C8C58CB0A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47" y="2413217"/>
            <a:ext cx="2152950" cy="1819529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CC194985-8FD5-E6C2-815E-456FD543566E}"/>
              </a:ext>
            </a:extLst>
          </p:cNvPr>
          <p:cNvGrpSpPr/>
          <p:nvPr/>
        </p:nvGrpSpPr>
        <p:grpSpPr>
          <a:xfrm rot="19205398">
            <a:off x="365426" y="-9190616"/>
            <a:ext cx="11635409" cy="5363737"/>
            <a:chOff x="394415" y="1015769"/>
            <a:chExt cx="11635409" cy="5363737"/>
          </a:xfrm>
        </p:grpSpPr>
        <p:sp>
          <p:nvSpPr>
            <p:cNvPr id="24" name="مستطيل: زوايا قطرية مستديرة 23">
              <a:extLst>
                <a:ext uri="{FF2B5EF4-FFF2-40B4-BE49-F238E27FC236}">
                  <a16:creationId xmlns:a16="http://schemas.microsoft.com/office/drawing/2014/main" id="{C22768EE-8BCB-7D20-6E85-529C361A6AC6}"/>
                </a:ext>
              </a:extLst>
            </p:cNvPr>
            <p:cNvSpPr/>
            <p:nvPr/>
          </p:nvSpPr>
          <p:spPr>
            <a:xfrm>
              <a:off x="394415" y="1015769"/>
              <a:ext cx="11635409" cy="5363737"/>
            </a:xfrm>
            <a:prstGeom prst="round2DiagRect">
              <a:avLst>
                <a:gd name="adj1" fmla="val 38912"/>
                <a:gd name="adj2" fmla="val 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667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85536EF6-9521-369F-4976-15F78C8674C7}"/>
                </a:ext>
              </a:extLst>
            </p:cNvPr>
            <p:cNvGrpSpPr/>
            <p:nvPr/>
          </p:nvGrpSpPr>
          <p:grpSpPr>
            <a:xfrm>
              <a:off x="986399" y="1795938"/>
              <a:ext cx="10219202" cy="4046293"/>
              <a:chOff x="853611" y="1795938"/>
              <a:chExt cx="10219202" cy="4046293"/>
            </a:xfrm>
          </p:grpSpPr>
          <p:pic>
            <p:nvPicPr>
              <p:cNvPr id="26" name="صورة 25">
                <a:extLst>
                  <a:ext uri="{FF2B5EF4-FFF2-40B4-BE49-F238E27FC236}">
                    <a16:creationId xmlns:a16="http://schemas.microsoft.com/office/drawing/2014/main" id="{67442C3D-F366-025C-0E5C-4673CDABD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4511" y="1795938"/>
                <a:ext cx="3018302" cy="4046293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9B17B072-817B-B290-A777-9AA10EB642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84" t="39305" r="47271" b="21726"/>
              <a:stretch/>
            </p:blipFill>
            <p:spPr>
              <a:xfrm>
                <a:off x="853611" y="1795938"/>
                <a:ext cx="7200900" cy="40462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60543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0D1101F6-EFC1-1B01-07E2-1E9D1A98C95E}"/>
              </a:ext>
            </a:extLst>
          </p:cNvPr>
          <p:cNvGrpSpPr/>
          <p:nvPr/>
        </p:nvGrpSpPr>
        <p:grpSpPr>
          <a:xfrm>
            <a:off x="-1" y="0"/>
            <a:ext cx="3361372" cy="1000370"/>
            <a:chOff x="114780" y="306888"/>
            <a:chExt cx="3361372" cy="1000370"/>
          </a:xfrm>
        </p:grpSpPr>
        <p:sp>
          <p:nvSpPr>
            <p:cNvPr id="3" name="مستطيل: زوايا مستديرة 2">
              <a:extLst>
                <a:ext uri="{FF2B5EF4-FFF2-40B4-BE49-F238E27FC236}">
                  <a16:creationId xmlns:a16="http://schemas.microsoft.com/office/drawing/2014/main" id="{BC09C880-D29F-4393-9F0D-D64BE699C266}"/>
                </a:ext>
              </a:extLst>
            </p:cNvPr>
            <p:cNvSpPr/>
            <p:nvPr/>
          </p:nvSpPr>
          <p:spPr>
            <a:xfrm>
              <a:off x="483570" y="496233"/>
              <a:ext cx="2992582" cy="62167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Scan </a:t>
              </a:r>
              <a:endParaRPr lang="ar-SA" sz="2400" dirty="0">
                <a:solidFill>
                  <a:sysClr val="windowText" lastClr="00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4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1DBA8C81-7DCA-2A5C-DFDA-E10ACA8EC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80" y="306888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AF0D374-8BC7-BC89-8EB3-CCF885D76D98}"/>
              </a:ext>
            </a:extLst>
          </p:cNvPr>
          <p:cNvSpPr txBox="1"/>
          <p:nvPr/>
        </p:nvSpPr>
        <p:spPr>
          <a:xfrm>
            <a:off x="368789" y="1117040"/>
            <a:ext cx="48779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u="sng" strike="noStrike" baseline="0" dirty="0">
                <a:solidFill>
                  <a:srgbClr val="FF0000"/>
                </a:solidFill>
                <a:latin typeface="ProximaNova-Bold"/>
              </a:rPr>
              <a:t>Jules’ Undersea Lodge</a:t>
            </a:r>
          </a:p>
          <a:p>
            <a:pPr algn="l"/>
            <a:r>
              <a:rPr lang="en-US" sz="2800" b="1" u="none" strike="noStrike" baseline="0" dirty="0">
                <a:latin typeface="ProximaNova-BoldIt"/>
              </a:rPr>
              <a:t>round</a:t>
            </a:r>
            <a:endParaRPr lang="ar-SA" sz="2800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3A3C9FE-F3EC-309F-324F-4AF48A7415BA}"/>
              </a:ext>
            </a:extLst>
          </p:cNvPr>
          <p:cNvSpPr txBox="1"/>
          <p:nvPr/>
        </p:nvSpPr>
        <p:spPr>
          <a:xfrm>
            <a:off x="6898665" y="4708649"/>
            <a:ext cx="55768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u="none" strike="noStrike" baseline="0" dirty="0">
                <a:solidFill>
                  <a:srgbClr val="FF0000"/>
                </a:solidFill>
                <a:latin typeface="ProximaNova-Bold"/>
              </a:rPr>
              <a:t>Kakslauttanen Hotel</a:t>
            </a:r>
          </a:p>
          <a:p>
            <a:pPr algn="l"/>
            <a:r>
              <a:rPr lang="en-US" sz="2800" b="1" u="none" strike="noStrike" baseline="0" dirty="0">
                <a:latin typeface="ProximaNova-BoldIt"/>
              </a:rPr>
              <a:t>comfortable and warm </a:t>
            </a:r>
          </a:p>
          <a:p>
            <a:pPr algn="l"/>
            <a:r>
              <a:rPr lang="en-US" sz="2800" b="1" u="none" strike="noStrike" baseline="0" dirty="0">
                <a:latin typeface="ProximaNova-BoldIt"/>
              </a:rPr>
              <a:t>extremely</a:t>
            </a:r>
            <a:endParaRPr lang="ar-SA" sz="28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B4A8A8D-7D08-693B-0BF5-F262BE8EF29B}"/>
              </a:ext>
            </a:extLst>
          </p:cNvPr>
          <p:cNvSpPr txBox="1"/>
          <p:nvPr/>
        </p:nvSpPr>
        <p:spPr>
          <a:xfrm>
            <a:off x="-11936" y="3979671"/>
            <a:ext cx="62152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u="none" strike="noStrike" baseline="0" dirty="0">
                <a:solidFill>
                  <a:srgbClr val="FF0000"/>
                </a:solidFill>
                <a:latin typeface="ProximaNova-Bold"/>
              </a:rPr>
              <a:t>Capsule Hotels</a:t>
            </a:r>
          </a:p>
          <a:p>
            <a:pPr algn="l"/>
            <a:r>
              <a:rPr lang="en-US" sz="2800" b="1" u="none" strike="noStrike" baseline="0" dirty="0">
                <a:latin typeface="ProximaNova-BoldIt"/>
              </a:rPr>
              <a:t>another choice or option</a:t>
            </a:r>
            <a:endParaRPr lang="en-US" sz="2800" b="0" u="none" strike="noStrike" baseline="0" dirty="0">
              <a:latin typeface="ProximaNova-Light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189A4FE-ECD9-D810-1CA4-CB878E1A883F}"/>
              </a:ext>
            </a:extLst>
          </p:cNvPr>
          <p:cNvSpPr txBox="1"/>
          <p:nvPr/>
        </p:nvSpPr>
        <p:spPr>
          <a:xfrm>
            <a:off x="5929317" y="2044005"/>
            <a:ext cx="62152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u="none" strike="noStrike" baseline="0" dirty="0" err="1">
                <a:solidFill>
                  <a:srgbClr val="FF0000"/>
                </a:solidFill>
                <a:latin typeface="ProximaNova-Bold"/>
              </a:rPr>
              <a:t>Ariau</a:t>
            </a:r>
            <a:r>
              <a:rPr lang="en-US" sz="2800" b="1" u="none" strike="noStrike" baseline="0" dirty="0">
                <a:solidFill>
                  <a:srgbClr val="FF0000"/>
                </a:solidFill>
                <a:latin typeface="ProximaNova-Bold"/>
              </a:rPr>
              <a:t> Amazon Towers Hotel</a:t>
            </a:r>
          </a:p>
          <a:p>
            <a:pPr algn="l"/>
            <a:r>
              <a:rPr lang="en-US" sz="2800" b="1" u="none" strike="noStrike" baseline="0" dirty="0">
                <a:latin typeface="ProximaNova-BoldIt"/>
              </a:rPr>
              <a:t>connect </a:t>
            </a:r>
          </a:p>
          <a:p>
            <a:pPr algn="l"/>
            <a:r>
              <a:rPr lang="en-US" sz="2800" b="1" u="none" strike="noStrike" baseline="0" dirty="0">
                <a:latin typeface="ProximaNova-BoldIt"/>
              </a:rPr>
              <a:t>the tops of the trees in a forest</a:t>
            </a:r>
            <a:endParaRPr lang="en-US" sz="2800" b="0" u="none" strike="noStrike" baseline="0" dirty="0">
              <a:latin typeface="ProximaNova-Light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D5E7EC2-9578-5B4C-D925-CE81665A0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t="27969" r="11957" b="7813"/>
          <a:stretch/>
        </p:blipFill>
        <p:spPr>
          <a:xfrm>
            <a:off x="-14398715" y="837381"/>
            <a:ext cx="11171213" cy="525626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78D0733-FE49-D8E2-E6A1-CAF2B41958C8}"/>
              </a:ext>
            </a:extLst>
          </p:cNvPr>
          <p:cNvSpPr txBox="1"/>
          <p:nvPr/>
        </p:nvSpPr>
        <p:spPr>
          <a:xfrm>
            <a:off x="1447978" y="1559046"/>
            <a:ext cx="1841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1" u="none" strike="noStrike" baseline="0" dirty="0">
                <a:solidFill>
                  <a:schemeClr val="accent2"/>
                </a:solidFill>
                <a:latin typeface="ProximaNova-BoldIt"/>
              </a:rPr>
              <a:t> </a:t>
            </a:r>
            <a:r>
              <a:rPr lang="en-US" sz="2800" b="1" i="0" u="none" strike="noStrike" baseline="0" dirty="0">
                <a:solidFill>
                  <a:schemeClr val="accent2"/>
                </a:solidFill>
                <a:latin typeface="ProximaNova-Light"/>
              </a:rPr>
              <a:t>(circular)</a:t>
            </a:r>
            <a:endParaRPr lang="ar-SA" sz="2800" b="1" dirty="0">
              <a:solidFill>
                <a:schemeClr val="accent2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C336642-4AE6-9562-668D-4F4C1CD59E91}"/>
              </a:ext>
            </a:extLst>
          </p:cNvPr>
          <p:cNvSpPr txBox="1"/>
          <p:nvPr/>
        </p:nvSpPr>
        <p:spPr>
          <a:xfrm>
            <a:off x="3932910" y="4456724"/>
            <a:ext cx="2416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 dirty="0">
                <a:solidFill>
                  <a:schemeClr val="accent2"/>
                </a:solidFill>
                <a:latin typeface="ProximaNova-Light"/>
              </a:rPr>
              <a:t>(alternative)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9B69B89-7FC8-90A9-D934-8CA77C11D8BF}"/>
              </a:ext>
            </a:extLst>
          </p:cNvPr>
          <p:cNvSpPr txBox="1"/>
          <p:nvPr/>
        </p:nvSpPr>
        <p:spPr>
          <a:xfrm>
            <a:off x="7589882" y="2474892"/>
            <a:ext cx="1663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 dirty="0">
                <a:solidFill>
                  <a:schemeClr val="accent2"/>
                </a:solidFill>
                <a:latin typeface="ProximaNova-Light"/>
              </a:rPr>
              <a:t>(link)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EEA74A8-1F1E-4E9D-0BDE-E5ACB3DD5EBC}"/>
              </a:ext>
            </a:extLst>
          </p:cNvPr>
          <p:cNvSpPr txBox="1"/>
          <p:nvPr/>
        </p:nvSpPr>
        <p:spPr>
          <a:xfrm>
            <a:off x="10621031" y="2853172"/>
            <a:ext cx="1663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 dirty="0">
                <a:solidFill>
                  <a:schemeClr val="accent2"/>
                </a:solidFill>
                <a:latin typeface="ProximaNova-Light"/>
              </a:rPr>
              <a:t>(canopy)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2CE3FF0-B62A-041B-E8EF-D0DD0059CEC4}"/>
              </a:ext>
            </a:extLst>
          </p:cNvPr>
          <p:cNvSpPr txBox="1"/>
          <p:nvPr/>
        </p:nvSpPr>
        <p:spPr>
          <a:xfrm>
            <a:off x="10510012" y="5139536"/>
            <a:ext cx="19655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 dirty="0">
                <a:solidFill>
                  <a:schemeClr val="accent2"/>
                </a:solidFill>
                <a:latin typeface="ProximaNova-Light"/>
              </a:rPr>
              <a:t>(cozy)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7AD1790-304F-2E3E-3ADF-2CD787DE2A9E}"/>
              </a:ext>
            </a:extLst>
          </p:cNvPr>
          <p:cNvSpPr txBox="1"/>
          <p:nvPr/>
        </p:nvSpPr>
        <p:spPr>
          <a:xfrm>
            <a:off x="8544466" y="5570423"/>
            <a:ext cx="19655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baseline="0" dirty="0">
                <a:solidFill>
                  <a:schemeClr val="accent2"/>
                </a:solidFill>
                <a:latin typeface="ProximaNova-Light"/>
              </a:rPr>
              <a:t>(stunning)</a:t>
            </a:r>
            <a:endParaRPr lang="ar-SA" sz="2800" b="1" dirty="0">
              <a:solidFill>
                <a:schemeClr val="accent2"/>
              </a:solidFill>
            </a:endParaRPr>
          </a:p>
        </p:txBody>
      </p:sp>
      <p:pic>
        <p:nvPicPr>
          <p:cNvPr id="16" name="صورة 15">
            <a:hlinkClick r:id="rId6" action="ppaction://hlinkpres?slideindex=1&amp;slidetitle=عرض تقديمي في PowerPoint"/>
            <a:extLst>
              <a:ext uri="{FF2B5EF4-FFF2-40B4-BE49-F238E27FC236}">
                <a16:creationId xmlns:a16="http://schemas.microsoft.com/office/drawing/2014/main" id="{5400E196-139D-C3E4-41C3-7A863261D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42" y="5166215"/>
            <a:ext cx="2034072" cy="150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03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E8A42D1C-0D3F-EDC7-2390-C2AEB05DA7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t="27969" r="11957" b="7813"/>
          <a:stretch/>
        </p:blipFill>
        <p:spPr>
          <a:xfrm>
            <a:off x="854028" y="738137"/>
            <a:ext cx="11171213" cy="5256263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D1601C2A-B060-BAEC-91D8-BA8202CAFA79}"/>
              </a:ext>
            </a:extLst>
          </p:cNvPr>
          <p:cNvGrpSpPr/>
          <p:nvPr/>
        </p:nvGrpSpPr>
        <p:grpSpPr>
          <a:xfrm>
            <a:off x="0" y="-72887"/>
            <a:ext cx="3361372" cy="1000370"/>
            <a:chOff x="114780" y="306888"/>
            <a:chExt cx="3361372" cy="1000370"/>
          </a:xfrm>
        </p:grpSpPr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58D2D7FB-E493-8C23-8284-C2B851EB2890}"/>
                </a:ext>
              </a:extLst>
            </p:cNvPr>
            <p:cNvSpPr/>
            <p:nvPr/>
          </p:nvSpPr>
          <p:spPr>
            <a:xfrm>
              <a:off x="483570" y="496233"/>
              <a:ext cx="2992582" cy="62167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en-US" sz="3200" b="1" dirty="0">
                  <a:solidFill>
                    <a:srgbClr val="FF0000"/>
                  </a:solidFill>
                  <a:latin typeface="Dancing Script" panose="03080600040507000D00" pitchFamily="66" charset="0"/>
                </a:rPr>
                <a:t>Quick Check</a:t>
              </a:r>
              <a:endParaRPr lang="ar-SA" sz="3200" b="1" dirty="0">
                <a:solidFill>
                  <a:srgbClr val="FF0000"/>
                </a:solidFill>
                <a:latin typeface="Dancing Script" panose="03080600040507000D00" pitchFamily="66" charset="0"/>
              </a:endParaRPr>
            </a:p>
          </p:txBody>
        </p:sp>
        <p:pic>
          <p:nvPicPr>
            <p:cNvPr id="13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A61E071B-71A3-2FAC-654C-188BD2B367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80" y="306888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عنوان 2">
            <a:extLst>
              <a:ext uri="{FF2B5EF4-FFF2-40B4-BE49-F238E27FC236}">
                <a16:creationId xmlns:a16="http://schemas.microsoft.com/office/drawing/2014/main" id="{002BADEA-A70B-6EA1-AA1B-71D3AE202990}"/>
              </a:ext>
            </a:extLst>
          </p:cNvPr>
          <p:cNvSpPr txBox="1">
            <a:spLocks/>
          </p:cNvSpPr>
          <p:nvPr/>
        </p:nvSpPr>
        <p:spPr>
          <a:xfrm>
            <a:off x="4282855" y="2672252"/>
            <a:ext cx="1668683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widespread</a:t>
            </a:r>
            <a:endParaRPr lang="ar-SA" sz="2000" dirty="0">
              <a:solidFill>
                <a:srgbClr val="0070C0"/>
              </a:solidFill>
              <a:latin typeface="MV Boli" panose="02000500030200090000" pitchFamily="2" charset="0"/>
            </a:endParaRPr>
          </a:p>
        </p:txBody>
      </p:sp>
      <p:sp>
        <p:nvSpPr>
          <p:cNvPr id="26" name="عنوان 2">
            <a:extLst>
              <a:ext uri="{FF2B5EF4-FFF2-40B4-BE49-F238E27FC236}">
                <a16:creationId xmlns:a16="http://schemas.microsoft.com/office/drawing/2014/main" id="{436C5EED-835E-6624-3051-13E3258B46A4}"/>
              </a:ext>
            </a:extLst>
          </p:cNvPr>
          <p:cNvSpPr txBox="1">
            <a:spLocks/>
          </p:cNvSpPr>
          <p:nvPr/>
        </p:nvSpPr>
        <p:spPr>
          <a:xfrm>
            <a:off x="9444392" y="3026195"/>
            <a:ext cx="1437853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relatively</a:t>
            </a:r>
            <a:endParaRPr lang="ar-SA" sz="2000" dirty="0">
              <a:solidFill>
                <a:srgbClr val="0070C0"/>
              </a:solidFill>
              <a:latin typeface="MV Boli" panose="02000500030200090000" pitchFamily="2" charset="0"/>
            </a:endParaRPr>
          </a:p>
        </p:txBody>
      </p:sp>
      <p:sp>
        <p:nvSpPr>
          <p:cNvPr id="27" name="عنوان 2">
            <a:extLst>
              <a:ext uri="{FF2B5EF4-FFF2-40B4-BE49-F238E27FC236}">
                <a16:creationId xmlns:a16="http://schemas.microsoft.com/office/drawing/2014/main" id="{E425A092-5605-49FE-C149-D108E3FDC0F4}"/>
              </a:ext>
            </a:extLst>
          </p:cNvPr>
          <p:cNvSpPr txBox="1">
            <a:spLocks/>
          </p:cNvSpPr>
          <p:nvPr/>
        </p:nvSpPr>
        <p:spPr>
          <a:xfrm>
            <a:off x="10271660" y="3421599"/>
            <a:ext cx="1664894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undisturbed</a:t>
            </a:r>
            <a:endParaRPr lang="ar-SA" sz="2000" dirty="0">
              <a:solidFill>
                <a:srgbClr val="0070C0"/>
              </a:solidFill>
              <a:latin typeface="MV Boli" panose="02000500030200090000" pitchFamily="2" charset="0"/>
            </a:endParaRPr>
          </a:p>
        </p:txBody>
      </p:sp>
      <p:sp>
        <p:nvSpPr>
          <p:cNvPr id="28" name="عنوان 2">
            <a:extLst>
              <a:ext uri="{FF2B5EF4-FFF2-40B4-BE49-F238E27FC236}">
                <a16:creationId xmlns:a16="http://schemas.microsoft.com/office/drawing/2014/main" id="{7E6868EA-EEC2-88DD-F862-AB6502BAA346}"/>
              </a:ext>
            </a:extLst>
          </p:cNvPr>
          <p:cNvSpPr txBox="1">
            <a:spLocks/>
          </p:cNvSpPr>
          <p:nvPr/>
        </p:nvSpPr>
        <p:spPr>
          <a:xfrm>
            <a:off x="6852845" y="4131680"/>
            <a:ext cx="1664894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surface</a:t>
            </a:r>
            <a:endParaRPr lang="ar-SA" sz="2000" dirty="0">
              <a:solidFill>
                <a:srgbClr val="0070C0"/>
              </a:solidFill>
              <a:latin typeface="MV Boli" panose="02000500030200090000" pitchFamily="2" charset="0"/>
            </a:endParaRPr>
          </a:p>
        </p:txBody>
      </p:sp>
      <p:sp>
        <p:nvSpPr>
          <p:cNvPr id="29" name="عنوان 2">
            <a:extLst>
              <a:ext uri="{FF2B5EF4-FFF2-40B4-BE49-F238E27FC236}">
                <a16:creationId xmlns:a16="http://schemas.microsoft.com/office/drawing/2014/main" id="{8C0461BC-5AB2-3A44-4FC1-56A322B9FEB0}"/>
              </a:ext>
            </a:extLst>
          </p:cNvPr>
          <p:cNvSpPr txBox="1">
            <a:spLocks/>
          </p:cNvSpPr>
          <p:nvPr/>
        </p:nvSpPr>
        <p:spPr>
          <a:xfrm>
            <a:off x="6439634" y="4878898"/>
            <a:ext cx="1664894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commercial</a:t>
            </a:r>
            <a:endParaRPr lang="ar-SA" sz="2000" dirty="0">
              <a:solidFill>
                <a:srgbClr val="0070C0"/>
              </a:solidFill>
              <a:latin typeface="MV Boli" panose="02000500030200090000" pitchFamily="2" charset="0"/>
            </a:endParaRPr>
          </a:p>
        </p:txBody>
      </p:sp>
      <p:sp>
        <p:nvSpPr>
          <p:cNvPr id="30" name="عنوان 2">
            <a:extLst>
              <a:ext uri="{FF2B5EF4-FFF2-40B4-BE49-F238E27FC236}">
                <a16:creationId xmlns:a16="http://schemas.microsoft.com/office/drawing/2014/main" id="{4F8AD5BE-1D40-B47E-4166-0D9F7779A89A}"/>
              </a:ext>
            </a:extLst>
          </p:cNvPr>
          <p:cNvSpPr txBox="1">
            <a:spLocks/>
          </p:cNvSpPr>
          <p:nvPr/>
        </p:nvSpPr>
        <p:spPr>
          <a:xfrm>
            <a:off x="2148786" y="5582080"/>
            <a:ext cx="1664894" cy="2510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ecosystem</a:t>
            </a:r>
            <a:endParaRPr lang="ar-SA" sz="2000" dirty="0">
              <a:solidFill>
                <a:srgbClr val="0070C0"/>
              </a:solidFill>
              <a:latin typeface="MV Boli" panose="02000500030200090000" pitchFamily="2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994BB3A-D65B-5374-342A-4063F72444C5}"/>
              </a:ext>
            </a:extLst>
          </p:cNvPr>
          <p:cNvSpPr/>
          <p:nvPr/>
        </p:nvSpPr>
        <p:spPr>
          <a:xfrm>
            <a:off x="1099133" y="2271103"/>
            <a:ext cx="10926108" cy="3721154"/>
          </a:xfrm>
          <a:prstGeom prst="rect">
            <a:avLst/>
          </a:prstGeom>
          <a:solidFill>
            <a:srgbClr val="F5E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C596361-327B-FE49-75BF-A078CA05E81F}"/>
              </a:ext>
            </a:extLst>
          </p:cNvPr>
          <p:cNvSpPr txBox="1"/>
          <p:nvPr/>
        </p:nvSpPr>
        <p:spPr>
          <a:xfrm>
            <a:off x="1173862" y="2751322"/>
            <a:ext cx="41516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 does the writer live?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A3AD45D-B935-8B99-4E2B-CB6980FE8A22}"/>
              </a:ext>
            </a:extLst>
          </p:cNvPr>
          <p:cNvSpPr txBox="1"/>
          <p:nvPr/>
        </p:nvSpPr>
        <p:spPr>
          <a:xfrm>
            <a:off x="921760" y="4896235"/>
            <a:ext cx="6836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much would the writer charge for admission to</a:t>
            </a:r>
          </a:p>
          <a:p>
            <a:pPr algn="l"/>
            <a:r>
              <a:rPr lang="en-US" sz="20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wildlife park? </a:t>
            </a:r>
            <a:endParaRPr lang="ar-SA" sz="20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A8A0BEB-ADB9-7A84-4429-5221946ED680}"/>
              </a:ext>
            </a:extLst>
          </p:cNvPr>
          <p:cNvSpPr txBox="1"/>
          <p:nvPr/>
        </p:nvSpPr>
        <p:spPr>
          <a:xfrm>
            <a:off x="6163733" y="2967591"/>
            <a:ext cx="45850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(in a beautiful area of Panama)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BD1FBC3-D0EE-0905-B7D2-8AC03501B7BF}"/>
              </a:ext>
            </a:extLst>
          </p:cNvPr>
          <p:cNvSpPr txBox="1"/>
          <p:nvPr/>
        </p:nvSpPr>
        <p:spPr>
          <a:xfrm>
            <a:off x="921760" y="3895204"/>
            <a:ext cx="6303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kind of hotel does the writer want to open?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CCF2C1C-67F1-A0E4-B840-19133D800F32}"/>
              </a:ext>
            </a:extLst>
          </p:cNvPr>
          <p:cNvSpPr txBox="1"/>
          <p:nvPr/>
        </p:nvSpPr>
        <p:spPr>
          <a:xfrm>
            <a:off x="6973710" y="4159000"/>
            <a:ext cx="42994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u="none" strike="noStrike" baseline="0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(a small, friendly hotel)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FA35358-E87E-44D0-D307-4A2DCA9FC3F1}"/>
              </a:ext>
            </a:extLst>
          </p:cNvPr>
          <p:cNvSpPr txBox="1"/>
          <p:nvPr/>
        </p:nvSpPr>
        <p:spPr>
          <a:xfrm>
            <a:off x="6210795" y="5275562"/>
            <a:ext cx="56618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(The writer wouldn’t charge any admission.)</a:t>
            </a:r>
            <a:endParaRPr lang="ar-SA" sz="2000" b="1" dirty="0">
              <a:solidFill>
                <a:schemeClr val="accent5"/>
              </a:solidFill>
              <a:latin typeface="MV Boli" panose="02000500030200090000" pitchFamily="2" charset="0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44C63237-722C-3A04-E987-E0E4B77703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41846" r="16979" b="12920"/>
          <a:stretch/>
        </p:blipFill>
        <p:spPr>
          <a:xfrm>
            <a:off x="-14246854" y="1106731"/>
            <a:ext cx="11513503" cy="408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36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18" grpId="0" animBg="1"/>
      <p:bldP spid="17" grpId="0" build="p"/>
      <p:bldP spid="17" grpId="1" build="allAtOnce"/>
      <p:bldP spid="19" grpId="0" uiExpand="1" build="allAtOnce"/>
      <p:bldP spid="20" grpId="0"/>
      <p:bldP spid="20" grpId="1"/>
      <p:bldP spid="21" grpId="0" build="p"/>
      <p:bldP spid="21" grpId="1" build="allAtOnce"/>
      <p:bldP spid="22" grpId="0"/>
      <p:bldP spid="22" grpId="1"/>
      <p:bldP spid="24" grpId="0"/>
      <p:bldP spid="2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159CF685-A3C2-F418-7766-B269EFCD9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41846" r="16979" b="12920"/>
          <a:stretch/>
        </p:blipFill>
        <p:spPr>
          <a:xfrm>
            <a:off x="194786" y="1562100"/>
            <a:ext cx="11513503" cy="4089401"/>
          </a:xfrm>
          <a:prstGeom prst="rect">
            <a:avLst/>
          </a:prstGeom>
        </p:spPr>
      </p:pic>
      <p:sp>
        <p:nvSpPr>
          <p:cNvPr id="8" name="عنوان 2">
            <a:extLst>
              <a:ext uri="{FF2B5EF4-FFF2-40B4-BE49-F238E27FC236}">
                <a16:creationId xmlns:a16="http://schemas.microsoft.com/office/drawing/2014/main" id="{6BACCA00-F765-0101-96D0-3868B7D03D9D}"/>
              </a:ext>
            </a:extLst>
          </p:cNvPr>
          <p:cNvSpPr txBox="1">
            <a:spLocks/>
          </p:cNvSpPr>
          <p:nvPr/>
        </p:nvSpPr>
        <p:spPr>
          <a:xfrm>
            <a:off x="1437004" y="2132773"/>
            <a:ext cx="919426" cy="3210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true</a:t>
            </a:r>
            <a:endParaRPr lang="ar-SA" sz="2800" b="1" dirty="0">
              <a:solidFill>
                <a:srgbClr val="0070C0"/>
              </a:solidFill>
              <a:latin typeface="MV Boli" panose="02000500030200090000" pitchFamily="2" charset="0"/>
            </a:endParaRPr>
          </a:p>
        </p:txBody>
      </p:sp>
      <p:sp>
        <p:nvSpPr>
          <p:cNvPr id="9" name="عنوان 2">
            <a:extLst>
              <a:ext uri="{FF2B5EF4-FFF2-40B4-BE49-F238E27FC236}">
                <a16:creationId xmlns:a16="http://schemas.microsoft.com/office/drawing/2014/main" id="{6698DCC2-22CA-CAD6-DB0C-6EA4B0E033EE}"/>
              </a:ext>
            </a:extLst>
          </p:cNvPr>
          <p:cNvSpPr txBox="1">
            <a:spLocks/>
          </p:cNvSpPr>
          <p:nvPr/>
        </p:nvSpPr>
        <p:spPr>
          <a:xfrm>
            <a:off x="1437004" y="2617334"/>
            <a:ext cx="919426" cy="3210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false </a:t>
            </a:r>
            <a:endParaRPr lang="ar-SA" sz="2800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10" name="عنوان 2">
            <a:extLst>
              <a:ext uri="{FF2B5EF4-FFF2-40B4-BE49-F238E27FC236}">
                <a16:creationId xmlns:a16="http://schemas.microsoft.com/office/drawing/2014/main" id="{AAA47A37-8CB6-7206-B84D-BD4AC856A5C9}"/>
              </a:ext>
            </a:extLst>
          </p:cNvPr>
          <p:cNvSpPr txBox="1">
            <a:spLocks/>
          </p:cNvSpPr>
          <p:nvPr/>
        </p:nvSpPr>
        <p:spPr>
          <a:xfrm>
            <a:off x="1437004" y="2995971"/>
            <a:ext cx="919426" cy="3210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false </a:t>
            </a:r>
            <a:endParaRPr lang="ar-SA" sz="2800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11" name="عنوان 2">
            <a:extLst>
              <a:ext uri="{FF2B5EF4-FFF2-40B4-BE49-F238E27FC236}">
                <a16:creationId xmlns:a16="http://schemas.microsoft.com/office/drawing/2014/main" id="{5D9537F8-002E-1839-006B-0E3E17BB4439}"/>
              </a:ext>
            </a:extLst>
          </p:cNvPr>
          <p:cNvSpPr txBox="1">
            <a:spLocks/>
          </p:cNvSpPr>
          <p:nvPr/>
        </p:nvSpPr>
        <p:spPr>
          <a:xfrm>
            <a:off x="1437004" y="3378178"/>
            <a:ext cx="919426" cy="3210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false </a:t>
            </a:r>
            <a:endParaRPr lang="ar-SA" sz="2800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12" name="عنوان 2">
            <a:extLst>
              <a:ext uri="{FF2B5EF4-FFF2-40B4-BE49-F238E27FC236}">
                <a16:creationId xmlns:a16="http://schemas.microsoft.com/office/drawing/2014/main" id="{F8068A18-5474-AE5E-F308-77EBEC62DF94}"/>
              </a:ext>
            </a:extLst>
          </p:cNvPr>
          <p:cNvSpPr txBox="1">
            <a:spLocks/>
          </p:cNvSpPr>
          <p:nvPr/>
        </p:nvSpPr>
        <p:spPr>
          <a:xfrm>
            <a:off x="1437004" y="4257847"/>
            <a:ext cx="919426" cy="3210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true </a:t>
            </a:r>
            <a:endParaRPr lang="ar-SA" sz="2800" b="1" dirty="0">
              <a:solidFill>
                <a:srgbClr val="0070C0"/>
              </a:solidFill>
              <a:latin typeface="MV Boli" panose="02000500030200090000" pitchFamily="2" charset="0"/>
            </a:endParaRPr>
          </a:p>
        </p:txBody>
      </p:sp>
      <p:sp>
        <p:nvSpPr>
          <p:cNvPr id="13" name="عنوان 2">
            <a:extLst>
              <a:ext uri="{FF2B5EF4-FFF2-40B4-BE49-F238E27FC236}">
                <a16:creationId xmlns:a16="http://schemas.microsoft.com/office/drawing/2014/main" id="{04B033F7-2587-1D91-C6E2-AE628936ADEB}"/>
              </a:ext>
            </a:extLst>
          </p:cNvPr>
          <p:cNvSpPr txBox="1">
            <a:spLocks/>
          </p:cNvSpPr>
          <p:nvPr/>
        </p:nvSpPr>
        <p:spPr>
          <a:xfrm>
            <a:off x="1437004" y="4715920"/>
            <a:ext cx="919426" cy="3210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true </a:t>
            </a:r>
            <a:endParaRPr lang="ar-SA" sz="2800" b="1" dirty="0">
              <a:solidFill>
                <a:srgbClr val="0070C0"/>
              </a:solidFill>
              <a:latin typeface="MV Boli" panose="02000500030200090000" pitchFamily="2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F9E2DB40-08EC-04B1-FA27-E8CFA8E082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t="27969" r="11957" b="7813"/>
          <a:stretch/>
        </p:blipFill>
        <p:spPr>
          <a:xfrm>
            <a:off x="15092543" y="528344"/>
            <a:ext cx="11171213" cy="5256263"/>
          </a:xfrm>
          <a:prstGeom prst="rect">
            <a:avLst/>
          </a:prstGeom>
        </p:spPr>
      </p:pic>
      <p:pic>
        <p:nvPicPr>
          <p:cNvPr id="15" name="Picture 2" descr="Pair Work Clipart | Free Images at Clker.com - vector clip art online,  royalty free &amp; public domain">
            <a:extLst>
              <a:ext uri="{FF2B5EF4-FFF2-40B4-BE49-F238E27FC236}">
                <a16:creationId xmlns:a16="http://schemas.microsoft.com/office/drawing/2014/main" id="{76C4FFCC-5BB5-A1BD-F641-DC8C651B7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1"/>
          <a:stretch/>
        </p:blipFill>
        <p:spPr bwMode="auto">
          <a:xfrm>
            <a:off x="9031708" y="16839608"/>
            <a:ext cx="2281117" cy="134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8B7649B0-E62B-8DDA-B040-D126409BC67B}"/>
              </a:ext>
            </a:extLst>
          </p:cNvPr>
          <p:cNvGrpSpPr/>
          <p:nvPr/>
        </p:nvGrpSpPr>
        <p:grpSpPr>
          <a:xfrm>
            <a:off x="1437004" y="17223122"/>
            <a:ext cx="1443333" cy="1172880"/>
            <a:chOff x="1817295" y="4417273"/>
            <a:chExt cx="1443333" cy="1172880"/>
          </a:xfrm>
        </p:grpSpPr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2924B68A-5CDF-0C5F-F4AC-E3C07A0D68D5}"/>
                </a:ext>
              </a:extLst>
            </p:cNvPr>
            <p:cNvSpPr/>
            <p:nvPr/>
          </p:nvSpPr>
          <p:spPr>
            <a:xfrm>
              <a:off x="2710252" y="4417273"/>
              <a:ext cx="378980" cy="577505"/>
            </a:xfrm>
            <a:custGeom>
              <a:avLst/>
              <a:gdLst>
                <a:gd name="connsiteX0" fmla="*/ 189543 w 378980"/>
                <a:gd name="connsiteY0" fmla="*/ 265385 h 577505"/>
                <a:gd name="connsiteX1" fmla="*/ 111964 w 378980"/>
                <a:gd name="connsiteY1" fmla="*/ 184198 h 577505"/>
                <a:gd name="connsiteX2" fmla="*/ 191347 w 378980"/>
                <a:gd name="connsiteY2" fmla="*/ 104814 h 577505"/>
                <a:gd name="connsiteX3" fmla="*/ 270730 w 378980"/>
                <a:gd name="connsiteY3" fmla="*/ 184198 h 577505"/>
                <a:gd name="connsiteX4" fmla="*/ 247276 w 378980"/>
                <a:gd name="connsiteY4" fmla="*/ 240127 h 577505"/>
                <a:gd name="connsiteX5" fmla="*/ 189543 w 378980"/>
                <a:gd name="connsiteY5" fmla="*/ 265385 h 577505"/>
                <a:gd name="connsiteX6" fmla="*/ 111964 w 378980"/>
                <a:gd name="connsiteY6" fmla="*/ 14606 h 577505"/>
                <a:gd name="connsiteX7" fmla="*/ 21755 w 378980"/>
                <a:gd name="connsiteY7" fmla="*/ 95793 h 577505"/>
                <a:gd name="connsiteX8" fmla="*/ 12735 w 378980"/>
                <a:gd name="connsiteY8" fmla="*/ 250952 h 577505"/>
                <a:gd name="connsiteX9" fmla="*/ 99335 w 378980"/>
                <a:gd name="connsiteY9" fmla="*/ 438585 h 577505"/>
                <a:gd name="connsiteX10" fmla="*/ 157068 w 378980"/>
                <a:gd name="connsiteY10" fmla="*/ 557660 h 577505"/>
                <a:gd name="connsiteX11" fmla="*/ 189543 w 378980"/>
                <a:gd name="connsiteY11" fmla="*/ 577506 h 577505"/>
                <a:gd name="connsiteX12" fmla="*/ 222018 w 378980"/>
                <a:gd name="connsiteY12" fmla="*/ 557660 h 577505"/>
                <a:gd name="connsiteX13" fmla="*/ 279751 w 378980"/>
                <a:gd name="connsiteY13" fmla="*/ 438585 h 577505"/>
                <a:gd name="connsiteX14" fmla="*/ 366351 w 378980"/>
                <a:gd name="connsiteY14" fmla="*/ 252756 h 577505"/>
                <a:gd name="connsiteX15" fmla="*/ 378980 w 378980"/>
                <a:gd name="connsiteY15" fmla="*/ 184198 h 577505"/>
                <a:gd name="connsiteX16" fmla="*/ 111964 w 378980"/>
                <a:gd name="connsiteY16" fmla="*/ 14606 h 5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980" h="577505">
                  <a:moveTo>
                    <a:pt x="189543" y="265385"/>
                  </a:moveTo>
                  <a:cubicBezTo>
                    <a:pt x="146243" y="265385"/>
                    <a:pt x="110160" y="229302"/>
                    <a:pt x="111964" y="184198"/>
                  </a:cubicBezTo>
                  <a:cubicBezTo>
                    <a:pt x="111964" y="140897"/>
                    <a:pt x="148047" y="104814"/>
                    <a:pt x="191347" y="104814"/>
                  </a:cubicBezTo>
                  <a:cubicBezTo>
                    <a:pt x="234647" y="104814"/>
                    <a:pt x="270730" y="140897"/>
                    <a:pt x="270730" y="184198"/>
                  </a:cubicBezTo>
                  <a:cubicBezTo>
                    <a:pt x="270730" y="205848"/>
                    <a:pt x="261710" y="225693"/>
                    <a:pt x="247276" y="240127"/>
                  </a:cubicBezTo>
                  <a:cubicBezTo>
                    <a:pt x="231039" y="256364"/>
                    <a:pt x="211193" y="265385"/>
                    <a:pt x="189543" y="265385"/>
                  </a:cubicBezTo>
                  <a:close/>
                  <a:moveTo>
                    <a:pt x="111964" y="14606"/>
                  </a:moveTo>
                  <a:cubicBezTo>
                    <a:pt x="72272" y="29039"/>
                    <a:pt x="41601" y="59710"/>
                    <a:pt x="21755" y="95793"/>
                  </a:cubicBezTo>
                  <a:cubicBezTo>
                    <a:pt x="-3503" y="144506"/>
                    <a:pt x="-7111" y="200435"/>
                    <a:pt x="12735" y="250952"/>
                  </a:cubicBezTo>
                  <a:lnTo>
                    <a:pt x="99335" y="438585"/>
                  </a:lnTo>
                  <a:lnTo>
                    <a:pt x="157068" y="557660"/>
                  </a:lnTo>
                  <a:cubicBezTo>
                    <a:pt x="162480" y="570289"/>
                    <a:pt x="175110" y="577506"/>
                    <a:pt x="189543" y="577506"/>
                  </a:cubicBezTo>
                  <a:cubicBezTo>
                    <a:pt x="203976" y="577506"/>
                    <a:pt x="216605" y="570289"/>
                    <a:pt x="222018" y="557660"/>
                  </a:cubicBezTo>
                  <a:lnTo>
                    <a:pt x="279751" y="438585"/>
                  </a:lnTo>
                  <a:lnTo>
                    <a:pt x="366351" y="252756"/>
                  </a:lnTo>
                  <a:cubicBezTo>
                    <a:pt x="375372" y="231106"/>
                    <a:pt x="378980" y="207652"/>
                    <a:pt x="378980" y="184198"/>
                  </a:cubicBezTo>
                  <a:cubicBezTo>
                    <a:pt x="378980" y="57906"/>
                    <a:pt x="249080" y="-37715"/>
                    <a:pt x="111964" y="14606"/>
                  </a:cubicBezTo>
                  <a:close/>
                </a:path>
              </a:pathLst>
            </a:custGeom>
            <a:solidFill>
              <a:srgbClr val="C00000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7E8A538C-F2D3-1B56-005C-975E740057BD}"/>
                </a:ext>
              </a:extLst>
            </p:cNvPr>
            <p:cNvSpPr/>
            <p:nvPr/>
          </p:nvSpPr>
          <p:spPr>
            <a:xfrm>
              <a:off x="1817295" y="4579820"/>
              <a:ext cx="1443333" cy="1010333"/>
            </a:xfrm>
            <a:custGeom>
              <a:avLst/>
              <a:gdLst>
                <a:gd name="connsiteX0" fmla="*/ 685583 w 1443333"/>
                <a:gd name="connsiteY0" fmla="*/ 871413 h 1010333"/>
                <a:gd name="connsiteX1" fmla="*/ 396917 w 1443333"/>
                <a:gd name="connsiteY1" fmla="*/ 727079 h 1010333"/>
                <a:gd name="connsiteX2" fmla="*/ 396917 w 1443333"/>
                <a:gd name="connsiteY2" fmla="*/ 138921 h 1010333"/>
                <a:gd name="connsiteX3" fmla="*/ 685583 w 1443333"/>
                <a:gd name="connsiteY3" fmla="*/ 283254 h 1010333"/>
                <a:gd name="connsiteX4" fmla="*/ 685583 w 1443333"/>
                <a:gd name="connsiteY4" fmla="*/ 871413 h 1010333"/>
                <a:gd name="connsiteX5" fmla="*/ 324750 w 1443333"/>
                <a:gd name="connsiteY5" fmla="*/ 727079 h 1010333"/>
                <a:gd name="connsiteX6" fmla="*/ 108250 w 1443333"/>
                <a:gd name="connsiteY6" fmla="*/ 835329 h 1010333"/>
                <a:gd name="connsiteX7" fmla="*/ 108250 w 1443333"/>
                <a:gd name="connsiteY7" fmla="*/ 247171 h 1010333"/>
                <a:gd name="connsiteX8" fmla="*/ 324750 w 1443333"/>
                <a:gd name="connsiteY8" fmla="*/ 138921 h 1010333"/>
                <a:gd name="connsiteX9" fmla="*/ 324750 w 1443333"/>
                <a:gd name="connsiteY9" fmla="*/ 727079 h 1010333"/>
                <a:gd name="connsiteX10" fmla="*/ 1324258 w 1443333"/>
                <a:gd name="connsiteY10" fmla="*/ 120879 h 1010333"/>
                <a:gd name="connsiteX11" fmla="*/ 1324258 w 1443333"/>
                <a:gd name="connsiteY11" fmla="*/ 120879 h 1010333"/>
                <a:gd name="connsiteX12" fmla="*/ 1279154 w 1443333"/>
                <a:gd name="connsiteY12" fmla="*/ 218304 h 1010333"/>
                <a:gd name="connsiteX13" fmla="*/ 1335083 w 1443333"/>
                <a:gd name="connsiteY13" fmla="*/ 247171 h 1010333"/>
                <a:gd name="connsiteX14" fmla="*/ 1335083 w 1443333"/>
                <a:gd name="connsiteY14" fmla="*/ 835329 h 1010333"/>
                <a:gd name="connsiteX15" fmla="*/ 1118583 w 1443333"/>
                <a:gd name="connsiteY15" fmla="*/ 727079 h 1010333"/>
                <a:gd name="connsiteX16" fmla="*/ 1118583 w 1443333"/>
                <a:gd name="connsiteY16" fmla="*/ 487125 h 1010333"/>
                <a:gd name="connsiteX17" fmla="*/ 1046417 w 1443333"/>
                <a:gd name="connsiteY17" fmla="*/ 487125 h 1010333"/>
                <a:gd name="connsiteX18" fmla="*/ 1046417 w 1443333"/>
                <a:gd name="connsiteY18" fmla="*/ 727079 h 1010333"/>
                <a:gd name="connsiteX19" fmla="*/ 757750 w 1443333"/>
                <a:gd name="connsiteY19" fmla="*/ 871413 h 1010333"/>
                <a:gd name="connsiteX20" fmla="*/ 757750 w 1443333"/>
                <a:gd name="connsiteY20" fmla="*/ 283254 h 1010333"/>
                <a:gd name="connsiteX21" fmla="*/ 885846 w 1443333"/>
                <a:gd name="connsiteY21" fmla="*/ 218304 h 1010333"/>
                <a:gd name="connsiteX22" fmla="*/ 840742 w 1443333"/>
                <a:gd name="connsiteY22" fmla="*/ 120879 h 1010333"/>
                <a:gd name="connsiteX23" fmla="*/ 721667 w 1443333"/>
                <a:gd name="connsiteY23" fmla="*/ 180417 h 1010333"/>
                <a:gd name="connsiteX24" fmla="*/ 360833 w 1443333"/>
                <a:gd name="connsiteY24" fmla="*/ 0 h 1010333"/>
                <a:gd name="connsiteX25" fmla="*/ 0 w 1443333"/>
                <a:gd name="connsiteY25" fmla="*/ 180417 h 1010333"/>
                <a:gd name="connsiteX26" fmla="*/ 0 w 1443333"/>
                <a:gd name="connsiteY26" fmla="*/ 1010333 h 1010333"/>
                <a:gd name="connsiteX27" fmla="*/ 360833 w 1443333"/>
                <a:gd name="connsiteY27" fmla="*/ 829917 h 1010333"/>
                <a:gd name="connsiteX28" fmla="*/ 721667 w 1443333"/>
                <a:gd name="connsiteY28" fmla="*/ 1010333 h 1010333"/>
                <a:gd name="connsiteX29" fmla="*/ 1082500 w 1443333"/>
                <a:gd name="connsiteY29" fmla="*/ 829917 h 1010333"/>
                <a:gd name="connsiteX30" fmla="*/ 1443333 w 1443333"/>
                <a:gd name="connsiteY30" fmla="*/ 1010333 h 1010333"/>
                <a:gd name="connsiteX31" fmla="*/ 1443333 w 1443333"/>
                <a:gd name="connsiteY31" fmla="*/ 180417 h 1010333"/>
                <a:gd name="connsiteX32" fmla="*/ 1324258 w 1443333"/>
                <a:gd name="connsiteY32" fmla="*/ 120879 h 101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443333" h="1010333">
                  <a:moveTo>
                    <a:pt x="685583" y="871413"/>
                  </a:moveTo>
                  <a:lnTo>
                    <a:pt x="396917" y="727079"/>
                  </a:lnTo>
                  <a:lnTo>
                    <a:pt x="396917" y="138921"/>
                  </a:lnTo>
                  <a:lnTo>
                    <a:pt x="685583" y="283254"/>
                  </a:lnTo>
                  <a:lnTo>
                    <a:pt x="685583" y="871413"/>
                  </a:lnTo>
                  <a:close/>
                  <a:moveTo>
                    <a:pt x="324750" y="727079"/>
                  </a:moveTo>
                  <a:lnTo>
                    <a:pt x="108250" y="835329"/>
                  </a:lnTo>
                  <a:lnTo>
                    <a:pt x="108250" y="247171"/>
                  </a:lnTo>
                  <a:lnTo>
                    <a:pt x="324750" y="138921"/>
                  </a:lnTo>
                  <a:lnTo>
                    <a:pt x="324750" y="727079"/>
                  </a:lnTo>
                  <a:close/>
                  <a:moveTo>
                    <a:pt x="1324258" y="120879"/>
                  </a:moveTo>
                  <a:lnTo>
                    <a:pt x="1324258" y="120879"/>
                  </a:lnTo>
                  <a:lnTo>
                    <a:pt x="1279154" y="218304"/>
                  </a:lnTo>
                  <a:lnTo>
                    <a:pt x="1335083" y="247171"/>
                  </a:lnTo>
                  <a:lnTo>
                    <a:pt x="1335083" y="835329"/>
                  </a:lnTo>
                  <a:lnTo>
                    <a:pt x="1118583" y="727079"/>
                  </a:lnTo>
                  <a:lnTo>
                    <a:pt x="1118583" y="487125"/>
                  </a:lnTo>
                  <a:lnTo>
                    <a:pt x="1046417" y="487125"/>
                  </a:lnTo>
                  <a:lnTo>
                    <a:pt x="1046417" y="727079"/>
                  </a:lnTo>
                  <a:lnTo>
                    <a:pt x="757750" y="871413"/>
                  </a:lnTo>
                  <a:lnTo>
                    <a:pt x="757750" y="283254"/>
                  </a:lnTo>
                  <a:lnTo>
                    <a:pt x="885846" y="218304"/>
                  </a:lnTo>
                  <a:lnTo>
                    <a:pt x="840742" y="120879"/>
                  </a:lnTo>
                  <a:lnTo>
                    <a:pt x="721667" y="180417"/>
                  </a:lnTo>
                  <a:lnTo>
                    <a:pt x="360833" y="0"/>
                  </a:lnTo>
                  <a:lnTo>
                    <a:pt x="0" y="180417"/>
                  </a:lnTo>
                  <a:lnTo>
                    <a:pt x="0" y="1010333"/>
                  </a:lnTo>
                  <a:lnTo>
                    <a:pt x="360833" y="829917"/>
                  </a:lnTo>
                  <a:lnTo>
                    <a:pt x="721667" y="1010333"/>
                  </a:lnTo>
                  <a:lnTo>
                    <a:pt x="1082500" y="829917"/>
                  </a:lnTo>
                  <a:lnTo>
                    <a:pt x="1443333" y="1010333"/>
                  </a:lnTo>
                  <a:lnTo>
                    <a:pt x="1443333" y="180417"/>
                  </a:lnTo>
                  <a:lnTo>
                    <a:pt x="1324258" y="12087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A98E54B4-597C-B770-49AE-9A512B45B190}"/>
              </a:ext>
            </a:extLst>
          </p:cNvPr>
          <p:cNvGrpSpPr/>
          <p:nvPr/>
        </p:nvGrpSpPr>
        <p:grpSpPr>
          <a:xfrm>
            <a:off x="4512715" y="20982957"/>
            <a:ext cx="1438822" cy="1557537"/>
            <a:chOff x="4650508" y="4270336"/>
            <a:chExt cx="1438822" cy="1557537"/>
          </a:xfrm>
        </p:grpSpPr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5088EEF1-DA48-AC0D-E87C-69C378885A05}"/>
                </a:ext>
              </a:extLst>
            </p:cNvPr>
            <p:cNvSpPr/>
            <p:nvPr/>
          </p:nvSpPr>
          <p:spPr>
            <a:xfrm>
              <a:off x="5162710" y="4782359"/>
              <a:ext cx="413154" cy="410628"/>
            </a:xfrm>
            <a:custGeom>
              <a:avLst/>
              <a:gdLst>
                <a:gd name="connsiteX0" fmla="*/ 355240 w 413154"/>
                <a:gd name="connsiteY0" fmla="*/ 122503 h 410628"/>
                <a:gd name="connsiteX1" fmla="*/ 370576 w 413154"/>
                <a:gd name="connsiteY1" fmla="*/ 77038 h 410628"/>
                <a:gd name="connsiteX2" fmla="*/ 335936 w 413154"/>
                <a:gd name="connsiteY2" fmla="*/ 42398 h 410628"/>
                <a:gd name="connsiteX3" fmla="*/ 290471 w 413154"/>
                <a:gd name="connsiteY3" fmla="*/ 57733 h 410628"/>
                <a:gd name="connsiteX4" fmla="*/ 252944 w 413154"/>
                <a:gd name="connsiteY4" fmla="*/ 42398 h 410628"/>
                <a:gd name="connsiteX5" fmla="*/ 231655 w 413154"/>
                <a:gd name="connsiteY5" fmla="*/ 0 h 410628"/>
                <a:gd name="connsiteX6" fmla="*/ 183303 w 413154"/>
                <a:gd name="connsiteY6" fmla="*/ 0 h 410628"/>
                <a:gd name="connsiteX7" fmla="*/ 161834 w 413154"/>
                <a:gd name="connsiteY7" fmla="*/ 42578 h 410628"/>
                <a:gd name="connsiteX8" fmla="*/ 124127 w 413154"/>
                <a:gd name="connsiteY8" fmla="*/ 57914 h 410628"/>
                <a:gd name="connsiteX9" fmla="*/ 78662 w 413154"/>
                <a:gd name="connsiteY9" fmla="*/ 42578 h 410628"/>
                <a:gd name="connsiteX10" fmla="*/ 44022 w 413154"/>
                <a:gd name="connsiteY10" fmla="*/ 77218 h 410628"/>
                <a:gd name="connsiteX11" fmla="*/ 58455 w 413154"/>
                <a:gd name="connsiteY11" fmla="*/ 122683 h 410628"/>
                <a:gd name="connsiteX12" fmla="*/ 42578 w 413154"/>
                <a:gd name="connsiteY12" fmla="*/ 160210 h 410628"/>
                <a:gd name="connsiteX13" fmla="*/ 0 w 413154"/>
                <a:gd name="connsiteY13" fmla="*/ 181499 h 410628"/>
                <a:gd name="connsiteX14" fmla="*/ 0 w 413154"/>
                <a:gd name="connsiteY14" fmla="*/ 229129 h 410628"/>
                <a:gd name="connsiteX15" fmla="*/ 42578 w 413154"/>
                <a:gd name="connsiteY15" fmla="*/ 250599 h 410628"/>
                <a:gd name="connsiteX16" fmla="*/ 57914 w 413154"/>
                <a:gd name="connsiteY16" fmla="*/ 288125 h 410628"/>
                <a:gd name="connsiteX17" fmla="*/ 42578 w 413154"/>
                <a:gd name="connsiteY17" fmla="*/ 333590 h 410628"/>
                <a:gd name="connsiteX18" fmla="*/ 78662 w 413154"/>
                <a:gd name="connsiteY18" fmla="*/ 368230 h 410628"/>
                <a:gd name="connsiteX19" fmla="*/ 124127 w 413154"/>
                <a:gd name="connsiteY19" fmla="*/ 352715 h 410628"/>
                <a:gd name="connsiteX20" fmla="*/ 161653 w 413154"/>
                <a:gd name="connsiteY20" fmla="*/ 368230 h 410628"/>
                <a:gd name="connsiteX21" fmla="*/ 182942 w 413154"/>
                <a:gd name="connsiteY21" fmla="*/ 410628 h 410628"/>
                <a:gd name="connsiteX22" fmla="*/ 231294 w 413154"/>
                <a:gd name="connsiteY22" fmla="*/ 410628 h 410628"/>
                <a:gd name="connsiteX23" fmla="*/ 252764 w 413154"/>
                <a:gd name="connsiteY23" fmla="*/ 368952 h 410628"/>
                <a:gd name="connsiteX24" fmla="*/ 289749 w 413154"/>
                <a:gd name="connsiteY24" fmla="*/ 353977 h 410628"/>
                <a:gd name="connsiteX25" fmla="*/ 335034 w 413154"/>
                <a:gd name="connsiteY25" fmla="*/ 369493 h 410628"/>
                <a:gd name="connsiteX26" fmla="*/ 369674 w 413154"/>
                <a:gd name="connsiteY26" fmla="*/ 334673 h 410628"/>
                <a:gd name="connsiteX27" fmla="*/ 354338 w 413154"/>
                <a:gd name="connsiteY27" fmla="*/ 289388 h 410628"/>
                <a:gd name="connsiteX28" fmla="*/ 370756 w 413154"/>
                <a:gd name="connsiteY28" fmla="*/ 251681 h 410628"/>
                <a:gd name="connsiteX29" fmla="*/ 413154 w 413154"/>
                <a:gd name="connsiteY29" fmla="*/ 230392 h 410628"/>
                <a:gd name="connsiteX30" fmla="*/ 413154 w 413154"/>
                <a:gd name="connsiteY30" fmla="*/ 181499 h 410628"/>
                <a:gd name="connsiteX31" fmla="*/ 370576 w 413154"/>
                <a:gd name="connsiteY31" fmla="*/ 160030 h 410628"/>
                <a:gd name="connsiteX32" fmla="*/ 355240 w 413154"/>
                <a:gd name="connsiteY32" fmla="*/ 122503 h 410628"/>
                <a:gd name="connsiteX33" fmla="*/ 207299 w 413154"/>
                <a:gd name="connsiteY33" fmla="*/ 278202 h 410628"/>
                <a:gd name="connsiteX34" fmla="*/ 135132 w 413154"/>
                <a:gd name="connsiteY34" fmla="*/ 206036 h 410628"/>
                <a:gd name="connsiteX35" fmla="*/ 207299 w 413154"/>
                <a:gd name="connsiteY35" fmla="*/ 133869 h 410628"/>
                <a:gd name="connsiteX36" fmla="*/ 279465 w 413154"/>
                <a:gd name="connsiteY36" fmla="*/ 206036 h 410628"/>
                <a:gd name="connsiteX37" fmla="*/ 207299 w 413154"/>
                <a:gd name="connsiteY37" fmla="*/ 278202 h 4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13154" h="410628">
                  <a:moveTo>
                    <a:pt x="355240" y="122503"/>
                  </a:moveTo>
                  <a:lnTo>
                    <a:pt x="370576" y="77038"/>
                  </a:lnTo>
                  <a:lnTo>
                    <a:pt x="335936" y="42398"/>
                  </a:lnTo>
                  <a:lnTo>
                    <a:pt x="290471" y="57733"/>
                  </a:lnTo>
                  <a:cubicBezTo>
                    <a:pt x="278652" y="51074"/>
                    <a:pt x="266044" y="45921"/>
                    <a:pt x="252944" y="42398"/>
                  </a:cubicBezTo>
                  <a:lnTo>
                    <a:pt x="231655" y="0"/>
                  </a:lnTo>
                  <a:lnTo>
                    <a:pt x="183303" y="0"/>
                  </a:lnTo>
                  <a:lnTo>
                    <a:pt x="161834" y="42578"/>
                  </a:lnTo>
                  <a:cubicBezTo>
                    <a:pt x="148687" y="46134"/>
                    <a:pt x="136023" y="51283"/>
                    <a:pt x="124127" y="57914"/>
                  </a:cubicBezTo>
                  <a:lnTo>
                    <a:pt x="78662" y="42578"/>
                  </a:lnTo>
                  <a:lnTo>
                    <a:pt x="44022" y="77218"/>
                  </a:lnTo>
                  <a:lnTo>
                    <a:pt x="58455" y="122683"/>
                  </a:lnTo>
                  <a:cubicBezTo>
                    <a:pt x="51532" y="134437"/>
                    <a:pt x="46194" y="147056"/>
                    <a:pt x="42578" y="160210"/>
                  </a:cubicBezTo>
                  <a:lnTo>
                    <a:pt x="0" y="181499"/>
                  </a:lnTo>
                  <a:lnTo>
                    <a:pt x="0" y="229129"/>
                  </a:lnTo>
                  <a:lnTo>
                    <a:pt x="42578" y="250599"/>
                  </a:lnTo>
                  <a:cubicBezTo>
                    <a:pt x="46087" y="263704"/>
                    <a:pt x="51240" y="276314"/>
                    <a:pt x="57914" y="288125"/>
                  </a:cubicBezTo>
                  <a:lnTo>
                    <a:pt x="42578" y="333590"/>
                  </a:lnTo>
                  <a:lnTo>
                    <a:pt x="78662" y="368230"/>
                  </a:lnTo>
                  <a:lnTo>
                    <a:pt x="124127" y="352715"/>
                  </a:lnTo>
                  <a:cubicBezTo>
                    <a:pt x="135937" y="359437"/>
                    <a:pt x="148544" y="364649"/>
                    <a:pt x="161653" y="368230"/>
                  </a:cubicBezTo>
                  <a:lnTo>
                    <a:pt x="182942" y="410628"/>
                  </a:lnTo>
                  <a:lnTo>
                    <a:pt x="231294" y="410628"/>
                  </a:lnTo>
                  <a:lnTo>
                    <a:pt x="252764" y="368952"/>
                  </a:lnTo>
                  <a:cubicBezTo>
                    <a:pt x="265644" y="365450"/>
                    <a:pt x="278060" y="360422"/>
                    <a:pt x="289749" y="353977"/>
                  </a:cubicBezTo>
                  <a:lnTo>
                    <a:pt x="335034" y="369493"/>
                  </a:lnTo>
                  <a:lnTo>
                    <a:pt x="369674" y="334673"/>
                  </a:lnTo>
                  <a:lnTo>
                    <a:pt x="354338" y="289388"/>
                  </a:lnTo>
                  <a:cubicBezTo>
                    <a:pt x="361230" y="277486"/>
                    <a:pt x="366738" y="264835"/>
                    <a:pt x="370756" y="251681"/>
                  </a:cubicBezTo>
                  <a:lnTo>
                    <a:pt x="413154" y="230392"/>
                  </a:lnTo>
                  <a:lnTo>
                    <a:pt x="413154" y="181499"/>
                  </a:lnTo>
                  <a:lnTo>
                    <a:pt x="370576" y="160030"/>
                  </a:lnTo>
                  <a:cubicBezTo>
                    <a:pt x="367132" y="146902"/>
                    <a:pt x="361975" y="134286"/>
                    <a:pt x="355240" y="122503"/>
                  </a:cubicBezTo>
                  <a:close/>
                  <a:moveTo>
                    <a:pt x="207299" y="278202"/>
                  </a:moveTo>
                  <a:cubicBezTo>
                    <a:pt x="167443" y="278202"/>
                    <a:pt x="135132" y="245892"/>
                    <a:pt x="135132" y="206036"/>
                  </a:cubicBezTo>
                  <a:cubicBezTo>
                    <a:pt x="135132" y="166180"/>
                    <a:pt x="167443" y="133869"/>
                    <a:pt x="207299" y="133869"/>
                  </a:cubicBezTo>
                  <a:cubicBezTo>
                    <a:pt x="246913" y="134450"/>
                    <a:pt x="278885" y="166422"/>
                    <a:pt x="279465" y="206036"/>
                  </a:cubicBezTo>
                  <a:cubicBezTo>
                    <a:pt x="279465" y="245892"/>
                    <a:pt x="247155" y="278202"/>
                    <a:pt x="207299" y="278202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" name="شكل حر: شكل 20">
              <a:extLst>
                <a:ext uri="{FF2B5EF4-FFF2-40B4-BE49-F238E27FC236}">
                  <a16:creationId xmlns:a16="http://schemas.microsoft.com/office/drawing/2014/main" id="{A3F61E08-8F81-7975-B478-D32C8F1AE5C1}"/>
                </a:ext>
              </a:extLst>
            </p:cNvPr>
            <p:cNvSpPr/>
            <p:nvPr/>
          </p:nvSpPr>
          <p:spPr>
            <a:xfrm>
              <a:off x="5165413" y="5547506"/>
              <a:ext cx="408650" cy="104100"/>
            </a:xfrm>
            <a:custGeom>
              <a:avLst/>
              <a:gdLst>
                <a:gd name="connsiteX0" fmla="*/ 359574 w 408650"/>
                <a:gd name="connsiteY0" fmla="*/ 0 h 104100"/>
                <a:gd name="connsiteX1" fmla="*/ 49077 w 408650"/>
                <a:gd name="connsiteY1" fmla="*/ 0 h 104100"/>
                <a:gd name="connsiteX2" fmla="*/ 92 w 408650"/>
                <a:gd name="connsiteY2" fmla="*/ 55116 h 104100"/>
                <a:gd name="connsiteX3" fmla="*/ 49077 w 408650"/>
                <a:gd name="connsiteY3" fmla="*/ 104100 h 104100"/>
                <a:gd name="connsiteX4" fmla="*/ 359574 w 408650"/>
                <a:gd name="connsiteY4" fmla="*/ 104100 h 104100"/>
                <a:gd name="connsiteX5" fmla="*/ 408559 w 408650"/>
                <a:gd name="connsiteY5" fmla="*/ 48985 h 104100"/>
                <a:gd name="connsiteX6" fmla="*/ 359574 w 408650"/>
                <a:gd name="connsiteY6" fmla="*/ 0 h 10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50" h="104100">
                  <a:moveTo>
                    <a:pt x="359574" y="0"/>
                  </a:moveTo>
                  <a:lnTo>
                    <a:pt x="49077" y="0"/>
                  </a:lnTo>
                  <a:cubicBezTo>
                    <a:pt x="20331" y="1694"/>
                    <a:pt x="-1601" y="26370"/>
                    <a:pt x="92" y="55116"/>
                  </a:cubicBezTo>
                  <a:cubicBezTo>
                    <a:pt x="1647" y="81500"/>
                    <a:pt x="22694" y="102547"/>
                    <a:pt x="49077" y="104100"/>
                  </a:cubicBezTo>
                  <a:lnTo>
                    <a:pt x="359574" y="104100"/>
                  </a:lnTo>
                  <a:cubicBezTo>
                    <a:pt x="388320" y="102406"/>
                    <a:pt x="410251" y="77731"/>
                    <a:pt x="408559" y="48985"/>
                  </a:cubicBezTo>
                  <a:cubicBezTo>
                    <a:pt x="407003" y="22601"/>
                    <a:pt x="385956" y="1553"/>
                    <a:pt x="359574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" name="شكل حر: شكل 21">
              <a:extLst>
                <a:ext uri="{FF2B5EF4-FFF2-40B4-BE49-F238E27FC236}">
                  <a16:creationId xmlns:a16="http://schemas.microsoft.com/office/drawing/2014/main" id="{6FD1B147-51BE-140F-D4ED-2181AC1791D1}"/>
                </a:ext>
              </a:extLst>
            </p:cNvPr>
            <p:cNvSpPr/>
            <p:nvPr/>
          </p:nvSpPr>
          <p:spPr>
            <a:xfrm>
              <a:off x="5257068" y="5723773"/>
              <a:ext cx="225340" cy="104100"/>
            </a:xfrm>
            <a:custGeom>
              <a:avLst/>
              <a:gdLst>
                <a:gd name="connsiteX0" fmla="*/ 112760 w 225340"/>
                <a:gd name="connsiteY0" fmla="*/ 104100 h 104100"/>
                <a:gd name="connsiteX1" fmla="*/ 225340 w 225340"/>
                <a:gd name="connsiteY1" fmla="*/ 0 h 104100"/>
                <a:gd name="connsiteX2" fmla="*/ 0 w 225340"/>
                <a:gd name="connsiteY2" fmla="*/ 0 h 104100"/>
                <a:gd name="connsiteX3" fmla="*/ 112760 w 225340"/>
                <a:gd name="connsiteY3" fmla="*/ 104100 h 10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340" h="104100">
                  <a:moveTo>
                    <a:pt x="112760" y="104100"/>
                  </a:moveTo>
                  <a:cubicBezTo>
                    <a:pt x="171668" y="104007"/>
                    <a:pt x="220642" y="58720"/>
                    <a:pt x="225340" y="0"/>
                  </a:cubicBezTo>
                  <a:lnTo>
                    <a:pt x="0" y="0"/>
                  </a:lnTo>
                  <a:cubicBezTo>
                    <a:pt x="4786" y="58749"/>
                    <a:pt x="53818" y="104014"/>
                    <a:pt x="112760" y="1041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3" name="شكل حر: شكل 22">
              <a:extLst>
                <a:ext uri="{FF2B5EF4-FFF2-40B4-BE49-F238E27FC236}">
                  <a16:creationId xmlns:a16="http://schemas.microsoft.com/office/drawing/2014/main" id="{4D92E72C-2017-9C12-3AE7-A009ACC7DC40}"/>
                </a:ext>
              </a:extLst>
            </p:cNvPr>
            <p:cNvSpPr/>
            <p:nvPr/>
          </p:nvSpPr>
          <p:spPr>
            <a:xfrm>
              <a:off x="4918246" y="4539518"/>
              <a:ext cx="902083" cy="935821"/>
            </a:xfrm>
            <a:custGeom>
              <a:avLst/>
              <a:gdLst>
                <a:gd name="connsiteX0" fmla="*/ 902083 w 902083"/>
                <a:gd name="connsiteY0" fmla="*/ 460965 h 935821"/>
                <a:gd name="connsiteX1" fmla="*/ 902083 w 902083"/>
                <a:gd name="connsiteY1" fmla="*/ 445449 h 935821"/>
                <a:gd name="connsiteX2" fmla="*/ 451042 w 902083"/>
                <a:gd name="connsiteY2" fmla="*/ 0 h 935821"/>
                <a:gd name="connsiteX3" fmla="*/ 451042 w 902083"/>
                <a:gd name="connsiteY3" fmla="*/ 0 h 935821"/>
                <a:gd name="connsiteX4" fmla="*/ 0 w 902083"/>
                <a:gd name="connsiteY4" fmla="*/ 445449 h 935821"/>
                <a:gd name="connsiteX5" fmla="*/ 0 w 902083"/>
                <a:gd name="connsiteY5" fmla="*/ 460965 h 935821"/>
                <a:gd name="connsiteX6" fmla="*/ 31392 w 902083"/>
                <a:gd name="connsiteY6" fmla="*/ 617025 h 935821"/>
                <a:gd name="connsiteX7" fmla="*/ 109693 w 902083"/>
                <a:gd name="connsiteY7" fmla="*/ 745301 h 935821"/>
                <a:gd name="connsiteX8" fmla="*/ 215237 w 902083"/>
                <a:gd name="connsiteY8" fmla="*/ 916697 h 935821"/>
                <a:gd name="connsiteX9" fmla="*/ 246269 w 902083"/>
                <a:gd name="connsiteY9" fmla="*/ 935821 h 935821"/>
                <a:gd name="connsiteX10" fmla="*/ 655815 w 902083"/>
                <a:gd name="connsiteY10" fmla="*/ 935821 h 935821"/>
                <a:gd name="connsiteX11" fmla="*/ 686846 w 902083"/>
                <a:gd name="connsiteY11" fmla="*/ 916697 h 935821"/>
                <a:gd name="connsiteX12" fmla="*/ 792390 w 902083"/>
                <a:gd name="connsiteY12" fmla="*/ 745301 h 935821"/>
                <a:gd name="connsiteX13" fmla="*/ 870691 w 902083"/>
                <a:gd name="connsiteY13" fmla="*/ 617025 h 935821"/>
                <a:gd name="connsiteX14" fmla="*/ 902083 w 902083"/>
                <a:gd name="connsiteY14" fmla="*/ 460965 h 935821"/>
                <a:gd name="connsiteX15" fmla="*/ 798163 w 902083"/>
                <a:gd name="connsiteY15" fmla="*/ 459341 h 935821"/>
                <a:gd name="connsiteX16" fmla="*/ 774168 w 902083"/>
                <a:gd name="connsiteY16" fmla="*/ 580581 h 935821"/>
                <a:gd name="connsiteX17" fmla="*/ 715713 w 902083"/>
                <a:gd name="connsiteY17" fmla="*/ 675841 h 935821"/>
                <a:gd name="connsiteX18" fmla="*/ 613417 w 902083"/>
                <a:gd name="connsiteY18" fmla="*/ 831360 h 935821"/>
                <a:gd name="connsiteX19" fmla="*/ 288667 w 902083"/>
                <a:gd name="connsiteY19" fmla="*/ 831360 h 935821"/>
                <a:gd name="connsiteX20" fmla="*/ 187273 w 902083"/>
                <a:gd name="connsiteY20" fmla="*/ 675300 h 935821"/>
                <a:gd name="connsiteX21" fmla="*/ 128817 w 902083"/>
                <a:gd name="connsiteY21" fmla="*/ 580040 h 935821"/>
                <a:gd name="connsiteX22" fmla="*/ 103920 w 902083"/>
                <a:gd name="connsiteY22" fmla="*/ 458800 h 935821"/>
                <a:gd name="connsiteX23" fmla="*/ 103920 w 902083"/>
                <a:gd name="connsiteY23" fmla="*/ 445810 h 935821"/>
                <a:gd name="connsiteX24" fmla="*/ 450500 w 902083"/>
                <a:gd name="connsiteY24" fmla="*/ 103018 h 935821"/>
                <a:gd name="connsiteX25" fmla="*/ 450500 w 902083"/>
                <a:gd name="connsiteY25" fmla="*/ 103018 h 935821"/>
                <a:gd name="connsiteX26" fmla="*/ 797081 w 902083"/>
                <a:gd name="connsiteY26" fmla="*/ 445810 h 93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2083" h="935821">
                  <a:moveTo>
                    <a:pt x="902083" y="460965"/>
                  </a:moveTo>
                  <a:lnTo>
                    <a:pt x="902083" y="445449"/>
                  </a:lnTo>
                  <a:cubicBezTo>
                    <a:pt x="897486" y="199187"/>
                    <a:pt x="697341" y="1523"/>
                    <a:pt x="451042" y="0"/>
                  </a:cubicBezTo>
                  <a:lnTo>
                    <a:pt x="451042" y="0"/>
                  </a:lnTo>
                  <a:cubicBezTo>
                    <a:pt x="204742" y="1523"/>
                    <a:pt x="4597" y="199187"/>
                    <a:pt x="0" y="445449"/>
                  </a:cubicBezTo>
                  <a:lnTo>
                    <a:pt x="0" y="460965"/>
                  </a:lnTo>
                  <a:cubicBezTo>
                    <a:pt x="1649" y="514375"/>
                    <a:pt x="12261" y="567131"/>
                    <a:pt x="31392" y="617025"/>
                  </a:cubicBezTo>
                  <a:cubicBezTo>
                    <a:pt x="49652" y="664101"/>
                    <a:pt x="76168" y="707542"/>
                    <a:pt x="109693" y="745301"/>
                  </a:cubicBezTo>
                  <a:cubicBezTo>
                    <a:pt x="151009" y="790225"/>
                    <a:pt x="196113" y="877727"/>
                    <a:pt x="215237" y="916697"/>
                  </a:cubicBezTo>
                  <a:cubicBezTo>
                    <a:pt x="221086" y="928469"/>
                    <a:pt x="233124" y="935886"/>
                    <a:pt x="246269" y="935821"/>
                  </a:cubicBezTo>
                  <a:lnTo>
                    <a:pt x="655815" y="935821"/>
                  </a:lnTo>
                  <a:cubicBezTo>
                    <a:pt x="668960" y="935886"/>
                    <a:pt x="680997" y="928469"/>
                    <a:pt x="686846" y="916697"/>
                  </a:cubicBezTo>
                  <a:cubicBezTo>
                    <a:pt x="705970" y="877727"/>
                    <a:pt x="751075" y="790405"/>
                    <a:pt x="792390" y="745301"/>
                  </a:cubicBezTo>
                  <a:cubicBezTo>
                    <a:pt x="825915" y="707542"/>
                    <a:pt x="852431" y="664101"/>
                    <a:pt x="870691" y="617025"/>
                  </a:cubicBezTo>
                  <a:cubicBezTo>
                    <a:pt x="889822" y="567131"/>
                    <a:pt x="900434" y="514375"/>
                    <a:pt x="902083" y="460965"/>
                  </a:cubicBezTo>
                  <a:close/>
                  <a:moveTo>
                    <a:pt x="798163" y="459341"/>
                  </a:moveTo>
                  <a:cubicBezTo>
                    <a:pt x="796881" y="500799"/>
                    <a:pt x="788774" y="541761"/>
                    <a:pt x="774168" y="580581"/>
                  </a:cubicBezTo>
                  <a:cubicBezTo>
                    <a:pt x="760469" y="615540"/>
                    <a:pt x="740677" y="647793"/>
                    <a:pt x="715713" y="675841"/>
                  </a:cubicBezTo>
                  <a:cubicBezTo>
                    <a:pt x="675666" y="723514"/>
                    <a:pt x="641333" y="775709"/>
                    <a:pt x="613417" y="831360"/>
                  </a:cubicBezTo>
                  <a:lnTo>
                    <a:pt x="288667" y="831360"/>
                  </a:lnTo>
                  <a:cubicBezTo>
                    <a:pt x="261070" y="775564"/>
                    <a:pt x="227040" y="723188"/>
                    <a:pt x="187273" y="675300"/>
                  </a:cubicBezTo>
                  <a:cubicBezTo>
                    <a:pt x="162308" y="647252"/>
                    <a:pt x="142517" y="614999"/>
                    <a:pt x="128817" y="580040"/>
                  </a:cubicBezTo>
                  <a:cubicBezTo>
                    <a:pt x="113904" y="541272"/>
                    <a:pt x="105491" y="500308"/>
                    <a:pt x="103920" y="458800"/>
                  </a:cubicBezTo>
                  <a:lnTo>
                    <a:pt x="103920" y="445810"/>
                  </a:lnTo>
                  <a:cubicBezTo>
                    <a:pt x="107151" y="256372"/>
                    <a:pt x="261038" y="104167"/>
                    <a:pt x="450500" y="103018"/>
                  </a:cubicBezTo>
                  <a:lnTo>
                    <a:pt x="450500" y="103018"/>
                  </a:lnTo>
                  <a:cubicBezTo>
                    <a:pt x="639963" y="104167"/>
                    <a:pt x="793850" y="256372"/>
                    <a:pt x="797081" y="445810"/>
                  </a:cubicBezTo>
                  <a:close/>
                </a:path>
              </a:pathLst>
            </a:custGeom>
            <a:solidFill>
              <a:srgbClr val="FFFF00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4" name="شكل حر: شكل 23">
              <a:extLst>
                <a:ext uri="{FF2B5EF4-FFF2-40B4-BE49-F238E27FC236}">
                  <a16:creationId xmlns:a16="http://schemas.microsoft.com/office/drawing/2014/main" id="{6D977813-3BD9-7342-723A-018383B2E8C4}"/>
                </a:ext>
              </a:extLst>
            </p:cNvPr>
            <p:cNvSpPr/>
            <p:nvPr/>
          </p:nvSpPr>
          <p:spPr>
            <a:xfrm>
              <a:off x="5337173" y="4270336"/>
              <a:ext cx="72166" cy="198458"/>
            </a:xfrm>
            <a:custGeom>
              <a:avLst/>
              <a:gdLst>
                <a:gd name="connsiteX0" fmla="*/ 36083 w 72166"/>
                <a:gd name="connsiteY0" fmla="*/ 198458 h 198458"/>
                <a:gd name="connsiteX1" fmla="*/ 72167 w 72166"/>
                <a:gd name="connsiteY1" fmla="*/ 162375 h 198458"/>
                <a:gd name="connsiteX2" fmla="*/ 72167 w 72166"/>
                <a:gd name="connsiteY2" fmla="*/ 36083 h 198458"/>
                <a:gd name="connsiteX3" fmla="*/ 36083 w 72166"/>
                <a:gd name="connsiteY3" fmla="*/ 0 h 198458"/>
                <a:gd name="connsiteX4" fmla="*/ 0 w 72166"/>
                <a:gd name="connsiteY4" fmla="*/ 36083 h 198458"/>
                <a:gd name="connsiteX5" fmla="*/ 0 w 72166"/>
                <a:gd name="connsiteY5" fmla="*/ 162375 h 198458"/>
                <a:gd name="connsiteX6" fmla="*/ 36083 w 72166"/>
                <a:gd name="connsiteY6" fmla="*/ 198458 h 19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66" h="198458">
                  <a:moveTo>
                    <a:pt x="36083" y="198458"/>
                  </a:moveTo>
                  <a:cubicBezTo>
                    <a:pt x="56012" y="198458"/>
                    <a:pt x="72167" y="182304"/>
                    <a:pt x="72167" y="162375"/>
                  </a:cubicBezTo>
                  <a:lnTo>
                    <a:pt x="72167" y="36083"/>
                  </a:lnTo>
                  <a:cubicBezTo>
                    <a:pt x="72167" y="16155"/>
                    <a:pt x="56012" y="0"/>
                    <a:pt x="36083" y="0"/>
                  </a:cubicBezTo>
                  <a:cubicBezTo>
                    <a:pt x="16154" y="0"/>
                    <a:pt x="0" y="16155"/>
                    <a:pt x="0" y="36083"/>
                  </a:cubicBezTo>
                  <a:lnTo>
                    <a:pt x="0" y="162375"/>
                  </a:lnTo>
                  <a:cubicBezTo>
                    <a:pt x="0" y="182304"/>
                    <a:pt x="16154" y="198458"/>
                    <a:pt x="36083" y="198458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84BB5873-2384-F71E-A366-1AF283E5D772}"/>
                </a:ext>
              </a:extLst>
            </p:cNvPr>
            <p:cNvSpPr/>
            <p:nvPr/>
          </p:nvSpPr>
          <p:spPr>
            <a:xfrm>
              <a:off x="4846434" y="4477535"/>
              <a:ext cx="160063" cy="160338"/>
            </a:xfrm>
            <a:custGeom>
              <a:avLst/>
              <a:gdLst>
                <a:gd name="connsiteX0" fmla="*/ 98694 w 160063"/>
                <a:gd name="connsiteY0" fmla="*/ 149846 h 160338"/>
                <a:gd name="connsiteX1" fmla="*/ 149571 w 160063"/>
                <a:gd name="connsiteY1" fmla="*/ 149846 h 160338"/>
                <a:gd name="connsiteX2" fmla="*/ 149571 w 160063"/>
                <a:gd name="connsiteY2" fmla="*/ 98969 h 160338"/>
                <a:gd name="connsiteX3" fmla="*/ 60265 w 160063"/>
                <a:gd name="connsiteY3" fmla="*/ 9302 h 160338"/>
                <a:gd name="connsiteX4" fmla="*/ 9301 w 160063"/>
                <a:gd name="connsiteY4" fmla="*/ 11901 h 160338"/>
                <a:gd name="connsiteX5" fmla="*/ 9387 w 160063"/>
                <a:gd name="connsiteY5" fmla="*/ 60360 h 16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63" h="160338">
                  <a:moveTo>
                    <a:pt x="98694" y="149846"/>
                  </a:moveTo>
                  <a:cubicBezTo>
                    <a:pt x="112768" y="163836"/>
                    <a:pt x="135497" y="163836"/>
                    <a:pt x="149571" y="149846"/>
                  </a:cubicBezTo>
                  <a:cubicBezTo>
                    <a:pt x="163561" y="135772"/>
                    <a:pt x="163561" y="113043"/>
                    <a:pt x="149571" y="98969"/>
                  </a:cubicBezTo>
                  <a:lnTo>
                    <a:pt x="60265" y="9302"/>
                  </a:lnTo>
                  <a:cubicBezTo>
                    <a:pt x="45474" y="-4053"/>
                    <a:pt x="22657" y="-2889"/>
                    <a:pt x="9301" y="11901"/>
                  </a:cubicBezTo>
                  <a:cubicBezTo>
                    <a:pt x="-3134" y="25674"/>
                    <a:pt x="-3096" y="46632"/>
                    <a:pt x="9387" y="60360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6" name="شكل حر: شكل 25">
              <a:extLst>
                <a:ext uri="{FF2B5EF4-FFF2-40B4-BE49-F238E27FC236}">
                  <a16:creationId xmlns:a16="http://schemas.microsoft.com/office/drawing/2014/main" id="{492D6A50-B645-874D-7087-A1819FC26FBA}"/>
                </a:ext>
              </a:extLst>
            </p:cNvPr>
            <p:cNvSpPr/>
            <p:nvPr/>
          </p:nvSpPr>
          <p:spPr>
            <a:xfrm>
              <a:off x="5739655" y="4486897"/>
              <a:ext cx="158355" cy="158022"/>
            </a:xfrm>
            <a:custGeom>
              <a:avLst/>
              <a:gdLst>
                <a:gd name="connsiteX0" fmla="*/ 36833 w 158355"/>
                <a:gd name="connsiteY0" fmla="*/ 157985 h 158022"/>
                <a:gd name="connsiteX1" fmla="*/ 62452 w 158355"/>
                <a:gd name="connsiteY1" fmla="*/ 147340 h 158022"/>
                <a:gd name="connsiteX2" fmla="*/ 151578 w 158355"/>
                <a:gd name="connsiteY2" fmla="*/ 57132 h 158022"/>
                <a:gd name="connsiteX3" fmla="*/ 143319 w 158355"/>
                <a:gd name="connsiteY3" fmla="*/ 6776 h 158022"/>
                <a:gd name="connsiteX4" fmla="*/ 100700 w 158355"/>
                <a:gd name="connsiteY4" fmla="*/ 7156 h 158022"/>
                <a:gd name="connsiteX5" fmla="*/ 10492 w 158355"/>
                <a:gd name="connsiteY5" fmla="*/ 97365 h 158022"/>
                <a:gd name="connsiteX6" fmla="*/ 10492 w 158355"/>
                <a:gd name="connsiteY6" fmla="*/ 148242 h 158022"/>
                <a:gd name="connsiteX7" fmla="*/ 36833 w 158355"/>
                <a:gd name="connsiteY7" fmla="*/ 157985 h 15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55" h="158022">
                  <a:moveTo>
                    <a:pt x="36833" y="157985"/>
                  </a:moveTo>
                  <a:cubicBezTo>
                    <a:pt x="46449" y="157992"/>
                    <a:pt x="55672" y="154160"/>
                    <a:pt x="62452" y="147340"/>
                  </a:cubicBezTo>
                  <a:lnTo>
                    <a:pt x="151578" y="57132"/>
                  </a:lnTo>
                  <a:cubicBezTo>
                    <a:pt x="163202" y="40945"/>
                    <a:pt x="159505" y="18400"/>
                    <a:pt x="143319" y="6776"/>
                  </a:cubicBezTo>
                  <a:cubicBezTo>
                    <a:pt x="130547" y="-2397"/>
                    <a:pt x="113306" y="-2243"/>
                    <a:pt x="100700" y="7156"/>
                  </a:cubicBezTo>
                  <a:lnTo>
                    <a:pt x="10492" y="97365"/>
                  </a:lnTo>
                  <a:cubicBezTo>
                    <a:pt x="-3497" y="111439"/>
                    <a:pt x="-3497" y="134168"/>
                    <a:pt x="10492" y="148242"/>
                  </a:cubicBezTo>
                  <a:cubicBezTo>
                    <a:pt x="17597" y="154914"/>
                    <a:pt x="27098" y="158428"/>
                    <a:pt x="36833" y="157985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BBDC69B8-1462-CE89-8A43-5DDA75DE13DD}"/>
                </a:ext>
              </a:extLst>
            </p:cNvPr>
            <p:cNvSpPr/>
            <p:nvPr/>
          </p:nvSpPr>
          <p:spPr>
            <a:xfrm>
              <a:off x="4650508" y="4946899"/>
              <a:ext cx="198458" cy="72166"/>
            </a:xfrm>
            <a:custGeom>
              <a:avLst/>
              <a:gdLst>
                <a:gd name="connsiteX0" fmla="*/ 162375 w 198458"/>
                <a:gd name="connsiteY0" fmla="*/ 0 h 72166"/>
                <a:gd name="connsiteX1" fmla="*/ 36083 w 198458"/>
                <a:gd name="connsiteY1" fmla="*/ 0 h 72166"/>
                <a:gd name="connsiteX2" fmla="*/ 0 w 198458"/>
                <a:gd name="connsiteY2" fmla="*/ 36083 h 72166"/>
                <a:gd name="connsiteX3" fmla="*/ 36083 w 198458"/>
                <a:gd name="connsiteY3" fmla="*/ 72167 h 72166"/>
                <a:gd name="connsiteX4" fmla="*/ 162375 w 198458"/>
                <a:gd name="connsiteY4" fmla="*/ 72167 h 72166"/>
                <a:gd name="connsiteX5" fmla="*/ 198458 w 198458"/>
                <a:gd name="connsiteY5" fmla="*/ 36083 h 72166"/>
                <a:gd name="connsiteX6" fmla="*/ 162375 w 198458"/>
                <a:gd name="connsiteY6" fmla="*/ 0 h 7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458" h="72166">
                  <a:moveTo>
                    <a:pt x="162375" y="0"/>
                  </a:moveTo>
                  <a:lnTo>
                    <a:pt x="36083" y="0"/>
                  </a:lnTo>
                  <a:cubicBezTo>
                    <a:pt x="16155" y="0"/>
                    <a:pt x="0" y="16155"/>
                    <a:pt x="0" y="36083"/>
                  </a:cubicBezTo>
                  <a:cubicBezTo>
                    <a:pt x="0" y="56012"/>
                    <a:pt x="16155" y="72167"/>
                    <a:pt x="36083" y="72167"/>
                  </a:cubicBezTo>
                  <a:lnTo>
                    <a:pt x="162375" y="72167"/>
                  </a:lnTo>
                  <a:cubicBezTo>
                    <a:pt x="182304" y="72167"/>
                    <a:pt x="198458" y="56012"/>
                    <a:pt x="198458" y="36083"/>
                  </a:cubicBezTo>
                  <a:cubicBezTo>
                    <a:pt x="198458" y="16155"/>
                    <a:pt x="182304" y="0"/>
                    <a:pt x="162375" y="0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8" name="شكل حر: شكل 27">
              <a:extLst>
                <a:ext uri="{FF2B5EF4-FFF2-40B4-BE49-F238E27FC236}">
                  <a16:creationId xmlns:a16="http://schemas.microsoft.com/office/drawing/2014/main" id="{A1C37DEE-62E7-DE6F-BC84-C0E277D7B805}"/>
                </a:ext>
              </a:extLst>
            </p:cNvPr>
            <p:cNvSpPr/>
            <p:nvPr/>
          </p:nvSpPr>
          <p:spPr>
            <a:xfrm>
              <a:off x="4843208" y="5328644"/>
              <a:ext cx="161475" cy="162375"/>
            </a:xfrm>
            <a:custGeom>
              <a:avLst/>
              <a:gdLst>
                <a:gd name="connsiteX0" fmla="*/ 101920 w 161475"/>
                <a:gd name="connsiteY0" fmla="*/ 8676 h 162375"/>
                <a:gd name="connsiteX1" fmla="*/ 12614 w 161475"/>
                <a:gd name="connsiteY1" fmla="*/ 98885 h 162375"/>
                <a:gd name="connsiteX2" fmla="*/ 8677 w 161475"/>
                <a:gd name="connsiteY2" fmla="*/ 149762 h 162375"/>
                <a:gd name="connsiteX3" fmla="*/ 59555 w 161475"/>
                <a:gd name="connsiteY3" fmla="*/ 153699 h 162375"/>
                <a:gd name="connsiteX4" fmla="*/ 63492 w 161475"/>
                <a:gd name="connsiteY4" fmla="*/ 149762 h 162375"/>
                <a:gd name="connsiteX5" fmla="*/ 152798 w 161475"/>
                <a:gd name="connsiteY5" fmla="*/ 59554 h 162375"/>
                <a:gd name="connsiteX6" fmla="*/ 148861 w 161475"/>
                <a:gd name="connsiteY6" fmla="*/ 8676 h 162375"/>
                <a:gd name="connsiteX7" fmla="*/ 101920 w 161475"/>
                <a:gd name="connsiteY7" fmla="*/ 8676 h 1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475" h="162375">
                  <a:moveTo>
                    <a:pt x="101920" y="8676"/>
                  </a:moveTo>
                  <a:lnTo>
                    <a:pt x="12614" y="98885"/>
                  </a:lnTo>
                  <a:cubicBezTo>
                    <a:pt x="-2523" y="111847"/>
                    <a:pt x="-4286" y="134625"/>
                    <a:pt x="8677" y="149762"/>
                  </a:cubicBezTo>
                  <a:cubicBezTo>
                    <a:pt x="21640" y="164899"/>
                    <a:pt x="44420" y="166660"/>
                    <a:pt x="59555" y="153699"/>
                  </a:cubicBezTo>
                  <a:cubicBezTo>
                    <a:pt x="60967" y="152490"/>
                    <a:pt x="62283" y="151173"/>
                    <a:pt x="63492" y="149762"/>
                  </a:cubicBezTo>
                  <a:lnTo>
                    <a:pt x="152798" y="59554"/>
                  </a:lnTo>
                  <a:cubicBezTo>
                    <a:pt x="165761" y="44417"/>
                    <a:pt x="163998" y="21639"/>
                    <a:pt x="148861" y="8676"/>
                  </a:cubicBezTo>
                  <a:cubicBezTo>
                    <a:pt x="135353" y="-2892"/>
                    <a:pt x="115430" y="-2892"/>
                    <a:pt x="101920" y="8676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E2173981-BC85-4DA1-11FE-F5AF7BCD811E}"/>
                </a:ext>
              </a:extLst>
            </p:cNvPr>
            <p:cNvSpPr/>
            <p:nvPr/>
          </p:nvSpPr>
          <p:spPr>
            <a:xfrm>
              <a:off x="5739242" y="5318563"/>
              <a:ext cx="165824" cy="165977"/>
            </a:xfrm>
            <a:custGeom>
              <a:avLst/>
              <a:gdLst>
                <a:gd name="connsiteX0" fmla="*/ 62866 w 165824"/>
                <a:gd name="connsiteY0" fmla="*/ 11901 h 165977"/>
                <a:gd name="connsiteX1" fmla="*/ 11901 w 165824"/>
                <a:gd name="connsiteY1" fmla="*/ 9302 h 165977"/>
                <a:gd name="connsiteX2" fmla="*/ 9302 w 165824"/>
                <a:gd name="connsiteY2" fmla="*/ 60266 h 165977"/>
                <a:gd name="connsiteX3" fmla="*/ 11808 w 165824"/>
                <a:gd name="connsiteY3" fmla="*/ 62779 h 165977"/>
                <a:gd name="connsiteX4" fmla="*/ 102016 w 165824"/>
                <a:gd name="connsiteY4" fmla="*/ 152987 h 165977"/>
                <a:gd name="connsiteX5" fmla="*/ 152836 w 165824"/>
                <a:gd name="connsiteY5" fmla="*/ 157617 h 165977"/>
                <a:gd name="connsiteX6" fmla="*/ 157465 w 165824"/>
                <a:gd name="connsiteY6" fmla="*/ 106799 h 165977"/>
                <a:gd name="connsiteX7" fmla="*/ 151630 w 165824"/>
                <a:gd name="connsiteY7" fmla="*/ 101208 h 16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824" h="165977">
                  <a:moveTo>
                    <a:pt x="62866" y="11901"/>
                  </a:moveTo>
                  <a:cubicBezTo>
                    <a:pt x="49511" y="-2889"/>
                    <a:pt x="26694" y="-4053"/>
                    <a:pt x="11901" y="9302"/>
                  </a:cubicBezTo>
                  <a:cubicBezTo>
                    <a:pt x="-2889" y="22656"/>
                    <a:pt x="-4053" y="45473"/>
                    <a:pt x="9302" y="60266"/>
                  </a:cubicBezTo>
                  <a:cubicBezTo>
                    <a:pt x="10095" y="61143"/>
                    <a:pt x="10933" y="61983"/>
                    <a:pt x="11808" y="62779"/>
                  </a:cubicBezTo>
                  <a:lnTo>
                    <a:pt x="102016" y="152987"/>
                  </a:lnTo>
                  <a:cubicBezTo>
                    <a:pt x="114771" y="168299"/>
                    <a:pt x="137524" y="170372"/>
                    <a:pt x="152836" y="157617"/>
                  </a:cubicBezTo>
                  <a:cubicBezTo>
                    <a:pt x="168148" y="144863"/>
                    <a:pt x="170219" y="122111"/>
                    <a:pt x="157465" y="106799"/>
                  </a:cubicBezTo>
                  <a:cubicBezTo>
                    <a:pt x="155735" y="104722"/>
                    <a:pt x="153779" y="102848"/>
                    <a:pt x="151630" y="101208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3C8D9159-6E49-6C90-DE02-AAA9201A3228}"/>
                </a:ext>
              </a:extLst>
            </p:cNvPr>
            <p:cNvSpPr/>
            <p:nvPr/>
          </p:nvSpPr>
          <p:spPr>
            <a:xfrm>
              <a:off x="5890872" y="4945636"/>
              <a:ext cx="198458" cy="72166"/>
            </a:xfrm>
            <a:custGeom>
              <a:avLst/>
              <a:gdLst>
                <a:gd name="connsiteX0" fmla="*/ 162375 w 198458"/>
                <a:gd name="connsiteY0" fmla="*/ 0 h 72166"/>
                <a:gd name="connsiteX1" fmla="*/ 36083 w 198458"/>
                <a:gd name="connsiteY1" fmla="*/ 0 h 72166"/>
                <a:gd name="connsiteX2" fmla="*/ 0 w 198458"/>
                <a:gd name="connsiteY2" fmla="*/ 36083 h 72166"/>
                <a:gd name="connsiteX3" fmla="*/ 36083 w 198458"/>
                <a:gd name="connsiteY3" fmla="*/ 72167 h 72166"/>
                <a:gd name="connsiteX4" fmla="*/ 162375 w 198458"/>
                <a:gd name="connsiteY4" fmla="*/ 72167 h 72166"/>
                <a:gd name="connsiteX5" fmla="*/ 198458 w 198458"/>
                <a:gd name="connsiteY5" fmla="*/ 36083 h 72166"/>
                <a:gd name="connsiteX6" fmla="*/ 162375 w 198458"/>
                <a:gd name="connsiteY6" fmla="*/ 0 h 7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458" h="72166">
                  <a:moveTo>
                    <a:pt x="162375" y="0"/>
                  </a:moveTo>
                  <a:lnTo>
                    <a:pt x="36083" y="0"/>
                  </a:lnTo>
                  <a:cubicBezTo>
                    <a:pt x="16155" y="0"/>
                    <a:pt x="0" y="16155"/>
                    <a:pt x="0" y="36083"/>
                  </a:cubicBezTo>
                  <a:cubicBezTo>
                    <a:pt x="0" y="56012"/>
                    <a:pt x="16155" y="72167"/>
                    <a:pt x="36083" y="72167"/>
                  </a:cubicBezTo>
                  <a:lnTo>
                    <a:pt x="162375" y="72167"/>
                  </a:lnTo>
                  <a:cubicBezTo>
                    <a:pt x="182304" y="72167"/>
                    <a:pt x="198458" y="56012"/>
                    <a:pt x="198458" y="36083"/>
                  </a:cubicBezTo>
                  <a:cubicBezTo>
                    <a:pt x="198458" y="16155"/>
                    <a:pt x="182304" y="0"/>
                    <a:pt x="162375" y="0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E6689975-9827-B895-C68F-6BAAFD322F75}"/>
              </a:ext>
            </a:extLst>
          </p:cNvPr>
          <p:cNvGrpSpPr/>
          <p:nvPr/>
        </p:nvGrpSpPr>
        <p:grpSpPr>
          <a:xfrm>
            <a:off x="9414518" y="22436394"/>
            <a:ext cx="1445783" cy="1136625"/>
            <a:chOff x="9852633" y="4426466"/>
            <a:chExt cx="1445783" cy="1136625"/>
          </a:xfrm>
        </p:grpSpPr>
        <p:sp>
          <p:nvSpPr>
            <p:cNvPr id="32" name="شكل حر: شكل 31">
              <a:extLst>
                <a:ext uri="{FF2B5EF4-FFF2-40B4-BE49-F238E27FC236}">
                  <a16:creationId xmlns:a16="http://schemas.microsoft.com/office/drawing/2014/main" id="{4B9C0DBD-D7F9-48A4-3A77-147B29BF4E63}"/>
                </a:ext>
              </a:extLst>
            </p:cNvPr>
            <p:cNvSpPr/>
            <p:nvPr/>
          </p:nvSpPr>
          <p:spPr>
            <a:xfrm>
              <a:off x="10899050" y="4931633"/>
              <a:ext cx="216500" cy="72166"/>
            </a:xfrm>
            <a:custGeom>
              <a:avLst/>
              <a:gdLst>
                <a:gd name="connsiteX0" fmla="*/ 0 w 216500"/>
                <a:gd name="connsiteY0" fmla="*/ 0 h 72166"/>
                <a:gd name="connsiteX1" fmla="*/ 216500 w 216500"/>
                <a:gd name="connsiteY1" fmla="*/ 0 h 72166"/>
                <a:gd name="connsiteX2" fmla="*/ 216500 w 216500"/>
                <a:gd name="connsiteY2" fmla="*/ 72167 h 72166"/>
                <a:gd name="connsiteX3" fmla="*/ 0 w 216500"/>
                <a:gd name="connsiteY3" fmla="*/ 72167 h 7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500" h="72166">
                  <a:moveTo>
                    <a:pt x="0" y="0"/>
                  </a:moveTo>
                  <a:lnTo>
                    <a:pt x="216500" y="0"/>
                  </a:lnTo>
                  <a:lnTo>
                    <a:pt x="216500" y="72167"/>
                  </a:lnTo>
                  <a:lnTo>
                    <a:pt x="0" y="72167"/>
                  </a:ln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13B4CF16-0D4E-E212-A29F-9235018BF981}"/>
                </a:ext>
              </a:extLst>
            </p:cNvPr>
            <p:cNvSpPr/>
            <p:nvPr/>
          </p:nvSpPr>
          <p:spPr>
            <a:xfrm>
              <a:off x="10033050" y="4931633"/>
              <a:ext cx="216500" cy="72166"/>
            </a:xfrm>
            <a:custGeom>
              <a:avLst/>
              <a:gdLst>
                <a:gd name="connsiteX0" fmla="*/ 0 w 216500"/>
                <a:gd name="connsiteY0" fmla="*/ 0 h 72166"/>
                <a:gd name="connsiteX1" fmla="*/ 216500 w 216500"/>
                <a:gd name="connsiteY1" fmla="*/ 0 h 72166"/>
                <a:gd name="connsiteX2" fmla="*/ 216500 w 216500"/>
                <a:gd name="connsiteY2" fmla="*/ 72167 h 72166"/>
                <a:gd name="connsiteX3" fmla="*/ 0 w 216500"/>
                <a:gd name="connsiteY3" fmla="*/ 72167 h 7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500" h="72166">
                  <a:moveTo>
                    <a:pt x="0" y="0"/>
                  </a:moveTo>
                  <a:lnTo>
                    <a:pt x="216500" y="0"/>
                  </a:lnTo>
                  <a:lnTo>
                    <a:pt x="216500" y="72167"/>
                  </a:lnTo>
                  <a:lnTo>
                    <a:pt x="0" y="72167"/>
                  </a:ln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4" name="شكل حر: شكل 33">
              <a:extLst>
                <a:ext uri="{FF2B5EF4-FFF2-40B4-BE49-F238E27FC236}">
                  <a16:creationId xmlns:a16="http://schemas.microsoft.com/office/drawing/2014/main" id="{013ABECA-CE65-278C-4C20-073DA4EAEB64}"/>
                </a:ext>
              </a:extLst>
            </p:cNvPr>
            <p:cNvSpPr/>
            <p:nvPr/>
          </p:nvSpPr>
          <p:spPr>
            <a:xfrm>
              <a:off x="10538216" y="4426466"/>
              <a:ext cx="72166" cy="216500"/>
            </a:xfrm>
            <a:custGeom>
              <a:avLst/>
              <a:gdLst>
                <a:gd name="connsiteX0" fmla="*/ 0 w 72166"/>
                <a:gd name="connsiteY0" fmla="*/ 0 h 216500"/>
                <a:gd name="connsiteX1" fmla="*/ 72167 w 72166"/>
                <a:gd name="connsiteY1" fmla="*/ 0 h 216500"/>
                <a:gd name="connsiteX2" fmla="*/ 72167 w 72166"/>
                <a:gd name="connsiteY2" fmla="*/ 216500 h 216500"/>
                <a:gd name="connsiteX3" fmla="*/ 0 w 72166"/>
                <a:gd name="connsiteY3" fmla="*/ 216500 h 21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66" h="216500">
                  <a:moveTo>
                    <a:pt x="0" y="0"/>
                  </a:moveTo>
                  <a:lnTo>
                    <a:pt x="72167" y="0"/>
                  </a:lnTo>
                  <a:lnTo>
                    <a:pt x="72167" y="216500"/>
                  </a:lnTo>
                  <a:lnTo>
                    <a:pt x="0" y="216500"/>
                  </a:ln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5" name="شكل حر: شكل 34">
              <a:extLst>
                <a:ext uri="{FF2B5EF4-FFF2-40B4-BE49-F238E27FC236}">
                  <a16:creationId xmlns:a16="http://schemas.microsoft.com/office/drawing/2014/main" id="{DD99C596-50CC-8F17-CEC3-BF2915D883F1}"/>
                </a:ext>
              </a:extLst>
            </p:cNvPr>
            <p:cNvSpPr/>
            <p:nvPr/>
          </p:nvSpPr>
          <p:spPr>
            <a:xfrm rot="18900000">
              <a:off x="10764843" y="4623755"/>
              <a:ext cx="217762" cy="72527"/>
            </a:xfrm>
            <a:custGeom>
              <a:avLst/>
              <a:gdLst>
                <a:gd name="connsiteX0" fmla="*/ 0 w 217762"/>
                <a:gd name="connsiteY0" fmla="*/ 0 h 72527"/>
                <a:gd name="connsiteX1" fmla="*/ 217763 w 217762"/>
                <a:gd name="connsiteY1" fmla="*/ 0 h 72527"/>
                <a:gd name="connsiteX2" fmla="*/ 217763 w 217762"/>
                <a:gd name="connsiteY2" fmla="*/ 72528 h 72527"/>
                <a:gd name="connsiteX3" fmla="*/ 0 w 217762"/>
                <a:gd name="connsiteY3" fmla="*/ 72528 h 7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62" h="72527">
                  <a:moveTo>
                    <a:pt x="0" y="0"/>
                  </a:moveTo>
                  <a:lnTo>
                    <a:pt x="217763" y="0"/>
                  </a:lnTo>
                  <a:lnTo>
                    <a:pt x="217763" y="72528"/>
                  </a:lnTo>
                  <a:lnTo>
                    <a:pt x="0" y="72528"/>
                  </a:ln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17FAA4F0-7398-62FE-0FA2-0E86E4C78A11}"/>
                </a:ext>
              </a:extLst>
            </p:cNvPr>
            <p:cNvSpPr/>
            <p:nvPr/>
          </p:nvSpPr>
          <p:spPr>
            <a:xfrm rot="18900000">
              <a:off x="10239400" y="4550510"/>
              <a:ext cx="72527" cy="217762"/>
            </a:xfrm>
            <a:custGeom>
              <a:avLst/>
              <a:gdLst>
                <a:gd name="connsiteX0" fmla="*/ 0 w 72527"/>
                <a:gd name="connsiteY0" fmla="*/ 0 h 217762"/>
                <a:gd name="connsiteX1" fmla="*/ 72528 w 72527"/>
                <a:gd name="connsiteY1" fmla="*/ 0 h 217762"/>
                <a:gd name="connsiteX2" fmla="*/ 72528 w 72527"/>
                <a:gd name="connsiteY2" fmla="*/ 217763 h 217762"/>
                <a:gd name="connsiteX3" fmla="*/ 0 w 72527"/>
                <a:gd name="connsiteY3" fmla="*/ 217763 h 21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527" h="217762">
                  <a:moveTo>
                    <a:pt x="0" y="0"/>
                  </a:moveTo>
                  <a:lnTo>
                    <a:pt x="72528" y="0"/>
                  </a:lnTo>
                  <a:lnTo>
                    <a:pt x="72528" y="217763"/>
                  </a:lnTo>
                  <a:lnTo>
                    <a:pt x="0" y="217763"/>
                  </a:ln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7" name="شكل حر: شكل 36">
              <a:extLst>
                <a:ext uri="{FF2B5EF4-FFF2-40B4-BE49-F238E27FC236}">
                  <a16:creationId xmlns:a16="http://schemas.microsoft.com/office/drawing/2014/main" id="{0313EC75-6A73-3C65-DBCE-7168055B7B32}"/>
                </a:ext>
              </a:extLst>
            </p:cNvPr>
            <p:cNvSpPr/>
            <p:nvPr/>
          </p:nvSpPr>
          <p:spPr>
            <a:xfrm>
              <a:off x="9855083" y="5189448"/>
              <a:ext cx="1443333" cy="148122"/>
            </a:xfrm>
            <a:custGeom>
              <a:avLst/>
              <a:gdLst>
                <a:gd name="connsiteX0" fmla="*/ 1371167 w 1443333"/>
                <a:gd name="connsiteY0" fmla="*/ 22913 h 148122"/>
                <a:gd name="connsiteX1" fmla="*/ 1262917 w 1443333"/>
                <a:gd name="connsiteY1" fmla="*/ 0 h 148122"/>
                <a:gd name="connsiteX2" fmla="*/ 1154667 w 1443333"/>
                <a:gd name="connsiteY2" fmla="*/ 22913 h 148122"/>
                <a:gd name="connsiteX3" fmla="*/ 1082500 w 1443333"/>
                <a:gd name="connsiteY3" fmla="*/ 39872 h 148122"/>
                <a:gd name="connsiteX4" fmla="*/ 1082500 w 1443333"/>
                <a:gd name="connsiteY4" fmla="*/ 39872 h 148122"/>
                <a:gd name="connsiteX5" fmla="*/ 1010333 w 1443333"/>
                <a:gd name="connsiteY5" fmla="*/ 22913 h 148122"/>
                <a:gd name="connsiteX6" fmla="*/ 902083 w 1443333"/>
                <a:gd name="connsiteY6" fmla="*/ 0 h 148122"/>
                <a:gd name="connsiteX7" fmla="*/ 793833 w 1443333"/>
                <a:gd name="connsiteY7" fmla="*/ 22913 h 148122"/>
                <a:gd name="connsiteX8" fmla="*/ 721667 w 1443333"/>
                <a:gd name="connsiteY8" fmla="*/ 39872 h 148122"/>
                <a:gd name="connsiteX9" fmla="*/ 649500 w 1443333"/>
                <a:gd name="connsiteY9" fmla="*/ 22913 h 148122"/>
                <a:gd name="connsiteX10" fmla="*/ 541250 w 1443333"/>
                <a:gd name="connsiteY10" fmla="*/ 0 h 148122"/>
                <a:gd name="connsiteX11" fmla="*/ 433000 w 1443333"/>
                <a:gd name="connsiteY11" fmla="*/ 22913 h 148122"/>
                <a:gd name="connsiteX12" fmla="*/ 360833 w 1443333"/>
                <a:gd name="connsiteY12" fmla="*/ 39872 h 148122"/>
                <a:gd name="connsiteX13" fmla="*/ 288667 w 1443333"/>
                <a:gd name="connsiteY13" fmla="*/ 22913 h 148122"/>
                <a:gd name="connsiteX14" fmla="*/ 180417 w 1443333"/>
                <a:gd name="connsiteY14" fmla="*/ 0 h 148122"/>
                <a:gd name="connsiteX15" fmla="*/ 72167 w 1443333"/>
                <a:gd name="connsiteY15" fmla="*/ 22913 h 148122"/>
                <a:gd name="connsiteX16" fmla="*/ 0 w 1443333"/>
                <a:gd name="connsiteY16" fmla="*/ 39872 h 148122"/>
                <a:gd name="connsiteX17" fmla="*/ 0 w 1443333"/>
                <a:gd name="connsiteY17" fmla="*/ 148122 h 148122"/>
                <a:gd name="connsiteX18" fmla="*/ 108250 w 1443333"/>
                <a:gd name="connsiteY18" fmla="*/ 125209 h 148122"/>
                <a:gd name="connsiteX19" fmla="*/ 180417 w 1443333"/>
                <a:gd name="connsiteY19" fmla="*/ 107167 h 148122"/>
                <a:gd name="connsiteX20" fmla="*/ 252583 w 1443333"/>
                <a:gd name="connsiteY20" fmla="*/ 125209 h 148122"/>
                <a:gd name="connsiteX21" fmla="*/ 360833 w 1443333"/>
                <a:gd name="connsiteY21" fmla="*/ 148122 h 148122"/>
                <a:gd name="connsiteX22" fmla="*/ 469083 w 1443333"/>
                <a:gd name="connsiteY22" fmla="*/ 125209 h 148122"/>
                <a:gd name="connsiteX23" fmla="*/ 541250 w 1443333"/>
                <a:gd name="connsiteY23" fmla="*/ 107167 h 148122"/>
                <a:gd name="connsiteX24" fmla="*/ 613417 w 1443333"/>
                <a:gd name="connsiteY24" fmla="*/ 124127 h 148122"/>
                <a:gd name="connsiteX25" fmla="*/ 721667 w 1443333"/>
                <a:gd name="connsiteY25" fmla="*/ 148122 h 148122"/>
                <a:gd name="connsiteX26" fmla="*/ 829917 w 1443333"/>
                <a:gd name="connsiteY26" fmla="*/ 125209 h 148122"/>
                <a:gd name="connsiteX27" fmla="*/ 902083 w 1443333"/>
                <a:gd name="connsiteY27" fmla="*/ 107167 h 148122"/>
                <a:gd name="connsiteX28" fmla="*/ 974250 w 1443333"/>
                <a:gd name="connsiteY28" fmla="*/ 125209 h 148122"/>
                <a:gd name="connsiteX29" fmla="*/ 1082500 w 1443333"/>
                <a:gd name="connsiteY29" fmla="*/ 148122 h 148122"/>
                <a:gd name="connsiteX30" fmla="*/ 1190750 w 1443333"/>
                <a:gd name="connsiteY30" fmla="*/ 125209 h 148122"/>
                <a:gd name="connsiteX31" fmla="*/ 1262917 w 1443333"/>
                <a:gd name="connsiteY31" fmla="*/ 107167 h 148122"/>
                <a:gd name="connsiteX32" fmla="*/ 1335083 w 1443333"/>
                <a:gd name="connsiteY32" fmla="*/ 124127 h 148122"/>
                <a:gd name="connsiteX33" fmla="*/ 1443333 w 1443333"/>
                <a:gd name="connsiteY33" fmla="*/ 148122 h 148122"/>
                <a:gd name="connsiteX34" fmla="*/ 1443333 w 1443333"/>
                <a:gd name="connsiteY34" fmla="*/ 39872 h 148122"/>
                <a:gd name="connsiteX35" fmla="*/ 1371167 w 1443333"/>
                <a:gd name="connsiteY35" fmla="*/ 22913 h 14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43333" h="148122">
                  <a:moveTo>
                    <a:pt x="1371167" y="22913"/>
                  </a:moveTo>
                  <a:cubicBezTo>
                    <a:pt x="1336646" y="9187"/>
                    <a:pt x="1300039" y="1438"/>
                    <a:pt x="1262917" y="0"/>
                  </a:cubicBezTo>
                  <a:cubicBezTo>
                    <a:pt x="1225794" y="1438"/>
                    <a:pt x="1189188" y="9187"/>
                    <a:pt x="1154667" y="22913"/>
                  </a:cubicBezTo>
                  <a:cubicBezTo>
                    <a:pt x="1131685" y="32424"/>
                    <a:pt x="1107313" y="38151"/>
                    <a:pt x="1082500" y="39872"/>
                  </a:cubicBezTo>
                  <a:lnTo>
                    <a:pt x="1082500" y="39872"/>
                  </a:lnTo>
                  <a:cubicBezTo>
                    <a:pt x="1057687" y="38151"/>
                    <a:pt x="1033315" y="32424"/>
                    <a:pt x="1010333" y="22913"/>
                  </a:cubicBezTo>
                  <a:cubicBezTo>
                    <a:pt x="975812" y="9187"/>
                    <a:pt x="939206" y="1438"/>
                    <a:pt x="902083" y="0"/>
                  </a:cubicBezTo>
                  <a:cubicBezTo>
                    <a:pt x="864961" y="1438"/>
                    <a:pt x="828354" y="9187"/>
                    <a:pt x="793833" y="22913"/>
                  </a:cubicBezTo>
                  <a:cubicBezTo>
                    <a:pt x="770852" y="32424"/>
                    <a:pt x="746479" y="38151"/>
                    <a:pt x="721667" y="39872"/>
                  </a:cubicBezTo>
                  <a:cubicBezTo>
                    <a:pt x="696854" y="38151"/>
                    <a:pt x="672482" y="32424"/>
                    <a:pt x="649500" y="22913"/>
                  </a:cubicBezTo>
                  <a:cubicBezTo>
                    <a:pt x="614979" y="9187"/>
                    <a:pt x="578373" y="1438"/>
                    <a:pt x="541250" y="0"/>
                  </a:cubicBezTo>
                  <a:cubicBezTo>
                    <a:pt x="504128" y="1438"/>
                    <a:pt x="467521" y="9187"/>
                    <a:pt x="433000" y="22913"/>
                  </a:cubicBezTo>
                  <a:cubicBezTo>
                    <a:pt x="410017" y="32424"/>
                    <a:pt x="385646" y="38151"/>
                    <a:pt x="360833" y="39872"/>
                  </a:cubicBezTo>
                  <a:cubicBezTo>
                    <a:pt x="336021" y="38151"/>
                    <a:pt x="311650" y="32424"/>
                    <a:pt x="288667" y="22913"/>
                  </a:cubicBezTo>
                  <a:cubicBezTo>
                    <a:pt x="254146" y="9187"/>
                    <a:pt x="217539" y="1438"/>
                    <a:pt x="180417" y="0"/>
                  </a:cubicBezTo>
                  <a:cubicBezTo>
                    <a:pt x="143294" y="1438"/>
                    <a:pt x="106688" y="9187"/>
                    <a:pt x="72167" y="22913"/>
                  </a:cubicBezTo>
                  <a:cubicBezTo>
                    <a:pt x="49183" y="32424"/>
                    <a:pt x="24813" y="38151"/>
                    <a:pt x="0" y="39872"/>
                  </a:cubicBezTo>
                  <a:lnTo>
                    <a:pt x="0" y="148122"/>
                  </a:lnTo>
                  <a:cubicBezTo>
                    <a:pt x="37123" y="146684"/>
                    <a:pt x="73729" y="138935"/>
                    <a:pt x="108250" y="125209"/>
                  </a:cubicBezTo>
                  <a:cubicBezTo>
                    <a:pt x="131170" y="115330"/>
                    <a:pt x="155543" y="109235"/>
                    <a:pt x="180417" y="107167"/>
                  </a:cubicBezTo>
                  <a:cubicBezTo>
                    <a:pt x="205291" y="109235"/>
                    <a:pt x="229663" y="115330"/>
                    <a:pt x="252583" y="125209"/>
                  </a:cubicBezTo>
                  <a:cubicBezTo>
                    <a:pt x="287104" y="138935"/>
                    <a:pt x="323711" y="146684"/>
                    <a:pt x="360833" y="148122"/>
                  </a:cubicBezTo>
                  <a:cubicBezTo>
                    <a:pt x="397956" y="146684"/>
                    <a:pt x="434562" y="138935"/>
                    <a:pt x="469083" y="125209"/>
                  </a:cubicBezTo>
                  <a:cubicBezTo>
                    <a:pt x="492004" y="115330"/>
                    <a:pt x="516376" y="109235"/>
                    <a:pt x="541250" y="107167"/>
                  </a:cubicBezTo>
                  <a:cubicBezTo>
                    <a:pt x="566063" y="108889"/>
                    <a:pt x="590435" y="114615"/>
                    <a:pt x="613417" y="124127"/>
                  </a:cubicBezTo>
                  <a:cubicBezTo>
                    <a:pt x="647847" y="138306"/>
                    <a:pt x="684470" y="146424"/>
                    <a:pt x="721667" y="148122"/>
                  </a:cubicBezTo>
                  <a:cubicBezTo>
                    <a:pt x="758789" y="146684"/>
                    <a:pt x="795396" y="138935"/>
                    <a:pt x="829917" y="125209"/>
                  </a:cubicBezTo>
                  <a:cubicBezTo>
                    <a:pt x="852837" y="115330"/>
                    <a:pt x="877209" y="109237"/>
                    <a:pt x="902083" y="107167"/>
                  </a:cubicBezTo>
                  <a:cubicBezTo>
                    <a:pt x="926957" y="109237"/>
                    <a:pt x="951330" y="115330"/>
                    <a:pt x="974250" y="125209"/>
                  </a:cubicBezTo>
                  <a:cubicBezTo>
                    <a:pt x="1008771" y="138935"/>
                    <a:pt x="1045377" y="146684"/>
                    <a:pt x="1082500" y="148122"/>
                  </a:cubicBezTo>
                  <a:cubicBezTo>
                    <a:pt x="1119623" y="146684"/>
                    <a:pt x="1156229" y="138935"/>
                    <a:pt x="1190750" y="125209"/>
                  </a:cubicBezTo>
                  <a:cubicBezTo>
                    <a:pt x="1213670" y="115330"/>
                    <a:pt x="1238043" y="109237"/>
                    <a:pt x="1262917" y="107167"/>
                  </a:cubicBezTo>
                  <a:cubicBezTo>
                    <a:pt x="1287729" y="108889"/>
                    <a:pt x="1312102" y="114615"/>
                    <a:pt x="1335083" y="124127"/>
                  </a:cubicBezTo>
                  <a:cubicBezTo>
                    <a:pt x="1369514" y="138306"/>
                    <a:pt x="1406137" y="146424"/>
                    <a:pt x="1443333" y="148122"/>
                  </a:cubicBezTo>
                  <a:lnTo>
                    <a:pt x="1443333" y="39872"/>
                  </a:lnTo>
                  <a:cubicBezTo>
                    <a:pt x="1418521" y="38151"/>
                    <a:pt x="1394148" y="32424"/>
                    <a:pt x="1371167" y="2291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8" name="شكل حر: شكل 37">
              <a:extLst>
                <a:ext uri="{FF2B5EF4-FFF2-40B4-BE49-F238E27FC236}">
                  <a16:creationId xmlns:a16="http://schemas.microsoft.com/office/drawing/2014/main" id="{EEF89076-5380-B21A-1194-D61D6AC582F2}"/>
                </a:ext>
              </a:extLst>
            </p:cNvPr>
            <p:cNvSpPr/>
            <p:nvPr/>
          </p:nvSpPr>
          <p:spPr>
            <a:xfrm>
              <a:off x="10308185" y="4691974"/>
              <a:ext cx="532285" cy="420075"/>
            </a:xfrm>
            <a:custGeom>
              <a:avLst/>
              <a:gdLst>
                <a:gd name="connsiteX0" fmla="*/ 85698 w 532285"/>
                <a:gd name="connsiteY0" fmla="*/ 380204 h 420075"/>
                <a:gd name="connsiteX1" fmla="*/ 193948 w 532285"/>
                <a:gd name="connsiteY1" fmla="*/ 403117 h 420075"/>
                <a:gd name="connsiteX2" fmla="*/ 266115 w 532285"/>
                <a:gd name="connsiteY2" fmla="*/ 420076 h 420075"/>
                <a:gd name="connsiteX3" fmla="*/ 338281 w 532285"/>
                <a:gd name="connsiteY3" fmla="*/ 403117 h 420075"/>
                <a:gd name="connsiteX4" fmla="*/ 446531 w 532285"/>
                <a:gd name="connsiteY4" fmla="*/ 380204 h 420075"/>
                <a:gd name="connsiteX5" fmla="*/ 503002 w 532285"/>
                <a:gd name="connsiteY5" fmla="*/ 387421 h 420075"/>
                <a:gd name="connsiteX6" fmla="*/ 387364 w 532285"/>
                <a:gd name="connsiteY6" fmla="*/ 29284 h 420075"/>
                <a:gd name="connsiteX7" fmla="*/ 29227 w 532285"/>
                <a:gd name="connsiteY7" fmla="*/ 144921 h 420075"/>
                <a:gd name="connsiteX8" fmla="*/ 29227 w 532285"/>
                <a:gd name="connsiteY8" fmla="*/ 387421 h 420075"/>
                <a:gd name="connsiteX9" fmla="*/ 85698 w 532285"/>
                <a:gd name="connsiteY9" fmla="*/ 380204 h 42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2285" h="420075">
                  <a:moveTo>
                    <a:pt x="85698" y="380204"/>
                  </a:moveTo>
                  <a:cubicBezTo>
                    <a:pt x="122820" y="381642"/>
                    <a:pt x="159427" y="389391"/>
                    <a:pt x="193948" y="403117"/>
                  </a:cubicBezTo>
                  <a:cubicBezTo>
                    <a:pt x="216929" y="412628"/>
                    <a:pt x="241302" y="418355"/>
                    <a:pt x="266115" y="420076"/>
                  </a:cubicBezTo>
                  <a:cubicBezTo>
                    <a:pt x="290927" y="418355"/>
                    <a:pt x="315300" y="412628"/>
                    <a:pt x="338281" y="403117"/>
                  </a:cubicBezTo>
                  <a:cubicBezTo>
                    <a:pt x="372802" y="389391"/>
                    <a:pt x="409409" y="381642"/>
                    <a:pt x="446531" y="380204"/>
                  </a:cubicBezTo>
                  <a:cubicBezTo>
                    <a:pt x="465527" y="380974"/>
                    <a:pt x="484422" y="383388"/>
                    <a:pt x="503002" y="387421"/>
                  </a:cubicBezTo>
                  <a:cubicBezTo>
                    <a:pt x="569967" y="256591"/>
                    <a:pt x="518193" y="96248"/>
                    <a:pt x="387364" y="29284"/>
                  </a:cubicBezTo>
                  <a:cubicBezTo>
                    <a:pt x="256535" y="-37681"/>
                    <a:pt x="96191" y="14092"/>
                    <a:pt x="29227" y="144921"/>
                  </a:cubicBezTo>
                  <a:cubicBezTo>
                    <a:pt x="-9742" y="221058"/>
                    <a:pt x="-9742" y="311285"/>
                    <a:pt x="29227" y="387421"/>
                  </a:cubicBezTo>
                  <a:cubicBezTo>
                    <a:pt x="47807" y="383388"/>
                    <a:pt x="66702" y="380974"/>
                    <a:pt x="85698" y="380204"/>
                  </a:cubicBezTo>
                  <a:close/>
                </a:path>
              </a:pathLst>
            </a:custGeom>
            <a:solidFill>
              <a:srgbClr val="FFC000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9" name="شكل حر: شكل 38">
              <a:extLst>
                <a:ext uri="{FF2B5EF4-FFF2-40B4-BE49-F238E27FC236}">
                  <a16:creationId xmlns:a16="http://schemas.microsoft.com/office/drawing/2014/main" id="{D29BF980-81E4-5713-C65E-C34039762D22}"/>
                </a:ext>
              </a:extLst>
            </p:cNvPr>
            <p:cNvSpPr/>
            <p:nvPr/>
          </p:nvSpPr>
          <p:spPr>
            <a:xfrm>
              <a:off x="9852633" y="5414969"/>
              <a:ext cx="1443333" cy="148122"/>
            </a:xfrm>
            <a:custGeom>
              <a:avLst/>
              <a:gdLst>
                <a:gd name="connsiteX0" fmla="*/ 1371167 w 1443333"/>
                <a:gd name="connsiteY0" fmla="*/ 22913 h 148122"/>
                <a:gd name="connsiteX1" fmla="*/ 1262917 w 1443333"/>
                <a:gd name="connsiteY1" fmla="*/ 0 h 148122"/>
                <a:gd name="connsiteX2" fmla="*/ 1154667 w 1443333"/>
                <a:gd name="connsiteY2" fmla="*/ 22913 h 148122"/>
                <a:gd name="connsiteX3" fmla="*/ 1082500 w 1443333"/>
                <a:gd name="connsiteY3" fmla="*/ 39872 h 148122"/>
                <a:gd name="connsiteX4" fmla="*/ 1082500 w 1443333"/>
                <a:gd name="connsiteY4" fmla="*/ 39872 h 148122"/>
                <a:gd name="connsiteX5" fmla="*/ 1010333 w 1443333"/>
                <a:gd name="connsiteY5" fmla="*/ 22913 h 148122"/>
                <a:gd name="connsiteX6" fmla="*/ 902083 w 1443333"/>
                <a:gd name="connsiteY6" fmla="*/ 0 h 148122"/>
                <a:gd name="connsiteX7" fmla="*/ 793833 w 1443333"/>
                <a:gd name="connsiteY7" fmla="*/ 22913 h 148122"/>
                <a:gd name="connsiteX8" fmla="*/ 721667 w 1443333"/>
                <a:gd name="connsiteY8" fmla="*/ 39872 h 148122"/>
                <a:gd name="connsiteX9" fmla="*/ 649500 w 1443333"/>
                <a:gd name="connsiteY9" fmla="*/ 22913 h 148122"/>
                <a:gd name="connsiteX10" fmla="*/ 541250 w 1443333"/>
                <a:gd name="connsiteY10" fmla="*/ 0 h 148122"/>
                <a:gd name="connsiteX11" fmla="*/ 433000 w 1443333"/>
                <a:gd name="connsiteY11" fmla="*/ 22913 h 148122"/>
                <a:gd name="connsiteX12" fmla="*/ 360833 w 1443333"/>
                <a:gd name="connsiteY12" fmla="*/ 39872 h 148122"/>
                <a:gd name="connsiteX13" fmla="*/ 288667 w 1443333"/>
                <a:gd name="connsiteY13" fmla="*/ 22913 h 148122"/>
                <a:gd name="connsiteX14" fmla="*/ 180417 w 1443333"/>
                <a:gd name="connsiteY14" fmla="*/ 0 h 148122"/>
                <a:gd name="connsiteX15" fmla="*/ 72167 w 1443333"/>
                <a:gd name="connsiteY15" fmla="*/ 22913 h 148122"/>
                <a:gd name="connsiteX16" fmla="*/ 0 w 1443333"/>
                <a:gd name="connsiteY16" fmla="*/ 39872 h 148122"/>
                <a:gd name="connsiteX17" fmla="*/ 0 w 1443333"/>
                <a:gd name="connsiteY17" fmla="*/ 148122 h 148122"/>
                <a:gd name="connsiteX18" fmla="*/ 108250 w 1443333"/>
                <a:gd name="connsiteY18" fmla="*/ 125209 h 148122"/>
                <a:gd name="connsiteX19" fmla="*/ 180417 w 1443333"/>
                <a:gd name="connsiteY19" fmla="*/ 107168 h 148122"/>
                <a:gd name="connsiteX20" fmla="*/ 252583 w 1443333"/>
                <a:gd name="connsiteY20" fmla="*/ 125209 h 148122"/>
                <a:gd name="connsiteX21" fmla="*/ 360833 w 1443333"/>
                <a:gd name="connsiteY21" fmla="*/ 148122 h 148122"/>
                <a:gd name="connsiteX22" fmla="*/ 469083 w 1443333"/>
                <a:gd name="connsiteY22" fmla="*/ 125209 h 148122"/>
                <a:gd name="connsiteX23" fmla="*/ 541250 w 1443333"/>
                <a:gd name="connsiteY23" fmla="*/ 107168 h 148122"/>
                <a:gd name="connsiteX24" fmla="*/ 613417 w 1443333"/>
                <a:gd name="connsiteY24" fmla="*/ 124127 h 148122"/>
                <a:gd name="connsiteX25" fmla="*/ 721667 w 1443333"/>
                <a:gd name="connsiteY25" fmla="*/ 148122 h 148122"/>
                <a:gd name="connsiteX26" fmla="*/ 829917 w 1443333"/>
                <a:gd name="connsiteY26" fmla="*/ 125209 h 148122"/>
                <a:gd name="connsiteX27" fmla="*/ 902083 w 1443333"/>
                <a:gd name="connsiteY27" fmla="*/ 107168 h 148122"/>
                <a:gd name="connsiteX28" fmla="*/ 974250 w 1443333"/>
                <a:gd name="connsiteY28" fmla="*/ 125209 h 148122"/>
                <a:gd name="connsiteX29" fmla="*/ 1082500 w 1443333"/>
                <a:gd name="connsiteY29" fmla="*/ 148122 h 148122"/>
                <a:gd name="connsiteX30" fmla="*/ 1190750 w 1443333"/>
                <a:gd name="connsiteY30" fmla="*/ 125209 h 148122"/>
                <a:gd name="connsiteX31" fmla="*/ 1262917 w 1443333"/>
                <a:gd name="connsiteY31" fmla="*/ 107168 h 148122"/>
                <a:gd name="connsiteX32" fmla="*/ 1335083 w 1443333"/>
                <a:gd name="connsiteY32" fmla="*/ 124127 h 148122"/>
                <a:gd name="connsiteX33" fmla="*/ 1443333 w 1443333"/>
                <a:gd name="connsiteY33" fmla="*/ 148122 h 148122"/>
                <a:gd name="connsiteX34" fmla="*/ 1443333 w 1443333"/>
                <a:gd name="connsiteY34" fmla="*/ 39872 h 148122"/>
                <a:gd name="connsiteX35" fmla="*/ 1371167 w 1443333"/>
                <a:gd name="connsiteY35" fmla="*/ 22913 h 14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43333" h="148122">
                  <a:moveTo>
                    <a:pt x="1371167" y="22913"/>
                  </a:moveTo>
                  <a:cubicBezTo>
                    <a:pt x="1336646" y="9187"/>
                    <a:pt x="1300039" y="1438"/>
                    <a:pt x="1262917" y="0"/>
                  </a:cubicBezTo>
                  <a:cubicBezTo>
                    <a:pt x="1225794" y="1438"/>
                    <a:pt x="1189188" y="9187"/>
                    <a:pt x="1154667" y="22913"/>
                  </a:cubicBezTo>
                  <a:cubicBezTo>
                    <a:pt x="1131685" y="32424"/>
                    <a:pt x="1107313" y="38151"/>
                    <a:pt x="1082500" y="39872"/>
                  </a:cubicBezTo>
                  <a:lnTo>
                    <a:pt x="1082500" y="39872"/>
                  </a:lnTo>
                  <a:cubicBezTo>
                    <a:pt x="1057687" y="38151"/>
                    <a:pt x="1033315" y="32424"/>
                    <a:pt x="1010333" y="22913"/>
                  </a:cubicBezTo>
                  <a:cubicBezTo>
                    <a:pt x="975812" y="9187"/>
                    <a:pt x="939206" y="1438"/>
                    <a:pt x="902083" y="0"/>
                  </a:cubicBezTo>
                  <a:cubicBezTo>
                    <a:pt x="864961" y="1438"/>
                    <a:pt x="828354" y="9187"/>
                    <a:pt x="793833" y="22913"/>
                  </a:cubicBezTo>
                  <a:cubicBezTo>
                    <a:pt x="770852" y="32424"/>
                    <a:pt x="746479" y="38151"/>
                    <a:pt x="721667" y="39872"/>
                  </a:cubicBezTo>
                  <a:cubicBezTo>
                    <a:pt x="696854" y="38151"/>
                    <a:pt x="672482" y="32424"/>
                    <a:pt x="649500" y="22913"/>
                  </a:cubicBezTo>
                  <a:cubicBezTo>
                    <a:pt x="614979" y="9187"/>
                    <a:pt x="578373" y="1438"/>
                    <a:pt x="541250" y="0"/>
                  </a:cubicBezTo>
                  <a:cubicBezTo>
                    <a:pt x="504128" y="1438"/>
                    <a:pt x="467521" y="9187"/>
                    <a:pt x="433000" y="22913"/>
                  </a:cubicBezTo>
                  <a:cubicBezTo>
                    <a:pt x="410017" y="32424"/>
                    <a:pt x="385646" y="38151"/>
                    <a:pt x="360833" y="39872"/>
                  </a:cubicBezTo>
                  <a:cubicBezTo>
                    <a:pt x="336021" y="38151"/>
                    <a:pt x="311650" y="32424"/>
                    <a:pt x="288667" y="22913"/>
                  </a:cubicBezTo>
                  <a:cubicBezTo>
                    <a:pt x="254146" y="9187"/>
                    <a:pt x="217539" y="1438"/>
                    <a:pt x="180417" y="0"/>
                  </a:cubicBezTo>
                  <a:cubicBezTo>
                    <a:pt x="143294" y="1438"/>
                    <a:pt x="106688" y="9187"/>
                    <a:pt x="72167" y="22913"/>
                  </a:cubicBezTo>
                  <a:cubicBezTo>
                    <a:pt x="49183" y="32424"/>
                    <a:pt x="24813" y="38151"/>
                    <a:pt x="0" y="39872"/>
                  </a:cubicBezTo>
                  <a:lnTo>
                    <a:pt x="0" y="148122"/>
                  </a:lnTo>
                  <a:cubicBezTo>
                    <a:pt x="37123" y="146684"/>
                    <a:pt x="73729" y="138935"/>
                    <a:pt x="108250" y="125209"/>
                  </a:cubicBezTo>
                  <a:cubicBezTo>
                    <a:pt x="131170" y="115330"/>
                    <a:pt x="155543" y="109235"/>
                    <a:pt x="180417" y="107168"/>
                  </a:cubicBezTo>
                  <a:cubicBezTo>
                    <a:pt x="205291" y="109235"/>
                    <a:pt x="229663" y="115330"/>
                    <a:pt x="252583" y="125209"/>
                  </a:cubicBezTo>
                  <a:cubicBezTo>
                    <a:pt x="287104" y="138935"/>
                    <a:pt x="323711" y="146684"/>
                    <a:pt x="360833" y="148122"/>
                  </a:cubicBezTo>
                  <a:cubicBezTo>
                    <a:pt x="397956" y="146684"/>
                    <a:pt x="434562" y="138935"/>
                    <a:pt x="469083" y="125209"/>
                  </a:cubicBezTo>
                  <a:cubicBezTo>
                    <a:pt x="492004" y="115330"/>
                    <a:pt x="516376" y="109235"/>
                    <a:pt x="541250" y="107168"/>
                  </a:cubicBezTo>
                  <a:cubicBezTo>
                    <a:pt x="566063" y="108889"/>
                    <a:pt x="590435" y="114615"/>
                    <a:pt x="613417" y="124127"/>
                  </a:cubicBezTo>
                  <a:cubicBezTo>
                    <a:pt x="647847" y="138306"/>
                    <a:pt x="684470" y="146424"/>
                    <a:pt x="721667" y="148122"/>
                  </a:cubicBezTo>
                  <a:cubicBezTo>
                    <a:pt x="758789" y="146684"/>
                    <a:pt x="795396" y="138935"/>
                    <a:pt x="829917" y="125209"/>
                  </a:cubicBezTo>
                  <a:cubicBezTo>
                    <a:pt x="852837" y="115330"/>
                    <a:pt x="877209" y="109237"/>
                    <a:pt x="902083" y="107168"/>
                  </a:cubicBezTo>
                  <a:cubicBezTo>
                    <a:pt x="926957" y="109237"/>
                    <a:pt x="951330" y="115330"/>
                    <a:pt x="974250" y="125209"/>
                  </a:cubicBezTo>
                  <a:cubicBezTo>
                    <a:pt x="1008771" y="138935"/>
                    <a:pt x="1045377" y="146684"/>
                    <a:pt x="1082500" y="148122"/>
                  </a:cubicBezTo>
                  <a:cubicBezTo>
                    <a:pt x="1119623" y="146684"/>
                    <a:pt x="1156229" y="138935"/>
                    <a:pt x="1190750" y="125209"/>
                  </a:cubicBezTo>
                  <a:cubicBezTo>
                    <a:pt x="1213670" y="115330"/>
                    <a:pt x="1238043" y="109237"/>
                    <a:pt x="1262917" y="107168"/>
                  </a:cubicBezTo>
                  <a:cubicBezTo>
                    <a:pt x="1287729" y="108889"/>
                    <a:pt x="1312102" y="114615"/>
                    <a:pt x="1335083" y="124127"/>
                  </a:cubicBezTo>
                  <a:cubicBezTo>
                    <a:pt x="1369514" y="138306"/>
                    <a:pt x="1406137" y="146424"/>
                    <a:pt x="1443333" y="148122"/>
                  </a:cubicBezTo>
                  <a:lnTo>
                    <a:pt x="1443333" y="39872"/>
                  </a:lnTo>
                  <a:cubicBezTo>
                    <a:pt x="1418521" y="38151"/>
                    <a:pt x="1394148" y="32424"/>
                    <a:pt x="1371167" y="2291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sp>
        <p:nvSpPr>
          <p:cNvPr id="40" name="رسم 9" descr="مبنى">
            <a:extLst>
              <a:ext uri="{FF2B5EF4-FFF2-40B4-BE49-F238E27FC236}">
                <a16:creationId xmlns:a16="http://schemas.microsoft.com/office/drawing/2014/main" id="{0D86ECAC-9397-1836-91C4-60F568975565}"/>
              </a:ext>
            </a:extLst>
          </p:cNvPr>
          <p:cNvSpPr/>
          <p:nvPr/>
        </p:nvSpPr>
        <p:spPr>
          <a:xfrm>
            <a:off x="7129219" y="24385341"/>
            <a:ext cx="1010333" cy="1515500"/>
          </a:xfrm>
          <a:custGeom>
            <a:avLst/>
            <a:gdLst>
              <a:gd name="connsiteX0" fmla="*/ 811875 w 1010333"/>
              <a:gd name="connsiteY0" fmla="*/ 414958 h 1515500"/>
              <a:gd name="connsiteX1" fmla="*/ 703625 w 1010333"/>
              <a:gd name="connsiteY1" fmla="*/ 414958 h 1515500"/>
              <a:gd name="connsiteX2" fmla="*/ 703625 w 1010333"/>
              <a:gd name="connsiteY2" fmla="*/ 306708 h 1515500"/>
              <a:gd name="connsiteX3" fmla="*/ 811875 w 1010333"/>
              <a:gd name="connsiteY3" fmla="*/ 306708 h 1515500"/>
              <a:gd name="connsiteX4" fmla="*/ 811875 w 1010333"/>
              <a:gd name="connsiteY4" fmla="*/ 414958 h 1515500"/>
              <a:gd name="connsiteX5" fmla="*/ 811875 w 1010333"/>
              <a:gd name="connsiteY5" fmla="*/ 703625 h 1515500"/>
              <a:gd name="connsiteX6" fmla="*/ 703625 w 1010333"/>
              <a:gd name="connsiteY6" fmla="*/ 703625 h 1515500"/>
              <a:gd name="connsiteX7" fmla="*/ 703625 w 1010333"/>
              <a:gd name="connsiteY7" fmla="*/ 595375 h 1515500"/>
              <a:gd name="connsiteX8" fmla="*/ 811875 w 1010333"/>
              <a:gd name="connsiteY8" fmla="*/ 595375 h 1515500"/>
              <a:gd name="connsiteX9" fmla="*/ 811875 w 1010333"/>
              <a:gd name="connsiteY9" fmla="*/ 703625 h 1515500"/>
              <a:gd name="connsiteX10" fmla="*/ 811875 w 1010333"/>
              <a:gd name="connsiteY10" fmla="*/ 992292 h 1515500"/>
              <a:gd name="connsiteX11" fmla="*/ 703625 w 1010333"/>
              <a:gd name="connsiteY11" fmla="*/ 992292 h 1515500"/>
              <a:gd name="connsiteX12" fmla="*/ 703625 w 1010333"/>
              <a:gd name="connsiteY12" fmla="*/ 884042 h 1515500"/>
              <a:gd name="connsiteX13" fmla="*/ 811875 w 1010333"/>
              <a:gd name="connsiteY13" fmla="*/ 884042 h 1515500"/>
              <a:gd name="connsiteX14" fmla="*/ 811875 w 1010333"/>
              <a:gd name="connsiteY14" fmla="*/ 992292 h 1515500"/>
              <a:gd name="connsiteX15" fmla="*/ 811875 w 1010333"/>
              <a:gd name="connsiteY15" fmla="*/ 1280958 h 1515500"/>
              <a:gd name="connsiteX16" fmla="*/ 703625 w 1010333"/>
              <a:gd name="connsiteY16" fmla="*/ 1280958 h 1515500"/>
              <a:gd name="connsiteX17" fmla="*/ 703625 w 1010333"/>
              <a:gd name="connsiteY17" fmla="*/ 1172708 h 1515500"/>
              <a:gd name="connsiteX18" fmla="*/ 811875 w 1010333"/>
              <a:gd name="connsiteY18" fmla="*/ 1172708 h 1515500"/>
              <a:gd name="connsiteX19" fmla="*/ 811875 w 1010333"/>
              <a:gd name="connsiteY19" fmla="*/ 1280958 h 1515500"/>
              <a:gd name="connsiteX20" fmla="*/ 559292 w 1010333"/>
              <a:gd name="connsiteY20" fmla="*/ 414958 h 1515500"/>
              <a:gd name="connsiteX21" fmla="*/ 451042 w 1010333"/>
              <a:gd name="connsiteY21" fmla="*/ 414958 h 1515500"/>
              <a:gd name="connsiteX22" fmla="*/ 451042 w 1010333"/>
              <a:gd name="connsiteY22" fmla="*/ 306708 h 1515500"/>
              <a:gd name="connsiteX23" fmla="*/ 559292 w 1010333"/>
              <a:gd name="connsiteY23" fmla="*/ 306708 h 1515500"/>
              <a:gd name="connsiteX24" fmla="*/ 559292 w 1010333"/>
              <a:gd name="connsiteY24" fmla="*/ 414958 h 1515500"/>
              <a:gd name="connsiteX25" fmla="*/ 559292 w 1010333"/>
              <a:gd name="connsiteY25" fmla="*/ 703625 h 1515500"/>
              <a:gd name="connsiteX26" fmla="*/ 451042 w 1010333"/>
              <a:gd name="connsiteY26" fmla="*/ 703625 h 1515500"/>
              <a:gd name="connsiteX27" fmla="*/ 451042 w 1010333"/>
              <a:gd name="connsiteY27" fmla="*/ 595375 h 1515500"/>
              <a:gd name="connsiteX28" fmla="*/ 559292 w 1010333"/>
              <a:gd name="connsiteY28" fmla="*/ 595375 h 1515500"/>
              <a:gd name="connsiteX29" fmla="*/ 559292 w 1010333"/>
              <a:gd name="connsiteY29" fmla="*/ 703625 h 1515500"/>
              <a:gd name="connsiteX30" fmla="*/ 559292 w 1010333"/>
              <a:gd name="connsiteY30" fmla="*/ 992292 h 1515500"/>
              <a:gd name="connsiteX31" fmla="*/ 451042 w 1010333"/>
              <a:gd name="connsiteY31" fmla="*/ 992292 h 1515500"/>
              <a:gd name="connsiteX32" fmla="*/ 451042 w 1010333"/>
              <a:gd name="connsiteY32" fmla="*/ 884042 h 1515500"/>
              <a:gd name="connsiteX33" fmla="*/ 559292 w 1010333"/>
              <a:gd name="connsiteY33" fmla="*/ 884042 h 1515500"/>
              <a:gd name="connsiteX34" fmla="*/ 559292 w 1010333"/>
              <a:gd name="connsiteY34" fmla="*/ 992292 h 1515500"/>
              <a:gd name="connsiteX35" fmla="*/ 559292 w 1010333"/>
              <a:gd name="connsiteY35" fmla="*/ 1389208 h 1515500"/>
              <a:gd name="connsiteX36" fmla="*/ 451042 w 1010333"/>
              <a:gd name="connsiteY36" fmla="*/ 1389208 h 1515500"/>
              <a:gd name="connsiteX37" fmla="*/ 451042 w 1010333"/>
              <a:gd name="connsiteY37" fmla="*/ 1172708 h 1515500"/>
              <a:gd name="connsiteX38" fmla="*/ 559292 w 1010333"/>
              <a:gd name="connsiteY38" fmla="*/ 1172708 h 1515500"/>
              <a:gd name="connsiteX39" fmla="*/ 559292 w 1010333"/>
              <a:gd name="connsiteY39" fmla="*/ 1389208 h 1515500"/>
              <a:gd name="connsiteX40" fmla="*/ 306708 w 1010333"/>
              <a:gd name="connsiteY40" fmla="*/ 414958 h 1515500"/>
              <a:gd name="connsiteX41" fmla="*/ 198458 w 1010333"/>
              <a:gd name="connsiteY41" fmla="*/ 414958 h 1515500"/>
              <a:gd name="connsiteX42" fmla="*/ 198458 w 1010333"/>
              <a:gd name="connsiteY42" fmla="*/ 306708 h 1515500"/>
              <a:gd name="connsiteX43" fmla="*/ 306708 w 1010333"/>
              <a:gd name="connsiteY43" fmla="*/ 306708 h 1515500"/>
              <a:gd name="connsiteX44" fmla="*/ 306708 w 1010333"/>
              <a:gd name="connsiteY44" fmla="*/ 414958 h 1515500"/>
              <a:gd name="connsiteX45" fmla="*/ 306708 w 1010333"/>
              <a:gd name="connsiteY45" fmla="*/ 703625 h 1515500"/>
              <a:gd name="connsiteX46" fmla="*/ 198458 w 1010333"/>
              <a:gd name="connsiteY46" fmla="*/ 703625 h 1515500"/>
              <a:gd name="connsiteX47" fmla="*/ 198458 w 1010333"/>
              <a:gd name="connsiteY47" fmla="*/ 595375 h 1515500"/>
              <a:gd name="connsiteX48" fmla="*/ 306708 w 1010333"/>
              <a:gd name="connsiteY48" fmla="*/ 595375 h 1515500"/>
              <a:gd name="connsiteX49" fmla="*/ 306708 w 1010333"/>
              <a:gd name="connsiteY49" fmla="*/ 703625 h 1515500"/>
              <a:gd name="connsiteX50" fmla="*/ 306708 w 1010333"/>
              <a:gd name="connsiteY50" fmla="*/ 992292 h 1515500"/>
              <a:gd name="connsiteX51" fmla="*/ 198458 w 1010333"/>
              <a:gd name="connsiteY51" fmla="*/ 992292 h 1515500"/>
              <a:gd name="connsiteX52" fmla="*/ 198458 w 1010333"/>
              <a:gd name="connsiteY52" fmla="*/ 884042 h 1515500"/>
              <a:gd name="connsiteX53" fmla="*/ 306708 w 1010333"/>
              <a:gd name="connsiteY53" fmla="*/ 884042 h 1515500"/>
              <a:gd name="connsiteX54" fmla="*/ 306708 w 1010333"/>
              <a:gd name="connsiteY54" fmla="*/ 992292 h 1515500"/>
              <a:gd name="connsiteX55" fmla="*/ 306708 w 1010333"/>
              <a:gd name="connsiteY55" fmla="*/ 1280958 h 1515500"/>
              <a:gd name="connsiteX56" fmla="*/ 198458 w 1010333"/>
              <a:gd name="connsiteY56" fmla="*/ 1280958 h 1515500"/>
              <a:gd name="connsiteX57" fmla="*/ 198458 w 1010333"/>
              <a:gd name="connsiteY57" fmla="*/ 1172708 h 1515500"/>
              <a:gd name="connsiteX58" fmla="*/ 306708 w 1010333"/>
              <a:gd name="connsiteY58" fmla="*/ 1172708 h 1515500"/>
              <a:gd name="connsiteX59" fmla="*/ 306708 w 1010333"/>
              <a:gd name="connsiteY59" fmla="*/ 1280958 h 1515500"/>
              <a:gd name="connsiteX60" fmla="*/ 938167 w 1010333"/>
              <a:gd name="connsiteY60" fmla="*/ 1389208 h 1515500"/>
              <a:gd name="connsiteX61" fmla="*/ 938167 w 1010333"/>
              <a:gd name="connsiteY61" fmla="*/ 180417 h 1515500"/>
              <a:gd name="connsiteX62" fmla="*/ 884042 w 1010333"/>
              <a:gd name="connsiteY62" fmla="*/ 180417 h 1515500"/>
              <a:gd name="connsiteX63" fmla="*/ 884042 w 1010333"/>
              <a:gd name="connsiteY63" fmla="*/ 72167 h 1515500"/>
              <a:gd name="connsiteX64" fmla="*/ 829917 w 1010333"/>
              <a:gd name="connsiteY64" fmla="*/ 72167 h 1515500"/>
              <a:gd name="connsiteX65" fmla="*/ 829917 w 1010333"/>
              <a:gd name="connsiteY65" fmla="*/ 0 h 1515500"/>
              <a:gd name="connsiteX66" fmla="*/ 180417 w 1010333"/>
              <a:gd name="connsiteY66" fmla="*/ 0 h 1515500"/>
              <a:gd name="connsiteX67" fmla="*/ 180417 w 1010333"/>
              <a:gd name="connsiteY67" fmla="*/ 72167 h 1515500"/>
              <a:gd name="connsiteX68" fmla="*/ 126292 w 1010333"/>
              <a:gd name="connsiteY68" fmla="*/ 72167 h 1515500"/>
              <a:gd name="connsiteX69" fmla="*/ 126292 w 1010333"/>
              <a:gd name="connsiteY69" fmla="*/ 180417 h 1515500"/>
              <a:gd name="connsiteX70" fmla="*/ 72167 w 1010333"/>
              <a:gd name="connsiteY70" fmla="*/ 180417 h 1515500"/>
              <a:gd name="connsiteX71" fmla="*/ 72167 w 1010333"/>
              <a:gd name="connsiteY71" fmla="*/ 1389208 h 1515500"/>
              <a:gd name="connsiteX72" fmla="*/ 0 w 1010333"/>
              <a:gd name="connsiteY72" fmla="*/ 1389208 h 1515500"/>
              <a:gd name="connsiteX73" fmla="*/ 0 w 1010333"/>
              <a:gd name="connsiteY73" fmla="*/ 1515500 h 1515500"/>
              <a:gd name="connsiteX74" fmla="*/ 1010333 w 1010333"/>
              <a:gd name="connsiteY74" fmla="*/ 1515500 h 1515500"/>
              <a:gd name="connsiteX75" fmla="*/ 1010333 w 1010333"/>
              <a:gd name="connsiteY75" fmla="*/ 1389208 h 1515500"/>
              <a:gd name="connsiteX76" fmla="*/ 938167 w 1010333"/>
              <a:gd name="connsiteY76" fmla="*/ 1389208 h 151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010333" h="1515500">
                <a:moveTo>
                  <a:pt x="811875" y="414958"/>
                </a:moveTo>
                <a:lnTo>
                  <a:pt x="703625" y="414958"/>
                </a:lnTo>
                <a:lnTo>
                  <a:pt x="703625" y="306708"/>
                </a:lnTo>
                <a:lnTo>
                  <a:pt x="811875" y="306708"/>
                </a:lnTo>
                <a:lnTo>
                  <a:pt x="811875" y="414958"/>
                </a:lnTo>
                <a:close/>
                <a:moveTo>
                  <a:pt x="811875" y="703625"/>
                </a:moveTo>
                <a:lnTo>
                  <a:pt x="703625" y="703625"/>
                </a:lnTo>
                <a:lnTo>
                  <a:pt x="703625" y="595375"/>
                </a:lnTo>
                <a:lnTo>
                  <a:pt x="811875" y="595375"/>
                </a:lnTo>
                <a:lnTo>
                  <a:pt x="811875" y="703625"/>
                </a:lnTo>
                <a:close/>
                <a:moveTo>
                  <a:pt x="811875" y="992292"/>
                </a:moveTo>
                <a:lnTo>
                  <a:pt x="703625" y="992292"/>
                </a:lnTo>
                <a:lnTo>
                  <a:pt x="703625" y="884042"/>
                </a:lnTo>
                <a:lnTo>
                  <a:pt x="811875" y="884042"/>
                </a:lnTo>
                <a:lnTo>
                  <a:pt x="811875" y="992292"/>
                </a:lnTo>
                <a:close/>
                <a:moveTo>
                  <a:pt x="811875" y="1280958"/>
                </a:moveTo>
                <a:lnTo>
                  <a:pt x="703625" y="1280958"/>
                </a:lnTo>
                <a:lnTo>
                  <a:pt x="703625" y="1172708"/>
                </a:lnTo>
                <a:lnTo>
                  <a:pt x="811875" y="1172708"/>
                </a:lnTo>
                <a:lnTo>
                  <a:pt x="811875" y="1280958"/>
                </a:lnTo>
                <a:close/>
                <a:moveTo>
                  <a:pt x="559292" y="414958"/>
                </a:moveTo>
                <a:lnTo>
                  <a:pt x="451042" y="414958"/>
                </a:lnTo>
                <a:lnTo>
                  <a:pt x="451042" y="306708"/>
                </a:lnTo>
                <a:lnTo>
                  <a:pt x="559292" y="306708"/>
                </a:lnTo>
                <a:lnTo>
                  <a:pt x="559292" y="414958"/>
                </a:lnTo>
                <a:close/>
                <a:moveTo>
                  <a:pt x="559292" y="703625"/>
                </a:moveTo>
                <a:lnTo>
                  <a:pt x="451042" y="703625"/>
                </a:lnTo>
                <a:lnTo>
                  <a:pt x="451042" y="595375"/>
                </a:lnTo>
                <a:lnTo>
                  <a:pt x="559292" y="595375"/>
                </a:lnTo>
                <a:lnTo>
                  <a:pt x="559292" y="703625"/>
                </a:lnTo>
                <a:close/>
                <a:moveTo>
                  <a:pt x="559292" y="992292"/>
                </a:moveTo>
                <a:lnTo>
                  <a:pt x="451042" y="992292"/>
                </a:lnTo>
                <a:lnTo>
                  <a:pt x="451042" y="884042"/>
                </a:lnTo>
                <a:lnTo>
                  <a:pt x="559292" y="884042"/>
                </a:lnTo>
                <a:lnTo>
                  <a:pt x="559292" y="992292"/>
                </a:lnTo>
                <a:close/>
                <a:moveTo>
                  <a:pt x="559292" y="1389208"/>
                </a:moveTo>
                <a:lnTo>
                  <a:pt x="451042" y="1389208"/>
                </a:lnTo>
                <a:lnTo>
                  <a:pt x="451042" y="1172708"/>
                </a:lnTo>
                <a:lnTo>
                  <a:pt x="559292" y="1172708"/>
                </a:lnTo>
                <a:lnTo>
                  <a:pt x="559292" y="1389208"/>
                </a:lnTo>
                <a:close/>
                <a:moveTo>
                  <a:pt x="306708" y="414958"/>
                </a:moveTo>
                <a:lnTo>
                  <a:pt x="198458" y="414958"/>
                </a:lnTo>
                <a:lnTo>
                  <a:pt x="198458" y="306708"/>
                </a:lnTo>
                <a:lnTo>
                  <a:pt x="306708" y="306708"/>
                </a:lnTo>
                <a:lnTo>
                  <a:pt x="306708" y="414958"/>
                </a:lnTo>
                <a:close/>
                <a:moveTo>
                  <a:pt x="306708" y="703625"/>
                </a:moveTo>
                <a:lnTo>
                  <a:pt x="198458" y="703625"/>
                </a:lnTo>
                <a:lnTo>
                  <a:pt x="198458" y="595375"/>
                </a:lnTo>
                <a:lnTo>
                  <a:pt x="306708" y="595375"/>
                </a:lnTo>
                <a:lnTo>
                  <a:pt x="306708" y="703625"/>
                </a:lnTo>
                <a:close/>
                <a:moveTo>
                  <a:pt x="306708" y="992292"/>
                </a:moveTo>
                <a:lnTo>
                  <a:pt x="198458" y="992292"/>
                </a:lnTo>
                <a:lnTo>
                  <a:pt x="198458" y="884042"/>
                </a:lnTo>
                <a:lnTo>
                  <a:pt x="306708" y="884042"/>
                </a:lnTo>
                <a:lnTo>
                  <a:pt x="306708" y="992292"/>
                </a:lnTo>
                <a:close/>
                <a:moveTo>
                  <a:pt x="306708" y="1280958"/>
                </a:moveTo>
                <a:lnTo>
                  <a:pt x="198458" y="1280958"/>
                </a:lnTo>
                <a:lnTo>
                  <a:pt x="198458" y="1172708"/>
                </a:lnTo>
                <a:lnTo>
                  <a:pt x="306708" y="1172708"/>
                </a:lnTo>
                <a:lnTo>
                  <a:pt x="306708" y="1280958"/>
                </a:lnTo>
                <a:close/>
                <a:moveTo>
                  <a:pt x="938167" y="1389208"/>
                </a:moveTo>
                <a:lnTo>
                  <a:pt x="938167" y="180417"/>
                </a:lnTo>
                <a:lnTo>
                  <a:pt x="884042" y="180417"/>
                </a:lnTo>
                <a:lnTo>
                  <a:pt x="884042" y="72167"/>
                </a:lnTo>
                <a:lnTo>
                  <a:pt x="829917" y="72167"/>
                </a:lnTo>
                <a:lnTo>
                  <a:pt x="829917" y="0"/>
                </a:lnTo>
                <a:lnTo>
                  <a:pt x="180417" y="0"/>
                </a:lnTo>
                <a:lnTo>
                  <a:pt x="180417" y="72167"/>
                </a:lnTo>
                <a:lnTo>
                  <a:pt x="126292" y="72167"/>
                </a:lnTo>
                <a:lnTo>
                  <a:pt x="126292" y="180417"/>
                </a:lnTo>
                <a:lnTo>
                  <a:pt x="72167" y="180417"/>
                </a:lnTo>
                <a:lnTo>
                  <a:pt x="72167" y="1389208"/>
                </a:lnTo>
                <a:lnTo>
                  <a:pt x="0" y="1389208"/>
                </a:lnTo>
                <a:lnTo>
                  <a:pt x="0" y="1515500"/>
                </a:lnTo>
                <a:lnTo>
                  <a:pt x="1010333" y="1515500"/>
                </a:lnTo>
                <a:lnTo>
                  <a:pt x="1010333" y="1389208"/>
                </a:lnTo>
                <a:lnTo>
                  <a:pt x="938167" y="138920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17959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6467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A1766246-95D2-35C0-6D6F-25E862BF0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4" y="905520"/>
            <a:ext cx="4670759" cy="4670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65E7BBC-515F-EE54-91BB-31F1B12769CF}"/>
              </a:ext>
            </a:extLst>
          </p:cNvPr>
          <p:cNvSpPr txBox="1"/>
          <p:nvPr/>
        </p:nvSpPr>
        <p:spPr>
          <a:xfrm>
            <a:off x="5229690" y="842269"/>
            <a:ext cx="6403380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60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Dancing Script" panose="03080600040507000D00" pitchFamily="66" charset="0"/>
              </a:rPr>
              <a:t>Good Morning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7EBDE8C-A9A5-818C-3E29-C31CB8574341}"/>
              </a:ext>
            </a:extLst>
          </p:cNvPr>
          <p:cNvSpPr txBox="1"/>
          <p:nvPr/>
        </p:nvSpPr>
        <p:spPr>
          <a:xfrm>
            <a:off x="5386136" y="3485094"/>
            <a:ext cx="640338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e_AlMohanad" panose="02060603050605020204" pitchFamily="18" charset="-78"/>
                <a:cs typeface="ae_AlMohanad" panose="02060603050605020204" pitchFamily="18" charset="-78"/>
              </a:rPr>
              <a:t>Mega Goal 2.1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2F233EA-0786-465E-F9CB-C777FD09AD6A}"/>
              </a:ext>
            </a:extLst>
          </p:cNvPr>
          <p:cNvSpPr txBox="1"/>
          <p:nvPr/>
        </p:nvSpPr>
        <p:spPr>
          <a:xfrm>
            <a:off x="1385543" y="10033524"/>
            <a:ext cx="6403380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5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Unit -</a:t>
            </a:r>
            <a:r>
              <a:rPr lang="en-US" sz="54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5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D77EEBA-813B-2407-D1F5-EF4452FCBB06}"/>
              </a:ext>
            </a:extLst>
          </p:cNvPr>
          <p:cNvSpPr txBox="1"/>
          <p:nvPr/>
        </p:nvSpPr>
        <p:spPr>
          <a:xfrm>
            <a:off x="2184446" y="22476679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5400" b="1" dirty="0">
              <a:solidFill>
                <a:srgbClr val="0070C0"/>
              </a:solidFill>
              <a:latin typeface="MV Boli" panose="02000500030200090000" pitchFamily="2" charset="0"/>
              <a:cs typeface="+mj-cs"/>
            </a:endParaRPr>
          </a:p>
          <a:p>
            <a:pPr algn="ctr"/>
            <a:r>
              <a:rPr lang="en-US" sz="5400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rPr>
              <a:t>Pair Work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2F435C6-34D2-47C2-31FC-FB42F0B3CF10}"/>
              </a:ext>
            </a:extLst>
          </p:cNvPr>
          <p:cNvSpPr txBox="1"/>
          <p:nvPr/>
        </p:nvSpPr>
        <p:spPr>
          <a:xfrm>
            <a:off x="1385543" y="12485205"/>
            <a:ext cx="6403380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5400" b="0" i="0" u="none" strike="noStrike" baseline="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Far and Away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83FF417-2599-89CF-B07C-879A642AD943}"/>
              </a:ext>
            </a:extLst>
          </p:cNvPr>
          <p:cNvSpPr txBox="1"/>
          <p:nvPr/>
        </p:nvSpPr>
        <p:spPr>
          <a:xfrm>
            <a:off x="2523493" y="16603779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5400" b="0" i="0" u="none" strike="noStrike" baseline="0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5400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rPr>
              <a:t>Listen &amp; Discuss</a:t>
            </a:r>
          </a:p>
        </p:txBody>
      </p:sp>
      <p:pic>
        <p:nvPicPr>
          <p:cNvPr id="20" name="Picture 2" descr="Industry Clipart - hospitality-industry-hotel-and-travel-icons-educational- clip-art-graphic - Classroom Clipart">
            <a:extLst>
              <a:ext uri="{FF2B5EF4-FFF2-40B4-BE49-F238E27FC236}">
                <a16:creationId xmlns:a16="http://schemas.microsoft.com/office/drawing/2014/main" id="{DC4A1F4E-A24A-F2BF-068E-A842414DE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396" y="23353842"/>
            <a:ext cx="3525347" cy="22626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BE6EC49-8C11-857B-BB0F-55EA0E7AAE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13071" r="4758" b="28889"/>
          <a:stretch/>
        </p:blipFill>
        <p:spPr>
          <a:xfrm>
            <a:off x="4463207" y="29573041"/>
            <a:ext cx="5015391" cy="4948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B8DF9E8B-E64A-18BE-93B5-DAA7255EEDCB}"/>
              </a:ext>
            </a:extLst>
          </p:cNvPr>
          <p:cNvSpPr txBox="1"/>
          <p:nvPr/>
        </p:nvSpPr>
        <p:spPr>
          <a:xfrm>
            <a:off x="515700" y="1851174"/>
            <a:ext cx="91794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You are going to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design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your own unusual hotel. </a:t>
            </a:r>
          </a:p>
          <a:p>
            <a:pPr algn="l">
              <a:lnSpc>
                <a:spcPct val="150000"/>
              </a:lnSpc>
            </a:pPr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List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three to five things you would like your hotel to have. </a:t>
            </a:r>
          </a:p>
          <a:p>
            <a:pPr algn="l">
              <a:lnSpc>
                <a:spcPct val="150000"/>
              </a:lnSpc>
            </a:pP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Then in pairs tell each other about your hotel.</a:t>
            </a:r>
            <a:endParaRPr lang="ar-SA" dirty="0">
              <a:latin typeface="MV Boli" panose="02000500030200090000" pitchFamily="2" charset="0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33FA02DD-FB38-5DF0-A5FE-6E74A41E4A87}"/>
              </a:ext>
            </a:extLst>
          </p:cNvPr>
          <p:cNvGrpSpPr/>
          <p:nvPr/>
        </p:nvGrpSpPr>
        <p:grpSpPr>
          <a:xfrm>
            <a:off x="0" y="-72887"/>
            <a:ext cx="3361372" cy="1000370"/>
            <a:chOff x="114780" y="306888"/>
            <a:chExt cx="3361372" cy="1000370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F568DC40-77BF-B516-C400-F39985BE70DF}"/>
                </a:ext>
              </a:extLst>
            </p:cNvPr>
            <p:cNvSpPr/>
            <p:nvPr/>
          </p:nvSpPr>
          <p:spPr>
            <a:xfrm>
              <a:off x="483570" y="496233"/>
              <a:ext cx="2992582" cy="62167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3600" b="1" i="0" u="none" strike="noStrike" baseline="0" dirty="0">
                  <a:solidFill>
                    <a:srgbClr val="FF0000"/>
                  </a:solidFill>
                  <a:latin typeface="Dancing Script" panose="03080600040507000D00" pitchFamily="66" charset="0"/>
                  <a:cs typeface="MV Boli" panose="02000500030200090000" pitchFamily="2" charset="0"/>
                </a:rPr>
                <a:t>Pair Work</a:t>
              </a:r>
            </a:p>
          </p:txBody>
        </p:sp>
        <p:pic>
          <p:nvPicPr>
            <p:cNvPr id="6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0C26C67A-78D3-6020-6ED5-6F975E4D6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80" y="306888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Pair Work Clipart | Free Images at Clker.com - vector clip art online,  royalty free &amp; public domain">
            <a:extLst>
              <a:ext uri="{FF2B5EF4-FFF2-40B4-BE49-F238E27FC236}">
                <a16:creationId xmlns:a16="http://schemas.microsoft.com/office/drawing/2014/main" id="{BA68D2D8-FEE3-3AA9-FC64-AF8FB2013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1"/>
          <a:stretch/>
        </p:blipFill>
        <p:spPr bwMode="auto">
          <a:xfrm>
            <a:off x="8139552" y="533724"/>
            <a:ext cx="2281117" cy="134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C5BCBA59-48C4-15E6-7481-1AD0BD60E8E4}"/>
              </a:ext>
            </a:extLst>
          </p:cNvPr>
          <p:cNvGrpSpPr/>
          <p:nvPr/>
        </p:nvGrpSpPr>
        <p:grpSpPr>
          <a:xfrm>
            <a:off x="1423595" y="4486837"/>
            <a:ext cx="1443333" cy="1172880"/>
            <a:chOff x="1817295" y="4417273"/>
            <a:chExt cx="1443333" cy="1172880"/>
          </a:xfrm>
        </p:grpSpPr>
        <p:sp>
          <p:nvSpPr>
            <p:cNvPr id="16" name="شكل حر: شكل 15">
              <a:extLst>
                <a:ext uri="{FF2B5EF4-FFF2-40B4-BE49-F238E27FC236}">
                  <a16:creationId xmlns:a16="http://schemas.microsoft.com/office/drawing/2014/main" id="{F6F3B320-C514-7A89-B95C-6403619EAF3C}"/>
                </a:ext>
              </a:extLst>
            </p:cNvPr>
            <p:cNvSpPr/>
            <p:nvPr/>
          </p:nvSpPr>
          <p:spPr>
            <a:xfrm>
              <a:off x="2710252" y="4417273"/>
              <a:ext cx="378980" cy="577505"/>
            </a:xfrm>
            <a:custGeom>
              <a:avLst/>
              <a:gdLst>
                <a:gd name="connsiteX0" fmla="*/ 189543 w 378980"/>
                <a:gd name="connsiteY0" fmla="*/ 265385 h 577505"/>
                <a:gd name="connsiteX1" fmla="*/ 111964 w 378980"/>
                <a:gd name="connsiteY1" fmla="*/ 184198 h 577505"/>
                <a:gd name="connsiteX2" fmla="*/ 191347 w 378980"/>
                <a:gd name="connsiteY2" fmla="*/ 104814 h 577505"/>
                <a:gd name="connsiteX3" fmla="*/ 270730 w 378980"/>
                <a:gd name="connsiteY3" fmla="*/ 184198 h 577505"/>
                <a:gd name="connsiteX4" fmla="*/ 247276 w 378980"/>
                <a:gd name="connsiteY4" fmla="*/ 240127 h 577505"/>
                <a:gd name="connsiteX5" fmla="*/ 189543 w 378980"/>
                <a:gd name="connsiteY5" fmla="*/ 265385 h 577505"/>
                <a:gd name="connsiteX6" fmla="*/ 111964 w 378980"/>
                <a:gd name="connsiteY6" fmla="*/ 14606 h 577505"/>
                <a:gd name="connsiteX7" fmla="*/ 21755 w 378980"/>
                <a:gd name="connsiteY7" fmla="*/ 95793 h 577505"/>
                <a:gd name="connsiteX8" fmla="*/ 12735 w 378980"/>
                <a:gd name="connsiteY8" fmla="*/ 250952 h 577505"/>
                <a:gd name="connsiteX9" fmla="*/ 99335 w 378980"/>
                <a:gd name="connsiteY9" fmla="*/ 438585 h 577505"/>
                <a:gd name="connsiteX10" fmla="*/ 157068 w 378980"/>
                <a:gd name="connsiteY10" fmla="*/ 557660 h 577505"/>
                <a:gd name="connsiteX11" fmla="*/ 189543 w 378980"/>
                <a:gd name="connsiteY11" fmla="*/ 577506 h 577505"/>
                <a:gd name="connsiteX12" fmla="*/ 222018 w 378980"/>
                <a:gd name="connsiteY12" fmla="*/ 557660 h 577505"/>
                <a:gd name="connsiteX13" fmla="*/ 279751 w 378980"/>
                <a:gd name="connsiteY13" fmla="*/ 438585 h 577505"/>
                <a:gd name="connsiteX14" fmla="*/ 366351 w 378980"/>
                <a:gd name="connsiteY14" fmla="*/ 252756 h 577505"/>
                <a:gd name="connsiteX15" fmla="*/ 378980 w 378980"/>
                <a:gd name="connsiteY15" fmla="*/ 184198 h 577505"/>
                <a:gd name="connsiteX16" fmla="*/ 111964 w 378980"/>
                <a:gd name="connsiteY16" fmla="*/ 14606 h 5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980" h="577505">
                  <a:moveTo>
                    <a:pt x="189543" y="265385"/>
                  </a:moveTo>
                  <a:cubicBezTo>
                    <a:pt x="146243" y="265385"/>
                    <a:pt x="110160" y="229302"/>
                    <a:pt x="111964" y="184198"/>
                  </a:cubicBezTo>
                  <a:cubicBezTo>
                    <a:pt x="111964" y="140897"/>
                    <a:pt x="148047" y="104814"/>
                    <a:pt x="191347" y="104814"/>
                  </a:cubicBezTo>
                  <a:cubicBezTo>
                    <a:pt x="234647" y="104814"/>
                    <a:pt x="270730" y="140897"/>
                    <a:pt x="270730" y="184198"/>
                  </a:cubicBezTo>
                  <a:cubicBezTo>
                    <a:pt x="270730" y="205848"/>
                    <a:pt x="261710" y="225693"/>
                    <a:pt x="247276" y="240127"/>
                  </a:cubicBezTo>
                  <a:cubicBezTo>
                    <a:pt x="231039" y="256364"/>
                    <a:pt x="211193" y="265385"/>
                    <a:pt x="189543" y="265385"/>
                  </a:cubicBezTo>
                  <a:close/>
                  <a:moveTo>
                    <a:pt x="111964" y="14606"/>
                  </a:moveTo>
                  <a:cubicBezTo>
                    <a:pt x="72272" y="29039"/>
                    <a:pt x="41601" y="59710"/>
                    <a:pt x="21755" y="95793"/>
                  </a:cubicBezTo>
                  <a:cubicBezTo>
                    <a:pt x="-3503" y="144506"/>
                    <a:pt x="-7111" y="200435"/>
                    <a:pt x="12735" y="250952"/>
                  </a:cubicBezTo>
                  <a:lnTo>
                    <a:pt x="99335" y="438585"/>
                  </a:lnTo>
                  <a:lnTo>
                    <a:pt x="157068" y="557660"/>
                  </a:lnTo>
                  <a:cubicBezTo>
                    <a:pt x="162480" y="570289"/>
                    <a:pt x="175110" y="577506"/>
                    <a:pt x="189543" y="577506"/>
                  </a:cubicBezTo>
                  <a:cubicBezTo>
                    <a:pt x="203976" y="577506"/>
                    <a:pt x="216605" y="570289"/>
                    <a:pt x="222018" y="557660"/>
                  </a:cubicBezTo>
                  <a:lnTo>
                    <a:pt x="279751" y="438585"/>
                  </a:lnTo>
                  <a:lnTo>
                    <a:pt x="366351" y="252756"/>
                  </a:lnTo>
                  <a:cubicBezTo>
                    <a:pt x="375372" y="231106"/>
                    <a:pt x="378980" y="207652"/>
                    <a:pt x="378980" y="184198"/>
                  </a:cubicBezTo>
                  <a:cubicBezTo>
                    <a:pt x="378980" y="57906"/>
                    <a:pt x="249080" y="-37715"/>
                    <a:pt x="111964" y="14606"/>
                  </a:cubicBezTo>
                  <a:close/>
                </a:path>
              </a:pathLst>
            </a:custGeom>
            <a:solidFill>
              <a:srgbClr val="C00000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8C78230E-ABED-0595-950C-BEA8735AAB40}"/>
                </a:ext>
              </a:extLst>
            </p:cNvPr>
            <p:cNvSpPr/>
            <p:nvPr/>
          </p:nvSpPr>
          <p:spPr>
            <a:xfrm>
              <a:off x="1817295" y="4579820"/>
              <a:ext cx="1443333" cy="1010333"/>
            </a:xfrm>
            <a:custGeom>
              <a:avLst/>
              <a:gdLst>
                <a:gd name="connsiteX0" fmla="*/ 685583 w 1443333"/>
                <a:gd name="connsiteY0" fmla="*/ 871413 h 1010333"/>
                <a:gd name="connsiteX1" fmla="*/ 396917 w 1443333"/>
                <a:gd name="connsiteY1" fmla="*/ 727079 h 1010333"/>
                <a:gd name="connsiteX2" fmla="*/ 396917 w 1443333"/>
                <a:gd name="connsiteY2" fmla="*/ 138921 h 1010333"/>
                <a:gd name="connsiteX3" fmla="*/ 685583 w 1443333"/>
                <a:gd name="connsiteY3" fmla="*/ 283254 h 1010333"/>
                <a:gd name="connsiteX4" fmla="*/ 685583 w 1443333"/>
                <a:gd name="connsiteY4" fmla="*/ 871413 h 1010333"/>
                <a:gd name="connsiteX5" fmla="*/ 324750 w 1443333"/>
                <a:gd name="connsiteY5" fmla="*/ 727079 h 1010333"/>
                <a:gd name="connsiteX6" fmla="*/ 108250 w 1443333"/>
                <a:gd name="connsiteY6" fmla="*/ 835329 h 1010333"/>
                <a:gd name="connsiteX7" fmla="*/ 108250 w 1443333"/>
                <a:gd name="connsiteY7" fmla="*/ 247171 h 1010333"/>
                <a:gd name="connsiteX8" fmla="*/ 324750 w 1443333"/>
                <a:gd name="connsiteY8" fmla="*/ 138921 h 1010333"/>
                <a:gd name="connsiteX9" fmla="*/ 324750 w 1443333"/>
                <a:gd name="connsiteY9" fmla="*/ 727079 h 1010333"/>
                <a:gd name="connsiteX10" fmla="*/ 1324258 w 1443333"/>
                <a:gd name="connsiteY10" fmla="*/ 120879 h 1010333"/>
                <a:gd name="connsiteX11" fmla="*/ 1324258 w 1443333"/>
                <a:gd name="connsiteY11" fmla="*/ 120879 h 1010333"/>
                <a:gd name="connsiteX12" fmla="*/ 1279154 w 1443333"/>
                <a:gd name="connsiteY12" fmla="*/ 218304 h 1010333"/>
                <a:gd name="connsiteX13" fmla="*/ 1335083 w 1443333"/>
                <a:gd name="connsiteY13" fmla="*/ 247171 h 1010333"/>
                <a:gd name="connsiteX14" fmla="*/ 1335083 w 1443333"/>
                <a:gd name="connsiteY14" fmla="*/ 835329 h 1010333"/>
                <a:gd name="connsiteX15" fmla="*/ 1118583 w 1443333"/>
                <a:gd name="connsiteY15" fmla="*/ 727079 h 1010333"/>
                <a:gd name="connsiteX16" fmla="*/ 1118583 w 1443333"/>
                <a:gd name="connsiteY16" fmla="*/ 487125 h 1010333"/>
                <a:gd name="connsiteX17" fmla="*/ 1046417 w 1443333"/>
                <a:gd name="connsiteY17" fmla="*/ 487125 h 1010333"/>
                <a:gd name="connsiteX18" fmla="*/ 1046417 w 1443333"/>
                <a:gd name="connsiteY18" fmla="*/ 727079 h 1010333"/>
                <a:gd name="connsiteX19" fmla="*/ 757750 w 1443333"/>
                <a:gd name="connsiteY19" fmla="*/ 871413 h 1010333"/>
                <a:gd name="connsiteX20" fmla="*/ 757750 w 1443333"/>
                <a:gd name="connsiteY20" fmla="*/ 283254 h 1010333"/>
                <a:gd name="connsiteX21" fmla="*/ 885846 w 1443333"/>
                <a:gd name="connsiteY21" fmla="*/ 218304 h 1010333"/>
                <a:gd name="connsiteX22" fmla="*/ 840742 w 1443333"/>
                <a:gd name="connsiteY22" fmla="*/ 120879 h 1010333"/>
                <a:gd name="connsiteX23" fmla="*/ 721667 w 1443333"/>
                <a:gd name="connsiteY23" fmla="*/ 180417 h 1010333"/>
                <a:gd name="connsiteX24" fmla="*/ 360833 w 1443333"/>
                <a:gd name="connsiteY24" fmla="*/ 0 h 1010333"/>
                <a:gd name="connsiteX25" fmla="*/ 0 w 1443333"/>
                <a:gd name="connsiteY25" fmla="*/ 180417 h 1010333"/>
                <a:gd name="connsiteX26" fmla="*/ 0 w 1443333"/>
                <a:gd name="connsiteY26" fmla="*/ 1010333 h 1010333"/>
                <a:gd name="connsiteX27" fmla="*/ 360833 w 1443333"/>
                <a:gd name="connsiteY27" fmla="*/ 829917 h 1010333"/>
                <a:gd name="connsiteX28" fmla="*/ 721667 w 1443333"/>
                <a:gd name="connsiteY28" fmla="*/ 1010333 h 1010333"/>
                <a:gd name="connsiteX29" fmla="*/ 1082500 w 1443333"/>
                <a:gd name="connsiteY29" fmla="*/ 829917 h 1010333"/>
                <a:gd name="connsiteX30" fmla="*/ 1443333 w 1443333"/>
                <a:gd name="connsiteY30" fmla="*/ 1010333 h 1010333"/>
                <a:gd name="connsiteX31" fmla="*/ 1443333 w 1443333"/>
                <a:gd name="connsiteY31" fmla="*/ 180417 h 1010333"/>
                <a:gd name="connsiteX32" fmla="*/ 1324258 w 1443333"/>
                <a:gd name="connsiteY32" fmla="*/ 120879 h 101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443333" h="1010333">
                  <a:moveTo>
                    <a:pt x="685583" y="871413"/>
                  </a:moveTo>
                  <a:lnTo>
                    <a:pt x="396917" y="727079"/>
                  </a:lnTo>
                  <a:lnTo>
                    <a:pt x="396917" y="138921"/>
                  </a:lnTo>
                  <a:lnTo>
                    <a:pt x="685583" y="283254"/>
                  </a:lnTo>
                  <a:lnTo>
                    <a:pt x="685583" y="871413"/>
                  </a:lnTo>
                  <a:close/>
                  <a:moveTo>
                    <a:pt x="324750" y="727079"/>
                  </a:moveTo>
                  <a:lnTo>
                    <a:pt x="108250" y="835329"/>
                  </a:lnTo>
                  <a:lnTo>
                    <a:pt x="108250" y="247171"/>
                  </a:lnTo>
                  <a:lnTo>
                    <a:pt x="324750" y="138921"/>
                  </a:lnTo>
                  <a:lnTo>
                    <a:pt x="324750" y="727079"/>
                  </a:lnTo>
                  <a:close/>
                  <a:moveTo>
                    <a:pt x="1324258" y="120879"/>
                  </a:moveTo>
                  <a:lnTo>
                    <a:pt x="1324258" y="120879"/>
                  </a:lnTo>
                  <a:lnTo>
                    <a:pt x="1279154" y="218304"/>
                  </a:lnTo>
                  <a:lnTo>
                    <a:pt x="1335083" y="247171"/>
                  </a:lnTo>
                  <a:lnTo>
                    <a:pt x="1335083" y="835329"/>
                  </a:lnTo>
                  <a:lnTo>
                    <a:pt x="1118583" y="727079"/>
                  </a:lnTo>
                  <a:lnTo>
                    <a:pt x="1118583" y="487125"/>
                  </a:lnTo>
                  <a:lnTo>
                    <a:pt x="1046417" y="487125"/>
                  </a:lnTo>
                  <a:lnTo>
                    <a:pt x="1046417" y="727079"/>
                  </a:lnTo>
                  <a:lnTo>
                    <a:pt x="757750" y="871413"/>
                  </a:lnTo>
                  <a:lnTo>
                    <a:pt x="757750" y="283254"/>
                  </a:lnTo>
                  <a:lnTo>
                    <a:pt x="885846" y="218304"/>
                  </a:lnTo>
                  <a:lnTo>
                    <a:pt x="840742" y="120879"/>
                  </a:lnTo>
                  <a:lnTo>
                    <a:pt x="721667" y="180417"/>
                  </a:lnTo>
                  <a:lnTo>
                    <a:pt x="360833" y="0"/>
                  </a:lnTo>
                  <a:lnTo>
                    <a:pt x="0" y="180417"/>
                  </a:lnTo>
                  <a:lnTo>
                    <a:pt x="0" y="1010333"/>
                  </a:lnTo>
                  <a:lnTo>
                    <a:pt x="360833" y="829917"/>
                  </a:lnTo>
                  <a:lnTo>
                    <a:pt x="721667" y="1010333"/>
                  </a:lnTo>
                  <a:lnTo>
                    <a:pt x="1082500" y="829917"/>
                  </a:lnTo>
                  <a:lnTo>
                    <a:pt x="1443333" y="1010333"/>
                  </a:lnTo>
                  <a:lnTo>
                    <a:pt x="1443333" y="180417"/>
                  </a:lnTo>
                  <a:lnTo>
                    <a:pt x="1324258" y="12087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F1068BD2-F782-5C3E-9504-2D7E78D6003D}"/>
              </a:ext>
            </a:extLst>
          </p:cNvPr>
          <p:cNvGrpSpPr/>
          <p:nvPr/>
        </p:nvGrpSpPr>
        <p:grpSpPr>
          <a:xfrm>
            <a:off x="4650508" y="4270336"/>
            <a:ext cx="1438822" cy="1557537"/>
            <a:chOff x="4650508" y="4270336"/>
            <a:chExt cx="1438822" cy="1557537"/>
          </a:xfrm>
        </p:grpSpPr>
        <p:sp>
          <p:nvSpPr>
            <p:cNvPr id="31" name="شكل حر: شكل 30">
              <a:extLst>
                <a:ext uri="{FF2B5EF4-FFF2-40B4-BE49-F238E27FC236}">
                  <a16:creationId xmlns:a16="http://schemas.microsoft.com/office/drawing/2014/main" id="{F45D2CF2-4942-7C69-5AFE-85E8ECA85D1E}"/>
                </a:ext>
              </a:extLst>
            </p:cNvPr>
            <p:cNvSpPr/>
            <p:nvPr/>
          </p:nvSpPr>
          <p:spPr>
            <a:xfrm>
              <a:off x="5162710" y="4782359"/>
              <a:ext cx="413154" cy="410628"/>
            </a:xfrm>
            <a:custGeom>
              <a:avLst/>
              <a:gdLst>
                <a:gd name="connsiteX0" fmla="*/ 355240 w 413154"/>
                <a:gd name="connsiteY0" fmla="*/ 122503 h 410628"/>
                <a:gd name="connsiteX1" fmla="*/ 370576 w 413154"/>
                <a:gd name="connsiteY1" fmla="*/ 77038 h 410628"/>
                <a:gd name="connsiteX2" fmla="*/ 335936 w 413154"/>
                <a:gd name="connsiteY2" fmla="*/ 42398 h 410628"/>
                <a:gd name="connsiteX3" fmla="*/ 290471 w 413154"/>
                <a:gd name="connsiteY3" fmla="*/ 57733 h 410628"/>
                <a:gd name="connsiteX4" fmla="*/ 252944 w 413154"/>
                <a:gd name="connsiteY4" fmla="*/ 42398 h 410628"/>
                <a:gd name="connsiteX5" fmla="*/ 231655 w 413154"/>
                <a:gd name="connsiteY5" fmla="*/ 0 h 410628"/>
                <a:gd name="connsiteX6" fmla="*/ 183303 w 413154"/>
                <a:gd name="connsiteY6" fmla="*/ 0 h 410628"/>
                <a:gd name="connsiteX7" fmla="*/ 161834 w 413154"/>
                <a:gd name="connsiteY7" fmla="*/ 42578 h 410628"/>
                <a:gd name="connsiteX8" fmla="*/ 124127 w 413154"/>
                <a:gd name="connsiteY8" fmla="*/ 57914 h 410628"/>
                <a:gd name="connsiteX9" fmla="*/ 78662 w 413154"/>
                <a:gd name="connsiteY9" fmla="*/ 42578 h 410628"/>
                <a:gd name="connsiteX10" fmla="*/ 44022 w 413154"/>
                <a:gd name="connsiteY10" fmla="*/ 77218 h 410628"/>
                <a:gd name="connsiteX11" fmla="*/ 58455 w 413154"/>
                <a:gd name="connsiteY11" fmla="*/ 122683 h 410628"/>
                <a:gd name="connsiteX12" fmla="*/ 42578 w 413154"/>
                <a:gd name="connsiteY12" fmla="*/ 160210 h 410628"/>
                <a:gd name="connsiteX13" fmla="*/ 0 w 413154"/>
                <a:gd name="connsiteY13" fmla="*/ 181499 h 410628"/>
                <a:gd name="connsiteX14" fmla="*/ 0 w 413154"/>
                <a:gd name="connsiteY14" fmla="*/ 229129 h 410628"/>
                <a:gd name="connsiteX15" fmla="*/ 42578 w 413154"/>
                <a:gd name="connsiteY15" fmla="*/ 250599 h 410628"/>
                <a:gd name="connsiteX16" fmla="*/ 57914 w 413154"/>
                <a:gd name="connsiteY16" fmla="*/ 288125 h 410628"/>
                <a:gd name="connsiteX17" fmla="*/ 42578 w 413154"/>
                <a:gd name="connsiteY17" fmla="*/ 333590 h 410628"/>
                <a:gd name="connsiteX18" fmla="*/ 78662 w 413154"/>
                <a:gd name="connsiteY18" fmla="*/ 368230 h 410628"/>
                <a:gd name="connsiteX19" fmla="*/ 124127 w 413154"/>
                <a:gd name="connsiteY19" fmla="*/ 352715 h 410628"/>
                <a:gd name="connsiteX20" fmla="*/ 161653 w 413154"/>
                <a:gd name="connsiteY20" fmla="*/ 368230 h 410628"/>
                <a:gd name="connsiteX21" fmla="*/ 182942 w 413154"/>
                <a:gd name="connsiteY21" fmla="*/ 410628 h 410628"/>
                <a:gd name="connsiteX22" fmla="*/ 231294 w 413154"/>
                <a:gd name="connsiteY22" fmla="*/ 410628 h 410628"/>
                <a:gd name="connsiteX23" fmla="*/ 252764 w 413154"/>
                <a:gd name="connsiteY23" fmla="*/ 368952 h 410628"/>
                <a:gd name="connsiteX24" fmla="*/ 289749 w 413154"/>
                <a:gd name="connsiteY24" fmla="*/ 353977 h 410628"/>
                <a:gd name="connsiteX25" fmla="*/ 335034 w 413154"/>
                <a:gd name="connsiteY25" fmla="*/ 369493 h 410628"/>
                <a:gd name="connsiteX26" fmla="*/ 369674 w 413154"/>
                <a:gd name="connsiteY26" fmla="*/ 334673 h 410628"/>
                <a:gd name="connsiteX27" fmla="*/ 354338 w 413154"/>
                <a:gd name="connsiteY27" fmla="*/ 289388 h 410628"/>
                <a:gd name="connsiteX28" fmla="*/ 370756 w 413154"/>
                <a:gd name="connsiteY28" fmla="*/ 251681 h 410628"/>
                <a:gd name="connsiteX29" fmla="*/ 413154 w 413154"/>
                <a:gd name="connsiteY29" fmla="*/ 230392 h 410628"/>
                <a:gd name="connsiteX30" fmla="*/ 413154 w 413154"/>
                <a:gd name="connsiteY30" fmla="*/ 181499 h 410628"/>
                <a:gd name="connsiteX31" fmla="*/ 370576 w 413154"/>
                <a:gd name="connsiteY31" fmla="*/ 160030 h 410628"/>
                <a:gd name="connsiteX32" fmla="*/ 355240 w 413154"/>
                <a:gd name="connsiteY32" fmla="*/ 122503 h 410628"/>
                <a:gd name="connsiteX33" fmla="*/ 207299 w 413154"/>
                <a:gd name="connsiteY33" fmla="*/ 278202 h 410628"/>
                <a:gd name="connsiteX34" fmla="*/ 135132 w 413154"/>
                <a:gd name="connsiteY34" fmla="*/ 206036 h 410628"/>
                <a:gd name="connsiteX35" fmla="*/ 207299 w 413154"/>
                <a:gd name="connsiteY35" fmla="*/ 133869 h 410628"/>
                <a:gd name="connsiteX36" fmla="*/ 279465 w 413154"/>
                <a:gd name="connsiteY36" fmla="*/ 206036 h 410628"/>
                <a:gd name="connsiteX37" fmla="*/ 207299 w 413154"/>
                <a:gd name="connsiteY37" fmla="*/ 278202 h 4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13154" h="410628">
                  <a:moveTo>
                    <a:pt x="355240" y="122503"/>
                  </a:moveTo>
                  <a:lnTo>
                    <a:pt x="370576" y="77038"/>
                  </a:lnTo>
                  <a:lnTo>
                    <a:pt x="335936" y="42398"/>
                  </a:lnTo>
                  <a:lnTo>
                    <a:pt x="290471" y="57733"/>
                  </a:lnTo>
                  <a:cubicBezTo>
                    <a:pt x="278652" y="51074"/>
                    <a:pt x="266044" y="45921"/>
                    <a:pt x="252944" y="42398"/>
                  </a:cubicBezTo>
                  <a:lnTo>
                    <a:pt x="231655" y="0"/>
                  </a:lnTo>
                  <a:lnTo>
                    <a:pt x="183303" y="0"/>
                  </a:lnTo>
                  <a:lnTo>
                    <a:pt x="161834" y="42578"/>
                  </a:lnTo>
                  <a:cubicBezTo>
                    <a:pt x="148687" y="46134"/>
                    <a:pt x="136023" y="51283"/>
                    <a:pt x="124127" y="57914"/>
                  </a:cubicBezTo>
                  <a:lnTo>
                    <a:pt x="78662" y="42578"/>
                  </a:lnTo>
                  <a:lnTo>
                    <a:pt x="44022" y="77218"/>
                  </a:lnTo>
                  <a:lnTo>
                    <a:pt x="58455" y="122683"/>
                  </a:lnTo>
                  <a:cubicBezTo>
                    <a:pt x="51532" y="134437"/>
                    <a:pt x="46194" y="147056"/>
                    <a:pt x="42578" y="160210"/>
                  </a:cubicBezTo>
                  <a:lnTo>
                    <a:pt x="0" y="181499"/>
                  </a:lnTo>
                  <a:lnTo>
                    <a:pt x="0" y="229129"/>
                  </a:lnTo>
                  <a:lnTo>
                    <a:pt x="42578" y="250599"/>
                  </a:lnTo>
                  <a:cubicBezTo>
                    <a:pt x="46087" y="263704"/>
                    <a:pt x="51240" y="276314"/>
                    <a:pt x="57914" y="288125"/>
                  </a:cubicBezTo>
                  <a:lnTo>
                    <a:pt x="42578" y="333590"/>
                  </a:lnTo>
                  <a:lnTo>
                    <a:pt x="78662" y="368230"/>
                  </a:lnTo>
                  <a:lnTo>
                    <a:pt x="124127" y="352715"/>
                  </a:lnTo>
                  <a:cubicBezTo>
                    <a:pt x="135937" y="359437"/>
                    <a:pt x="148544" y="364649"/>
                    <a:pt x="161653" y="368230"/>
                  </a:cubicBezTo>
                  <a:lnTo>
                    <a:pt x="182942" y="410628"/>
                  </a:lnTo>
                  <a:lnTo>
                    <a:pt x="231294" y="410628"/>
                  </a:lnTo>
                  <a:lnTo>
                    <a:pt x="252764" y="368952"/>
                  </a:lnTo>
                  <a:cubicBezTo>
                    <a:pt x="265644" y="365450"/>
                    <a:pt x="278060" y="360422"/>
                    <a:pt x="289749" y="353977"/>
                  </a:cubicBezTo>
                  <a:lnTo>
                    <a:pt x="335034" y="369493"/>
                  </a:lnTo>
                  <a:lnTo>
                    <a:pt x="369674" y="334673"/>
                  </a:lnTo>
                  <a:lnTo>
                    <a:pt x="354338" y="289388"/>
                  </a:lnTo>
                  <a:cubicBezTo>
                    <a:pt x="361230" y="277486"/>
                    <a:pt x="366738" y="264835"/>
                    <a:pt x="370756" y="251681"/>
                  </a:cubicBezTo>
                  <a:lnTo>
                    <a:pt x="413154" y="230392"/>
                  </a:lnTo>
                  <a:lnTo>
                    <a:pt x="413154" y="181499"/>
                  </a:lnTo>
                  <a:lnTo>
                    <a:pt x="370576" y="160030"/>
                  </a:lnTo>
                  <a:cubicBezTo>
                    <a:pt x="367132" y="146902"/>
                    <a:pt x="361975" y="134286"/>
                    <a:pt x="355240" y="122503"/>
                  </a:cubicBezTo>
                  <a:close/>
                  <a:moveTo>
                    <a:pt x="207299" y="278202"/>
                  </a:moveTo>
                  <a:cubicBezTo>
                    <a:pt x="167443" y="278202"/>
                    <a:pt x="135132" y="245892"/>
                    <a:pt x="135132" y="206036"/>
                  </a:cubicBezTo>
                  <a:cubicBezTo>
                    <a:pt x="135132" y="166180"/>
                    <a:pt x="167443" y="133869"/>
                    <a:pt x="207299" y="133869"/>
                  </a:cubicBezTo>
                  <a:cubicBezTo>
                    <a:pt x="246913" y="134450"/>
                    <a:pt x="278885" y="166422"/>
                    <a:pt x="279465" y="206036"/>
                  </a:cubicBezTo>
                  <a:cubicBezTo>
                    <a:pt x="279465" y="245892"/>
                    <a:pt x="247155" y="278202"/>
                    <a:pt x="207299" y="278202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2" name="شكل حر: شكل 31">
              <a:extLst>
                <a:ext uri="{FF2B5EF4-FFF2-40B4-BE49-F238E27FC236}">
                  <a16:creationId xmlns:a16="http://schemas.microsoft.com/office/drawing/2014/main" id="{5BC4E587-FE37-138D-AAFA-A614905076EB}"/>
                </a:ext>
              </a:extLst>
            </p:cNvPr>
            <p:cNvSpPr/>
            <p:nvPr/>
          </p:nvSpPr>
          <p:spPr>
            <a:xfrm>
              <a:off x="5165413" y="5547506"/>
              <a:ext cx="408650" cy="104100"/>
            </a:xfrm>
            <a:custGeom>
              <a:avLst/>
              <a:gdLst>
                <a:gd name="connsiteX0" fmla="*/ 359574 w 408650"/>
                <a:gd name="connsiteY0" fmla="*/ 0 h 104100"/>
                <a:gd name="connsiteX1" fmla="*/ 49077 w 408650"/>
                <a:gd name="connsiteY1" fmla="*/ 0 h 104100"/>
                <a:gd name="connsiteX2" fmla="*/ 92 w 408650"/>
                <a:gd name="connsiteY2" fmla="*/ 55116 h 104100"/>
                <a:gd name="connsiteX3" fmla="*/ 49077 w 408650"/>
                <a:gd name="connsiteY3" fmla="*/ 104100 h 104100"/>
                <a:gd name="connsiteX4" fmla="*/ 359574 w 408650"/>
                <a:gd name="connsiteY4" fmla="*/ 104100 h 104100"/>
                <a:gd name="connsiteX5" fmla="*/ 408559 w 408650"/>
                <a:gd name="connsiteY5" fmla="*/ 48985 h 104100"/>
                <a:gd name="connsiteX6" fmla="*/ 359574 w 408650"/>
                <a:gd name="connsiteY6" fmla="*/ 0 h 10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50" h="104100">
                  <a:moveTo>
                    <a:pt x="359574" y="0"/>
                  </a:moveTo>
                  <a:lnTo>
                    <a:pt x="49077" y="0"/>
                  </a:lnTo>
                  <a:cubicBezTo>
                    <a:pt x="20331" y="1694"/>
                    <a:pt x="-1601" y="26370"/>
                    <a:pt x="92" y="55116"/>
                  </a:cubicBezTo>
                  <a:cubicBezTo>
                    <a:pt x="1647" y="81500"/>
                    <a:pt x="22694" y="102547"/>
                    <a:pt x="49077" y="104100"/>
                  </a:cubicBezTo>
                  <a:lnTo>
                    <a:pt x="359574" y="104100"/>
                  </a:lnTo>
                  <a:cubicBezTo>
                    <a:pt x="388320" y="102406"/>
                    <a:pt x="410251" y="77731"/>
                    <a:pt x="408559" y="48985"/>
                  </a:cubicBezTo>
                  <a:cubicBezTo>
                    <a:pt x="407003" y="22601"/>
                    <a:pt x="385956" y="1553"/>
                    <a:pt x="359574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E85B479C-6BE1-2075-7F13-3B936FA4B30F}"/>
                </a:ext>
              </a:extLst>
            </p:cNvPr>
            <p:cNvSpPr/>
            <p:nvPr/>
          </p:nvSpPr>
          <p:spPr>
            <a:xfrm>
              <a:off x="5257068" y="5723773"/>
              <a:ext cx="225340" cy="104100"/>
            </a:xfrm>
            <a:custGeom>
              <a:avLst/>
              <a:gdLst>
                <a:gd name="connsiteX0" fmla="*/ 112760 w 225340"/>
                <a:gd name="connsiteY0" fmla="*/ 104100 h 104100"/>
                <a:gd name="connsiteX1" fmla="*/ 225340 w 225340"/>
                <a:gd name="connsiteY1" fmla="*/ 0 h 104100"/>
                <a:gd name="connsiteX2" fmla="*/ 0 w 225340"/>
                <a:gd name="connsiteY2" fmla="*/ 0 h 104100"/>
                <a:gd name="connsiteX3" fmla="*/ 112760 w 225340"/>
                <a:gd name="connsiteY3" fmla="*/ 104100 h 10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340" h="104100">
                  <a:moveTo>
                    <a:pt x="112760" y="104100"/>
                  </a:moveTo>
                  <a:cubicBezTo>
                    <a:pt x="171668" y="104007"/>
                    <a:pt x="220642" y="58720"/>
                    <a:pt x="225340" y="0"/>
                  </a:cubicBezTo>
                  <a:lnTo>
                    <a:pt x="0" y="0"/>
                  </a:lnTo>
                  <a:cubicBezTo>
                    <a:pt x="4786" y="58749"/>
                    <a:pt x="53818" y="104014"/>
                    <a:pt x="112760" y="1041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4" name="شكل حر: شكل 33">
              <a:extLst>
                <a:ext uri="{FF2B5EF4-FFF2-40B4-BE49-F238E27FC236}">
                  <a16:creationId xmlns:a16="http://schemas.microsoft.com/office/drawing/2014/main" id="{3CDA12BC-F53D-49DB-DA42-262A81A10725}"/>
                </a:ext>
              </a:extLst>
            </p:cNvPr>
            <p:cNvSpPr/>
            <p:nvPr/>
          </p:nvSpPr>
          <p:spPr>
            <a:xfrm>
              <a:off x="4918246" y="4539518"/>
              <a:ext cx="902083" cy="935821"/>
            </a:xfrm>
            <a:custGeom>
              <a:avLst/>
              <a:gdLst>
                <a:gd name="connsiteX0" fmla="*/ 902083 w 902083"/>
                <a:gd name="connsiteY0" fmla="*/ 460965 h 935821"/>
                <a:gd name="connsiteX1" fmla="*/ 902083 w 902083"/>
                <a:gd name="connsiteY1" fmla="*/ 445449 h 935821"/>
                <a:gd name="connsiteX2" fmla="*/ 451042 w 902083"/>
                <a:gd name="connsiteY2" fmla="*/ 0 h 935821"/>
                <a:gd name="connsiteX3" fmla="*/ 451042 w 902083"/>
                <a:gd name="connsiteY3" fmla="*/ 0 h 935821"/>
                <a:gd name="connsiteX4" fmla="*/ 0 w 902083"/>
                <a:gd name="connsiteY4" fmla="*/ 445449 h 935821"/>
                <a:gd name="connsiteX5" fmla="*/ 0 w 902083"/>
                <a:gd name="connsiteY5" fmla="*/ 460965 h 935821"/>
                <a:gd name="connsiteX6" fmla="*/ 31392 w 902083"/>
                <a:gd name="connsiteY6" fmla="*/ 617025 h 935821"/>
                <a:gd name="connsiteX7" fmla="*/ 109693 w 902083"/>
                <a:gd name="connsiteY7" fmla="*/ 745301 h 935821"/>
                <a:gd name="connsiteX8" fmla="*/ 215237 w 902083"/>
                <a:gd name="connsiteY8" fmla="*/ 916697 h 935821"/>
                <a:gd name="connsiteX9" fmla="*/ 246269 w 902083"/>
                <a:gd name="connsiteY9" fmla="*/ 935821 h 935821"/>
                <a:gd name="connsiteX10" fmla="*/ 655815 w 902083"/>
                <a:gd name="connsiteY10" fmla="*/ 935821 h 935821"/>
                <a:gd name="connsiteX11" fmla="*/ 686846 w 902083"/>
                <a:gd name="connsiteY11" fmla="*/ 916697 h 935821"/>
                <a:gd name="connsiteX12" fmla="*/ 792390 w 902083"/>
                <a:gd name="connsiteY12" fmla="*/ 745301 h 935821"/>
                <a:gd name="connsiteX13" fmla="*/ 870691 w 902083"/>
                <a:gd name="connsiteY13" fmla="*/ 617025 h 935821"/>
                <a:gd name="connsiteX14" fmla="*/ 902083 w 902083"/>
                <a:gd name="connsiteY14" fmla="*/ 460965 h 935821"/>
                <a:gd name="connsiteX15" fmla="*/ 798163 w 902083"/>
                <a:gd name="connsiteY15" fmla="*/ 459341 h 935821"/>
                <a:gd name="connsiteX16" fmla="*/ 774168 w 902083"/>
                <a:gd name="connsiteY16" fmla="*/ 580581 h 935821"/>
                <a:gd name="connsiteX17" fmla="*/ 715713 w 902083"/>
                <a:gd name="connsiteY17" fmla="*/ 675841 h 935821"/>
                <a:gd name="connsiteX18" fmla="*/ 613417 w 902083"/>
                <a:gd name="connsiteY18" fmla="*/ 831360 h 935821"/>
                <a:gd name="connsiteX19" fmla="*/ 288667 w 902083"/>
                <a:gd name="connsiteY19" fmla="*/ 831360 h 935821"/>
                <a:gd name="connsiteX20" fmla="*/ 187273 w 902083"/>
                <a:gd name="connsiteY20" fmla="*/ 675300 h 935821"/>
                <a:gd name="connsiteX21" fmla="*/ 128817 w 902083"/>
                <a:gd name="connsiteY21" fmla="*/ 580040 h 935821"/>
                <a:gd name="connsiteX22" fmla="*/ 103920 w 902083"/>
                <a:gd name="connsiteY22" fmla="*/ 458800 h 935821"/>
                <a:gd name="connsiteX23" fmla="*/ 103920 w 902083"/>
                <a:gd name="connsiteY23" fmla="*/ 445810 h 935821"/>
                <a:gd name="connsiteX24" fmla="*/ 450500 w 902083"/>
                <a:gd name="connsiteY24" fmla="*/ 103018 h 935821"/>
                <a:gd name="connsiteX25" fmla="*/ 450500 w 902083"/>
                <a:gd name="connsiteY25" fmla="*/ 103018 h 935821"/>
                <a:gd name="connsiteX26" fmla="*/ 797081 w 902083"/>
                <a:gd name="connsiteY26" fmla="*/ 445810 h 93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2083" h="935821">
                  <a:moveTo>
                    <a:pt x="902083" y="460965"/>
                  </a:moveTo>
                  <a:lnTo>
                    <a:pt x="902083" y="445449"/>
                  </a:lnTo>
                  <a:cubicBezTo>
                    <a:pt x="897486" y="199187"/>
                    <a:pt x="697341" y="1523"/>
                    <a:pt x="451042" y="0"/>
                  </a:cubicBezTo>
                  <a:lnTo>
                    <a:pt x="451042" y="0"/>
                  </a:lnTo>
                  <a:cubicBezTo>
                    <a:pt x="204742" y="1523"/>
                    <a:pt x="4597" y="199187"/>
                    <a:pt x="0" y="445449"/>
                  </a:cubicBezTo>
                  <a:lnTo>
                    <a:pt x="0" y="460965"/>
                  </a:lnTo>
                  <a:cubicBezTo>
                    <a:pt x="1649" y="514375"/>
                    <a:pt x="12261" y="567131"/>
                    <a:pt x="31392" y="617025"/>
                  </a:cubicBezTo>
                  <a:cubicBezTo>
                    <a:pt x="49652" y="664101"/>
                    <a:pt x="76168" y="707542"/>
                    <a:pt x="109693" y="745301"/>
                  </a:cubicBezTo>
                  <a:cubicBezTo>
                    <a:pt x="151009" y="790225"/>
                    <a:pt x="196113" y="877727"/>
                    <a:pt x="215237" y="916697"/>
                  </a:cubicBezTo>
                  <a:cubicBezTo>
                    <a:pt x="221086" y="928469"/>
                    <a:pt x="233124" y="935886"/>
                    <a:pt x="246269" y="935821"/>
                  </a:cubicBezTo>
                  <a:lnTo>
                    <a:pt x="655815" y="935821"/>
                  </a:lnTo>
                  <a:cubicBezTo>
                    <a:pt x="668960" y="935886"/>
                    <a:pt x="680997" y="928469"/>
                    <a:pt x="686846" y="916697"/>
                  </a:cubicBezTo>
                  <a:cubicBezTo>
                    <a:pt x="705970" y="877727"/>
                    <a:pt x="751075" y="790405"/>
                    <a:pt x="792390" y="745301"/>
                  </a:cubicBezTo>
                  <a:cubicBezTo>
                    <a:pt x="825915" y="707542"/>
                    <a:pt x="852431" y="664101"/>
                    <a:pt x="870691" y="617025"/>
                  </a:cubicBezTo>
                  <a:cubicBezTo>
                    <a:pt x="889822" y="567131"/>
                    <a:pt x="900434" y="514375"/>
                    <a:pt x="902083" y="460965"/>
                  </a:cubicBezTo>
                  <a:close/>
                  <a:moveTo>
                    <a:pt x="798163" y="459341"/>
                  </a:moveTo>
                  <a:cubicBezTo>
                    <a:pt x="796881" y="500799"/>
                    <a:pt x="788774" y="541761"/>
                    <a:pt x="774168" y="580581"/>
                  </a:cubicBezTo>
                  <a:cubicBezTo>
                    <a:pt x="760469" y="615540"/>
                    <a:pt x="740677" y="647793"/>
                    <a:pt x="715713" y="675841"/>
                  </a:cubicBezTo>
                  <a:cubicBezTo>
                    <a:pt x="675666" y="723514"/>
                    <a:pt x="641333" y="775709"/>
                    <a:pt x="613417" y="831360"/>
                  </a:cubicBezTo>
                  <a:lnTo>
                    <a:pt x="288667" y="831360"/>
                  </a:lnTo>
                  <a:cubicBezTo>
                    <a:pt x="261070" y="775564"/>
                    <a:pt x="227040" y="723188"/>
                    <a:pt x="187273" y="675300"/>
                  </a:cubicBezTo>
                  <a:cubicBezTo>
                    <a:pt x="162308" y="647252"/>
                    <a:pt x="142517" y="614999"/>
                    <a:pt x="128817" y="580040"/>
                  </a:cubicBezTo>
                  <a:cubicBezTo>
                    <a:pt x="113904" y="541272"/>
                    <a:pt x="105491" y="500308"/>
                    <a:pt x="103920" y="458800"/>
                  </a:cubicBezTo>
                  <a:lnTo>
                    <a:pt x="103920" y="445810"/>
                  </a:lnTo>
                  <a:cubicBezTo>
                    <a:pt x="107151" y="256372"/>
                    <a:pt x="261038" y="104167"/>
                    <a:pt x="450500" y="103018"/>
                  </a:cubicBezTo>
                  <a:lnTo>
                    <a:pt x="450500" y="103018"/>
                  </a:lnTo>
                  <a:cubicBezTo>
                    <a:pt x="639963" y="104167"/>
                    <a:pt x="793850" y="256372"/>
                    <a:pt x="797081" y="445810"/>
                  </a:cubicBezTo>
                  <a:close/>
                </a:path>
              </a:pathLst>
            </a:custGeom>
            <a:solidFill>
              <a:srgbClr val="FFFF00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5" name="شكل حر: شكل 34">
              <a:extLst>
                <a:ext uri="{FF2B5EF4-FFF2-40B4-BE49-F238E27FC236}">
                  <a16:creationId xmlns:a16="http://schemas.microsoft.com/office/drawing/2014/main" id="{D1DB6533-61F3-345B-F29B-F9ED9C46E4F7}"/>
                </a:ext>
              </a:extLst>
            </p:cNvPr>
            <p:cNvSpPr/>
            <p:nvPr/>
          </p:nvSpPr>
          <p:spPr>
            <a:xfrm>
              <a:off x="5337173" y="4270336"/>
              <a:ext cx="72166" cy="198458"/>
            </a:xfrm>
            <a:custGeom>
              <a:avLst/>
              <a:gdLst>
                <a:gd name="connsiteX0" fmla="*/ 36083 w 72166"/>
                <a:gd name="connsiteY0" fmla="*/ 198458 h 198458"/>
                <a:gd name="connsiteX1" fmla="*/ 72167 w 72166"/>
                <a:gd name="connsiteY1" fmla="*/ 162375 h 198458"/>
                <a:gd name="connsiteX2" fmla="*/ 72167 w 72166"/>
                <a:gd name="connsiteY2" fmla="*/ 36083 h 198458"/>
                <a:gd name="connsiteX3" fmla="*/ 36083 w 72166"/>
                <a:gd name="connsiteY3" fmla="*/ 0 h 198458"/>
                <a:gd name="connsiteX4" fmla="*/ 0 w 72166"/>
                <a:gd name="connsiteY4" fmla="*/ 36083 h 198458"/>
                <a:gd name="connsiteX5" fmla="*/ 0 w 72166"/>
                <a:gd name="connsiteY5" fmla="*/ 162375 h 198458"/>
                <a:gd name="connsiteX6" fmla="*/ 36083 w 72166"/>
                <a:gd name="connsiteY6" fmla="*/ 198458 h 19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66" h="198458">
                  <a:moveTo>
                    <a:pt x="36083" y="198458"/>
                  </a:moveTo>
                  <a:cubicBezTo>
                    <a:pt x="56012" y="198458"/>
                    <a:pt x="72167" y="182304"/>
                    <a:pt x="72167" y="162375"/>
                  </a:cubicBezTo>
                  <a:lnTo>
                    <a:pt x="72167" y="36083"/>
                  </a:lnTo>
                  <a:cubicBezTo>
                    <a:pt x="72167" y="16155"/>
                    <a:pt x="56012" y="0"/>
                    <a:pt x="36083" y="0"/>
                  </a:cubicBezTo>
                  <a:cubicBezTo>
                    <a:pt x="16154" y="0"/>
                    <a:pt x="0" y="16155"/>
                    <a:pt x="0" y="36083"/>
                  </a:cubicBezTo>
                  <a:lnTo>
                    <a:pt x="0" y="162375"/>
                  </a:lnTo>
                  <a:cubicBezTo>
                    <a:pt x="0" y="182304"/>
                    <a:pt x="16154" y="198458"/>
                    <a:pt x="36083" y="198458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EF01A390-1461-D6AF-6519-8B2BF9FDE17E}"/>
                </a:ext>
              </a:extLst>
            </p:cNvPr>
            <p:cNvSpPr/>
            <p:nvPr/>
          </p:nvSpPr>
          <p:spPr>
            <a:xfrm>
              <a:off x="4846434" y="4477535"/>
              <a:ext cx="160063" cy="160338"/>
            </a:xfrm>
            <a:custGeom>
              <a:avLst/>
              <a:gdLst>
                <a:gd name="connsiteX0" fmla="*/ 98694 w 160063"/>
                <a:gd name="connsiteY0" fmla="*/ 149846 h 160338"/>
                <a:gd name="connsiteX1" fmla="*/ 149571 w 160063"/>
                <a:gd name="connsiteY1" fmla="*/ 149846 h 160338"/>
                <a:gd name="connsiteX2" fmla="*/ 149571 w 160063"/>
                <a:gd name="connsiteY2" fmla="*/ 98969 h 160338"/>
                <a:gd name="connsiteX3" fmla="*/ 60265 w 160063"/>
                <a:gd name="connsiteY3" fmla="*/ 9302 h 160338"/>
                <a:gd name="connsiteX4" fmla="*/ 9301 w 160063"/>
                <a:gd name="connsiteY4" fmla="*/ 11901 h 160338"/>
                <a:gd name="connsiteX5" fmla="*/ 9387 w 160063"/>
                <a:gd name="connsiteY5" fmla="*/ 60360 h 16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63" h="160338">
                  <a:moveTo>
                    <a:pt x="98694" y="149846"/>
                  </a:moveTo>
                  <a:cubicBezTo>
                    <a:pt x="112768" y="163836"/>
                    <a:pt x="135497" y="163836"/>
                    <a:pt x="149571" y="149846"/>
                  </a:cubicBezTo>
                  <a:cubicBezTo>
                    <a:pt x="163561" y="135772"/>
                    <a:pt x="163561" y="113043"/>
                    <a:pt x="149571" y="98969"/>
                  </a:cubicBezTo>
                  <a:lnTo>
                    <a:pt x="60265" y="9302"/>
                  </a:lnTo>
                  <a:cubicBezTo>
                    <a:pt x="45474" y="-4053"/>
                    <a:pt x="22657" y="-2889"/>
                    <a:pt x="9301" y="11901"/>
                  </a:cubicBezTo>
                  <a:cubicBezTo>
                    <a:pt x="-3134" y="25674"/>
                    <a:pt x="-3096" y="46632"/>
                    <a:pt x="9387" y="60360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7" name="شكل حر: شكل 36">
              <a:extLst>
                <a:ext uri="{FF2B5EF4-FFF2-40B4-BE49-F238E27FC236}">
                  <a16:creationId xmlns:a16="http://schemas.microsoft.com/office/drawing/2014/main" id="{666246F4-55D1-E840-2F42-F314B11B9507}"/>
                </a:ext>
              </a:extLst>
            </p:cNvPr>
            <p:cNvSpPr/>
            <p:nvPr/>
          </p:nvSpPr>
          <p:spPr>
            <a:xfrm>
              <a:off x="5739655" y="4486897"/>
              <a:ext cx="158355" cy="158022"/>
            </a:xfrm>
            <a:custGeom>
              <a:avLst/>
              <a:gdLst>
                <a:gd name="connsiteX0" fmla="*/ 36833 w 158355"/>
                <a:gd name="connsiteY0" fmla="*/ 157985 h 158022"/>
                <a:gd name="connsiteX1" fmla="*/ 62452 w 158355"/>
                <a:gd name="connsiteY1" fmla="*/ 147340 h 158022"/>
                <a:gd name="connsiteX2" fmla="*/ 151578 w 158355"/>
                <a:gd name="connsiteY2" fmla="*/ 57132 h 158022"/>
                <a:gd name="connsiteX3" fmla="*/ 143319 w 158355"/>
                <a:gd name="connsiteY3" fmla="*/ 6776 h 158022"/>
                <a:gd name="connsiteX4" fmla="*/ 100700 w 158355"/>
                <a:gd name="connsiteY4" fmla="*/ 7156 h 158022"/>
                <a:gd name="connsiteX5" fmla="*/ 10492 w 158355"/>
                <a:gd name="connsiteY5" fmla="*/ 97365 h 158022"/>
                <a:gd name="connsiteX6" fmla="*/ 10492 w 158355"/>
                <a:gd name="connsiteY6" fmla="*/ 148242 h 158022"/>
                <a:gd name="connsiteX7" fmla="*/ 36833 w 158355"/>
                <a:gd name="connsiteY7" fmla="*/ 157985 h 15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55" h="158022">
                  <a:moveTo>
                    <a:pt x="36833" y="157985"/>
                  </a:moveTo>
                  <a:cubicBezTo>
                    <a:pt x="46449" y="157992"/>
                    <a:pt x="55672" y="154160"/>
                    <a:pt x="62452" y="147340"/>
                  </a:cubicBezTo>
                  <a:lnTo>
                    <a:pt x="151578" y="57132"/>
                  </a:lnTo>
                  <a:cubicBezTo>
                    <a:pt x="163202" y="40945"/>
                    <a:pt x="159505" y="18400"/>
                    <a:pt x="143319" y="6776"/>
                  </a:cubicBezTo>
                  <a:cubicBezTo>
                    <a:pt x="130547" y="-2397"/>
                    <a:pt x="113306" y="-2243"/>
                    <a:pt x="100700" y="7156"/>
                  </a:cubicBezTo>
                  <a:lnTo>
                    <a:pt x="10492" y="97365"/>
                  </a:lnTo>
                  <a:cubicBezTo>
                    <a:pt x="-3497" y="111439"/>
                    <a:pt x="-3497" y="134168"/>
                    <a:pt x="10492" y="148242"/>
                  </a:cubicBezTo>
                  <a:cubicBezTo>
                    <a:pt x="17597" y="154914"/>
                    <a:pt x="27098" y="158428"/>
                    <a:pt x="36833" y="157985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8" name="شكل حر: شكل 37">
              <a:extLst>
                <a:ext uri="{FF2B5EF4-FFF2-40B4-BE49-F238E27FC236}">
                  <a16:creationId xmlns:a16="http://schemas.microsoft.com/office/drawing/2014/main" id="{27399997-894A-F45B-44BD-CC8F88E88221}"/>
                </a:ext>
              </a:extLst>
            </p:cNvPr>
            <p:cNvSpPr/>
            <p:nvPr/>
          </p:nvSpPr>
          <p:spPr>
            <a:xfrm>
              <a:off x="4650508" y="4946899"/>
              <a:ext cx="198458" cy="72166"/>
            </a:xfrm>
            <a:custGeom>
              <a:avLst/>
              <a:gdLst>
                <a:gd name="connsiteX0" fmla="*/ 162375 w 198458"/>
                <a:gd name="connsiteY0" fmla="*/ 0 h 72166"/>
                <a:gd name="connsiteX1" fmla="*/ 36083 w 198458"/>
                <a:gd name="connsiteY1" fmla="*/ 0 h 72166"/>
                <a:gd name="connsiteX2" fmla="*/ 0 w 198458"/>
                <a:gd name="connsiteY2" fmla="*/ 36083 h 72166"/>
                <a:gd name="connsiteX3" fmla="*/ 36083 w 198458"/>
                <a:gd name="connsiteY3" fmla="*/ 72167 h 72166"/>
                <a:gd name="connsiteX4" fmla="*/ 162375 w 198458"/>
                <a:gd name="connsiteY4" fmla="*/ 72167 h 72166"/>
                <a:gd name="connsiteX5" fmla="*/ 198458 w 198458"/>
                <a:gd name="connsiteY5" fmla="*/ 36083 h 72166"/>
                <a:gd name="connsiteX6" fmla="*/ 162375 w 198458"/>
                <a:gd name="connsiteY6" fmla="*/ 0 h 7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458" h="72166">
                  <a:moveTo>
                    <a:pt x="162375" y="0"/>
                  </a:moveTo>
                  <a:lnTo>
                    <a:pt x="36083" y="0"/>
                  </a:lnTo>
                  <a:cubicBezTo>
                    <a:pt x="16155" y="0"/>
                    <a:pt x="0" y="16155"/>
                    <a:pt x="0" y="36083"/>
                  </a:cubicBezTo>
                  <a:cubicBezTo>
                    <a:pt x="0" y="56012"/>
                    <a:pt x="16155" y="72167"/>
                    <a:pt x="36083" y="72167"/>
                  </a:cubicBezTo>
                  <a:lnTo>
                    <a:pt x="162375" y="72167"/>
                  </a:lnTo>
                  <a:cubicBezTo>
                    <a:pt x="182304" y="72167"/>
                    <a:pt x="198458" y="56012"/>
                    <a:pt x="198458" y="36083"/>
                  </a:cubicBezTo>
                  <a:cubicBezTo>
                    <a:pt x="198458" y="16155"/>
                    <a:pt x="182304" y="0"/>
                    <a:pt x="162375" y="0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9" name="شكل حر: شكل 38">
              <a:extLst>
                <a:ext uri="{FF2B5EF4-FFF2-40B4-BE49-F238E27FC236}">
                  <a16:creationId xmlns:a16="http://schemas.microsoft.com/office/drawing/2014/main" id="{23D90839-704C-9C9E-4B7A-04D2D5090140}"/>
                </a:ext>
              </a:extLst>
            </p:cNvPr>
            <p:cNvSpPr/>
            <p:nvPr/>
          </p:nvSpPr>
          <p:spPr>
            <a:xfrm>
              <a:off x="4843208" y="5328644"/>
              <a:ext cx="161475" cy="162375"/>
            </a:xfrm>
            <a:custGeom>
              <a:avLst/>
              <a:gdLst>
                <a:gd name="connsiteX0" fmla="*/ 101920 w 161475"/>
                <a:gd name="connsiteY0" fmla="*/ 8676 h 162375"/>
                <a:gd name="connsiteX1" fmla="*/ 12614 w 161475"/>
                <a:gd name="connsiteY1" fmla="*/ 98885 h 162375"/>
                <a:gd name="connsiteX2" fmla="*/ 8677 w 161475"/>
                <a:gd name="connsiteY2" fmla="*/ 149762 h 162375"/>
                <a:gd name="connsiteX3" fmla="*/ 59555 w 161475"/>
                <a:gd name="connsiteY3" fmla="*/ 153699 h 162375"/>
                <a:gd name="connsiteX4" fmla="*/ 63492 w 161475"/>
                <a:gd name="connsiteY4" fmla="*/ 149762 h 162375"/>
                <a:gd name="connsiteX5" fmla="*/ 152798 w 161475"/>
                <a:gd name="connsiteY5" fmla="*/ 59554 h 162375"/>
                <a:gd name="connsiteX6" fmla="*/ 148861 w 161475"/>
                <a:gd name="connsiteY6" fmla="*/ 8676 h 162375"/>
                <a:gd name="connsiteX7" fmla="*/ 101920 w 161475"/>
                <a:gd name="connsiteY7" fmla="*/ 8676 h 1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475" h="162375">
                  <a:moveTo>
                    <a:pt x="101920" y="8676"/>
                  </a:moveTo>
                  <a:lnTo>
                    <a:pt x="12614" y="98885"/>
                  </a:lnTo>
                  <a:cubicBezTo>
                    <a:pt x="-2523" y="111847"/>
                    <a:pt x="-4286" y="134625"/>
                    <a:pt x="8677" y="149762"/>
                  </a:cubicBezTo>
                  <a:cubicBezTo>
                    <a:pt x="21640" y="164899"/>
                    <a:pt x="44420" y="166660"/>
                    <a:pt x="59555" y="153699"/>
                  </a:cubicBezTo>
                  <a:cubicBezTo>
                    <a:pt x="60967" y="152490"/>
                    <a:pt x="62283" y="151173"/>
                    <a:pt x="63492" y="149762"/>
                  </a:cubicBezTo>
                  <a:lnTo>
                    <a:pt x="152798" y="59554"/>
                  </a:lnTo>
                  <a:cubicBezTo>
                    <a:pt x="165761" y="44417"/>
                    <a:pt x="163998" y="21639"/>
                    <a:pt x="148861" y="8676"/>
                  </a:cubicBezTo>
                  <a:cubicBezTo>
                    <a:pt x="135353" y="-2892"/>
                    <a:pt x="115430" y="-2892"/>
                    <a:pt x="101920" y="8676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0" name="شكل حر: شكل 39">
              <a:extLst>
                <a:ext uri="{FF2B5EF4-FFF2-40B4-BE49-F238E27FC236}">
                  <a16:creationId xmlns:a16="http://schemas.microsoft.com/office/drawing/2014/main" id="{8EE0ED2F-E71A-F67B-0BD2-5D90BE083633}"/>
                </a:ext>
              </a:extLst>
            </p:cNvPr>
            <p:cNvSpPr/>
            <p:nvPr/>
          </p:nvSpPr>
          <p:spPr>
            <a:xfrm>
              <a:off x="5739242" y="5318563"/>
              <a:ext cx="165824" cy="165977"/>
            </a:xfrm>
            <a:custGeom>
              <a:avLst/>
              <a:gdLst>
                <a:gd name="connsiteX0" fmla="*/ 62866 w 165824"/>
                <a:gd name="connsiteY0" fmla="*/ 11901 h 165977"/>
                <a:gd name="connsiteX1" fmla="*/ 11901 w 165824"/>
                <a:gd name="connsiteY1" fmla="*/ 9302 h 165977"/>
                <a:gd name="connsiteX2" fmla="*/ 9302 w 165824"/>
                <a:gd name="connsiteY2" fmla="*/ 60266 h 165977"/>
                <a:gd name="connsiteX3" fmla="*/ 11808 w 165824"/>
                <a:gd name="connsiteY3" fmla="*/ 62779 h 165977"/>
                <a:gd name="connsiteX4" fmla="*/ 102016 w 165824"/>
                <a:gd name="connsiteY4" fmla="*/ 152987 h 165977"/>
                <a:gd name="connsiteX5" fmla="*/ 152836 w 165824"/>
                <a:gd name="connsiteY5" fmla="*/ 157617 h 165977"/>
                <a:gd name="connsiteX6" fmla="*/ 157465 w 165824"/>
                <a:gd name="connsiteY6" fmla="*/ 106799 h 165977"/>
                <a:gd name="connsiteX7" fmla="*/ 151630 w 165824"/>
                <a:gd name="connsiteY7" fmla="*/ 101208 h 16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824" h="165977">
                  <a:moveTo>
                    <a:pt x="62866" y="11901"/>
                  </a:moveTo>
                  <a:cubicBezTo>
                    <a:pt x="49511" y="-2889"/>
                    <a:pt x="26694" y="-4053"/>
                    <a:pt x="11901" y="9302"/>
                  </a:cubicBezTo>
                  <a:cubicBezTo>
                    <a:pt x="-2889" y="22656"/>
                    <a:pt x="-4053" y="45473"/>
                    <a:pt x="9302" y="60266"/>
                  </a:cubicBezTo>
                  <a:cubicBezTo>
                    <a:pt x="10095" y="61143"/>
                    <a:pt x="10933" y="61983"/>
                    <a:pt x="11808" y="62779"/>
                  </a:cubicBezTo>
                  <a:lnTo>
                    <a:pt x="102016" y="152987"/>
                  </a:lnTo>
                  <a:cubicBezTo>
                    <a:pt x="114771" y="168299"/>
                    <a:pt x="137524" y="170372"/>
                    <a:pt x="152836" y="157617"/>
                  </a:cubicBezTo>
                  <a:cubicBezTo>
                    <a:pt x="168148" y="144863"/>
                    <a:pt x="170219" y="122111"/>
                    <a:pt x="157465" y="106799"/>
                  </a:cubicBezTo>
                  <a:cubicBezTo>
                    <a:pt x="155735" y="104722"/>
                    <a:pt x="153779" y="102848"/>
                    <a:pt x="151630" y="101208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1" name="شكل حر: شكل 40">
              <a:extLst>
                <a:ext uri="{FF2B5EF4-FFF2-40B4-BE49-F238E27FC236}">
                  <a16:creationId xmlns:a16="http://schemas.microsoft.com/office/drawing/2014/main" id="{AC6E91E2-0EA9-4D08-3B59-FBE68B94A911}"/>
                </a:ext>
              </a:extLst>
            </p:cNvPr>
            <p:cNvSpPr/>
            <p:nvPr/>
          </p:nvSpPr>
          <p:spPr>
            <a:xfrm>
              <a:off x="5890872" y="4945636"/>
              <a:ext cx="198458" cy="72166"/>
            </a:xfrm>
            <a:custGeom>
              <a:avLst/>
              <a:gdLst>
                <a:gd name="connsiteX0" fmla="*/ 162375 w 198458"/>
                <a:gd name="connsiteY0" fmla="*/ 0 h 72166"/>
                <a:gd name="connsiteX1" fmla="*/ 36083 w 198458"/>
                <a:gd name="connsiteY1" fmla="*/ 0 h 72166"/>
                <a:gd name="connsiteX2" fmla="*/ 0 w 198458"/>
                <a:gd name="connsiteY2" fmla="*/ 36083 h 72166"/>
                <a:gd name="connsiteX3" fmla="*/ 36083 w 198458"/>
                <a:gd name="connsiteY3" fmla="*/ 72167 h 72166"/>
                <a:gd name="connsiteX4" fmla="*/ 162375 w 198458"/>
                <a:gd name="connsiteY4" fmla="*/ 72167 h 72166"/>
                <a:gd name="connsiteX5" fmla="*/ 198458 w 198458"/>
                <a:gd name="connsiteY5" fmla="*/ 36083 h 72166"/>
                <a:gd name="connsiteX6" fmla="*/ 162375 w 198458"/>
                <a:gd name="connsiteY6" fmla="*/ 0 h 7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458" h="72166">
                  <a:moveTo>
                    <a:pt x="162375" y="0"/>
                  </a:moveTo>
                  <a:lnTo>
                    <a:pt x="36083" y="0"/>
                  </a:lnTo>
                  <a:cubicBezTo>
                    <a:pt x="16155" y="0"/>
                    <a:pt x="0" y="16155"/>
                    <a:pt x="0" y="36083"/>
                  </a:cubicBezTo>
                  <a:cubicBezTo>
                    <a:pt x="0" y="56012"/>
                    <a:pt x="16155" y="72167"/>
                    <a:pt x="36083" y="72167"/>
                  </a:cubicBezTo>
                  <a:lnTo>
                    <a:pt x="162375" y="72167"/>
                  </a:lnTo>
                  <a:cubicBezTo>
                    <a:pt x="182304" y="72167"/>
                    <a:pt x="198458" y="56012"/>
                    <a:pt x="198458" y="36083"/>
                  </a:cubicBezTo>
                  <a:cubicBezTo>
                    <a:pt x="198458" y="16155"/>
                    <a:pt x="182304" y="0"/>
                    <a:pt x="162375" y="0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5D482E5E-DE44-87F6-324D-1C4E280165AE}"/>
              </a:ext>
            </a:extLst>
          </p:cNvPr>
          <p:cNvGrpSpPr/>
          <p:nvPr/>
        </p:nvGrpSpPr>
        <p:grpSpPr>
          <a:xfrm>
            <a:off x="9972817" y="4486837"/>
            <a:ext cx="1445783" cy="1136625"/>
            <a:chOff x="9852633" y="4426466"/>
            <a:chExt cx="1445783" cy="1136625"/>
          </a:xfrm>
        </p:grpSpPr>
        <p:sp>
          <p:nvSpPr>
            <p:cNvPr id="21" name="شكل حر: شكل 20">
              <a:extLst>
                <a:ext uri="{FF2B5EF4-FFF2-40B4-BE49-F238E27FC236}">
                  <a16:creationId xmlns:a16="http://schemas.microsoft.com/office/drawing/2014/main" id="{489D1814-2E40-05F0-0CDB-76D0A7BE40A9}"/>
                </a:ext>
              </a:extLst>
            </p:cNvPr>
            <p:cNvSpPr/>
            <p:nvPr/>
          </p:nvSpPr>
          <p:spPr>
            <a:xfrm>
              <a:off x="10899050" y="4931633"/>
              <a:ext cx="216500" cy="72166"/>
            </a:xfrm>
            <a:custGeom>
              <a:avLst/>
              <a:gdLst>
                <a:gd name="connsiteX0" fmla="*/ 0 w 216500"/>
                <a:gd name="connsiteY0" fmla="*/ 0 h 72166"/>
                <a:gd name="connsiteX1" fmla="*/ 216500 w 216500"/>
                <a:gd name="connsiteY1" fmla="*/ 0 h 72166"/>
                <a:gd name="connsiteX2" fmla="*/ 216500 w 216500"/>
                <a:gd name="connsiteY2" fmla="*/ 72167 h 72166"/>
                <a:gd name="connsiteX3" fmla="*/ 0 w 216500"/>
                <a:gd name="connsiteY3" fmla="*/ 72167 h 7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500" h="72166">
                  <a:moveTo>
                    <a:pt x="0" y="0"/>
                  </a:moveTo>
                  <a:lnTo>
                    <a:pt x="216500" y="0"/>
                  </a:lnTo>
                  <a:lnTo>
                    <a:pt x="216500" y="72167"/>
                  </a:lnTo>
                  <a:lnTo>
                    <a:pt x="0" y="72167"/>
                  </a:ln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" name="شكل حر: شكل 21">
              <a:extLst>
                <a:ext uri="{FF2B5EF4-FFF2-40B4-BE49-F238E27FC236}">
                  <a16:creationId xmlns:a16="http://schemas.microsoft.com/office/drawing/2014/main" id="{705B0FAA-DE57-0A4D-E855-C734B7080286}"/>
                </a:ext>
              </a:extLst>
            </p:cNvPr>
            <p:cNvSpPr/>
            <p:nvPr/>
          </p:nvSpPr>
          <p:spPr>
            <a:xfrm>
              <a:off x="10033050" y="4931633"/>
              <a:ext cx="216500" cy="72166"/>
            </a:xfrm>
            <a:custGeom>
              <a:avLst/>
              <a:gdLst>
                <a:gd name="connsiteX0" fmla="*/ 0 w 216500"/>
                <a:gd name="connsiteY0" fmla="*/ 0 h 72166"/>
                <a:gd name="connsiteX1" fmla="*/ 216500 w 216500"/>
                <a:gd name="connsiteY1" fmla="*/ 0 h 72166"/>
                <a:gd name="connsiteX2" fmla="*/ 216500 w 216500"/>
                <a:gd name="connsiteY2" fmla="*/ 72167 h 72166"/>
                <a:gd name="connsiteX3" fmla="*/ 0 w 216500"/>
                <a:gd name="connsiteY3" fmla="*/ 72167 h 7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500" h="72166">
                  <a:moveTo>
                    <a:pt x="0" y="0"/>
                  </a:moveTo>
                  <a:lnTo>
                    <a:pt x="216500" y="0"/>
                  </a:lnTo>
                  <a:lnTo>
                    <a:pt x="216500" y="72167"/>
                  </a:lnTo>
                  <a:lnTo>
                    <a:pt x="0" y="72167"/>
                  </a:ln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3" name="شكل حر: شكل 22">
              <a:extLst>
                <a:ext uri="{FF2B5EF4-FFF2-40B4-BE49-F238E27FC236}">
                  <a16:creationId xmlns:a16="http://schemas.microsoft.com/office/drawing/2014/main" id="{9E30E1A9-BB79-A0B8-1A32-84C651C6428D}"/>
                </a:ext>
              </a:extLst>
            </p:cNvPr>
            <p:cNvSpPr/>
            <p:nvPr/>
          </p:nvSpPr>
          <p:spPr>
            <a:xfrm>
              <a:off x="10538216" y="4426466"/>
              <a:ext cx="72166" cy="216500"/>
            </a:xfrm>
            <a:custGeom>
              <a:avLst/>
              <a:gdLst>
                <a:gd name="connsiteX0" fmla="*/ 0 w 72166"/>
                <a:gd name="connsiteY0" fmla="*/ 0 h 216500"/>
                <a:gd name="connsiteX1" fmla="*/ 72167 w 72166"/>
                <a:gd name="connsiteY1" fmla="*/ 0 h 216500"/>
                <a:gd name="connsiteX2" fmla="*/ 72167 w 72166"/>
                <a:gd name="connsiteY2" fmla="*/ 216500 h 216500"/>
                <a:gd name="connsiteX3" fmla="*/ 0 w 72166"/>
                <a:gd name="connsiteY3" fmla="*/ 216500 h 21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66" h="216500">
                  <a:moveTo>
                    <a:pt x="0" y="0"/>
                  </a:moveTo>
                  <a:lnTo>
                    <a:pt x="72167" y="0"/>
                  </a:lnTo>
                  <a:lnTo>
                    <a:pt x="72167" y="216500"/>
                  </a:lnTo>
                  <a:lnTo>
                    <a:pt x="0" y="216500"/>
                  </a:ln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4" name="شكل حر: شكل 23">
              <a:extLst>
                <a:ext uri="{FF2B5EF4-FFF2-40B4-BE49-F238E27FC236}">
                  <a16:creationId xmlns:a16="http://schemas.microsoft.com/office/drawing/2014/main" id="{3959B77C-7D11-8EA5-295A-B9ED52EBB39A}"/>
                </a:ext>
              </a:extLst>
            </p:cNvPr>
            <p:cNvSpPr/>
            <p:nvPr/>
          </p:nvSpPr>
          <p:spPr>
            <a:xfrm rot="18900000">
              <a:off x="10764843" y="4623755"/>
              <a:ext cx="217762" cy="72527"/>
            </a:xfrm>
            <a:custGeom>
              <a:avLst/>
              <a:gdLst>
                <a:gd name="connsiteX0" fmla="*/ 0 w 217762"/>
                <a:gd name="connsiteY0" fmla="*/ 0 h 72527"/>
                <a:gd name="connsiteX1" fmla="*/ 217763 w 217762"/>
                <a:gd name="connsiteY1" fmla="*/ 0 h 72527"/>
                <a:gd name="connsiteX2" fmla="*/ 217763 w 217762"/>
                <a:gd name="connsiteY2" fmla="*/ 72528 h 72527"/>
                <a:gd name="connsiteX3" fmla="*/ 0 w 217762"/>
                <a:gd name="connsiteY3" fmla="*/ 72528 h 7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62" h="72527">
                  <a:moveTo>
                    <a:pt x="0" y="0"/>
                  </a:moveTo>
                  <a:lnTo>
                    <a:pt x="217763" y="0"/>
                  </a:lnTo>
                  <a:lnTo>
                    <a:pt x="217763" y="72528"/>
                  </a:lnTo>
                  <a:lnTo>
                    <a:pt x="0" y="72528"/>
                  </a:ln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6693D9E4-C958-65A8-2108-D23799A0E050}"/>
                </a:ext>
              </a:extLst>
            </p:cNvPr>
            <p:cNvSpPr/>
            <p:nvPr/>
          </p:nvSpPr>
          <p:spPr>
            <a:xfrm rot="18900000">
              <a:off x="10239400" y="4550510"/>
              <a:ext cx="72527" cy="217762"/>
            </a:xfrm>
            <a:custGeom>
              <a:avLst/>
              <a:gdLst>
                <a:gd name="connsiteX0" fmla="*/ 0 w 72527"/>
                <a:gd name="connsiteY0" fmla="*/ 0 h 217762"/>
                <a:gd name="connsiteX1" fmla="*/ 72528 w 72527"/>
                <a:gd name="connsiteY1" fmla="*/ 0 h 217762"/>
                <a:gd name="connsiteX2" fmla="*/ 72528 w 72527"/>
                <a:gd name="connsiteY2" fmla="*/ 217763 h 217762"/>
                <a:gd name="connsiteX3" fmla="*/ 0 w 72527"/>
                <a:gd name="connsiteY3" fmla="*/ 217763 h 21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527" h="217762">
                  <a:moveTo>
                    <a:pt x="0" y="0"/>
                  </a:moveTo>
                  <a:lnTo>
                    <a:pt x="72528" y="0"/>
                  </a:lnTo>
                  <a:lnTo>
                    <a:pt x="72528" y="217763"/>
                  </a:lnTo>
                  <a:lnTo>
                    <a:pt x="0" y="217763"/>
                  </a:ln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6" name="شكل حر: شكل 25">
              <a:extLst>
                <a:ext uri="{FF2B5EF4-FFF2-40B4-BE49-F238E27FC236}">
                  <a16:creationId xmlns:a16="http://schemas.microsoft.com/office/drawing/2014/main" id="{214A0DBD-AF65-1670-6094-98850E1C0C75}"/>
                </a:ext>
              </a:extLst>
            </p:cNvPr>
            <p:cNvSpPr/>
            <p:nvPr/>
          </p:nvSpPr>
          <p:spPr>
            <a:xfrm>
              <a:off x="9855083" y="5189448"/>
              <a:ext cx="1443333" cy="148122"/>
            </a:xfrm>
            <a:custGeom>
              <a:avLst/>
              <a:gdLst>
                <a:gd name="connsiteX0" fmla="*/ 1371167 w 1443333"/>
                <a:gd name="connsiteY0" fmla="*/ 22913 h 148122"/>
                <a:gd name="connsiteX1" fmla="*/ 1262917 w 1443333"/>
                <a:gd name="connsiteY1" fmla="*/ 0 h 148122"/>
                <a:gd name="connsiteX2" fmla="*/ 1154667 w 1443333"/>
                <a:gd name="connsiteY2" fmla="*/ 22913 h 148122"/>
                <a:gd name="connsiteX3" fmla="*/ 1082500 w 1443333"/>
                <a:gd name="connsiteY3" fmla="*/ 39872 h 148122"/>
                <a:gd name="connsiteX4" fmla="*/ 1082500 w 1443333"/>
                <a:gd name="connsiteY4" fmla="*/ 39872 h 148122"/>
                <a:gd name="connsiteX5" fmla="*/ 1010333 w 1443333"/>
                <a:gd name="connsiteY5" fmla="*/ 22913 h 148122"/>
                <a:gd name="connsiteX6" fmla="*/ 902083 w 1443333"/>
                <a:gd name="connsiteY6" fmla="*/ 0 h 148122"/>
                <a:gd name="connsiteX7" fmla="*/ 793833 w 1443333"/>
                <a:gd name="connsiteY7" fmla="*/ 22913 h 148122"/>
                <a:gd name="connsiteX8" fmla="*/ 721667 w 1443333"/>
                <a:gd name="connsiteY8" fmla="*/ 39872 h 148122"/>
                <a:gd name="connsiteX9" fmla="*/ 649500 w 1443333"/>
                <a:gd name="connsiteY9" fmla="*/ 22913 h 148122"/>
                <a:gd name="connsiteX10" fmla="*/ 541250 w 1443333"/>
                <a:gd name="connsiteY10" fmla="*/ 0 h 148122"/>
                <a:gd name="connsiteX11" fmla="*/ 433000 w 1443333"/>
                <a:gd name="connsiteY11" fmla="*/ 22913 h 148122"/>
                <a:gd name="connsiteX12" fmla="*/ 360833 w 1443333"/>
                <a:gd name="connsiteY12" fmla="*/ 39872 h 148122"/>
                <a:gd name="connsiteX13" fmla="*/ 288667 w 1443333"/>
                <a:gd name="connsiteY13" fmla="*/ 22913 h 148122"/>
                <a:gd name="connsiteX14" fmla="*/ 180417 w 1443333"/>
                <a:gd name="connsiteY14" fmla="*/ 0 h 148122"/>
                <a:gd name="connsiteX15" fmla="*/ 72167 w 1443333"/>
                <a:gd name="connsiteY15" fmla="*/ 22913 h 148122"/>
                <a:gd name="connsiteX16" fmla="*/ 0 w 1443333"/>
                <a:gd name="connsiteY16" fmla="*/ 39872 h 148122"/>
                <a:gd name="connsiteX17" fmla="*/ 0 w 1443333"/>
                <a:gd name="connsiteY17" fmla="*/ 148122 h 148122"/>
                <a:gd name="connsiteX18" fmla="*/ 108250 w 1443333"/>
                <a:gd name="connsiteY18" fmla="*/ 125209 h 148122"/>
                <a:gd name="connsiteX19" fmla="*/ 180417 w 1443333"/>
                <a:gd name="connsiteY19" fmla="*/ 107167 h 148122"/>
                <a:gd name="connsiteX20" fmla="*/ 252583 w 1443333"/>
                <a:gd name="connsiteY20" fmla="*/ 125209 h 148122"/>
                <a:gd name="connsiteX21" fmla="*/ 360833 w 1443333"/>
                <a:gd name="connsiteY21" fmla="*/ 148122 h 148122"/>
                <a:gd name="connsiteX22" fmla="*/ 469083 w 1443333"/>
                <a:gd name="connsiteY22" fmla="*/ 125209 h 148122"/>
                <a:gd name="connsiteX23" fmla="*/ 541250 w 1443333"/>
                <a:gd name="connsiteY23" fmla="*/ 107167 h 148122"/>
                <a:gd name="connsiteX24" fmla="*/ 613417 w 1443333"/>
                <a:gd name="connsiteY24" fmla="*/ 124127 h 148122"/>
                <a:gd name="connsiteX25" fmla="*/ 721667 w 1443333"/>
                <a:gd name="connsiteY25" fmla="*/ 148122 h 148122"/>
                <a:gd name="connsiteX26" fmla="*/ 829917 w 1443333"/>
                <a:gd name="connsiteY26" fmla="*/ 125209 h 148122"/>
                <a:gd name="connsiteX27" fmla="*/ 902083 w 1443333"/>
                <a:gd name="connsiteY27" fmla="*/ 107167 h 148122"/>
                <a:gd name="connsiteX28" fmla="*/ 974250 w 1443333"/>
                <a:gd name="connsiteY28" fmla="*/ 125209 h 148122"/>
                <a:gd name="connsiteX29" fmla="*/ 1082500 w 1443333"/>
                <a:gd name="connsiteY29" fmla="*/ 148122 h 148122"/>
                <a:gd name="connsiteX30" fmla="*/ 1190750 w 1443333"/>
                <a:gd name="connsiteY30" fmla="*/ 125209 h 148122"/>
                <a:gd name="connsiteX31" fmla="*/ 1262917 w 1443333"/>
                <a:gd name="connsiteY31" fmla="*/ 107167 h 148122"/>
                <a:gd name="connsiteX32" fmla="*/ 1335083 w 1443333"/>
                <a:gd name="connsiteY32" fmla="*/ 124127 h 148122"/>
                <a:gd name="connsiteX33" fmla="*/ 1443333 w 1443333"/>
                <a:gd name="connsiteY33" fmla="*/ 148122 h 148122"/>
                <a:gd name="connsiteX34" fmla="*/ 1443333 w 1443333"/>
                <a:gd name="connsiteY34" fmla="*/ 39872 h 148122"/>
                <a:gd name="connsiteX35" fmla="*/ 1371167 w 1443333"/>
                <a:gd name="connsiteY35" fmla="*/ 22913 h 14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43333" h="148122">
                  <a:moveTo>
                    <a:pt x="1371167" y="22913"/>
                  </a:moveTo>
                  <a:cubicBezTo>
                    <a:pt x="1336646" y="9187"/>
                    <a:pt x="1300039" y="1438"/>
                    <a:pt x="1262917" y="0"/>
                  </a:cubicBezTo>
                  <a:cubicBezTo>
                    <a:pt x="1225794" y="1438"/>
                    <a:pt x="1189188" y="9187"/>
                    <a:pt x="1154667" y="22913"/>
                  </a:cubicBezTo>
                  <a:cubicBezTo>
                    <a:pt x="1131685" y="32424"/>
                    <a:pt x="1107313" y="38151"/>
                    <a:pt x="1082500" y="39872"/>
                  </a:cubicBezTo>
                  <a:lnTo>
                    <a:pt x="1082500" y="39872"/>
                  </a:lnTo>
                  <a:cubicBezTo>
                    <a:pt x="1057687" y="38151"/>
                    <a:pt x="1033315" y="32424"/>
                    <a:pt x="1010333" y="22913"/>
                  </a:cubicBezTo>
                  <a:cubicBezTo>
                    <a:pt x="975812" y="9187"/>
                    <a:pt x="939206" y="1438"/>
                    <a:pt x="902083" y="0"/>
                  </a:cubicBezTo>
                  <a:cubicBezTo>
                    <a:pt x="864961" y="1438"/>
                    <a:pt x="828354" y="9187"/>
                    <a:pt x="793833" y="22913"/>
                  </a:cubicBezTo>
                  <a:cubicBezTo>
                    <a:pt x="770852" y="32424"/>
                    <a:pt x="746479" y="38151"/>
                    <a:pt x="721667" y="39872"/>
                  </a:cubicBezTo>
                  <a:cubicBezTo>
                    <a:pt x="696854" y="38151"/>
                    <a:pt x="672482" y="32424"/>
                    <a:pt x="649500" y="22913"/>
                  </a:cubicBezTo>
                  <a:cubicBezTo>
                    <a:pt x="614979" y="9187"/>
                    <a:pt x="578373" y="1438"/>
                    <a:pt x="541250" y="0"/>
                  </a:cubicBezTo>
                  <a:cubicBezTo>
                    <a:pt x="504128" y="1438"/>
                    <a:pt x="467521" y="9187"/>
                    <a:pt x="433000" y="22913"/>
                  </a:cubicBezTo>
                  <a:cubicBezTo>
                    <a:pt x="410017" y="32424"/>
                    <a:pt x="385646" y="38151"/>
                    <a:pt x="360833" y="39872"/>
                  </a:cubicBezTo>
                  <a:cubicBezTo>
                    <a:pt x="336021" y="38151"/>
                    <a:pt x="311650" y="32424"/>
                    <a:pt x="288667" y="22913"/>
                  </a:cubicBezTo>
                  <a:cubicBezTo>
                    <a:pt x="254146" y="9187"/>
                    <a:pt x="217539" y="1438"/>
                    <a:pt x="180417" y="0"/>
                  </a:cubicBezTo>
                  <a:cubicBezTo>
                    <a:pt x="143294" y="1438"/>
                    <a:pt x="106688" y="9187"/>
                    <a:pt x="72167" y="22913"/>
                  </a:cubicBezTo>
                  <a:cubicBezTo>
                    <a:pt x="49183" y="32424"/>
                    <a:pt x="24813" y="38151"/>
                    <a:pt x="0" y="39872"/>
                  </a:cubicBezTo>
                  <a:lnTo>
                    <a:pt x="0" y="148122"/>
                  </a:lnTo>
                  <a:cubicBezTo>
                    <a:pt x="37123" y="146684"/>
                    <a:pt x="73729" y="138935"/>
                    <a:pt x="108250" y="125209"/>
                  </a:cubicBezTo>
                  <a:cubicBezTo>
                    <a:pt x="131170" y="115330"/>
                    <a:pt x="155543" y="109235"/>
                    <a:pt x="180417" y="107167"/>
                  </a:cubicBezTo>
                  <a:cubicBezTo>
                    <a:pt x="205291" y="109235"/>
                    <a:pt x="229663" y="115330"/>
                    <a:pt x="252583" y="125209"/>
                  </a:cubicBezTo>
                  <a:cubicBezTo>
                    <a:pt x="287104" y="138935"/>
                    <a:pt x="323711" y="146684"/>
                    <a:pt x="360833" y="148122"/>
                  </a:cubicBezTo>
                  <a:cubicBezTo>
                    <a:pt x="397956" y="146684"/>
                    <a:pt x="434562" y="138935"/>
                    <a:pt x="469083" y="125209"/>
                  </a:cubicBezTo>
                  <a:cubicBezTo>
                    <a:pt x="492004" y="115330"/>
                    <a:pt x="516376" y="109235"/>
                    <a:pt x="541250" y="107167"/>
                  </a:cubicBezTo>
                  <a:cubicBezTo>
                    <a:pt x="566063" y="108889"/>
                    <a:pt x="590435" y="114615"/>
                    <a:pt x="613417" y="124127"/>
                  </a:cubicBezTo>
                  <a:cubicBezTo>
                    <a:pt x="647847" y="138306"/>
                    <a:pt x="684470" y="146424"/>
                    <a:pt x="721667" y="148122"/>
                  </a:cubicBezTo>
                  <a:cubicBezTo>
                    <a:pt x="758789" y="146684"/>
                    <a:pt x="795396" y="138935"/>
                    <a:pt x="829917" y="125209"/>
                  </a:cubicBezTo>
                  <a:cubicBezTo>
                    <a:pt x="852837" y="115330"/>
                    <a:pt x="877209" y="109237"/>
                    <a:pt x="902083" y="107167"/>
                  </a:cubicBezTo>
                  <a:cubicBezTo>
                    <a:pt x="926957" y="109237"/>
                    <a:pt x="951330" y="115330"/>
                    <a:pt x="974250" y="125209"/>
                  </a:cubicBezTo>
                  <a:cubicBezTo>
                    <a:pt x="1008771" y="138935"/>
                    <a:pt x="1045377" y="146684"/>
                    <a:pt x="1082500" y="148122"/>
                  </a:cubicBezTo>
                  <a:cubicBezTo>
                    <a:pt x="1119623" y="146684"/>
                    <a:pt x="1156229" y="138935"/>
                    <a:pt x="1190750" y="125209"/>
                  </a:cubicBezTo>
                  <a:cubicBezTo>
                    <a:pt x="1213670" y="115330"/>
                    <a:pt x="1238043" y="109237"/>
                    <a:pt x="1262917" y="107167"/>
                  </a:cubicBezTo>
                  <a:cubicBezTo>
                    <a:pt x="1287729" y="108889"/>
                    <a:pt x="1312102" y="114615"/>
                    <a:pt x="1335083" y="124127"/>
                  </a:cubicBezTo>
                  <a:cubicBezTo>
                    <a:pt x="1369514" y="138306"/>
                    <a:pt x="1406137" y="146424"/>
                    <a:pt x="1443333" y="148122"/>
                  </a:cubicBezTo>
                  <a:lnTo>
                    <a:pt x="1443333" y="39872"/>
                  </a:lnTo>
                  <a:cubicBezTo>
                    <a:pt x="1418521" y="38151"/>
                    <a:pt x="1394148" y="32424"/>
                    <a:pt x="1371167" y="2291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26964B34-A48B-7631-75E7-E39EB71CFA21}"/>
                </a:ext>
              </a:extLst>
            </p:cNvPr>
            <p:cNvSpPr/>
            <p:nvPr/>
          </p:nvSpPr>
          <p:spPr>
            <a:xfrm>
              <a:off x="10308185" y="4691974"/>
              <a:ext cx="532285" cy="420075"/>
            </a:xfrm>
            <a:custGeom>
              <a:avLst/>
              <a:gdLst>
                <a:gd name="connsiteX0" fmla="*/ 85698 w 532285"/>
                <a:gd name="connsiteY0" fmla="*/ 380204 h 420075"/>
                <a:gd name="connsiteX1" fmla="*/ 193948 w 532285"/>
                <a:gd name="connsiteY1" fmla="*/ 403117 h 420075"/>
                <a:gd name="connsiteX2" fmla="*/ 266115 w 532285"/>
                <a:gd name="connsiteY2" fmla="*/ 420076 h 420075"/>
                <a:gd name="connsiteX3" fmla="*/ 338281 w 532285"/>
                <a:gd name="connsiteY3" fmla="*/ 403117 h 420075"/>
                <a:gd name="connsiteX4" fmla="*/ 446531 w 532285"/>
                <a:gd name="connsiteY4" fmla="*/ 380204 h 420075"/>
                <a:gd name="connsiteX5" fmla="*/ 503002 w 532285"/>
                <a:gd name="connsiteY5" fmla="*/ 387421 h 420075"/>
                <a:gd name="connsiteX6" fmla="*/ 387364 w 532285"/>
                <a:gd name="connsiteY6" fmla="*/ 29284 h 420075"/>
                <a:gd name="connsiteX7" fmla="*/ 29227 w 532285"/>
                <a:gd name="connsiteY7" fmla="*/ 144921 h 420075"/>
                <a:gd name="connsiteX8" fmla="*/ 29227 w 532285"/>
                <a:gd name="connsiteY8" fmla="*/ 387421 h 420075"/>
                <a:gd name="connsiteX9" fmla="*/ 85698 w 532285"/>
                <a:gd name="connsiteY9" fmla="*/ 380204 h 42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2285" h="420075">
                  <a:moveTo>
                    <a:pt x="85698" y="380204"/>
                  </a:moveTo>
                  <a:cubicBezTo>
                    <a:pt x="122820" y="381642"/>
                    <a:pt x="159427" y="389391"/>
                    <a:pt x="193948" y="403117"/>
                  </a:cubicBezTo>
                  <a:cubicBezTo>
                    <a:pt x="216929" y="412628"/>
                    <a:pt x="241302" y="418355"/>
                    <a:pt x="266115" y="420076"/>
                  </a:cubicBezTo>
                  <a:cubicBezTo>
                    <a:pt x="290927" y="418355"/>
                    <a:pt x="315300" y="412628"/>
                    <a:pt x="338281" y="403117"/>
                  </a:cubicBezTo>
                  <a:cubicBezTo>
                    <a:pt x="372802" y="389391"/>
                    <a:pt x="409409" y="381642"/>
                    <a:pt x="446531" y="380204"/>
                  </a:cubicBezTo>
                  <a:cubicBezTo>
                    <a:pt x="465527" y="380974"/>
                    <a:pt x="484422" y="383388"/>
                    <a:pt x="503002" y="387421"/>
                  </a:cubicBezTo>
                  <a:cubicBezTo>
                    <a:pt x="569967" y="256591"/>
                    <a:pt x="518193" y="96248"/>
                    <a:pt x="387364" y="29284"/>
                  </a:cubicBezTo>
                  <a:cubicBezTo>
                    <a:pt x="256535" y="-37681"/>
                    <a:pt x="96191" y="14092"/>
                    <a:pt x="29227" y="144921"/>
                  </a:cubicBezTo>
                  <a:cubicBezTo>
                    <a:pt x="-9742" y="221058"/>
                    <a:pt x="-9742" y="311285"/>
                    <a:pt x="29227" y="387421"/>
                  </a:cubicBezTo>
                  <a:cubicBezTo>
                    <a:pt x="47807" y="383388"/>
                    <a:pt x="66702" y="380974"/>
                    <a:pt x="85698" y="380204"/>
                  </a:cubicBezTo>
                  <a:close/>
                </a:path>
              </a:pathLst>
            </a:custGeom>
            <a:solidFill>
              <a:srgbClr val="FFC000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8" name="شكل حر: شكل 27">
              <a:extLst>
                <a:ext uri="{FF2B5EF4-FFF2-40B4-BE49-F238E27FC236}">
                  <a16:creationId xmlns:a16="http://schemas.microsoft.com/office/drawing/2014/main" id="{7F2CB30A-569F-054D-B312-176983BBDB86}"/>
                </a:ext>
              </a:extLst>
            </p:cNvPr>
            <p:cNvSpPr/>
            <p:nvPr/>
          </p:nvSpPr>
          <p:spPr>
            <a:xfrm>
              <a:off x="9852633" y="5414969"/>
              <a:ext cx="1443333" cy="148122"/>
            </a:xfrm>
            <a:custGeom>
              <a:avLst/>
              <a:gdLst>
                <a:gd name="connsiteX0" fmla="*/ 1371167 w 1443333"/>
                <a:gd name="connsiteY0" fmla="*/ 22913 h 148122"/>
                <a:gd name="connsiteX1" fmla="*/ 1262917 w 1443333"/>
                <a:gd name="connsiteY1" fmla="*/ 0 h 148122"/>
                <a:gd name="connsiteX2" fmla="*/ 1154667 w 1443333"/>
                <a:gd name="connsiteY2" fmla="*/ 22913 h 148122"/>
                <a:gd name="connsiteX3" fmla="*/ 1082500 w 1443333"/>
                <a:gd name="connsiteY3" fmla="*/ 39872 h 148122"/>
                <a:gd name="connsiteX4" fmla="*/ 1082500 w 1443333"/>
                <a:gd name="connsiteY4" fmla="*/ 39872 h 148122"/>
                <a:gd name="connsiteX5" fmla="*/ 1010333 w 1443333"/>
                <a:gd name="connsiteY5" fmla="*/ 22913 h 148122"/>
                <a:gd name="connsiteX6" fmla="*/ 902083 w 1443333"/>
                <a:gd name="connsiteY6" fmla="*/ 0 h 148122"/>
                <a:gd name="connsiteX7" fmla="*/ 793833 w 1443333"/>
                <a:gd name="connsiteY7" fmla="*/ 22913 h 148122"/>
                <a:gd name="connsiteX8" fmla="*/ 721667 w 1443333"/>
                <a:gd name="connsiteY8" fmla="*/ 39872 h 148122"/>
                <a:gd name="connsiteX9" fmla="*/ 649500 w 1443333"/>
                <a:gd name="connsiteY9" fmla="*/ 22913 h 148122"/>
                <a:gd name="connsiteX10" fmla="*/ 541250 w 1443333"/>
                <a:gd name="connsiteY10" fmla="*/ 0 h 148122"/>
                <a:gd name="connsiteX11" fmla="*/ 433000 w 1443333"/>
                <a:gd name="connsiteY11" fmla="*/ 22913 h 148122"/>
                <a:gd name="connsiteX12" fmla="*/ 360833 w 1443333"/>
                <a:gd name="connsiteY12" fmla="*/ 39872 h 148122"/>
                <a:gd name="connsiteX13" fmla="*/ 288667 w 1443333"/>
                <a:gd name="connsiteY13" fmla="*/ 22913 h 148122"/>
                <a:gd name="connsiteX14" fmla="*/ 180417 w 1443333"/>
                <a:gd name="connsiteY14" fmla="*/ 0 h 148122"/>
                <a:gd name="connsiteX15" fmla="*/ 72167 w 1443333"/>
                <a:gd name="connsiteY15" fmla="*/ 22913 h 148122"/>
                <a:gd name="connsiteX16" fmla="*/ 0 w 1443333"/>
                <a:gd name="connsiteY16" fmla="*/ 39872 h 148122"/>
                <a:gd name="connsiteX17" fmla="*/ 0 w 1443333"/>
                <a:gd name="connsiteY17" fmla="*/ 148122 h 148122"/>
                <a:gd name="connsiteX18" fmla="*/ 108250 w 1443333"/>
                <a:gd name="connsiteY18" fmla="*/ 125209 h 148122"/>
                <a:gd name="connsiteX19" fmla="*/ 180417 w 1443333"/>
                <a:gd name="connsiteY19" fmla="*/ 107168 h 148122"/>
                <a:gd name="connsiteX20" fmla="*/ 252583 w 1443333"/>
                <a:gd name="connsiteY20" fmla="*/ 125209 h 148122"/>
                <a:gd name="connsiteX21" fmla="*/ 360833 w 1443333"/>
                <a:gd name="connsiteY21" fmla="*/ 148122 h 148122"/>
                <a:gd name="connsiteX22" fmla="*/ 469083 w 1443333"/>
                <a:gd name="connsiteY22" fmla="*/ 125209 h 148122"/>
                <a:gd name="connsiteX23" fmla="*/ 541250 w 1443333"/>
                <a:gd name="connsiteY23" fmla="*/ 107168 h 148122"/>
                <a:gd name="connsiteX24" fmla="*/ 613417 w 1443333"/>
                <a:gd name="connsiteY24" fmla="*/ 124127 h 148122"/>
                <a:gd name="connsiteX25" fmla="*/ 721667 w 1443333"/>
                <a:gd name="connsiteY25" fmla="*/ 148122 h 148122"/>
                <a:gd name="connsiteX26" fmla="*/ 829917 w 1443333"/>
                <a:gd name="connsiteY26" fmla="*/ 125209 h 148122"/>
                <a:gd name="connsiteX27" fmla="*/ 902083 w 1443333"/>
                <a:gd name="connsiteY27" fmla="*/ 107168 h 148122"/>
                <a:gd name="connsiteX28" fmla="*/ 974250 w 1443333"/>
                <a:gd name="connsiteY28" fmla="*/ 125209 h 148122"/>
                <a:gd name="connsiteX29" fmla="*/ 1082500 w 1443333"/>
                <a:gd name="connsiteY29" fmla="*/ 148122 h 148122"/>
                <a:gd name="connsiteX30" fmla="*/ 1190750 w 1443333"/>
                <a:gd name="connsiteY30" fmla="*/ 125209 h 148122"/>
                <a:gd name="connsiteX31" fmla="*/ 1262917 w 1443333"/>
                <a:gd name="connsiteY31" fmla="*/ 107168 h 148122"/>
                <a:gd name="connsiteX32" fmla="*/ 1335083 w 1443333"/>
                <a:gd name="connsiteY32" fmla="*/ 124127 h 148122"/>
                <a:gd name="connsiteX33" fmla="*/ 1443333 w 1443333"/>
                <a:gd name="connsiteY33" fmla="*/ 148122 h 148122"/>
                <a:gd name="connsiteX34" fmla="*/ 1443333 w 1443333"/>
                <a:gd name="connsiteY34" fmla="*/ 39872 h 148122"/>
                <a:gd name="connsiteX35" fmla="*/ 1371167 w 1443333"/>
                <a:gd name="connsiteY35" fmla="*/ 22913 h 14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43333" h="148122">
                  <a:moveTo>
                    <a:pt x="1371167" y="22913"/>
                  </a:moveTo>
                  <a:cubicBezTo>
                    <a:pt x="1336646" y="9187"/>
                    <a:pt x="1300039" y="1438"/>
                    <a:pt x="1262917" y="0"/>
                  </a:cubicBezTo>
                  <a:cubicBezTo>
                    <a:pt x="1225794" y="1438"/>
                    <a:pt x="1189188" y="9187"/>
                    <a:pt x="1154667" y="22913"/>
                  </a:cubicBezTo>
                  <a:cubicBezTo>
                    <a:pt x="1131685" y="32424"/>
                    <a:pt x="1107313" y="38151"/>
                    <a:pt x="1082500" y="39872"/>
                  </a:cubicBezTo>
                  <a:lnTo>
                    <a:pt x="1082500" y="39872"/>
                  </a:lnTo>
                  <a:cubicBezTo>
                    <a:pt x="1057687" y="38151"/>
                    <a:pt x="1033315" y="32424"/>
                    <a:pt x="1010333" y="22913"/>
                  </a:cubicBezTo>
                  <a:cubicBezTo>
                    <a:pt x="975812" y="9187"/>
                    <a:pt x="939206" y="1438"/>
                    <a:pt x="902083" y="0"/>
                  </a:cubicBezTo>
                  <a:cubicBezTo>
                    <a:pt x="864961" y="1438"/>
                    <a:pt x="828354" y="9187"/>
                    <a:pt x="793833" y="22913"/>
                  </a:cubicBezTo>
                  <a:cubicBezTo>
                    <a:pt x="770852" y="32424"/>
                    <a:pt x="746479" y="38151"/>
                    <a:pt x="721667" y="39872"/>
                  </a:cubicBezTo>
                  <a:cubicBezTo>
                    <a:pt x="696854" y="38151"/>
                    <a:pt x="672482" y="32424"/>
                    <a:pt x="649500" y="22913"/>
                  </a:cubicBezTo>
                  <a:cubicBezTo>
                    <a:pt x="614979" y="9187"/>
                    <a:pt x="578373" y="1438"/>
                    <a:pt x="541250" y="0"/>
                  </a:cubicBezTo>
                  <a:cubicBezTo>
                    <a:pt x="504128" y="1438"/>
                    <a:pt x="467521" y="9187"/>
                    <a:pt x="433000" y="22913"/>
                  </a:cubicBezTo>
                  <a:cubicBezTo>
                    <a:pt x="410017" y="32424"/>
                    <a:pt x="385646" y="38151"/>
                    <a:pt x="360833" y="39872"/>
                  </a:cubicBezTo>
                  <a:cubicBezTo>
                    <a:pt x="336021" y="38151"/>
                    <a:pt x="311650" y="32424"/>
                    <a:pt x="288667" y="22913"/>
                  </a:cubicBezTo>
                  <a:cubicBezTo>
                    <a:pt x="254146" y="9187"/>
                    <a:pt x="217539" y="1438"/>
                    <a:pt x="180417" y="0"/>
                  </a:cubicBezTo>
                  <a:cubicBezTo>
                    <a:pt x="143294" y="1438"/>
                    <a:pt x="106688" y="9187"/>
                    <a:pt x="72167" y="22913"/>
                  </a:cubicBezTo>
                  <a:cubicBezTo>
                    <a:pt x="49183" y="32424"/>
                    <a:pt x="24813" y="38151"/>
                    <a:pt x="0" y="39872"/>
                  </a:cubicBezTo>
                  <a:lnTo>
                    <a:pt x="0" y="148122"/>
                  </a:lnTo>
                  <a:cubicBezTo>
                    <a:pt x="37123" y="146684"/>
                    <a:pt x="73729" y="138935"/>
                    <a:pt x="108250" y="125209"/>
                  </a:cubicBezTo>
                  <a:cubicBezTo>
                    <a:pt x="131170" y="115330"/>
                    <a:pt x="155543" y="109235"/>
                    <a:pt x="180417" y="107168"/>
                  </a:cubicBezTo>
                  <a:cubicBezTo>
                    <a:pt x="205291" y="109235"/>
                    <a:pt x="229663" y="115330"/>
                    <a:pt x="252583" y="125209"/>
                  </a:cubicBezTo>
                  <a:cubicBezTo>
                    <a:pt x="287104" y="138935"/>
                    <a:pt x="323711" y="146684"/>
                    <a:pt x="360833" y="148122"/>
                  </a:cubicBezTo>
                  <a:cubicBezTo>
                    <a:pt x="397956" y="146684"/>
                    <a:pt x="434562" y="138935"/>
                    <a:pt x="469083" y="125209"/>
                  </a:cubicBezTo>
                  <a:cubicBezTo>
                    <a:pt x="492004" y="115330"/>
                    <a:pt x="516376" y="109235"/>
                    <a:pt x="541250" y="107168"/>
                  </a:cubicBezTo>
                  <a:cubicBezTo>
                    <a:pt x="566063" y="108889"/>
                    <a:pt x="590435" y="114615"/>
                    <a:pt x="613417" y="124127"/>
                  </a:cubicBezTo>
                  <a:cubicBezTo>
                    <a:pt x="647847" y="138306"/>
                    <a:pt x="684470" y="146424"/>
                    <a:pt x="721667" y="148122"/>
                  </a:cubicBezTo>
                  <a:cubicBezTo>
                    <a:pt x="758789" y="146684"/>
                    <a:pt x="795396" y="138935"/>
                    <a:pt x="829917" y="125209"/>
                  </a:cubicBezTo>
                  <a:cubicBezTo>
                    <a:pt x="852837" y="115330"/>
                    <a:pt x="877209" y="109237"/>
                    <a:pt x="902083" y="107168"/>
                  </a:cubicBezTo>
                  <a:cubicBezTo>
                    <a:pt x="926957" y="109237"/>
                    <a:pt x="951330" y="115330"/>
                    <a:pt x="974250" y="125209"/>
                  </a:cubicBezTo>
                  <a:cubicBezTo>
                    <a:pt x="1008771" y="138935"/>
                    <a:pt x="1045377" y="146684"/>
                    <a:pt x="1082500" y="148122"/>
                  </a:cubicBezTo>
                  <a:cubicBezTo>
                    <a:pt x="1119623" y="146684"/>
                    <a:pt x="1156229" y="138935"/>
                    <a:pt x="1190750" y="125209"/>
                  </a:cubicBezTo>
                  <a:cubicBezTo>
                    <a:pt x="1213670" y="115330"/>
                    <a:pt x="1238043" y="109237"/>
                    <a:pt x="1262917" y="107168"/>
                  </a:cubicBezTo>
                  <a:cubicBezTo>
                    <a:pt x="1287729" y="108889"/>
                    <a:pt x="1312102" y="114615"/>
                    <a:pt x="1335083" y="124127"/>
                  </a:cubicBezTo>
                  <a:cubicBezTo>
                    <a:pt x="1369514" y="138306"/>
                    <a:pt x="1406137" y="146424"/>
                    <a:pt x="1443333" y="148122"/>
                  </a:cubicBezTo>
                  <a:lnTo>
                    <a:pt x="1443333" y="39872"/>
                  </a:lnTo>
                  <a:cubicBezTo>
                    <a:pt x="1418521" y="38151"/>
                    <a:pt x="1394148" y="32424"/>
                    <a:pt x="1371167" y="2291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sp>
        <p:nvSpPr>
          <p:cNvPr id="19" name="رسم 9" descr="مبنى">
            <a:extLst>
              <a:ext uri="{FF2B5EF4-FFF2-40B4-BE49-F238E27FC236}">
                <a16:creationId xmlns:a16="http://schemas.microsoft.com/office/drawing/2014/main" id="{32BA39F0-ABDA-0FD3-9809-A4B3C6B322D4}"/>
              </a:ext>
            </a:extLst>
          </p:cNvPr>
          <p:cNvSpPr/>
          <p:nvPr/>
        </p:nvSpPr>
        <p:spPr>
          <a:xfrm>
            <a:off x="7383826" y="4396800"/>
            <a:ext cx="1010333" cy="1515500"/>
          </a:xfrm>
          <a:custGeom>
            <a:avLst/>
            <a:gdLst>
              <a:gd name="connsiteX0" fmla="*/ 811875 w 1010333"/>
              <a:gd name="connsiteY0" fmla="*/ 414958 h 1515500"/>
              <a:gd name="connsiteX1" fmla="*/ 703625 w 1010333"/>
              <a:gd name="connsiteY1" fmla="*/ 414958 h 1515500"/>
              <a:gd name="connsiteX2" fmla="*/ 703625 w 1010333"/>
              <a:gd name="connsiteY2" fmla="*/ 306708 h 1515500"/>
              <a:gd name="connsiteX3" fmla="*/ 811875 w 1010333"/>
              <a:gd name="connsiteY3" fmla="*/ 306708 h 1515500"/>
              <a:gd name="connsiteX4" fmla="*/ 811875 w 1010333"/>
              <a:gd name="connsiteY4" fmla="*/ 414958 h 1515500"/>
              <a:gd name="connsiteX5" fmla="*/ 811875 w 1010333"/>
              <a:gd name="connsiteY5" fmla="*/ 703625 h 1515500"/>
              <a:gd name="connsiteX6" fmla="*/ 703625 w 1010333"/>
              <a:gd name="connsiteY6" fmla="*/ 703625 h 1515500"/>
              <a:gd name="connsiteX7" fmla="*/ 703625 w 1010333"/>
              <a:gd name="connsiteY7" fmla="*/ 595375 h 1515500"/>
              <a:gd name="connsiteX8" fmla="*/ 811875 w 1010333"/>
              <a:gd name="connsiteY8" fmla="*/ 595375 h 1515500"/>
              <a:gd name="connsiteX9" fmla="*/ 811875 w 1010333"/>
              <a:gd name="connsiteY9" fmla="*/ 703625 h 1515500"/>
              <a:gd name="connsiteX10" fmla="*/ 811875 w 1010333"/>
              <a:gd name="connsiteY10" fmla="*/ 992292 h 1515500"/>
              <a:gd name="connsiteX11" fmla="*/ 703625 w 1010333"/>
              <a:gd name="connsiteY11" fmla="*/ 992292 h 1515500"/>
              <a:gd name="connsiteX12" fmla="*/ 703625 w 1010333"/>
              <a:gd name="connsiteY12" fmla="*/ 884042 h 1515500"/>
              <a:gd name="connsiteX13" fmla="*/ 811875 w 1010333"/>
              <a:gd name="connsiteY13" fmla="*/ 884042 h 1515500"/>
              <a:gd name="connsiteX14" fmla="*/ 811875 w 1010333"/>
              <a:gd name="connsiteY14" fmla="*/ 992292 h 1515500"/>
              <a:gd name="connsiteX15" fmla="*/ 811875 w 1010333"/>
              <a:gd name="connsiteY15" fmla="*/ 1280958 h 1515500"/>
              <a:gd name="connsiteX16" fmla="*/ 703625 w 1010333"/>
              <a:gd name="connsiteY16" fmla="*/ 1280958 h 1515500"/>
              <a:gd name="connsiteX17" fmla="*/ 703625 w 1010333"/>
              <a:gd name="connsiteY17" fmla="*/ 1172708 h 1515500"/>
              <a:gd name="connsiteX18" fmla="*/ 811875 w 1010333"/>
              <a:gd name="connsiteY18" fmla="*/ 1172708 h 1515500"/>
              <a:gd name="connsiteX19" fmla="*/ 811875 w 1010333"/>
              <a:gd name="connsiteY19" fmla="*/ 1280958 h 1515500"/>
              <a:gd name="connsiteX20" fmla="*/ 559292 w 1010333"/>
              <a:gd name="connsiteY20" fmla="*/ 414958 h 1515500"/>
              <a:gd name="connsiteX21" fmla="*/ 451042 w 1010333"/>
              <a:gd name="connsiteY21" fmla="*/ 414958 h 1515500"/>
              <a:gd name="connsiteX22" fmla="*/ 451042 w 1010333"/>
              <a:gd name="connsiteY22" fmla="*/ 306708 h 1515500"/>
              <a:gd name="connsiteX23" fmla="*/ 559292 w 1010333"/>
              <a:gd name="connsiteY23" fmla="*/ 306708 h 1515500"/>
              <a:gd name="connsiteX24" fmla="*/ 559292 w 1010333"/>
              <a:gd name="connsiteY24" fmla="*/ 414958 h 1515500"/>
              <a:gd name="connsiteX25" fmla="*/ 559292 w 1010333"/>
              <a:gd name="connsiteY25" fmla="*/ 703625 h 1515500"/>
              <a:gd name="connsiteX26" fmla="*/ 451042 w 1010333"/>
              <a:gd name="connsiteY26" fmla="*/ 703625 h 1515500"/>
              <a:gd name="connsiteX27" fmla="*/ 451042 w 1010333"/>
              <a:gd name="connsiteY27" fmla="*/ 595375 h 1515500"/>
              <a:gd name="connsiteX28" fmla="*/ 559292 w 1010333"/>
              <a:gd name="connsiteY28" fmla="*/ 595375 h 1515500"/>
              <a:gd name="connsiteX29" fmla="*/ 559292 w 1010333"/>
              <a:gd name="connsiteY29" fmla="*/ 703625 h 1515500"/>
              <a:gd name="connsiteX30" fmla="*/ 559292 w 1010333"/>
              <a:gd name="connsiteY30" fmla="*/ 992292 h 1515500"/>
              <a:gd name="connsiteX31" fmla="*/ 451042 w 1010333"/>
              <a:gd name="connsiteY31" fmla="*/ 992292 h 1515500"/>
              <a:gd name="connsiteX32" fmla="*/ 451042 w 1010333"/>
              <a:gd name="connsiteY32" fmla="*/ 884042 h 1515500"/>
              <a:gd name="connsiteX33" fmla="*/ 559292 w 1010333"/>
              <a:gd name="connsiteY33" fmla="*/ 884042 h 1515500"/>
              <a:gd name="connsiteX34" fmla="*/ 559292 w 1010333"/>
              <a:gd name="connsiteY34" fmla="*/ 992292 h 1515500"/>
              <a:gd name="connsiteX35" fmla="*/ 559292 w 1010333"/>
              <a:gd name="connsiteY35" fmla="*/ 1389208 h 1515500"/>
              <a:gd name="connsiteX36" fmla="*/ 451042 w 1010333"/>
              <a:gd name="connsiteY36" fmla="*/ 1389208 h 1515500"/>
              <a:gd name="connsiteX37" fmla="*/ 451042 w 1010333"/>
              <a:gd name="connsiteY37" fmla="*/ 1172708 h 1515500"/>
              <a:gd name="connsiteX38" fmla="*/ 559292 w 1010333"/>
              <a:gd name="connsiteY38" fmla="*/ 1172708 h 1515500"/>
              <a:gd name="connsiteX39" fmla="*/ 559292 w 1010333"/>
              <a:gd name="connsiteY39" fmla="*/ 1389208 h 1515500"/>
              <a:gd name="connsiteX40" fmla="*/ 306708 w 1010333"/>
              <a:gd name="connsiteY40" fmla="*/ 414958 h 1515500"/>
              <a:gd name="connsiteX41" fmla="*/ 198458 w 1010333"/>
              <a:gd name="connsiteY41" fmla="*/ 414958 h 1515500"/>
              <a:gd name="connsiteX42" fmla="*/ 198458 w 1010333"/>
              <a:gd name="connsiteY42" fmla="*/ 306708 h 1515500"/>
              <a:gd name="connsiteX43" fmla="*/ 306708 w 1010333"/>
              <a:gd name="connsiteY43" fmla="*/ 306708 h 1515500"/>
              <a:gd name="connsiteX44" fmla="*/ 306708 w 1010333"/>
              <a:gd name="connsiteY44" fmla="*/ 414958 h 1515500"/>
              <a:gd name="connsiteX45" fmla="*/ 306708 w 1010333"/>
              <a:gd name="connsiteY45" fmla="*/ 703625 h 1515500"/>
              <a:gd name="connsiteX46" fmla="*/ 198458 w 1010333"/>
              <a:gd name="connsiteY46" fmla="*/ 703625 h 1515500"/>
              <a:gd name="connsiteX47" fmla="*/ 198458 w 1010333"/>
              <a:gd name="connsiteY47" fmla="*/ 595375 h 1515500"/>
              <a:gd name="connsiteX48" fmla="*/ 306708 w 1010333"/>
              <a:gd name="connsiteY48" fmla="*/ 595375 h 1515500"/>
              <a:gd name="connsiteX49" fmla="*/ 306708 w 1010333"/>
              <a:gd name="connsiteY49" fmla="*/ 703625 h 1515500"/>
              <a:gd name="connsiteX50" fmla="*/ 306708 w 1010333"/>
              <a:gd name="connsiteY50" fmla="*/ 992292 h 1515500"/>
              <a:gd name="connsiteX51" fmla="*/ 198458 w 1010333"/>
              <a:gd name="connsiteY51" fmla="*/ 992292 h 1515500"/>
              <a:gd name="connsiteX52" fmla="*/ 198458 w 1010333"/>
              <a:gd name="connsiteY52" fmla="*/ 884042 h 1515500"/>
              <a:gd name="connsiteX53" fmla="*/ 306708 w 1010333"/>
              <a:gd name="connsiteY53" fmla="*/ 884042 h 1515500"/>
              <a:gd name="connsiteX54" fmla="*/ 306708 w 1010333"/>
              <a:gd name="connsiteY54" fmla="*/ 992292 h 1515500"/>
              <a:gd name="connsiteX55" fmla="*/ 306708 w 1010333"/>
              <a:gd name="connsiteY55" fmla="*/ 1280958 h 1515500"/>
              <a:gd name="connsiteX56" fmla="*/ 198458 w 1010333"/>
              <a:gd name="connsiteY56" fmla="*/ 1280958 h 1515500"/>
              <a:gd name="connsiteX57" fmla="*/ 198458 w 1010333"/>
              <a:gd name="connsiteY57" fmla="*/ 1172708 h 1515500"/>
              <a:gd name="connsiteX58" fmla="*/ 306708 w 1010333"/>
              <a:gd name="connsiteY58" fmla="*/ 1172708 h 1515500"/>
              <a:gd name="connsiteX59" fmla="*/ 306708 w 1010333"/>
              <a:gd name="connsiteY59" fmla="*/ 1280958 h 1515500"/>
              <a:gd name="connsiteX60" fmla="*/ 938167 w 1010333"/>
              <a:gd name="connsiteY60" fmla="*/ 1389208 h 1515500"/>
              <a:gd name="connsiteX61" fmla="*/ 938167 w 1010333"/>
              <a:gd name="connsiteY61" fmla="*/ 180417 h 1515500"/>
              <a:gd name="connsiteX62" fmla="*/ 884042 w 1010333"/>
              <a:gd name="connsiteY62" fmla="*/ 180417 h 1515500"/>
              <a:gd name="connsiteX63" fmla="*/ 884042 w 1010333"/>
              <a:gd name="connsiteY63" fmla="*/ 72167 h 1515500"/>
              <a:gd name="connsiteX64" fmla="*/ 829917 w 1010333"/>
              <a:gd name="connsiteY64" fmla="*/ 72167 h 1515500"/>
              <a:gd name="connsiteX65" fmla="*/ 829917 w 1010333"/>
              <a:gd name="connsiteY65" fmla="*/ 0 h 1515500"/>
              <a:gd name="connsiteX66" fmla="*/ 180417 w 1010333"/>
              <a:gd name="connsiteY66" fmla="*/ 0 h 1515500"/>
              <a:gd name="connsiteX67" fmla="*/ 180417 w 1010333"/>
              <a:gd name="connsiteY67" fmla="*/ 72167 h 1515500"/>
              <a:gd name="connsiteX68" fmla="*/ 126292 w 1010333"/>
              <a:gd name="connsiteY68" fmla="*/ 72167 h 1515500"/>
              <a:gd name="connsiteX69" fmla="*/ 126292 w 1010333"/>
              <a:gd name="connsiteY69" fmla="*/ 180417 h 1515500"/>
              <a:gd name="connsiteX70" fmla="*/ 72167 w 1010333"/>
              <a:gd name="connsiteY70" fmla="*/ 180417 h 1515500"/>
              <a:gd name="connsiteX71" fmla="*/ 72167 w 1010333"/>
              <a:gd name="connsiteY71" fmla="*/ 1389208 h 1515500"/>
              <a:gd name="connsiteX72" fmla="*/ 0 w 1010333"/>
              <a:gd name="connsiteY72" fmla="*/ 1389208 h 1515500"/>
              <a:gd name="connsiteX73" fmla="*/ 0 w 1010333"/>
              <a:gd name="connsiteY73" fmla="*/ 1515500 h 1515500"/>
              <a:gd name="connsiteX74" fmla="*/ 1010333 w 1010333"/>
              <a:gd name="connsiteY74" fmla="*/ 1515500 h 1515500"/>
              <a:gd name="connsiteX75" fmla="*/ 1010333 w 1010333"/>
              <a:gd name="connsiteY75" fmla="*/ 1389208 h 1515500"/>
              <a:gd name="connsiteX76" fmla="*/ 938167 w 1010333"/>
              <a:gd name="connsiteY76" fmla="*/ 1389208 h 151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010333" h="1515500">
                <a:moveTo>
                  <a:pt x="811875" y="414958"/>
                </a:moveTo>
                <a:lnTo>
                  <a:pt x="703625" y="414958"/>
                </a:lnTo>
                <a:lnTo>
                  <a:pt x="703625" y="306708"/>
                </a:lnTo>
                <a:lnTo>
                  <a:pt x="811875" y="306708"/>
                </a:lnTo>
                <a:lnTo>
                  <a:pt x="811875" y="414958"/>
                </a:lnTo>
                <a:close/>
                <a:moveTo>
                  <a:pt x="811875" y="703625"/>
                </a:moveTo>
                <a:lnTo>
                  <a:pt x="703625" y="703625"/>
                </a:lnTo>
                <a:lnTo>
                  <a:pt x="703625" y="595375"/>
                </a:lnTo>
                <a:lnTo>
                  <a:pt x="811875" y="595375"/>
                </a:lnTo>
                <a:lnTo>
                  <a:pt x="811875" y="703625"/>
                </a:lnTo>
                <a:close/>
                <a:moveTo>
                  <a:pt x="811875" y="992292"/>
                </a:moveTo>
                <a:lnTo>
                  <a:pt x="703625" y="992292"/>
                </a:lnTo>
                <a:lnTo>
                  <a:pt x="703625" y="884042"/>
                </a:lnTo>
                <a:lnTo>
                  <a:pt x="811875" y="884042"/>
                </a:lnTo>
                <a:lnTo>
                  <a:pt x="811875" y="992292"/>
                </a:lnTo>
                <a:close/>
                <a:moveTo>
                  <a:pt x="811875" y="1280958"/>
                </a:moveTo>
                <a:lnTo>
                  <a:pt x="703625" y="1280958"/>
                </a:lnTo>
                <a:lnTo>
                  <a:pt x="703625" y="1172708"/>
                </a:lnTo>
                <a:lnTo>
                  <a:pt x="811875" y="1172708"/>
                </a:lnTo>
                <a:lnTo>
                  <a:pt x="811875" y="1280958"/>
                </a:lnTo>
                <a:close/>
                <a:moveTo>
                  <a:pt x="559292" y="414958"/>
                </a:moveTo>
                <a:lnTo>
                  <a:pt x="451042" y="414958"/>
                </a:lnTo>
                <a:lnTo>
                  <a:pt x="451042" y="306708"/>
                </a:lnTo>
                <a:lnTo>
                  <a:pt x="559292" y="306708"/>
                </a:lnTo>
                <a:lnTo>
                  <a:pt x="559292" y="414958"/>
                </a:lnTo>
                <a:close/>
                <a:moveTo>
                  <a:pt x="559292" y="703625"/>
                </a:moveTo>
                <a:lnTo>
                  <a:pt x="451042" y="703625"/>
                </a:lnTo>
                <a:lnTo>
                  <a:pt x="451042" y="595375"/>
                </a:lnTo>
                <a:lnTo>
                  <a:pt x="559292" y="595375"/>
                </a:lnTo>
                <a:lnTo>
                  <a:pt x="559292" y="703625"/>
                </a:lnTo>
                <a:close/>
                <a:moveTo>
                  <a:pt x="559292" y="992292"/>
                </a:moveTo>
                <a:lnTo>
                  <a:pt x="451042" y="992292"/>
                </a:lnTo>
                <a:lnTo>
                  <a:pt x="451042" y="884042"/>
                </a:lnTo>
                <a:lnTo>
                  <a:pt x="559292" y="884042"/>
                </a:lnTo>
                <a:lnTo>
                  <a:pt x="559292" y="992292"/>
                </a:lnTo>
                <a:close/>
                <a:moveTo>
                  <a:pt x="559292" y="1389208"/>
                </a:moveTo>
                <a:lnTo>
                  <a:pt x="451042" y="1389208"/>
                </a:lnTo>
                <a:lnTo>
                  <a:pt x="451042" y="1172708"/>
                </a:lnTo>
                <a:lnTo>
                  <a:pt x="559292" y="1172708"/>
                </a:lnTo>
                <a:lnTo>
                  <a:pt x="559292" y="1389208"/>
                </a:lnTo>
                <a:close/>
                <a:moveTo>
                  <a:pt x="306708" y="414958"/>
                </a:moveTo>
                <a:lnTo>
                  <a:pt x="198458" y="414958"/>
                </a:lnTo>
                <a:lnTo>
                  <a:pt x="198458" y="306708"/>
                </a:lnTo>
                <a:lnTo>
                  <a:pt x="306708" y="306708"/>
                </a:lnTo>
                <a:lnTo>
                  <a:pt x="306708" y="414958"/>
                </a:lnTo>
                <a:close/>
                <a:moveTo>
                  <a:pt x="306708" y="703625"/>
                </a:moveTo>
                <a:lnTo>
                  <a:pt x="198458" y="703625"/>
                </a:lnTo>
                <a:lnTo>
                  <a:pt x="198458" y="595375"/>
                </a:lnTo>
                <a:lnTo>
                  <a:pt x="306708" y="595375"/>
                </a:lnTo>
                <a:lnTo>
                  <a:pt x="306708" y="703625"/>
                </a:lnTo>
                <a:close/>
                <a:moveTo>
                  <a:pt x="306708" y="992292"/>
                </a:moveTo>
                <a:lnTo>
                  <a:pt x="198458" y="992292"/>
                </a:lnTo>
                <a:lnTo>
                  <a:pt x="198458" y="884042"/>
                </a:lnTo>
                <a:lnTo>
                  <a:pt x="306708" y="884042"/>
                </a:lnTo>
                <a:lnTo>
                  <a:pt x="306708" y="992292"/>
                </a:lnTo>
                <a:close/>
                <a:moveTo>
                  <a:pt x="306708" y="1280958"/>
                </a:moveTo>
                <a:lnTo>
                  <a:pt x="198458" y="1280958"/>
                </a:lnTo>
                <a:lnTo>
                  <a:pt x="198458" y="1172708"/>
                </a:lnTo>
                <a:lnTo>
                  <a:pt x="306708" y="1172708"/>
                </a:lnTo>
                <a:lnTo>
                  <a:pt x="306708" y="1280958"/>
                </a:lnTo>
                <a:close/>
                <a:moveTo>
                  <a:pt x="938167" y="1389208"/>
                </a:moveTo>
                <a:lnTo>
                  <a:pt x="938167" y="180417"/>
                </a:lnTo>
                <a:lnTo>
                  <a:pt x="884042" y="180417"/>
                </a:lnTo>
                <a:lnTo>
                  <a:pt x="884042" y="72167"/>
                </a:lnTo>
                <a:lnTo>
                  <a:pt x="829917" y="72167"/>
                </a:lnTo>
                <a:lnTo>
                  <a:pt x="829917" y="0"/>
                </a:lnTo>
                <a:lnTo>
                  <a:pt x="180417" y="0"/>
                </a:lnTo>
                <a:lnTo>
                  <a:pt x="180417" y="72167"/>
                </a:lnTo>
                <a:lnTo>
                  <a:pt x="126292" y="72167"/>
                </a:lnTo>
                <a:lnTo>
                  <a:pt x="126292" y="180417"/>
                </a:lnTo>
                <a:lnTo>
                  <a:pt x="72167" y="180417"/>
                </a:lnTo>
                <a:lnTo>
                  <a:pt x="72167" y="1389208"/>
                </a:lnTo>
                <a:lnTo>
                  <a:pt x="0" y="1389208"/>
                </a:lnTo>
                <a:lnTo>
                  <a:pt x="0" y="1515500"/>
                </a:lnTo>
                <a:lnTo>
                  <a:pt x="1010333" y="1515500"/>
                </a:lnTo>
                <a:lnTo>
                  <a:pt x="1010333" y="1389208"/>
                </a:lnTo>
                <a:lnTo>
                  <a:pt x="938167" y="138920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17959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B9EE2ACF-A63B-B52A-A3F0-3C5BF9762A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41846" r="16979" b="12920"/>
          <a:stretch/>
        </p:blipFill>
        <p:spPr>
          <a:xfrm>
            <a:off x="15061686" y="1160418"/>
            <a:ext cx="11513503" cy="4089401"/>
          </a:xfrm>
          <a:prstGeom prst="rect">
            <a:avLst/>
          </a:prstGeom>
        </p:spPr>
      </p:pic>
      <p:pic>
        <p:nvPicPr>
          <p:cNvPr id="2" name="Picture 2" descr="موسم الحج.. 24 كبسولة فندقية لأول مرة">
            <a:extLst>
              <a:ext uri="{FF2B5EF4-FFF2-40B4-BE49-F238E27FC236}">
                <a16:creationId xmlns:a16="http://schemas.microsoft.com/office/drawing/2014/main" id="{FF8FA76C-876E-0FC4-681B-476B160C7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7" y="20095029"/>
            <a:ext cx="5711825" cy="35700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بالصور..هذه الكبسولات الفندقية في مكة لنوم الحجّاج - السبيل">
            <a:extLst>
              <a:ext uri="{FF2B5EF4-FFF2-40B4-BE49-F238E27FC236}">
                <a16:creationId xmlns:a16="http://schemas.microsoft.com/office/drawing/2014/main" id="{6A99D17F-E804-721A-C9D0-37416634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6" y="22903543"/>
            <a:ext cx="5711824" cy="35700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10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موسم الحج.. 24 كبسولة فندقية لأول مرة">
            <a:extLst>
              <a:ext uri="{FF2B5EF4-FFF2-40B4-BE49-F238E27FC236}">
                <a16:creationId xmlns:a16="http://schemas.microsoft.com/office/drawing/2014/main" id="{939DD9FE-1C80-9F6F-9BD4-ABBBC165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90800"/>
            <a:ext cx="5711825" cy="35700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بالصور..هذه الكبسولات الفندقية في مكة لنوم الحجّاج - السبيل">
            <a:extLst>
              <a:ext uri="{FF2B5EF4-FFF2-40B4-BE49-F238E27FC236}">
                <a16:creationId xmlns:a16="http://schemas.microsoft.com/office/drawing/2014/main" id="{1B3FB3EF-072C-2660-8060-B8E6FE2BB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0800"/>
            <a:ext cx="5711824" cy="35700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0A6D34CB-60C2-59D7-5935-1F407F16CDB2}"/>
              </a:ext>
            </a:extLst>
          </p:cNvPr>
          <p:cNvGrpSpPr/>
          <p:nvPr/>
        </p:nvGrpSpPr>
        <p:grpSpPr>
          <a:xfrm>
            <a:off x="0" y="107603"/>
            <a:ext cx="4876800" cy="1000370"/>
            <a:chOff x="-40924" y="349927"/>
            <a:chExt cx="3517076" cy="1000370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F331EC16-D1D6-A435-0D1E-7E479EA04FAD}"/>
                </a:ext>
              </a:extLst>
            </p:cNvPr>
            <p:cNvSpPr/>
            <p:nvPr/>
          </p:nvSpPr>
          <p:spPr>
            <a:xfrm>
              <a:off x="483570" y="496233"/>
              <a:ext cx="2992582" cy="62167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ctr"/>
              <a:r>
                <a:rPr lang="en-US" altLang="zh-CN" sz="3600" b="1" dirty="0">
                  <a:solidFill>
                    <a:schemeClr val="tx1"/>
                  </a:solidFill>
                  <a:latin typeface="MV Boli" panose="02000500030200090000" pitchFamily="2" charset="0"/>
                  <a:ea typeface="方正综艺简体" panose="02010601030101010101" pitchFamily="2" charset="-122"/>
                  <a:cs typeface="MV Boli" panose="02000500030200090000" pitchFamily="2" charset="0"/>
                </a:rPr>
                <a:t>Hajj Capsule</a:t>
              </a:r>
              <a:endParaRPr lang="zh-CN" altLang="en-US" sz="3600" b="1" dirty="0">
                <a:solidFill>
                  <a:schemeClr val="tx1"/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endParaRPr>
            </a:p>
          </p:txBody>
        </p:sp>
        <p:pic>
          <p:nvPicPr>
            <p:cNvPr id="5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2E188A29-7C80-C6BC-C08D-F2E19EED9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924" y="349927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Pair Work Clipart | Free Images at Clker.com - vector clip art online,  royalty free &amp; public domain">
            <a:extLst>
              <a:ext uri="{FF2B5EF4-FFF2-40B4-BE49-F238E27FC236}">
                <a16:creationId xmlns:a16="http://schemas.microsoft.com/office/drawing/2014/main" id="{51254EEF-B61A-4123-FA3F-C1F9FEA96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1"/>
          <a:stretch/>
        </p:blipFill>
        <p:spPr bwMode="auto">
          <a:xfrm>
            <a:off x="7423211" y="17384810"/>
            <a:ext cx="2281117" cy="134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4000B99-AA37-FF43-D25C-B470534B1A40}"/>
              </a:ext>
            </a:extLst>
          </p:cNvPr>
          <p:cNvGrpSpPr/>
          <p:nvPr/>
        </p:nvGrpSpPr>
        <p:grpSpPr>
          <a:xfrm>
            <a:off x="727267" y="24075001"/>
            <a:ext cx="1443333" cy="1172880"/>
            <a:chOff x="1817295" y="4417273"/>
            <a:chExt cx="1443333" cy="1172880"/>
          </a:xfrm>
        </p:grpSpPr>
        <p:sp>
          <p:nvSpPr>
            <p:cNvPr id="7" name="شكل حر: شكل 6">
              <a:extLst>
                <a:ext uri="{FF2B5EF4-FFF2-40B4-BE49-F238E27FC236}">
                  <a16:creationId xmlns:a16="http://schemas.microsoft.com/office/drawing/2014/main" id="{01DD7B2C-4566-F7AB-D1ED-5C62EA47AACD}"/>
                </a:ext>
              </a:extLst>
            </p:cNvPr>
            <p:cNvSpPr/>
            <p:nvPr/>
          </p:nvSpPr>
          <p:spPr>
            <a:xfrm>
              <a:off x="2710252" y="4417273"/>
              <a:ext cx="378980" cy="577505"/>
            </a:xfrm>
            <a:custGeom>
              <a:avLst/>
              <a:gdLst>
                <a:gd name="connsiteX0" fmla="*/ 189543 w 378980"/>
                <a:gd name="connsiteY0" fmla="*/ 265385 h 577505"/>
                <a:gd name="connsiteX1" fmla="*/ 111964 w 378980"/>
                <a:gd name="connsiteY1" fmla="*/ 184198 h 577505"/>
                <a:gd name="connsiteX2" fmla="*/ 191347 w 378980"/>
                <a:gd name="connsiteY2" fmla="*/ 104814 h 577505"/>
                <a:gd name="connsiteX3" fmla="*/ 270730 w 378980"/>
                <a:gd name="connsiteY3" fmla="*/ 184198 h 577505"/>
                <a:gd name="connsiteX4" fmla="*/ 247276 w 378980"/>
                <a:gd name="connsiteY4" fmla="*/ 240127 h 577505"/>
                <a:gd name="connsiteX5" fmla="*/ 189543 w 378980"/>
                <a:gd name="connsiteY5" fmla="*/ 265385 h 577505"/>
                <a:gd name="connsiteX6" fmla="*/ 111964 w 378980"/>
                <a:gd name="connsiteY6" fmla="*/ 14606 h 577505"/>
                <a:gd name="connsiteX7" fmla="*/ 21755 w 378980"/>
                <a:gd name="connsiteY7" fmla="*/ 95793 h 577505"/>
                <a:gd name="connsiteX8" fmla="*/ 12735 w 378980"/>
                <a:gd name="connsiteY8" fmla="*/ 250952 h 577505"/>
                <a:gd name="connsiteX9" fmla="*/ 99335 w 378980"/>
                <a:gd name="connsiteY9" fmla="*/ 438585 h 577505"/>
                <a:gd name="connsiteX10" fmla="*/ 157068 w 378980"/>
                <a:gd name="connsiteY10" fmla="*/ 557660 h 577505"/>
                <a:gd name="connsiteX11" fmla="*/ 189543 w 378980"/>
                <a:gd name="connsiteY11" fmla="*/ 577506 h 577505"/>
                <a:gd name="connsiteX12" fmla="*/ 222018 w 378980"/>
                <a:gd name="connsiteY12" fmla="*/ 557660 h 577505"/>
                <a:gd name="connsiteX13" fmla="*/ 279751 w 378980"/>
                <a:gd name="connsiteY13" fmla="*/ 438585 h 577505"/>
                <a:gd name="connsiteX14" fmla="*/ 366351 w 378980"/>
                <a:gd name="connsiteY14" fmla="*/ 252756 h 577505"/>
                <a:gd name="connsiteX15" fmla="*/ 378980 w 378980"/>
                <a:gd name="connsiteY15" fmla="*/ 184198 h 577505"/>
                <a:gd name="connsiteX16" fmla="*/ 111964 w 378980"/>
                <a:gd name="connsiteY16" fmla="*/ 14606 h 5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980" h="577505">
                  <a:moveTo>
                    <a:pt x="189543" y="265385"/>
                  </a:moveTo>
                  <a:cubicBezTo>
                    <a:pt x="146243" y="265385"/>
                    <a:pt x="110160" y="229302"/>
                    <a:pt x="111964" y="184198"/>
                  </a:cubicBezTo>
                  <a:cubicBezTo>
                    <a:pt x="111964" y="140897"/>
                    <a:pt x="148047" y="104814"/>
                    <a:pt x="191347" y="104814"/>
                  </a:cubicBezTo>
                  <a:cubicBezTo>
                    <a:pt x="234647" y="104814"/>
                    <a:pt x="270730" y="140897"/>
                    <a:pt x="270730" y="184198"/>
                  </a:cubicBezTo>
                  <a:cubicBezTo>
                    <a:pt x="270730" y="205848"/>
                    <a:pt x="261710" y="225693"/>
                    <a:pt x="247276" y="240127"/>
                  </a:cubicBezTo>
                  <a:cubicBezTo>
                    <a:pt x="231039" y="256364"/>
                    <a:pt x="211193" y="265385"/>
                    <a:pt x="189543" y="265385"/>
                  </a:cubicBezTo>
                  <a:close/>
                  <a:moveTo>
                    <a:pt x="111964" y="14606"/>
                  </a:moveTo>
                  <a:cubicBezTo>
                    <a:pt x="72272" y="29039"/>
                    <a:pt x="41601" y="59710"/>
                    <a:pt x="21755" y="95793"/>
                  </a:cubicBezTo>
                  <a:cubicBezTo>
                    <a:pt x="-3503" y="144506"/>
                    <a:pt x="-7111" y="200435"/>
                    <a:pt x="12735" y="250952"/>
                  </a:cubicBezTo>
                  <a:lnTo>
                    <a:pt x="99335" y="438585"/>
                  </a:lnTo>
                  <a:lnTo>
                    <a:pt x="157068" y="557660"/>
                  </a:lnTo>
                  <a:cubicBezTo>
                    <a:pt x="162480" y="570289"/>
                    <a:pt x="175110" y="577506"/>
                    <a:pt x="189543" y="577506"/>
                  </a:cubicBezTo>
                  <a:cubicBezTo>
                    <a:pt x="203976" y="577506"/>
                    <a:pt x="216605" y="570289"/>
                    <a:pt x="222018" y="557660"/>
                  </a:cubicBezTo>
                  <a:lnTo>
                    <a:pt x="279751" y="438585"/>
                  </a:lnTo>
                  <a:lnTo>
                    <a:pt x="366351" y="252756"/>
                  </a:lnTo>
                  <a:cubicBezTo>
                    <a:pt x="375372" y="231106"/>
                    <a:pt x="378980" y="207652"/>
                    <a:pt x="378980" y="184198"/>
                  </a:cubicBezTo>
                  <a:cubicBezTo>
                    <a:pt x="378980" y="57906"/>
                    <a:pt x="249080" y="-37715"/>
                    <a:pt x="111964" y="14606"/>
                  </a:cubicBezTo>
                  <a:close/>
                </a:path>
              </a:pathLst>
            </a:custGeom>
            <a:solidFill>
              <a:srgbClr val="C00000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8" name="شكل حر: شكل 7">
              <a:extLst>
                <a:ext uri="{FF2B5EF4-FFF2-40B4-BE49-F238E27FC236}">
                  <a16:creationId xmlns:a16="http://schemas.microsoft.com/office/drawing/2014/main" id="{AB36A3E5-91CF-E772-CEE4-EE08BB2AC3C0}"/>
                </a:ext>
              </a:extLst>
            </p:cNvPr>
            <p:cNvSpPr/>
            <p:nvPr/>
          </p:nvSpPr>
          <p:spPr>
            <a:xfrm>
              <a:off x="1817295" y="4579820"/>
              <a:ext cx="1443333" cy="1010333"/>
            </a:xfrm>
            <a:custGeom>
              <a:avLst/>
              <a:gdLst>
                <a:gd name="connsiteX0" fmla="*/ 685583 w 1443333"/>
                <a:gd name="connsiteY0" fmla="*/ 871413 h 1010333"/>
                <a:gd name="connsiteX1" fmla="*/ 396917 w 1443333"/>
                <a:gd name="connsiteY1" fmla="*/ 727079 h 1010333"/>
                <a:gd name="connsiteX2" fmla="*/ 396917 w 1443333"/>
                <a:gd name="connsiteY2" fmla="*/ 138921 h 1010333"/>
                <a:gd name="connsiteX3" fmla="*/ 685583 w 1443333"/>
                <a:gd name="connsiteY3" fmla="*/ 283254 h 1010333"/>
                <a:gd name="connsiteX4" fmla="*/ 685583 w 1443333"/>
                <a:gd name="connsiteY4" fmla="*/ 871413 h 1010333"/>
                <a:gd name="connsiteX5" fmla="*/ 324750 w 1443333"/>
                <a:gd name="connsiteY5" fmla="*/ 727079 h 1010333"/>
                <a:gd name="connsiteX6" fmla="*/ 108250 w 1443333"/>
                <a:gd name="connsiteY6" fmla="*/ 835329 h 1010333"/>
                <a:gd name="connsiteX7" fmla="*/ 108250 w 1443333"/>
                <a:gd name="connsiteY7" fmla="*/ 247171 h 1010333"/>
                <a:gd name="connsiteX8" fmla="*/ 324750 w 1443333"/>
                <a:gd name="connsiteY8" fmla="*/ 138921 h 1010333"/>
                <a:gd name="connsiteX9" fmla="*/ 324750 w 1443333"/>
                <a:gd name="connsiteY9" fmla="*/ 727079 h 1010333"/>
                <a:gd name="connsiteX10" fmla="*/ 1324258 w 1443333"/>
                <a:gd name="connsiteY10" fmla="*/ 120879 h 1010333"/>
                <a:gd name="connsiteX11" fmla="*/ 1324258 w 1443333"/>
                <a:gd name="connsiteY11" fmla="*/ 120879 h 1010333"/>
                <a:gd name="connsiteX12" fmla="*/ 1279154 w 1443333"/>
                <a:gd name="connsiteY12" fmla="*/ 218304 h 1010333"/>
                <a:gd name="connsiteX13" fmla="*/ 1335083 w 1443333"/>
                <a:gd name="connsiteY13" fmla="*/ 247171 h 1010333"/>
                <a:gd name="connsiteX14" fmla="*/ 1335083 w 1443333"/>
                <a:gd name="connsiteY14" fmla="*/ 835329 h 1010333"/>
                <a:gd name="connsiteX15" fmla="*/ 1118583 w 1443333"/>
                <a:gd name="connsiteY15" fmla="*/ 727079 h 1010333"/>
                <a:gd name="connsiteX16" fmla="*/ 1118583 w 1443333"/>
                <a:gd name="connsiteY16" fmla="*/ 487125 h 1010333"/>
                <a:gd name="connsiteX17" fmla="*/ 1046417 w 1443333"/>
                <a:gd name="connsiteY17" fmla="*/ 487125 h 1010333"/>
                <a:gd name="connsiteX18" fmla="*/ 1046417 w 1443333"/>
                <a:gd name="connsiteY18" fmla="*/ 727079 h 1010333"/>
                <a:gd name="connsiteX19" fmla="*/ 757750 w 1443333"/>
                <a:gd name="connsiteY19" fmla="*/ 871413 h 1010333"/>
                <a:gd name="connsiteX20" fmla="*/ 757750 w 1443333"/>
                <a:gd name="connsiteY20" fmla="*/ 283254 h 1010333"/>
                <a:gd name="connsiteX21" fmla="*/ 885846 w 1443333"/>
                <a:gd name="connsiteY21" fmla="*/ 218304 h 1010333"/>
                <a:gd name="connsiteX22" fmla="*/ 840742 w 1443333"/>
                <a:gd name="connsiteY22" fmla="*/ 120879 h 1010333"/>
                <a:gd name="connsiteX23" fmla="*/ 721667 w 1443333"/>
                <a:gd name="connsiteY23" fmla="*/ 180417 h 1010333"/>
                <a:gd name="connsiteX24" fmla="*/ 360833 w 1443333"/>
                <a:gd name="connsiteY24" fmla="*/ 0 h 1010333"/>
                <a:gd name="connsiteX25" fmla="*/ 0 w 1443333"/>
                <a:gd name="connsiteY25" fmla="*/ 180417 h 1010333"/>
                <a:gd name="connsiteX26" fmla="*/ 0 w 1443333"/>
                <a:gd name="connsiteY26" fmla="*/ 1010333 h 1010333"/>
                <a:gd name="connsiteX27" fmla="*/ 360833 w 1443333"/>
                <a:gd name="connsiteY27" fmla="*/ 829917 h 1010333"/>
                <a:gd name="connsiteX28" fmla="*/ 721667 w 1443333"/>
                <a:gd name="connsiteY28" fmla="*/ 1010333 h 1010333"/>
                <a:gd name="connsiteX29" fmla="*/ 1082500 w 1443333"/>
                <a:gd name="connsiteY29" fmla="*/ 829917 h 1010333"/>
                <a:gd name="connsiteX30" fmla="*/ 1443333 w 1443333"/>
                <a:gd name="connsiteY30" fmla="*/ 1010333 h 1010333"/>
                <a:gd name="connsiteX31" fmla="*/ 1443333 w 1443333"/>
                <a:gd name="connsiteY31" fmla="*/ 180417 h 1010333"/>
                <a:gd name="connsiteX32" fmla="*/ 1324258 w 1443333"/>
                <a:gd name="connsiteY32" fmla="*/ 120879 h 101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443333" h="1010333">
                  <a:moveTo>
                    <a:pt x="685583" y="871413"/>
                  </a:moveTo>
                  <a:lnTo>
                    <a:pt x="396917" y="727079"/>
                  </a:lnTo>
                  <a:lnTo>
                    <a:pt x="396917" y="138921"/>
                  </a:lnTo>
                  <a:lnTo>
                    <a:pt x="685583" y="283254"/>
                  </a:lnTo>
                  <a:lnTo>
                    <a:pt x="685583" y="871413"/>
                  </a:lnTo>
                  <a:close/>
                  <a:moveTo>
                    <a:pt x="324750" y="727079"/>
                  </a:moveTo>
                  <a:lnTo>
                    <a:pt x="108250" y="835329"/>
                  </a:lnTo>
                  <a:lnTo>
                    <a:pt x="108250" y="247171"/>
                  </a:lnTo>
                  <a:lnTo>
                    <a:pt x="324750" y="138921"/>
                  </a:lnTo>
                  <a:lnTo>
                    <a:pt x="324750" y="727079"/>
                  </a:lnTo>
                  <a:close/>
                  <a:moveTo>
                    <a:pt x="1324258" y="120879"/>
                  </a:moveTo>
                  <a:lnTo>
                    <a:pt x="1324258" y="120879"/>
                  </a:lnTo>
                  <a:lnTo>
                    <a:pt x="1279154" y="218304"/>
                  </a:lnTo>
                  <a:lnTo>
                    <a:pt x="1335083" y="247171"/>
                  </a:lnTo>
                  <a:lnTo>
                    <a:pt x="1335083" y="835329"/>
                  </a:lnTo>
                  <a:lnTo>
                    <a:pt x="1118583" y="727079"/>
                  </a:lnTo>
                  <a:lnTo>
                    <a:pt x="1118583" y="487125"/>
                  </a:lnTo>
                  <a:lnTo>
                    <a:pt x="1046417" y="487125"/>
                  </a:lnTo>
                  <a:lnTo>
                    <a:pt x="1046417" y="727079"/>
                  </a:lnTo>
                  <a:lnTo>
                    <a:pt x="757750" y="871413"/>
                  </a:lnTo>
                  <a:lnTo>
                    <a:pt x="757750" y="283254"/>
                  </a:lnTo>
                  <a:lnTo>
                    <a:pt x="885846" y="218304"/>
                  </a:lnTo>
                  <a:lnTo>
                    <a:pt x="840742" y="120879"/>
                  </a:lnTo>
                  <a:lnTo>
                    <a:pt x="721667" y="180417"/>
                  </a:lnTo>
                  <a:lnTo>
                    <a:pt x="360833" y="0"/>
                  </a:lnTo>
                  <a:lnTo>
                    <a:pt x="0" y="180417"/>
                  </a:lnTo>
                  <a:lnTo>
                    <a:pt x="0" y="1010333"/>
                  </a:lnTo>
                  <a:lnTo>
                    <a:pt x="360833" y="829917"/>
                  </a:lnTo>
                  <a:lnTo>
                    <a:pt x="721667" y="1010333"/>
                  </a:lnTo>
                  <a:lnTo>
                    <a:pt x="1082500" y="829917"/>
                  </a:lnTo>
                  <a:lnTo>
                    <a:pt x="1443333" y="1010333"/>
                  </a:lnTo>
                  <a:lnTo>
                    <a:pt x="1443333" y="180417"/>
                  </a:lnTo>
                  <a:lnTo>
                    <a:pt x="1324258" y="12087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14850188-15B6-83A4-49DD-66883C745EDE}"/>
              </a:ext>
            </a:extLst>
          </p:cNvPr>
          <p:cNvGrpSpPr/>
          <p:nvPr/>
        </p:nvGrpSpPr>
        <p:grpSpPr>
          <a:xfrm>
            <a:off x="4659086" y="21608166"/>
            <a:ext cx="1438822" cy="1557537"/>
            <a:chOff x="4650508" y="4270336"/>
            <a:chExt cx="1438822" cy="1557537"/>
          </a:xfrm>
        </p:grpSpPr>
        <p:sp>
          <p:nvSpPr>
            <p:cNvPr id="10" name="شكل حر: شكل 9">
              <a:extLst>
                <a:ext uri="{FF2B5EF4-FFF2-40B4-BE49-F238E27FC236}">
                  <a16:creationId xmlns:a16="http://schemas.microsoft.com/office/drawing/2014/main" id="{6C24AB8C-C315-AFD3-2E18-06581FD65ADC}"/>
                </a:ext>
              </a:extLst>
            </p:cNvPr>
            <p:cNvSpPr/>
            <p:nvPr/>
          </p:nvSpPr>
          <p:spPr>
            <a:xfrm>
              <a:off x="5162710" y="4782359"/>
              <a:ext cx="413154" cy="410628"/>
            </a:xfrm>
            <a:custGeom>
              <a:avLst/>
              <a:gdLst>
                <a:gd name="connsiteX0" fmla="*/ 355240 w 413154"/>
                <a:gd name="connsiteY0" fmla="*/ 122503 h 410628"/>
                <a:gd name="connsiteX1" fmla="*/ 370576 w 413154"/>
                <a:gd name="connsiteY1" fmla="*/ 77038 h 410628"/>
                <a:gd name="connsiteX2" fmla="*/ 335936 w 413154"/>
                <a:gd name="connsiteY2" fmla="*/ 42398 h 410628"/>
                <a:gd name="connsiteX3" fmla="*/ 290471 w 413154"/>
                <a:gd name="connsiteY3" fmla="*/ 57733 h 410628"/>
                <a:gd name="connsiteX4" fmla="*/ 252944 w 413154"/>
                <a:gd name="connsiteY4" fmla="*/ 42398 h 410628"/>
                <a:gd name="connsiteX5" fmla="*/ 231655 w 413154"/>
                <a:gd name="connsiteY5" fmla="*/ 0 h 410628"/>
                <a:gd name="connsiteX6" fmla="*/ 183303 w 413154"/>
                <a:gd name="connsiteY6" fmla="*/ 0 h 410628"/>
                <a:gd name="connsiteX7" fmla="*/ 161834 w 413154"/>
                <a:gd name="connsiteY7" fmla="*/ 42578 h 410628"/>
                <a:gd name="connsiteX8" fmla="*/ 124127 w 413154"/>
                <a:gd name="connsiteY8" fmla="*/ 57914 h 410628"/>
                <a:gd name="connsiteX9" fmla="*/ 78662 w 413154"/>
                <a:gd name="connsiteY9" fmla="*/ 42578 h 410628"/>
                <a:gd name="connsiteX10" fmla="*/ 44022 w 413154"/>
                <a:gd name="connsiteY10" fmla="*/ 77218 h 410628"/>
                <a:gd name="connsiteX11" fmla="*/ 58455 w 413154"/>
                <a:gd name="connsiteY11" fmla="*/ 122683 h 410628"/>
                <a:gd name="connsiteX12" fmla="*/ 42578 w 413154"/>
                <a:gd name="connsiteY12" fmla="*/ 160210 h 410628"/>
                <a:gd name="connsiteX13" fmla="*/ 0 w 413154"/>
                <a:gd name="connsiteY13" fmla="*/ 181499 h 410628"/>
                <a:gd name="connsiteX14" fmla="*/ 0 w 413154"/>
                <a:gd name="connsiteY14" fmla="*/ 229129 h 410628"/>
                <a:gd name="connsiteX15" fmla="*/ 42578 w 413154"/>
                <a:gd name="connsiteY15" fmla="*/ 250599 h 410628"/>
                <a:gd name="connsiteX16" fmla="*/ 57914 w 413154"/>
                <a:gd name="connsiteY16" fmla="*/ 288125 h 410628"/>
                <a:gd name="connsiteX17" fmla="*/ 42578 w 413154"/>
                <a:gd name="connsiteY17" fmla="*/ 333590 h 410628"/>
                <a:gd name="connsiteX18" fmla="*/ 78662 w 413154"/>
                <a:gd name="connsiteY18" fmla="*/ 368230 h 410628"/>
                <a:gd name="connsiteX19" fmla="*/ 124127 w 413154"/>
                <a:gd name="connsiteY19" fmla="*/ 352715 h 410628"/>
                <a:gd name="connsiteX20" fmla="*/ 161653 w 413154"/>
                <a:gd name="connsiteY20" fmla="*/ 368230 h 410628"/>
                <a:gd name="connsiteX21" fmla="*/ 182942 w 413154"/>
                <a:gd name="connsiteY21" fmla="*/ 410628 h 410628"/>
                <a:gd name="connsiteX22" fmla="*/ 231294 w 413154"/>
                <a:gd name="connsiteY22" fmla="*/ 410628 h 410628"/>
                <a:gd name="connsiteX23" fmla="*/ 252764 w 413154"/>
                <a:gd name="connsiteY23" fmla="*/ 368952 h 410628"/>
                <a:gd name="connsiteX24" fmla="*/ 289749 w 413154"/>
                <a:gd name="connsiteY24" fmla="*/ 353977 h 410628"/>
                <a:gd name="connsiteX25" fmla="*/ 335034 w 413154"/>
                <a:gd name="connsiteY25" fmla="*/ 369493 h 410628"/>
                <a:gd name="connsiteX26" fmla="*/ 369674 w 413154"/>
                <a:gd name="connsiteY26" fmla="*/ 334673 h 410628"/>
                <a:gd name="connsiteX27" fmla="*/ 354338 w 413154"/>
                <a:gd name="connsiteY27" fmla="*/ 289388 h 410628"/>
                <a:gd name="connsiteX28" fmla="*/ 370756 w 413154"/>
                <a:gd name="connsiteY28" fmla="*/ 251681 h 410628"/>
                <a:gd name="connsiteX29" fmla="*/ 413154 w 413154"/>
                <a:gd name="connsiteY29" fmla="*/ 230392 h 410628"/>
                <a:gd name="connsiteX30" fmla="*/ 413154 w 413154"/>
                <a:gd name="connsiteY30" fmla="*/ 181499 h 410628"/>
                <a:gd name="connsiteX31" fmla="*/ 370576 w 413154"/>
                <a:gd name="connsiteY31" fmla="*/ 160030 h 410628"/>
                <a:gd name="connsiteX32" fmla="*/ 355240 w 413154"/>
                <a:gd name="connsiteY32" fmla="*/ 122503 h 410628"/>
                <a:gd name="connsiteX33" fmla="*/ 207299 w 413154"/>
                <a:gd name="connsiteY33" fmla="*/ 278202 h 410628"/>
                <a:gd name="connsiteX34" fmla="*/ 135132 w 413154"/>
                <a:gd name="connsiteY34" fmla="*/ 206036 h 410628"/>
                <a:gd name="connsiteX35" fmla="*/ 207299 w 413154"/>
                <a:gd name="connsiteY35" fmla="*/ 133869 h 410628"/>
                <a:gd name="connsiteX36" fmla="*/ 279465 w 413154"/>
                <a:gd name="connsiteY36" fmla="*/ 206036 h 410628"/>
                <a:gd name="connsiteX37" fmla="*/ 207299 w 413154"/>
                <a:gd name="connsiteY37" fmla="*/ 278202 h 4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13154" h="410628">
                  <a:moveTo>
                    <a:pt x="355240" y="122503"/>
                  </a:moveTo>
                  <a:lnTo>
                    <a:pt x="370576" y="77038"/>
                  </a:lnTo>
                  <a:lnTo>
                    <a:pt x="335936" y="42398"/>
                  </a:lnTo>
                  <a:lnTo>
                    <a:pt x="290471" y="57733"/>
                  </a:lnTo>
                  <a:cubicBezTo>
                    <a:pt x="278652" y="51074"/>
                    <a:pt x="266044" y="45921"/>
                    <a:pt x="252944" y="42398"/>
                  </a:cubicBezTo>
                  <a:lnTo>
                    <a:pt x="231655" y="0"/>
                  </a:lnTo>
                  <a:lnTo>
                    <a:pt x="183303" y="0"/>
                  </a:lnTo>
                  <a:lnTo>
                    <a:pt x="161834" y="42578"/>
                  </a:lnTo>
                  <a:cubicBezTo>
                    <a:pt x="148687" y="46134"/>
                    <a:pt x="136023" y="51283"/>
                    <a:pt x="124127" y="57914"/>
                  </a:cubicBezTo>
                  <a:lnTo>
                    <a:pt x="78662" y="42578"/>
                  </a:lnTo>
                  <a:lnTo>
                    <a:pt x="44022" y="77218"/>
                  </a:lnTo>
                  <a:lnTo>
                    <a:pt x="58455" y="122683"/>
                  </a:lnTo>
                  <a:cubicBezTo>
                    <a:pt x="51532" y="134437"/>
                    <a:pt x="46194" y="147056"/>
                    <a:pt x="42578" y="160210"/>
                  </a:cubicBezTo>
                  <a:lnTo>
                    <a:pt x="0" y="181499"/>
                  </a:lnTo>
                  <a:lnTo>
                    <a:pt x="0" y="229129"/>
                  </a:lnTo>
                  <a:lnTo>
                    <a:pt x="42578" y="250599"/>
                  </a:lnTo>
                  <a:cubicBezTo>
                    <a:pt x="46087" y="263704"/>
                    <a:pt x="51240" y="276314"/>
                    <a:pt x="57914" y="288125"/>
                  </a:cubicBezTo>
                  <a:lnTo>
                    <a:pt x="42578" y="333590"/>
                  </a:lnTo>
                  <a:lnTo>
                    <a:pt x="78662" y="368230"/>
                  </a:lnTo>
                  <a:lnTo>
                    <a:pt x="124127" y="352715"/>
                  </a:lnTo>
                  <a:cubicBezTo>
                    <a:pt x="135937" y="359437"/>
                    <a:pt x="148544" y="364649"/>
                    <a:pt x="161653" y="368230"/>
                  </a:cubicBezTo>
                  <a:lnTo>
                    <a:pt x="182942" y="410628"/>
                  </a:lnTo>
                  <a:lnTo>
                    <a:pt x="231294" y="410628"/>
                  </a:lnTo>
                  <a:lnTo>
                    <a:pt x="252764" y="368952"/>
                  </a:lnTo>
                  <a:cubicBezTo>
                    <a:pt x="265644" y="365450"/>
                    <a:pt x="278060" y="360422"/>
                    <a:pt x="289749" y="353977"/>
                  </a:cubicBezTo>
                  <a:lnTo>
                    <a:pt x="335034" y="369493"/>
                  </a:lnTo>
                  <a:lnTo>
                    <a:pt x="369674" y="334673"/>
                  </a:lnTo>
                  <a:lnTo>
                    <a:pt x="354338" y="289388"/>
                  </a:lnTo>
                  <a:cubicBezTo>
                    <a:pt x="361230" y="277486"/>
                    <a:pt x="366738" y="264835"/>
                    <a:pt x="370756" y="251681"/>
                  </a:cubicBezTo>
                  <a:lnTo>
                    <a:pt x="413154" y="230392"/>
                  </a:lnTo>
                  <a:lnTo>
                    <a:pt x="413154" y="181499"/>
                  </a:lnTo>
                  <a:lnTo>
                    <a:pt x="370576" y="160030"/>
                  </a:lnTo>
                  <a:cubicBezTo>
                    <a:pt x="367132" y="146902"/>
                    <a:pt x="361975" y="134286"/>
                    <a:pt x="355240" y="122503"/>
                  </a:cubicBezTo>
                  <a:close/>
                  <a:moveTo>
                    <a:pt x="207299" y="278202"/>
                  </a:moveTo>
                  <a:cubicBezTo>
                    <a:pt x="167443" y="278202"/>
                    <a:pt x="135132" y="245892"/>
                    <a:pt x="135132" y="206036"/>
                  </a:cubicBezTo>
                  <a:cubicBezTo>
                    <a:pt x="135132" y="166180"/>
                    <a:pt x="167443" y="133869"/>
                    <a:pt x="207299" y="133869"/>
                  </a:cubicBezTo>
                  <a:cubicBezTo>
                    <a:pt x="246913" y="134450"/>
                    <a:pt x="278885" y="166422"/>
                    <a:pt x="279465" y="206036"/>
                  </a:cubicBezTo>
                  <a:cubicBezTo>
                    <a:pt x="279465" y="245892"/>
                    <a:pt x="247155" y="278202"/>
                    <a:pt x="207299" y="278202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" name="شكل حر: شكل 10">
              <a:extLst>
                <a:ext uri="{FF2B5EF4-FFF2-40B4-BE49-F238E27FC236}">
                  <a16:creationId xmlns:a16="http://schemas.microsoft.com/office/drawing/2014/main" id="{E1A5ED21-19A4-30D4-3BC4-03002622A651}"/>
                </a:ext>
              </a:extLst>
            </p:cNvPr>
            <p:cNvSpPr/>
            <p:nvPr/>
          </p:nvSpPr>
          <p:spPr>
            <a:xfrm>
              <a:off x="5165413" y="5547506"/>
              <a:ext cx="408650" cy="104100"/>
            </a:xfrm>
            <a:custGeom>
              <a:avLst/>
              <a:gdLst>
                <a:gd name="connsiteX0" fmla="*/ 359574 w 408650"/>
                <a:gd name="connsiteY0" fmla="*/ 0 h 104100"/>
                <a:gd name="connsiteX1" fmla="*/ 49077 w 408650"/>
                <a:gd name="connsiteY1" fmla="*/ 0 h 104100"/>
                <a:gd name="connsiteX2" fmla="*/ 92 w 408650"/>
                <a:gd name="connsiteY2" fmla="*/ 55116 h 104100"/>
                <a:gd name="connsiteX3" fmla="*/ 49077 w 408650"/>
                <a:gd name="connsiteY3" fmla="*/ 104100 h 104100"/>
                <a:gd name="connsiteX4" fmla="*/ 359574 w 408650"/>
                <a:gd name="connsiteY4" fmla="*/ 104100 h 104100"/>
                <a:gd name="connsiteX5" fmla="*/ 408559 w 408650"/>
                <a:gd name="connsiteY5" fmla="*/ 48985 h 104100"/>
                <a:gd name="connsiteX6" fmla="*/ 359574 w 408650"/>
                <a:gd name="connsiteY6" fmla="*/ 0 h 10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650" h="104100">
                  <a:moveTo>
                    <a:pt x="359574" y="0"/>
                  </a:moveTo>
                  <a:lnTo>
                    <a:pt x="49077" y="0"/>
                  </a:lnTo>
                  <a:cubicBezTo>
                    <a:pt x="20331" y="1694"/>
                    <a:pt x="-1601" y="26370"/>
                    <a:pt x="92" y="55116"/>
                  </a:cubicBezTo>
                  <a:cubicBezTo>
                    <a:pt x="1647" y="81500"/>
                    <a:pt x="22694" y="102547"/>
                    <a:pt x="49077" y="104100"/>
                  </a:cubicBezTo>
                  <a:lnTo>
                    <a:pt x="359574" y="104100"/>
                  </a:lnTo>
                  <a:cubicBezTo>
                    <a:pt x="388320" y="102406"/>
                    <a:pt x="410251" y="77731"/>
                    <a:pt x="408559" y="48985"/>
                  </a:cubicBezTo>
                  <a:cubicBezTo>
                    <a:pt x="407003" y="22601"/>
                    <a:pt x="385956" y="1553"/>
                    <a:pt x="359574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" name="شكل حر: شكل 11">
              <a:extLst>
                <a:ext uri="{FF2B5EF4-FFF2-40B4-BE49-F238E27FC236}">
                  <a16:creationId xmlns:a16="http://schemas.microsoft.com/office/drawing/2014/main" id="{86209E7B-A907-4899-6479-C50E2FC1ADF4}"/>
                </a:ext>
              </a:extLst>
            </p:cNvPr>
            <p:cNvSpPr/>
            <p:nvPr/>
          </p:nvSpPr>
          <p:spPr>
            <a:xfrm>
              <a:off x="5257068" y="5723773"/>
              <a:ext cx="225340" cy="104100"/>
            </a:xfrm>
            <a:custGeom>
              <a:avLst/>
              <a:gdLst>
                <a:gd name="connsiteX0" fmla="*/ 112760 w 225340"/>
                <a:gd name="connsiteY0" fmla="*/ 104100 h 104100"/>
                <a:gd name="connsiteX1" fmla="*/ 225340 w 225340"/>
                <a:gd name="connsiteY1" fmla="*/ 0 h 104100"/>
                <a:gd name="connsiteX2" fmla="*/ 0 w 225340"/>
                <a:gd name="connsiteY2" fmla="*/ 0 h 104100"/>
                <a:gd name="connsiteX3" fmla="*/ 112760 w 225340"/>
                <a:gd name="connsiteY3" fmla="*/ 104100 h 10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340" h="104100">
                  <a:moveTo>
                    <a:pt x="112760" y="104100"/>
                  </a:moveTo>
                  <a:cubicBezTo>
                    <a:pt x="171668" y="104007"/>
                    <a:pt x="220642" y="58720"/>
                    <a:pt x="225340" y="0"/>
                  </a:cubicBezTo>
                  <a:lnTo>
                    <a:pt x="0" y="0"/>
                  </a:lnTo>
                  <a:cubicBezTo>
                    <a:pt x="4786" y="58749"/>
                    <a:pt x="53818" y="104014"/>
                    <a:pt x="112760" y="1041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" name="شكل حر: شكل 12">
              <a:extLst>
                <a:ext uri="{FF2B5EF4-FFF2-40B4-BE49-F238E27FC236}">
                  <a16:creationId xmlns:a16="http://schemas.microsoft.com/office/drawing/2014/main" id="{71ECDAC1-28C0-92BC-BCE0-B563E8FA2F80}"/>
                </a:ext>
              </a:extLst>
            </p:cNvPr>
            <p:cNvSpPr/>
            <p:nvPr/>
          </p:nvSpPr>
          <p:spPr>
            <a:xfrm>
              <a:off x="4918246" y="4539518"/>
              <a:ext cx="902083" cy="935821"/>
            </a:xfrm>
            <a:custGeom>
              <a:avLst/>
              <a:gdLst>
                <a:gd name="connsiteX0" fmla="*/ 902083 w 902083"/>
                <a:gd name="connsiteY0" fmla="*/ 460965 h 935821"/>
                <a:gd name="connsiteX1" fmla="*/ 902083 w 902083"/>
                <a:gd name="connsiteY1" fmla="*/ 445449 h 935821"/>
                <a:gd name="connsiteX2" fmla="*/ 451042 w 902083"/>
                <a:gd name="connsiteY2" fmla="*/ 0 h 935821"/>
                <a:gd name="connsiteX3" fmla="*/ 451042 w 902083"/>
                <a:gd name="connsiteY3" fmla="*/ 0 h 935821"/>
                <a:gd name="connsiteX4" fmla="*/ 0 w 902083"/>
                <a:gd name="connsiteY4" fmla="*/ 445449 h 935821"/>
                <a:gd name="connsiteX5" fmla="*/ 0 w 902083"/>
                <a:gd name="connsiteY5" fmla="*/ 460965 h 935821"/>
                <a:gd name="connsiteX6" fmla="*/ 31392 w 902083"/>
                <a:gd name="connsiteY6" fmla="*/ 617025 h 935821"/>
                <a:gd name="connsiteX7" fmla="*/ 109693 w 902083"/>
                <a:gd name="connsiteY7" fmla="*/ 745301 h 935821"/>
                <a:gd name="connsiteX8" fmla="*/ 215237 w 902083"/>
                <a:gd name="connsiteY8" fmla="*/ 916697 h 935821"/>
                <a:gd name="connsiteX9" fmla="*/ 246269 w 902083"/>
                <a:gd name="connsiteY9" fmla="*/ 935821 h 935821"/>
                <a:gd name="connsiteX10" fmla="*/ 655815 w 902083"/>
                <a:gd name="connsiteY10" fmla="*/ 935821 h 935821"/>
                <a:gd name="connsiteX11" fmla="*/ 686846 w 902083"/>
                <a:gd name="connsiteY11" fmla="*/ 916697 h 935821"/>
                <a:gd name="connsiteX12" fmla="*/ 792390 w 902083"/>
                <a:gd name="connsiteY12" fmla="*/ 745301 h 935821"/>
                <a:gd name="connsiteX13" fmla="*/ 870691 w 902083"/>
                <a:gd name="connsiteY13" fmla="*/ 617025 h 935821"/>
                <a:gd name="connsiteX14" fmla="*/ 902083 w 902083"/>
                <a:gd name="connsiteY14" fmla="*/ 460965 h 935821"/>
                <a:gd name="connsiteX15" fmla="*/ 798163 w 902083"/>
                <a:gd name="connsiteY15" fmla="*/ 459341 h 935821"/>
                <a:gd name="connsiteX16" fmla="*/ 774168 w 902083"/>
                <a:gd name="connsiteY16" fmla="*/ 580581 h 935821"/>
                <a:gd name="connsiteX17" fmla="*/ 715713 w 902083"/>
                <a:gd name="connsiteY17" fmla="*/ 675841 h 935821"/>
                <a:gd name="connsiteX18" fmla="*/ 613417 w 902083"/>
                <a:gd name="connsiteY18" fmla="*/ 831360 h 935821"/>
                <a:gd name="connsiteX19" fmla="*/ 288667 w 902083"/>
                <a:gd name="connsiteY19" fmla="*/ 831360 h 935821"/>
                <a:gd name="connsiteX20" fmla="*/ 187273 w 902083"/>
                <a:gd name="connsiteY20" fmla="*/ 675300 h 935821"/>
                <a:gd name="connsiteX21" fmla="*/ 128817 w 902083"/>
                <a:gd name="connsiteY21" fmla="*/ 580040 h 935821"/>
                <a:gd name="connsiteX22" fmla="*/ 103920 w 902083"/>
                <a:gd name="connsiteY22" fmla="*/ 458800 h 935821"/>
                <a:gd name="connsiteX23" fmla="*/ 103920 w 902083"/>
                <a:gd name="connsiteY23" fmla="*/ 445810 h 935821"/>
                <a:gd name="connsiteX24" fmla="*/ 450500 w 902083"/>
                <a:gd name="connsiteY24" fmla="*/ 103018 h 935821"/>
                <a:gd name="connsiteX25" fmla="*/ 450500 w 902083"/>
                <a:gd name="connsiteY25" fmla="*/ 103018 h 935821"/>
                <a:gd name="connsiteX26" fmla="*/ 797081 w 902083"/>
                <a:gd name="connsiteY26" fmla="*/ 445810 h 93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2083" h="935821">
                  <a:moveTo>
                    <a:pt x="902083" y="460965"/>
                  </a:moveTo>
                  <a:lnTo>
                    <a:pt x="902083" y="445449"/>
                  </a:lnTo>
                  <a:cubicBezTo>
                    <a:pt x="897486" y="199187"/>
                    <a:pt x="697341" y="1523"/>
                    <a:pt x="451042" y="0"/>
                  </a:cubicBezTo>
                  <a:lnTo>
                    <a:pt x="451042" y="0"/>
                  </a:lnTo>
                  <a:cubicBezTo>
                    <a:pt x="204742" y="1523"/>
                    <a:pt x="4597" y="199187"/>
                    <a:pt x="0" y="445449"/>
                  </a:cubicBezTo>
                  <a:lnTo>
                    <a:pt x="0" y="460965"/>
                  </a:lnTo>
                  <a:cubicBezTo>
                    <a:pt x="1649" y="514375"/>
                    <a:pt x="12261" y="567131"/>
                    <a:pt x="31392" y="617025"/>
                  </a:cubicBezTo>
                  <a:cubicBezTo>
                    <a:pt x="49652" y="664101"/>
                    <a:pt x="76168" y="707542"/>
                    <a:pt x="109693" y="745301"/>
                  </a:cubicBezTo>
                  <a:cubicBezTo>
                    <a:pt x="151009" y="790225"/>
                    <a:pt x="196113" y="877727"/>
                    <a:pt x="215237" y="916697"/>
                  </a:cubicBezTo>
                  <a:cubicBezTo>
                    <a:pt x="221086" y="928469"/>
                    <a:pt x="233124" y="935886"/>
                    <a:pt x="246269" y="935821"/>
                  </a:cubicBezTo>
                  <a:lnTo>
                    <a:pt x="655815" y="935821"/>
                  </a:lnTo>
                  <a:cubicBezTo>
                    <a:pt x="668960" y="935886"/>
                    <a:pt x="680997" y="928469"/>
                    <a:pt x="686846" y="916697"/>
                  </a:cubicBezTo>
                  <a:cubicBezTo>
                    <a:pt x="705970" y="877727"/>
                    <a:pt x="751075" y="790405"/>
                    <a:pt x="792390" y="745301"/>
                  </a:cubicBezTo>
                  <a:cubicBezTo>
                    <a:pt x="825915" y="707542"/>
                    <a:pt x="852431" y="664101"/>
                    <a:pt x="870691" y="617025"/>
                  </a:cubicBezTo>
                  <a:cubicBezTo>
                    <a:pt x="889822" y="567131"/>
                    <a:pt x="900434" y="514375"/>
                    <a:pt x="902083" y="460965"/>
                  </a:cubicBezTo>
                  <a:close/>
                  <a:moveTo>
                    <a:pt x="798163" y="459341"/>
                  </a:moveTo>
                  <a:cubicBezTo>
                    <a:pt x="796881" y="500799"/>
                    <a:pt x="788774" y="541761"/>
                    <a:pt x="774168" y="580581"/>
                  </a:cubicBezTo>
                  <a:cubicBezTo>
                    <a:pt x="760469" y="615540"/>
                    <a:pt x="740677" y="647793"/>
                    <a:pt x="715713" y="675841"/>
                  </a:cubicBezTo>
                  <a:cubicBezTo>
                    <a:pt x="675666" y="723514"/>
                    <a:pt x="641333" y="775709"/>
                    <a:pt x="613417" y="831360"/>
                  </a:cubicBezTo>
                  <a:lnTo>
                    <a:pt x="288667" y="831360"/>
                  </a:lnTo>
                  <a:cubicBezTo>
                    <a:pt x="261070" y="775564"/>
                    <a:pt x="227040" y="723188"/>
                    <a:pt x="187273" y="675300"/>
                  </a:cubicBezTo>
                  <a:cubicBezTo>
                    <a:pt x="162308" y="647252"/>
                    <a:pt x="142517" y="614999"/>
                    <a:pt x="128817" y="580040"/>
                  </a:cubicBezTo>
                  <a:cubicBezTo>
                    <a:pt x="113904" y="541272"/>
                    <a:pt x="105491" y="500308"/>
                    <a:pt x="103920" y="458800"/>
                  </a:cubicBezTo>
                  <a:lnTo>
                    <a:pt x="103920" y="445810"/>
                  </a:lnTo>
                  <a:cubicBezTo>
                    <a:pt x="107151" y="256372"/>
                    <a:pt x="261038" y="104167"/>
                    <a:pt x="450500" y="103018"/>
                  </a:cubicBezTo>
                  <a:lnTo>
                    <a:pt x="450500" y="103018"/>
                  </a:lnTo>
                  <a:cubicBezTo>
                    <a:pt x="639963" y="104167"/>
                    <a:pt x="793850" y="256372"/>
                    <a:pt x="797081" y="445810"/>
                  </a:cubicBezTo>
                  <a:close/>
                </a:path>
              </a:pathLst>
            </a:custGeom>
            <a:solidFill>
              <a:srgbClr val="FFFF00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9054909A-33DA-49CE-97D4-D09B88DA731C}"/>
                </a:ext>
              </a:extLst>
            </p:cNvPr>
            <p:cNvSpPr/>
            <p:nvPr/>
          </p:nvSpPr>
          <p:spPr>
            <a:xfrm>
              <a:off x="5337173" y="4270336"/>
              <a:ext cx="72166" cy="198458"/>
            </a:xfrm>
            <a:custGeom>
              <a:avLst/>
              <a:gdLst>
                <a:gd name="connsiteX0" fmla="*/ 36083 w 72166"/>
                <a:gd name="connsiteY0" fmla="*/ 198458 h 198458"/>
                <a:gd name="connsiteX1" fmla="*/ 72167 w 72166"/>
                <a:gd name="connsiteY1" fmla="*/ 162375 h 198458"/>
                <a:gd name="connsiteX2" fmla="*/ 72167 w 72166"/>
                <a:gd name="connsiteY2" fmla="*/ 36083 h 198458"/>
                <a:gd name="connsiteX3" fmla="*/ 36083 w 72166"/>
                <a:gd name="connsiteY3" fmla="*/ 0 h 198458"/>
                <a:gd name="connsiteX4" fmla="*/ 0 w 72166"/>
                <a:gd name="connsiteY4" fmla="*/ 36083 h 198458"/>
                <a:gd name="connsiteX5" fmla="*/ 0 w 72166"/>
                <a:gd name="connsiteY5" fmla="*/ 162375 h 198458"/>
                <a:gd name="connsiteX6" fmla="*/ 36083 w 72166"/>
                <a:gd name="connsiteY6" fmla="*/ 198458 h 19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66" h="198458">
                  <a:moveTo>
                    <a:pt x="36083" y="198458"/>
                  </a:moveTo>
                  <a:cubicBezTo>
                    <a:pt x="56012" y="198458"/>
                    <a:pt x="72167" y="182304"/>
                    <a:pt x="72167" y="162375"/>
                  </a:cubicBezTo>
                  <a:lnTo>
                    <a:pt x="72167" y="36083"/>
                  </a:lnTo>
                  <a:cubicBezTo>
                    <a:pt x="72167" y="16155"/>
                    <a:pt x="56012" y="0"/>
                    <a:pt x="36083" y="0"/>
                  </a:cubicBezTo>
                  <a:cubicBezTo>
                    <a:pt x="16154" y="0"/>
                    <a:pt x="0" y="16155"/>
                    <a:pt x="0" y="36083"/>
                  </a:cubicBezTo>
                  <a:lnTo>
                    <a:pt x="0" y="162375"/>
                  </a:lnTo>
                  <a:cubicBezTo>
                    <a:pt x="0" y="182304"/>
                    <a:pt x="16154" y="198458"/>
                    <a:pt x="36083" y="198458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5" name="شكل حر: شكل 14">
              <a:extLst>
                <a:ext uri="{FF2B5EF4-FFF2-40B4-BE49-F238E27FC236}">
                  <a16:creationId xmlns:a16="http://schemas.microsoft.com/office/drawing/2014/main" id="{55BA64BB-2B93-3505-1680-057047B21509}"/>
                </a:ext>
              </a:extLst>
            </p:cNvPr>
            <p:cNvSpPr/>
            <p:nvPr/>
          </p:nvSpPr>
          <p:spPr>
            <a:xfrm>
              <a:off x="4846434" y="4477535"/>
              <a:ext cx="160063" cy="160338"/>
            </a:xfrm>
            <a:custGeom>
              <a:avLst/>
              <a:gdLst>
                <a:gd name="connsiteX0" fmla="*/ 98694 w 160063"/>
                <a:gd name="connsiteY0" fmla="*/ 149846 h 160338"/>
                <a:gd name="connsiteX1" fmla="*/ 149571 w 160063"/>
                <a:gd name="connsiteY1" fmla="*/ 149846 h 160338"/>
                <a:gd name="connsiteX2" fmla="*/ 149571 w 160063"/>
                <a:gd name="connsiteY2" fmla="*/ 98969 h 160338"/>
                <a:gd name="connsiteX3" fmla="*/ 60265 w 160063"/>
                <a:gd name="connsiteY3" fmla="*/ 9302 h 160338"/>
                <a:gd name="connsiteX4" fmla="*/ 9301 w 160063"/>
                <a:gd name="connsiteY4" fmla="*/ 11901 h 160338"/>
                <a:gd name="connsiteX5" fmla="*/ 9387 w 160063"/>
                <a:gd name="connsiteY5" fmla="*/ 60360 h 16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63" h="160338">
                  <a:moveTo>
                    <a:pt x="98694" y="149846"/>
                  </a:moveTo>
                  <a:cubicBezTo>
                    <a:pt x="112768" y="163836"/>
                    <a:pt x="135497" y="163836"/>
                    <a:pt x="149571" y="149846"/>
                  </a:cubicBezTo>
                  <a:cubicBezTo>
                    <a:pt x="163561" y="135772"/>
                    <a:pt x="163561" y="113043"/>
                    <a:pt x="149571" y="98969"/>
                  </a:cubicBezTo>
                  <a:lnTo>
                    <a:pt x="60265" y="9302"/>
                  </a:lnTo>
                  <a:cubicBezTo>
                    <a:pt x="45474" y="-4053"/>
                    <a:pt x="22657" y="-2889"/>
                    <a:pt x="9301" y="11901"/>
                  </a:cubicBezTo>
                  <a:cubicBezTo>
                    <a:pt x="-3134" y="25674"/>
                    <a:pt x="-3096" y="46632"/>
                    <a:pt x="9387" y="60360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6" name="شكل حر: شكل 15">
              <a:extLst>
                <a:ext uri="{FF2B5EF4-FFF2-40B4-BE49-F238E27FC236}">
                  <a16:creationId xmlns:a16="http://schemas.microsoft.com/office/drawing/2014/main" id="{A4873BC7-DA17-8DB1-D633-7E1091721781}"/>
                </a:ext>
              </a:extLst>
            </p:cNvPr>
            <p:cNvSpPr/>
            <p:nvPr/>
          </p:nvSpPr>
          <p:spPr>
            <a:xfrm>
              <a:off x="5739655" y="4486897"/>
              <a:ext cx="158355" cy="158022"/>
            </a:xfrm>
            <a:custGeom>
              <a:avLst/>
              <a:gdLst>
                <a:gd name="connsiteX0" fmla="*/ 36833 w 158355"/>
                <a:gd name="connsiteY0" fmla="*/ 157985 h 158022"/>
                <a:gd name="connsiteX1" fmla="*/ 62452 w 158355"/>
                <a:gd name="connsiteY1" fmla="*/ 147340 h 158022"/>
                <a:gd name="connsiteX2" fmla="*/ 151578 w 158355"/>
                <a:gd name="connsiteY2" fmla="*/ 57132 h 158022"/>
                <a:gd name="connsiteX3" fmla="*/ 143319 w 158355"/>
                <a:gd name="connsiteY3" fmla="*/ 6776 h 158022"/>
                <a:gd name="connsiteX4" fmla="*/ 100700 w 158355"/>
                <a:gd name="connsiteY4" fmla="*/ 7156 h 158022"/>
                <a:gd name="connsiteX5" fmla="*/ 10492 w 158355"/>
                <a:gd name="connsiteY5" fmla="*/ 97365 h 158022"/>
                <a:gd name="connsiteX6" fmla="*/ 10492 w 158355"/>
                <a:gd name="connsiteY6" fmla="*/ 148242 h 158022"/>
                <a:gd name="connsiteX7" fmla="*/ 36833 w 158355"/>
                <a:gd name="connsiteY7" fmla="*/ 157985 h 15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55" h="158022">
                  <a:moveTo>
                    <a:pt x="36833" y="157985"/>
                  </a:moveTo>
                  <a:cubicBezTo>
                    <a:pt x="46449" y="157992"/>
                    <a:pt x="55672" y="154160"/>
                    <a:pt x="62452" y="147340"/>
                  </a:cubicBezTo>
                  <a:lnTo>
                    <a:pt x="151578" y="57132"/>
                  </a:lnTo>
                  <a:cubicBezTo>
                    <a:pt x="163202" y="40945"/>
                    <a:pt x="159505" y="18400"/>
                    <a:pt x="143319" y="6776"/>
                  </a:cubicBezTo>
                  <a:cubicBezTo>
                    <a:pt x="130547" y="-2397"/>
                    <a:pt x="113306" y="-2243"/>
                    <a:pt x="100700" y="7156"/>
                  </a:cubicBezTo>
                  <a:lnTo>
                    <a:pt x="10492" y="97365"/>
                  </a:lnTo>
                  <a:cubicBezTo>
                    <a:pt x="-3497" y="111439"/>
                    <a:pt x="-3497" y="134168"/>
                    <a:pt x="10492" y="148242"/>
                  </a:cubicBezTo>
                  <a:cubicBezTo>
                    <a:pt x="17597" y="154914"/>
                    <a:pt x="27098" y="158428"/>
                    <a:pt x="36833" y="157985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AEE38618-30C1-BA6B-CF81-9C36E0269818}"/>
                </a:ext>
              </a:extLst>
            </p:cNvPr>
            <p:cNvSpPr/>
            <p:nvPr/>
          </p:nvSpPr>
          <p:spPr>
            <a:xfrm>
              <a:off x="4650508" y="4946899"/>
              <a:ext cx="198458" cy="72166"/>
            </a:xfrm>
            <a:custGeom>
              <a:avLst/>
              <a:gdLst>
                <a:gd name="connsiteX0" fmla="*/ 162375 w 198458"/>
                <a:gd name="connsiteY0" fmla="*/ 0 h 72166"/>
                <a:gd name="connsiteX1" fmla="*/ 36083 w 198458"/>
                <a:gd name="connsiteY1" fmla="*/ 0 h 72166"/>
                <a:gd name="connsiteX2" fmla="*/ 0 w 198458"/>
                <a:gd name="connsiteY2" fmla="*/ 36083 h 72166"/>
                <a:gd name="connsiteX3" fmla="*/ 36083 w 198458"/>
                <a:gd name="connsiteY3" fmla="*/ 72167 h 72166"/>
                <a:gd name="connsiteX4" fmla="*/ 162375 w 198458"/>
                <a:gd name="connsiteY4" fmla="*/ 72167 h 72166"/>
                <a:gd name="connsiteX5" fmla="*/ 198458 w 198458"/>
                <a:gd name="connsiteY5" fmla="*/ 36083 h 72166"/>
                <a:gd name="connsiteX6" fmla="*/ 162375 w 198458"/>
                <a:gd name="connsiteY6" fmla="*/ 0 h 7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458" h="72166">
                  <a:moveTo>
                    <a:pt x="162375" y="0"/>
                  </a:moveTo>
                  <a:lnTo>
                    <a:pt x="36083" y="0"/>
                  </a:lnTo>
                  <a:cubicBezTo>
                    <a:pt x="16155" y="0"/>
                    <a:pt x="0" y="16155"/>
                    <a:pt x="0" y="36083"/>
                  </a:cubicBezTo>
                  <a:cubicBezTo>
                    <a:pt x="0" y="56012"/>
                    <a:pt x="16155" y="72167"/>
                    <a:pt x="36083" y="72167"/>
                  </a:cubicBezTo>
                  <a:lnTo>
                    <a:pt x="162375" y="72167"/>
                  </a:lnTo>
                  <a:cubicBezTo>
                    <a:pt x="182304" y="72167"/>
                    <a:pt x="198458" y="56012"/>
                    <a:pt x="198458" y="36083"/>
                  </a:cubicBezTo>
                  <a:cubicBezTo>
                    <a:pt x="198458" y="16155"/>
                    <a:pt x="182304" y="0"/>
                    <a:pt x="162375" y="0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134EC6FB-80A5-B1E8-EC09-6F868CB1A4CA}"/>
                </a:ext>
              </a:extLst>
            </p:cNvPr>
            <p:cNvSpPr/>
            <p:nvPr/>
          </p:nvSpPr>
          <p:spPr>
            <a:xfrm>
              <a:off x="4843208" y="5328644"/>
              <a:ext cx="161475" cy="162375"/>
            </a:xfrm>
            <a:custGeom>
              <a:avLst/>
              <a:gdLst>
                <a:gd name="connsiteX0" fmla="*/ 101920 w 161475"/>
                <a:gd name="connsiteY0" fmla="*/ 8676 h 162375"/>
                <a:gd name="connsiteX1" fmla="*/ 12614 w 161475"/>
                <a:gd name="connsiteY1" fmla="*/ 98885 h 162375"/>
                <a:gd name="connsiteX2" fmla="*/ 8677 w 161475"/>
                <a:gd name="connsiteY2" fmla="*/ 149762 h 162375"/>
                <a:gd name="connsiteX3" fmla="*/ 59555 w 161475"/>
                <a:gd name="connsiteY3" fmla="*/ 153699 h 162375"/>
                <a:gd name="connsiteX4" fmla="*/ 63492 w 161475"/>
                <a:gd name="connsiteY4" fmla="*/ 149762 h 162375"/>
                <a:gd name="connsiteX5" fmla="*/ 152798 w 161475"/>
                <a:gd name="connsiteY5" fmla="*/ 59554 h 162375"/>
                <a:gd name="connsiteX6" fmla="*/ 148861 w 161475"/>
                <a:gd name="connsiteY6" fmla="*/ 8676 h 162375"/>
                <a:gd name="connsiteX7" fmla="*/ 101920 w 161475"/>
                <a:gd name="connsiteY7" fmla="*/ 8676 h 1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475" h="162375">
                  <a:moveTo>
                    <a:pt x="101920" y="8676"/>
                  </a:moveTo>
                  <a:lnTo>
                    <a:pt x="12614" y="98885"/>
                  </a:lnTo>
                  <a:cubicBezTo>
                    <a:pt x="-2523" y="111847"/>
                    <a:pt x="-4286" y="134625"/>
                    <a:pt x="8677" y="149762"/>
                  </a:cubicBezTo>
                  <a:cubicBezTo>
                    <a:pt x="21640" y="164899"/>
                    <a:pt x="44420" y="166660"/>
                    <a:pt x="59555" y="153699"/>
                  </a:cubicBezTo>
                  <a:cubicBezTo>
                    <a:pt x="60967" y="152490"/>
                    <a:pt x="62283" y="151173"/>
                    <a:pt x="63492" y="149762"/>
                  </a:cubicBezTo>
                  <a:lnTo>
                    <a:pt x="152798" y="59554"/>
                  </a:lnTo>
                  <a:cubicBezTo>
                    <a:pt x="165761" y="44417"/>
                    <a:pt x="163998" y="21639"/>
                    <a:pt x="148861" y="8676"/>
                  </a:cubicBezTo>
                  <a:cubicBezTo>
                    <a:pt x="135353" y="-2892"/>
                    <a:pt x="115430" y="-2892"/>
                    <a:pt x="101920" y="8676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" name="شكل حر: شكل 18">
              <a:extLst>
                <a:ext uri="{FF2B5EF4-FFF2-40B4-BE49-F238E27FC236}">
                  <a16:creationId xmlns:a16="http://schemas.microsoft.com/office/drawing/2014/main" id="{348EE295-654C-EC28-90E4-681CAFEDAEF4}"/>
                </a:ext>
              </a:extLst>
            </p:cNvPr>
            <p:cNvSpPr/>
            <p:nvPr/>
          </p:nvSpPr>
          <p:spPr>
            <a:xfrm>
              <a:off x="5739242" y="5318563"/>
              <a:ext cx="165824" cy="165977"/>
            </a:xfrm>
            <a:custGeom>
              <a:avLst/>
              <a:gdLst>
                <a:gd name="connsiteX0" fmla="*/ 62866 w 165824"/>
                <a:gd name="connsiteY0" fmla="*/ 11901 h 165977"/>
                <a:gd name="connsiteX1" fmla="*/ 11901 w 165824"/>
                <a:gd name="connsiteY1" fmla="*/ 9302 h 165977"/>
                <a:gd name="connsiteX2" fmla="*/ 9302 w 165824"/>
                <a:gd name="connsiteY2" fmla="*/ 60266 h 165977"/>
                <a:gd name="connsiteX3" fmla="*/ 11808 w 165824"/>
                <a:gd name="connsiteY3" fmla="*/ 62779 h 165977"/>
                <a:gd name="connsiteX4" fmla="*/ 102016 w 165824"/>
                <a:gd name="connsiteY4" fmla="*/ 152987 h 165977"/>
                <a:gd name="connsiteX5" fmla="*/ 152836 w 165824"/>
                <a:gd name="connsiteY5" fmla="*/ 157617 h 165977"/>
                <a:gd name="connsiteX6" fmla="*/ 157465 w 165824"/>
                <a:gd name="connsiteY6" fmla="*/ 106799 h 165977"/>
                <a:gd name="connsiteX7" fmla="*/ 151630 w 165824"/>
                <a:gd name="connsiteY7" fmla="*/ 101208 h 16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824" h="165977">
                  <a:moveTo>
                    <a:pt x="62866" y="11901"/>
                  </a:moveTo>
                  <a:cubicBezTo>
                    <a:pt x="49511" y="-2889"/>
                    <a:pt x="26694" y="-4053"/>
                    <a:pt x="11901" y="9302"/>
                  </a:cubicBezTo>
                  <a:cubicBezTo>
                    <a:pt x="-2889" y="22656"/>
                    <a:pt x="-4053" y="45473"/>
                    <a:pt x="9302" y="60266"/>
                  </a:cubicBezTo>
                  <a:cubicBezTo>
                    <a:pt x="10095" y="61143"/>
                    <a:pt x="10933" y="61983"/>
                    <a:pt x="11808" y="62779"/>
                  </a:cubicBezTo>
                  <a:lnTo>
                    <a:pt x="102016" y="152987"/>
                  </a:lnTo>
                  <a:cubicBezTo>
                    <a:pt x="114771" y="168299"/>
                    <a:pt x="137524" y="170372"/>
                    <a:pt x="152836" y="157617"/>
                  </a:cubicBezTo>
                  <a:cubicBezTo>
                    <a:pt x="168148" y="144863"/>
                    <a:pt x="170219" y="122111"/>
                    <a:pt x="157465" y="106799"/>
                  </a:cubicBezTo>
                  <a:cubicBezTo>
                    <a:pt x="155735" y="104722"/>
                    <a:pt x="153779" y="102848"/>
                    <a:pt x="151630" y="101208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1E76771E-B97A-8E20-625B-9896A98BEF90}"/>
                </a:ext>
              </a:extLst>
            </p:cNvPr>
            <p:cNvSpPr/>
            <p:nvPr/>
          </p:nvSpPr>
          <p:spPr>
            <a:xfrm>
              <a:off x="5890872" y="4945636"/>
              <a:ext cx="198458" cy="72166"/>
            </a:xfrm>
            <a:custGeom>
              <a:avLst/>
              <a:gdLst>
                <a:gd name="connsiteX0" fmla="*/ 162375 w 198458"/>
                <a:gd name="connsiteY0" fmla="*/ 0 h 72166"/>
                <a:gd name="connsiteX1" fmla="*/ 36083 w 198458"/>
                <a:gd name="connsiteY1" fmla="*/ 0 h 72166"/>
                <a:gd name="connsiteX2" fmla="*/ 0 w 198458"/>
                <a:gd name="connsiteY2" fmla="*/ 36083 h 72166"/>
                <a:gd name="connsiteX3" fmla="*/ 36083 w 198458"/>
                <a:gd name="connsiteY3" fmla="*/ 72167 h 72166"/>
                <a:gd name="connsiteX4" fmla="*/ 162375 w 198458"/>
                <a:gd name="connsiteY4" fmla="*/ 72167 h 72166"/>
                <a:gd name="connsiteX5" fmla="*/ 198458 w 198458"/>
                <a:gd name="connsiteY5" fmla="*/ 36083 h 72166"/>
                <a:gd name="connsiteX6" fmla="*/ 162375 w 198458"/>
                <a:gd name="connsiteY6" fmla="*/ 0 h 7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458" h="72166">
                  <a:moveTo>
                    <a:pt x="162375" y="0"/>
                  </a:moveTo>
                  <a:lnTo>
                    <a:pt x="36083" y="0"/>
                  </a:lnTo>
                  <a:cubicBezTo>
                    <a:pt x="16155" y="0"/>
                    <a:pt x="0" y="16155"/>
                    <a:pt x="0" y="36083"/>
                  </a:cubicBezTo>
                  <a:cubicBezTo>
                    <a:pt x="0" y="56012"/>
                    <a:pt x="16155" y="72167"/>
                    <a:pt x="36083" y="72167"/>
                  </a:cubicBezTo>
                  <a:lnTo>
                    <a:pt x="162375" y="72167"/>
                  </a:lnTo>
                  <a:cubicBezTo>
                    <a:pt x="182304" y="72167"/>
                    <a:pt x="198458" y="56012"/>
                    <a:pt x="198458" y="36083"/>
                  </a:cubicBezTo>
                  <a:cubicBezTo>
                    <a:pt x="198458" y="16155"/>
                    <a:pt x="182304" y="0"/>
                    <a:pt x="162375" y="0"/>
                  </a:cubicBez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3E709E4-BB07-2075-576C-69B9D271642C}"/>
              </a:ext>
            </a:extLst>
          </p:cNvPr>
          <p:cNvGrpSpPr/>
          <p:nvPr/>
        </p:nvGrpSpPr>
        <p:grpSpPr>
          <a:xfrm>
            <a:off x="9704328" y="21272608"/>
            <a:ext cx="1445783" cy="1136625"/>
            <a:chOff x="9852633" y="4426466"/>
            <a:chExt cx="1445783" cy="1136625"/>
          </a:xfrm>
        </p:grpSpPr>
        <p:sp>
          <p:nvSpPr>
            <p:cNvPr id="22" name="شكل حر: شكل 21">
              <a:extLst>
                <a:ext uri="{FF2B5EF4-FFF2-40B4-BE49-F238E27FC236}">
                  <a16:creationId xmlns:a16="http://schemas.microsoft.com/office/drawing/2014/main" id="{34A2C704-F3B4-CF4B-E823-220E96258E87}"/>
                </a:ext>
              </a:extLst>
            </p:cNvPr>
            <p:cNvSpPr/>
            <p:nvPr/>
          </p:nvSpPr>
          <p:spPr>
            <a:xfrm>
              <a:off x="10899050" y="4931633"/>
              <a:ext cx="216500" cy="72166"/>
            </a:xfrm>
            <a:custGeom>
              <a:avLst/>
              <a:gdLst>
                <a:gd name="connsiteX0" fmla="*/ 0 w 216500"/>
                <a:gd name="connsiteY0" fmla="*/ 0 h 72166"/>
                <a:gd name="connsiteX1" fmla="*/ 216500 w 216500"/>
                <a:gd name="connsiteY1" fmla="*/ 0 h 72166"/>
                <a:gd name="connsiteX2" fmla="*/ 216500 w 216500"/>
                <a:gd name="connsiteY2" fmla="*/ 72167 h 72166"/>
                <a:gd name="connsiteX3" fmla="*/ 0 w 216500"/>
                <a:gd name="connsiteY3" fmla="*/ 72167 h 7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500" h="72166">
                  <a:moveTo>
                    <a:pt x="0" y="0"/>
                  </a:moveTo>
                  <a:lnTo>
                    <a:pt x="216500" y="0"/>
                  </a:lnTo>
                  <a:lnTo>
                    <a:pt x="216500" y="72167"/>
                  </a:lnTo>
                  <a:lnTo>
                    <a:pt x="0" y="72167"/>
                  </a:ln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3" name="شكل حر: شكل 22">
              <a:extLst>
                <a:ext uri="{FF2B5EF4-FFF2-40B4-BE49-F238E27FC236}">
                  <a16:creationId xmlns:a16="http://schemas.microsoft.com/office/drawing/2014/main" id="{2892C3EB-EC83-41DB-881A-D6DC72CE49A2}"/>
                </a:ext>
              </a:extLst>
            </p:cNvPr>
            <p:cNvSpPr/>
            <p:nvPr/>
          </p:nvSpPr>
          <p:spPr>
            <a:xfrm>
              <a:off x="10033050" y="4931633"/>
              <a:ext cx="216500" cy="72166"/>
            </a:xfrm>
            <a:custGeom>
              <a:avLst/>
              <a:gdLst>
                <a:gd name="connsiteX0" fmla="*/ 0 w 216500"/>
                <a:gd name="connsiteY0" fmla="*/ 0 h 72166"/>
                <a:gd name="connsiteX1" fmla="*/ 216500 w 216500"/>
                <a:gd name="connsiteY1" fmla="*/ 0 h 72166"/>
                <a:gd name="connsiteX2" fmla="*/ 216500 w 216500"/>
                <a:gd name="connsiteY2" fmla="*/ 72167 h 72166"/>
                <a:gd name="connsiteX3" fmla="*/ 0 w 216500"/>
                <a:gd name="connsiteY3" fmla="*/ 72167 h 7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500" h="72166">
                  <a:moveTo>
                    <a:pt x="0" y="0"/>
                  </a:moveTo>
                  <a:lnTo>
                    <a:pt x="216500" y="0"/>
                  </a:lnTo>
                  <a:lnTo>
                    <a:pt x="216500" y="72167"/>
                  </a:lnTo>
                  <a:lnTo>
                    <a:pt x="0" y="72167"/>
                  </a:ln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4" name="شكل حر: شكل 23">
              <a:extLst>
                <a:ext uri="{FF2B5EF4-FFF2-40B4-BE49-F238E27FC236}">
                  <a16:creationId xmlns:a16="http://schemas.microsoft.com/office/drawing/2014/main" id="{3010D50E-588E-34BA-A7AC-5A3E5B0D35E2}"/>
                </a:ext>
              </a:extLst>
            </p:cNvPr>
            <p:cNvSpPr/>
            <p:nvPr/>
          </p:nvSpPr>
          <p:spPr>
            <a:xfrm>
              <a:off x="10538216" y="4426466"/>
              <a:ext cx="72166" cy="216500"/>
            </a:xfrm>
            <a:custGeom>
              <a:avLst/>
              <a:gdLst>
                <a:gd name="connsiteX0" fmla="*/ 0 w 72166"/>
                <a:gd name="connsiteY0" fmla="*/ 0 h 216500"/>
                <a:gd name="connsiteX1" fmla="*/ 72167 w 72166"/>
                <a:gd name="connsiteY1" fmla="*/ 0 h 216500"/>
                <a:gd name="connsiteX2" fmla="*/ 72167 w 72166"/>
                <a:gd name="connsiteY2" fmla="*/ 216500 h 216500"/>
                <a:gd name="connsiteX3" fmla="*/ 0 w 72166"/>
                <a:gd name="connsiteY3" fmla="*/ 216500 h 21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66" h="216500">
                  <a:moveTo>
                    <a:pt x="0" y="0"/>
                  </a:moveTo>
                  <a:lnTo>
                    <a:pt x="72167" y="0"/>
                  </a:lnTo>
                  <a:lnTo>
                    <a:pt x="72167" y="216500"/>
                  </a:lnTo>
                  <a:lnTo>
                    <a:pt x="0" y="216500"/>
                  </a:ln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F0DDF290-576E-1402-1F01-1712C8C58D13}"/>
                </a:ext>
              </a:extLst>
            </p:cNvPr>
            <p:cNvSpPr/>
            <p:nvPr/>
          </p:nvSpPr>
          <p:spPr>
            <a:xfrm rot="18900000">
              <a:off x="10764843" y="4623755"/>
              <a:ext cx="217762" cy="72527"/>
            </a:xfrm>
            <a:custGeom>
              <a:avLst/>
              <a:gdLst>
                <a:gd name="connsiteX0" fmla="*/ 0 w 217762"/>
                <a:gd name="connsiteY0" fmla="*/ 0 h 72527"/>
                <a:gd name="connsiteX1" fmla="*/ 217763 w 217762"/>
                <a:gd name="connsiteY1" fmla="*/ 0 h 72527"/>
                <a:gd name="connsiteX2" fmla="*/ 217763 w 217762"/>
                <a:gd name="connsiteY2" fmla="*/ 72528 h 72527"/>
                <a:gd name="connsiteX3" fmla="*/ 0 w 217762"/>
                <a:gd name="connsiteY3" fmla="*/ 72528 h 7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62" h="72527">
                  <a:moveTo>
                    <a:pt x="0" y="0"/>
                  </a:moveTo>
                  <a:lnTo>
                    <a:pt x="217763" y="0"/>
                  </a:lnTo>
                  <a:lnTo>
                    <a:pt x="217763" y="72528"/>
                  </a:lnTo>
                  <a:lnTo>
                    <a:pt x="0" y="72528"/>
                  </a:ln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6" name="شكل حر: شكل 25">
              <a:extLst>
                <a:ext uri="{FF2B5EF4-FFF2-40B4-BE49-F238E27FC236}">
                  <a16:creationId xmlns:a16="http://schemas.microsoft.com/office/drawing/2014/main" id="{00DD2495-E7A9-CD44-4E8F-D78D4193EA9E}"/>
                </a:ext>
              </a:extLst>
            </p:cNvPr>
            <p:cNvSpPr/>
            <p:nvPr/>
          </p:nvSpPr>
          <p:spPr>
            <a:xfrm rot="18900000">
              <a:off x="10239400" y="4550510"/>
              <a:ext cx="72527" cy="217762"/>
            </a:xfrm>
            <a:custGeom>
              <a:avLst/>
              <a:gdLst>
                <a:gd name="connsiteX0" fmla="*/ 0 w 72527"/>
                <a:gd name="connsiteY0" fmla="*/ 0 h 217762"/>
                <a:gd name="connsiteX1" fmla="*/ 72528 w 72527"/>
                <a:gd name="connsiteY1" fmla="*/ 0 h 217762"/>
                <a:gd name="connsiteX2" fmla="*/ 72528 w 72527"/>
                <a:gd name="connsiteY2" fmla="*/ 217763 h 217762"/>
                <a:gd name="connsiteX3" fmla="*/ 0 w 72527"/>
                <a:gd name="connsiteY3" fmla="*/ 217763 h 21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527" h="217762">
                  <a:moveTo>
                    <a:pt x="0" y="0"/>
                  </a:moveTo>
                  <a:lnTo>
                    <a:pt x="72528" y="0"/>
                  </a:lnTo>
                  <a:lnTo>
                    <a:pt x="72528" y="217763"/>
                  </a:lnTo>
                  <a:lnTo>
                    <a:pt x="0" y="217763"/>
                  </a:lnTo>
                  <a:close/>
                </a:path>
              </a:pathLst>
            </a:custGeom>
            <a:solidFill>
              <a:srgbClr val="FFBE77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FFBAFBF5-04A4-073F-CAE7-ECD745747FA9}"/>
                </a:ext>
              </a:extLst>
            </p:cNvPr>
            <p:cNvSpPr/>
            <p:nvPr/>
          </p:nvSpPr>
          <p:spPr>
            <a:xfrm>
              <a:off x="9855083" y="5189448"/>
              <a:ext cx="1443333" cy="148122"/>
            </a:xfrm>
            <a:custGeom>
              <a:avLst/>
              <a:gdLst>
                <a:gd name="connsiteX0" fmla="*/ 1371167 w 1443333"/>
                <a:gd name="connsiteY0" fmla="*/ 22913 h 148122"/>
                <a:gd name="connsiteX1" fmla="*/ 1262917 w 1443333"/>
                <a:gd name="connsiteY1" fmla="*/ 0 h 148122"/>
                <a:gd name="connsiteX2" fmla="*/ 1154667 w 1443333"/>
                <a:gd name="connsiteY2" fmla="*/ 22913 h 148122"/>
                <a:gd name="connsiteX3" fmla="*/ 1082500 w 1443333"/>
                <a:gd name="connsiteY3" fmla="*/ 39872 h 148122"/>
                <a:gd name="connsiteX4" fmla="*/ 1082500 w 1443333"/>
                <a:gd name="connsiteY4" fmla="*/ 39872 h 148122"/>
                <a:gd name="connsiteX5" fmla="*/ 1010333 w 1443333"/>
                <a:gd name="connsiteY5" fmla="*/ 22913 h 148122"/>
                <a:gd name="connsiteX6" fmla="*/ 902083 w 1443333"/>
                <a:gd name="connsiteY6" fmla="*/ 0 h 148122"/>
                <a:gd name="connsiteX7" fmla="*/ 793833 w 1443333"/>
                <a:gd name="connsiteY7" fmla="*/ 22913 h 148122"/>
                <a:gd name="connsiteX8" fmla="*/ 721667 w 1443333"/>
                <a:gd name="connsiteY8" fmla="*/ 39872 h 148122"/>
                <a:gd name="connsiteX9" fmla="*/ 649500 w 1443333"/>
                <a:gd name="connsiteY9" fmla="*/ 22913 h 148122"/>
                <a:gd name="connsiteX10" fmla="*/ 541250 w 1443333"/>
                <a:gd name="connsiteY10" fmla="*/ 0 h 148122"/>
                <a:gd name="connsiteX11" fmla="*/ 433000 w 1443333"/>
                <a:gd name="connsiteY11" fmla="*/ 22913 h 148122"/>
                <a:gd name="connsiteX12" fmla="*/ 360833 w 1443333"/>
                <a:gd name="connsiteY12" fmla="*/ 39872 h 148122"/>
                <a:gd name="connsiteX13" fmla="*/ 288667 w 1443333"/>
                <a:gd name="connsiteY13" fmla="*/ 22913 h 148122"/>
                <a:gd name="connsiteX14" fmla="*/ 180417 w 1443333"/>
                <a:gd name="connsiteY14" fmla="*/ 0 h 148122"/>
                <a:gd name="connsiteX15" fmla="*/ 72167 w 1443333"/>
                <a:gd name="connsiteY15" fmla="*/ 22913 h 148122"/>
                <a:gd name="connsiteX16" fmla="*/ 0 w 1443333"/>
                <a:gd name="connsiteY16" fmla="*/ 39872 h 148122"/>
                <a:gd name="connsiteX17" fmla="*/ 0 w 1443333"/>
                <a:gd name="connsiteY17" fmla="*/ 148122 h 148122"/>
                <a:gd name="connsiteX18" fmla="*/ 108250 w 1443333"/>
                <a:gd name="connsiteY18" fmla="*/ 125209 h 148122"/>
                <a:gd name="connsiteX19" fmla="*/ 180417 w 1443333"/>
                <a:gd name="connsiteY19" fmla="*/ 107167 h 148122"/>
                <a:gd name="connsiteX20" fmla="*/ 252583 w 1443333"/>
                <a:gd name="connsiteY20" fmla="*/ 125209 h 148122"/>
                <a:gd name="connsiteX21" fmla="*/ 360833 w 1443333"/>
                <a:gd name="connsiteY21" fmla="*/ 148122 h 148122"/>
                <a:gd name="connsiteX22" fmla="*/ 469083 w 1443333"/>
                <a:gd name="connsiteY22" fmla="*/ 125209 h 148122"/>
                <a:gd name="connsiteX23" fmla="*/ 541250 w 1443333"/>
                <a:gd name="connsiteY23" fmla="*/ 107167 h 148122"/>
                <a:gd name="connsiteX24" fmla="*/ 613417 w 1443333"/>
                <a:gd name="connsiteY24" fmla="*/ 124127 h 148122"/>
                <a:gd name="connsiteX25" fmla="*/ 721667 w 1443333"/>
                <a:gd name="connsiteY25" fmla="*/ 148122 h 148122"/>
                <a:gd name="connsiteX26" fmla="*/ 829917 w 1443333"/>
                <a:gd name="connsiteY26" fmla="*/ 125209 h 148122"/>
                <a:gd name="connsiteX27" fmla="*/ 902083 w 1443333"/>
                <a:gd name="connsiteY27" fmla="*/ 107167 h 148122"/>
                <a:gd name="connsiteX28" fmla="*/ 974250 w 1443333"/>
                <a:gd name="connsiteY28" fmla="*/ 125209 h 148122"/>
                <a:gd name="connsiteX29" fmla="*/ 1082500 w 1443333"/>
                <a:gd name="connsiteY29" fmla="*/ 148122 h 148122"/>
                <a:gd name="connsiteX30" fmla="*/ 1190750 w 1443333"/>
                <a:gd name="connsiteY30" fmla="*/ 125209 h 148122"/>
                <a:gd name="connsiteX31" fmla="*/ 1262917 w 1443333"/>
                <a:gd name="connsiteY31" fmla="*/ 107167 h 148122"/>
                <a:gd name="connsiteX32" fmla="*/ 1335083 w 1443333"/>
                <a:gd name="connsiteY32" fmla="*/ 124127 h 148122"/>
                <a:gd name="connsiteX33" fmla="*/ 1443333 w 1443333"/>
                <a:gd name="connsiteY33" fmla="*/ 148122 h 148122"/>
                <a:gd name="connsiteX34" fmla="*/ 1443333 w 1443333"/>
                <a:gd name="connsiteY34" fmla="*/ 39872 h 148122"/>
                <a:gd name="connsiteX35" fmla="*/ 1371167 w 1443333"/>
                <a:gd name="connsiteY35" fmla="*/ 22913 h 14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43333" h="148122">
                  <a:moveTo>
                    <a:pt x="1371167" y="22913"/>
                  </a:moveTo>
                  <a:cubicBezTo>
                    <a:pt x="1336646" y="9187"/>
                    <a:pt x="1300039" y="1438"/>
                    <a:pt x="1262917" y="0"/>
                  </a:cubicBezTo>
                  <a:cubicBezTo>
                    <a:pt x="1225794" y="1438"/>
                    <a:pt x="1189188" y="9187"/>
                    <a:pt x="1154667" y="22913"/>
                  </a:cubicBezTo>
                  <a:cubicBezTo>
                    <a:pt x="1131685" y="32424"/>
                    <a:pt x="1107313" y="38151"/>
                    <a:pt x="1082500" y="39872"/>
                  </a:cubicBezTo>
                  <a:lnTo>
                    <a:pt x="1082500" y="39872"/>
                  </a:lnTo>
                  <a:cubicBezTo>
                    <a:pt x="1057687" y="38151"/>
                    <a:pt x="1033315" y="32424"/>
                    <a:pt x="1010333" y="22913"/>
                  </a:cubicBezTo>
                  <a:cubicBezTo>
                    <a:pt x="975812" y="9187"/>
                    <a:pt x="939206" y="1438"/>
                    <a:pt x="902083" y="0"/>
                  </a:cubicBezTo>
                  <a:cubicBezTo>
                    <a:pt x="864961" y="1438"/>
                    <a:pt x="828354" y="9187"/>
                    <a:pt x="793833" y="22913"/>
                  </a:cubicBezTo>
                  <a:cubicBezTo>
                    <a:pt x="770852" y="32424"/>
                    <a:pt x="746479" y="38151"/>
                    <a:pt x="721667" y="39872"/>
                  </a:cubicBezTo>
                  <a:cubicBezTo>
                    <a:pt x="696854" y="38151"/>
                    <a:pt x="672482" y="32424"/>
                    <a:pt x="649500" y="22913"/>
                  </a:cubicBezTo>
                  <a:cubicBezTo>
                    <a:pt x="614979" y="9187"/>
                    <a:pt x="578373" y="1438"/>
                    <a:pt x="541250" y="0"/>
                  </a:cubicBezTo>
                  <a:cubicBezTo>
                    <a:pt x="504128" y="1438"/>
                    <a:pt x="467521" y="9187"/>
                    <a:pt x="433000" y="22913"/>
                  </a:cubicBezTo>
                  <a:cubicBezTo>
                    <a:pt x="410017" y="32424"/>
                    <a:pt x="385646" y="38151"/>
                    <a:pt x="360833" y="39872"/>
                  </a:cubicBezTo>
                  <a:cubicBezTo>
                    <a:pt x="336021" y="38151"/>
                    <a:pt x="311650" y="32424"/>
                    <a:pt x="288667" y="22913"/>
                  </a:cubicBezTo>
                  <a:cubicBezTo>
                    <a:pt x="254146" y="9187"/>
                    <a:pt x="217539" y="1438"/>
                    <a:pt x="180417" y="0"/>
                  </a:cubicBezTo>
                  <a:cubicBezTo>
                    <a:pt x="143294" y="1438"/>
                    <a:pt x="106688" y="9187"/>
                    <a:pt x="72167" y="22913"/>
                  </a:cubicBezTo>
                  <a:cubicBezTo>
                    <a:pt x="49183" y="32424"/>
                    <a:pt x="24813" y="38151"/>
                    <a:pt x="0" y="39872"/>
                  </a:cubicBezTo>
                  <a:lnTo>
                    <a:pt x="0" y="148122"/>
                  </a:lnTo>
                  <a:cubicBezTo>
                    <a:pt x="37123" y="146684"/>
                    <a:pt x="73729" y="138935"/>
                    <a:pt x="108250" y="125209"/>
                  </a:cubicBezTo>
                  <a:cubicBezTo>
                    <a:pt x="131170" y="115330"/>
                    <a:pt x="155543" y="109235"/>
                    <a:pt x="180417" y="107167"/>
                  </a:cubicBezTo>
                  <a:cubicBezTo>
                    <a:pt x="205291" y="109235"/>
                    <a:pt x="229663" y="115330"/>
                    <a:pt x="252583" y="125209"/>
                  </a:cubicBezTo>
                  <a:cubicBezTo>
                    <a:pt x="287104" y="138935"/>
                    <a:pt x="323711" y="146684"/>
                    <a:pt x="360833" y="148122"/>
                  </a:cubicBezTo>
                  <a:cubicBezTo>
                    <a:pt x="397956" y="146684"/>
                    <a:pt x="434562" y="138935"/>
                    <a:pt x="469083" y="125209"/>
                  </a:cubicBezTo>
                  <a:cubicBezTo>
                    <a:pt x="492004" y="115330"/>
                    <a:pt x="516376" y="109235"/>
                    <a:pt x="541250" y="107167"/>
                  </a:cubicBezTo>
                  <a:cubicBezTo>
                    <a:pt x="566063" y="108889"/>
                    <a:pt x="590435" y="114615"/>
                    <a:pt x="613417" y="124127"/>
                  </a:cubicBezTo>
                  <a:cubicBezTo>
                    <a:pt x="647847" y="138306"/>
                    <a:pt x="684470" y="146424"/>
                    <a:pt x="721667" y="148122"/>
                  </a:cubicBezTo>
                  <a:cubicBezTo>
                    <a:pt x="758789" y="146684"/>
                    <a:pt x="795396" y="138935"/>
                    <a:pt x="829917" y="125209"/>
                  </a:cubicBezTo>
                  <a:cubicBezTo>
                    <a:pt x="852837" y="115330"/>
                    <a:pt x="877209" y="109237"/>
                    <a:pt x="902083" y="107167"/>
                  </a:cubicBezTo>
                  <a:cubicBezTo>
                    <a:pt x="926957" y="109237"/>
                    <a:pt x="951330" y="115330"/>
                    <a:pt x="974250" y="125209"/>
                  </a:cubicBezTo>
                  <a:cubicBezTo>
                    <a:pt x="1008771" y="138935"/>
                    <a:pt x="1045377" y="146684"/>
                    <a:pt x="1082500" y="148122"/>
                  </a:cubicBezTo>
                  <a:cubicBezTo>
                    <a:pt x="1119623" y="146684"/>
                    <a:pt x="1156229" y="138935"/>
                    <a:pt x="1190750" y="125209"/>
                  </a:cubicBezTo>
                  <a:cubicBezTo>
                    <a:pt x="1213670" y="115330"/>
                    <a:pt x="1238043" y="109237"/>
                    <a:pt x="1262917" y="107167"/>
                  </a:cubicBezTo>
                  <a:cubicBezTo>
                    <a:pt x="1287729" y="108889"/>
                    <a:pt x="1312102" y="114615"/>
                    <a:pt x="1335083" y="124127"/>
                  </a:cubicBezTo>
                  <a:cubicBezTo>
                    <a:pt x="1369514" y="138306"/>
                    <a:pt x="1406137" y="146424"/>
                    <a:pt x="1443333" y="148122"/>
                  </a:cubicBezTo>
                  <a:lnTo>
                    <a:pt x="1443333" y="39872"/>
                  </a:lnTo>
                  <a:cubicBezTo>
                    <a:pt x="1418521" y="38151"/>
                    <a:pt x="1394148" y="32424"/>
                    <a:pt x="1371167" y="2291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8" name="شكل حر: شكل 27">
              <a:extLst>
                <a:ext uri="{FF2B5EF4-FFF2-40B4-BE49-F238E27FC236}">
                  <a16:creationId xmlns:a16="http://schemas.microsoft.com/office/drawing/2014/main" id="{7E550AFC-E3C3-7438-E493-670BB45C7568}"/>
                </a:ext>
              </a:extLst>
            </p:cNvPr>
            <p:cNvSpPr/>
            <p:nvPr/>
          </p:nvSpPr>
          <p:spPr>
            <a:xfrm>
              <a:off x="10308185" y="4691974"/>
              <a:ext cx="532285" cy="420075"/>
            </a:xfrm>
            <a:custGeom>
              <a:avLst/>
              <a:gdLst>
                <a:gd name="connsiteX0" fmla="*/ 85698 w 532285"/>
                <a:gd name="connsiteY0" fmla="*/ 380204 h 420075"/>
                <a:gd name="connsiteX1" fmla="*/ 193948 w 532285"/>
                <a:gd name="connsiteY1" fmla="*/ 403117 h 420075"/>
                <a:gd name="connsiteX2" fmla="*/ 266115 w 532285"/>
                <a:gd name="connsiteY2" fmla="*/ 420076 h 420075"/>
                <a:gd name="connsiteX3" fmla="*/ 338281 w 532285"/>
                <a:gd name="connsiteY3" fmla="*/ 403117 h 420075"/>
                <a:gd name="connsiteX4" fmla="*/ 446531 w 532285"/>
                <a:gd name="connsiteY4" fmla="*/ 380204 h 420075"/>
                <a:gd name="connsiteX5" fmla="*/ 503002 w 532285"/>
                <a:gd name="connsiteY5" fmla="*/ 387421 h 420075"/>
                <a:gd name="connsiteX6" fmla="*/ 387364 w 532285"/>
                <a:gd name="connsiteY6" fmla="*/ 29284 h 420075"/>
                <a:gd name="connsiteX7" fmla="*/ 29227 w 532285"/>
                <a:gd name="connsiteY7" fmla="*/ 144921 h 420075"/>
                <a:gd name="connsiteX8" fmla="*/ 29227 w 532285"/>
                <a:gd name="connsiteY8" fmla="*/ 387421 h 420075"/>
                <a:gd name="connsiteX9" fmla="*/ 85698 w 532285"/>
                <a:gd name="connsiteY9" fmla="*/ 380204 h 42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2285" h="420075">
                  <a:moveTo>
                    <a:pt x="85698" y="380204"/>
                  </a:moveTo>
                  <a:cubicBezTo>
                    <a:pt x="122820" y="381642"/>
                    <a:pt x="159427" y="389391"/>
                    <a:pt x="193948" y="403117"/>
                  </a:cubicBezTo>
                  <a:cubicBezTo>
                    <a:pt x="216929" y="412628"/>
                    <a:pt x="241302" y="418355"/>
                    <a:pt x="266115" y="420076"/>
                  </a:cubicBezTo>
                  <a:cubicBezTo>
                    <a:pt x="290927" y="418355"/>
                    <a:pt x="315300" y="412628"/>
                    <a:pt x="338281" y="403117"/>
                  </a:cubicBezTo>
                  <a:cubicBezTo>
                    <a:pt x="372802" y="389391"/>
                    <a:pt x="409409" y="381642"/>
                    <a:pt x="446531" y="380204"/>
                  </a:cubicBezTo>
                  <a:cubicBezTo>
                    <a:pt x="465527" y="380974"/>
                    <a:pt x="484422" y="383388"/>
                    <a:pt x="503002" y="387421"/>
                  </a:cubicBezTo>
                  <a:cubicBezTo>
                    <a:pt x="569967" y="256591"/>
                    <a:pt x="518193" y="96248"/>
                    <a:pt x="387364" y="29284"/>
                  </a:cubicBezTo>
                  <a:cubicBezTo>
                    <a:pt x="256535" y="-37681"/>
                    <a:pt x="96191" y="14092"/>
                    <a:pt x="29227" y="144921"/>
                  </a:cubicBezTo>
                  <a:cubicBezTo>
                    <a:pt x="-9742" y="221058"/>
                    <a:pt x="-9742" y="311285"/>
                    <a:pt x="29227" y="387421"/>
                  </a:cubicBezTo>
                  <a:cubicBezTo>
                    <a:pt x="47807" y="383388"/>
                    <a:pt x="66702" y="380974"/>
                    <a:pt x="85698" y="380204"/>
                  </a:cubicBezTo>
                  <a:close/>
                </a:path>
              </a:pathLst>
            </a:custGeom>
            <a:solidFill>
              <a:srgbClr val="FFC000"/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E44C6328-7D06-9D23-3016-ED0A4FE51146}"/>
                </a:ext>
              </a:extLst>
            </p:cNvPr>
            <p:cNvSpPr/>
            <p:nvPr/>
          </p:nvSpPr>
          <p:spPr>
            <a:xfrm>
              <a:off x="9852633" y="5414969"/>
              <a:ext cx="1443333" cy="148122"/>
            </a:xfrm>
            <a:custGeom>
              <a:avLst/>
              <a:gdLst>
                <a:gd name="connsiteX0" fmla="*/ 1371167 w 1443333"/>
                <a:gd name="connsiteY0" fmla="*/ 22913 h 148122"/>
                <a:gd name="connsiteX1" fmla="*/ 1262917 w 1443333"/>
                <a:gd name="connsiteY1" fmla="*/ 0 h 148122"/>
                <a:gd name="connsiteX2" fmla="*/ 1154667 w 1443333"/>
                <a:gd name="connsiteY2" fmla="*/ 22913 h 148122"/>
                <a:gd name="connsiteX3" fmla="*/ 1082500 w 1443333"/>
                <a:gd name="connsiteY3" fmla="*/ 39872 h 148122"/>
                <a:gd name="connsiteX4" fmla="*/ 1082500 w 1443333"/>
                <a:gd name="connsiteY4" fmla="*/ 39872 h 148122"/>
                <a:gd name="connsiteX5" fmla="*/ 1010333 w 1443333"/>
                <a:gd name="connsiteY5" fmla="*/ 22913 h 148122"/>
                <a:gd name="connsiteX6" fmla="*/ 902083 w 1443333"/>
                <a:gd name="connsiteY6" fmla="*/ 0 h 148122"/>
                <a:gd name="connsiteX7" fmla="*/ 793833 w 1443333"/>
                <a:gd name="connsiteY7" fmla="*/ 22913 h 148122"/>
                <a:gd name="connsiteX8" fmla="*/ 721667 w 1443333"/>
                <a:gd name="connsiteY8" fmla="*/ 39872 h 148122"/>
                <a:gd name="connsiteX9" fmla="*/ 649500 w 1443333"/>
                <a:gd name="connsiteY9" fmla="*/ 22913 h 148122"/>
                <a:gd name="connsiteX10" fmla="*/ 541250 w 1443333"/>
                <a:gd name="connsiteY10" fmla="*/ 0 h 148122"/>
                <a:gd name="connsiteX11" fmla="*/ 433000 w 1443333"/>
                <a:gd name="connsiteY11" fmla="*/ 22913 h 148122"/>
                <a:gd name="connsiteX12" fmla="*/ 360833 w 1443333"/>
                <a:gd name="connsiteY12" fmla="*/ 39872 h 148122"/>
                <a:gd name="connsiteX13" fmla="*/ 288667 w 1443333"/>
                <a:gd name="connsiteY13" fmla="*/ 22913 h 148122"/>
                <a:gd name="connsiteX14" fmla="*/ 180417 w 1443333"/>
                <a:gd name="connsiteY14" fmla="*/ 0 h 148122"/>
                <a:gd name="connsiteX15" fmla="*/ 72167 w 1443333"/>
                <a:gd name="connsiteY15" fmla="*/ 22913 h 148122"/>
                <a:gd name="connsiteX16" fmla="*/ 0 w 1443333"/>
                <a:gd name="connsiteY16" fmla="*/ 39872 h 148122"/>
                <a:gd name="connsiteX17" fmla="*/ 0 w 1443333"/>
                <a:gd name="connsiteY17" fmla="*/ 148122 h 148122"/>
                <a:gd name="connsiteX18" fmla="*/ 108250 w 1443333"/>
                <a:gd name="connsiteY18" fmla="*/ 125209 h 148122"/>
                <a:gd name="connsiteX19" fmla="*/ 180417 w 1443333"/>
                <a:gd name="connsiteY19" fmla="*/ 107168 h 148122"/>
                <a:gd name="connsiteX20" fmla="*/ 252583 w 1443333"/>
                <a:gd name="connsiteY20" fmla="*/ 125209 h 148122"/>
                <a:gd name="connsiteX21" fmla="*/ 360833 w 1443333"/>
                <a:gd name="connsiteY21" fmla="*/ 148122 h 148122"/>
                <a:gd name="connsiteX22" fmla="*/ 469083 w 1443333"/>
                <a:gd name="connsiteY22" fmla="*/ 125209 h 148122"/>
                <a:gd name="connsiteX23" fmla="*/ 541250 w 1443333"/>
                <a:gd name="connsiteY23" fmla="*/ 107168 h 148122"/>
                <a:gd name="connsiteX24" fmla="*/ 613417 w 1443333"/>
                <a:gd name="connsiteY24" fmla="*/ 124127 h 148122"/>
                <a:gd name="connsiteX25" fmla="*/ 721667 w 1443333"/>
                <a:gd name="connsiteY25" fmla="*/ 148122 h 148122"/>
                <a:gd name="connsiteX26" fmla="*/ 829917 w 1443333"/>
                <a:gd name="connsiteY26" fmla="*/ 125209 h 148122"/>
                <a:gd name="connsiteX27" fmla="*/ 902083 w 1443333"/>
                <a:gd name="connsiteY27" fmla="*/ 107168 h 148122"/>
                <a:gd name="connsiteX28" fmla="*/ 974250 w 1443333"/>
                <a:gd name="connsiteY28" fmla="*/ 125209 h 148122"/>
                <a:gd name="connsiteX29" fmla="*/ 1082500 w 1443333"/>
                <a:gd name="connsiteY29" fmla="*/ 148122 h 148122"/>
                <a:gd name="connsiteX30" fmla="*/ 1190750 w 1443333"/>
                <a:gd name="connsiteY30" fmla="*/ 125209 h 148122"/>
                <a:gd name="connsiteX31" fmla="*/ 1262917 w 1443333"/>
                <a:gd name="connsiteY31" fmla="*/ 107168 h 148122"/>
                <a:gd name="connsiteX32" fmla="*/ 1335083 w 1443333"/>
                <a:gd name="connsiteY32" fmla="*/ 124127 h 148122"/>
                <a:gd name="connsiteX33" fmla="*/ 1443333 w 1443333"/>
                <a:gd name="connsiteY33" fmla="*/ 148122 h 148122"/>
                <a:gd name="connsiteX34" fmla="*/ 1443333 w 1443333"/>
                <a:gd name="connsiteY34" fmla="*/ 39872 h 148122"/>
                <a:gd name="connsiteX35" fmla="*/ 1371167 w 1443333"/>
                <a:gd name="connsiteY35" fmla="*/ 22913 h 14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43333" h="148122">
                  <a:moveTo>
                    <a:pt x="1371167" y="22913"/>
                  </a:moveTo>
                  <a:cubicBezTo>
                    <a:pt x="1336646" y="9187"/>
                    <a:pt x="1300039" y="1438"/>
                    <a:pt x="1262917" y="0"/>
                  </a:cubicBezTo>
                  <a:cubicBezTo>
                    <a:pt x="1225794" y="1438"/>
                    <a:pt x="1189188" y="9187"/>
                    <a:pt x="1154667" y="22913"/>
                  </a:cubicBezTo>
                  <a:cubicBezTo>
                    <a:pt x="1131685" y="32424"/>
                    <a:pt x="1107313" y="38151"/>
                    <a:pt x="1082500" y="39872"/>
                  </a:cubicBezTo>
                  <a:lnTo>
                    <a:pt x="1082500" y="39872"/>
                  </a:lnTo>
                  <a:cubicBezTo>
                    <a:pt x="1057687" y="38151"/>
                    <a:pt x="1033315" y="32424"/>
                    <a:pt x="1010333" y="22913"/>
                  </a:cubicBezTo>
                  <a:cubicBezTo>
                    <a:pt x="975812" y="9187"/>
                    <a:pt x="939206" y="1438"/>
                    <a:pt x="902083" y="0"/>
                  </a:cubicBezTo>
                  <a:cubicBezTo>
                    <a:pt x="864961" y="1438"/>
                    <a:pt x="828354" y="9187"/>
                    <a:pt x="793833" y="22913"/>
                  </a:cubicBezTo>
                  <a:cubicBezTo>
                    <a:pt x="770852" y="32424"/>
                    <a:pt x="746479" y="38151"/>
                    <a:pt x="721667" y="39872"/>
                  </a:cubicBezTo>
                  <a:cubicBezTo>
                    <a:pt x="696854" y="38151"/>
                    <a:pt x="672482" y="32424"/>
                    <a:pt x="649500" y="22913"/>
                  </a:cubicBezTo>
                  <a:cubicBezTo>
                    <a:pt x="614979" y="9187"/>
                    <a:pt x="578373" y="1438"/>
                    <a:pt x="541250" y="0"/>
                  </a:cubicBezTo>
                  <a:cubicBezTo>
                    <a:pt x="504128" y="1438"/>
                    <a:pt x="467521" y="9187"/>
                    <a:pt x="433000" y="22913"/>
                  </a:cubicBezTo>
                  <a:cubicBezTo>
                    <a:pt x="410017" y="32424"/>
                    <a:pt x="385646" y="38151"/>
                    <a:pt x="360833" y="39872"/>
                  </a:cubicBezTo>
                  <a:cubicBezTo>
                    <a:pt x="336021" y="38151"/>
                    <a:pt x="311650" y="32424"/>
                    <a:pt x="288667" y="22913"/>
                  </a:cubicBezTo>
                  <a:cubicBezTo>
                    <a:pt x="254146" y="9187"/>
                    <a:pt x="217539" y="1438"/>
                    <a:pt x="180417" y="0"/>
                  </a:cubicBezTo>
                  <a:cubicBezTo>
                    <a:pt x="143294" y="1438"/>
                    <a:pt x="106688" y="9187"/>
                    <a:pt x="72167" y="22913"/>
                  </a:cubicBezTo>
                  <a:cubicBezTo>
                    <a:pt x="49183" y="32424"/>
                    <a:pt x="24813" y="38151"/>
                    <a:pt x="0" y="39872"/>
                  </a:cubicBezTo>
                  <a:lnTo>
                    <a:pt x="0" y="148122"/>
                  </a:lnTo>
                  <a:cubicBezTo>
                    <a:pt x="37123" y="146684"/>
                    <a:pt x="73729" y="138935"/>
                    <a:pt x="108250" y="125209"/>
                  </a:cubicBezTo>
                  <a:cubicBezTo>
                    <a:pt x="131170" y="115330"/>
                    <a:pt x="155543" y="109235"/>
                    <a:pt x="180417" y="107168"/>
                  </a:cubicBezTo>
                  <a:cubicBezTo>
                    <a:pt x="205291" y="109235"/>
                    <a:pt x="229663" y="115330"/>
                    <a:pt x="252583" y="125209"/>
                  </a:cubicBezTo>
                  <a:cubicBezTo>
                    <a:pt x="287104" y="138935"/>
                    <a:pt x="323711" y="146684"/>
                    <a:pt x="360833" y="148122"/>
                  </a:cubicBezTo>
                  <a:cubicBezTo>
                    <a:pt x="397956" y="146684"/>
                    <a:pt x="434562" y="138935"/>
                    <a:pt x="469083" y="125209"/>
                  </a:cubicBezTo>
                  <a:cubicBezTo>
                    <a:pt x="492004" y="115330"/>
                    <a:pt x="516376" y="109235"/>
                    <a:pt x="541250" y="107168"/>
                  </a:cubicBezTo>
                  <a:cubicBezTo>
                    <a:pt x="566063" y="108889"/>
                    <a:pt x="590435" y="114615"/>
                    <a:pt x="613417" y="124127"/>
                  </a:cubicBezTo>
                  <a:cubicBezTo>
                    <a:pt x="647847" y="138306"/>
                    <a:pt x="684470" y="146424"/>
                    <a:pt x="721667" y="148122"/>
                  </a:cubicBezTo>
                  <a:cubicBezTo>
                    <a:pt x="758789" y="146684"/>
                    <a:pt x="795396" y="138935"/>
                    <a:pt x="829917" y="125209"/>
                  </a:cubicBezTo>
                  <a:cubicBezTo>
                    <a:pt x="852837" y="115330"/>
                    <a:pt x="877209" y="109237"/>
                    <a:pt x="902083" y="107168"/>
                  </a:cubicBezTo>
                  <a:cubicBezTo>
                    <a:pt x="926957" y="109237"/>
                    <a:pt x="951330" y="115330"/>
                    <a:pt x="974250" y="125209"/>
                  </a:cubicBezTo>
                  <a:cubicBezTo>
                    <a:pt x="1008771" y="138935"/>
                    <a:pt x="1045377" y="146684"/>
                    <a:pt x="1082500" y="148122"/>
                  </a:cubicBezTo>
                  <a:cubicBezTo>
                    <a:pt x="1119623" y="146684"/>
                    <a:pt x="1156229" y="138935"/>
                    <a:pt x="1190750" y="125209"/>
                  </a:cubicBezTo>
                  <a:cubicBezTo>
                    <a:pt x="1213670" y="115330"/>
                    <a:pt x="1238043" y="109237"/>
                    <a:pt x="1262917" y="107168"/>
                  </a:cubicBezTo>
                  <a:cubicBezTo>
                    <a:pt x="1287729" y="108889"/>
                    <a:pt x="1312102" y="114615"/>
                    <a:pt x="1335083" y="124127"/>
                  </a:cubicBezTo>
                  <a:cubicBezTo>
                    <a:pt x="1369514" y="138306"/>
                    <a:pt x="1406137" y="146424"/>
                    <a:pt x="1443333" y="148122"/>
                  </a:cubicBezTo>
                  <a:lnTo>
                    <a:pt x="1443333" y="39872"/>
                  </a:lnTo>
                  <a:cubicBezTo>
                    <a:pt x="1418521" y="38151"/>
                    <a:pt x="1394148" y="32424"/>
                    <a:pt x="1371167" y="2291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795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sp>
        <p:nvSpPr>
          <p:cNvPr id="30" name="رسم 9" descr="مبنى">
            <a:extLst>
              <a:ext uri="{FF2B5EF4-FFF2-40B4-BE49-F238E27FC236}">
                <a16:creationId xmlns:a16="http://schemas.microsoft.com/office/drawing/2014/main" id="{B503CC24-4A11-1B91-A0A0-0D1608596414}"/>
              </a:ext>
            </a:extLst>
          </p:cNvPr>
          <p:cNvSpPr/>
          <p:nvPr/>
        </p:nvSpPr>
        <p:spPr>
          <a:xfrm>
            <a:off x="7135770" y="23317251"/>
            <a:ext cx="1010333" cy="1515500"/>
          </a:xfrm>
          <a:custGeom>
            <a:avLst/>
            <a:gdLst>
              <a:gd name="connsiteX0" fmla="*/ 811875 w 1010333"/>
              <a:gd name="connsiteY0" fmla="*/ 414958 h 1515500"/>
              <a:gd name="connsiteX1" fmla="*/ 703625 w 1010333"/>
              <a:gd name="connsiteY1" fmla="*/ 414958 h 1515500"/>
              <a:gd name="connsiteX2" fmla="*/ 703625 w 1010333"/>
              <a:gd name="connsiteY2" fmla="*/ 306708 h 1515500"/>
              <a:gd name="connsiteX3" fmla="*/ 811875 w 1010333"/>
              <a:gd name="connsiteY3" fmla="*/ 306708 h 1515500"/>
              <a:gd name="connsiteX4" fmla="*/ 811875 w 1010333"/>
              <a:gd name="connsiteY4" fmla="*/ 414958 h 1515500"/>
              <a:gd name="connsiteX5" fmla="*/ 811875 w 1010333"/>
              <a:gd name="connsiteY5" fmla="*/ 703625 h 1515500"/>
              <a:gd name="connsiteX6" fmla="*/ 703625 w 1010333"/>
              <a:gd name="connsiteY6" fmla="*/ 703625 h 1515500"/>
              <a:gd name="connsiteX7" fmla="*/ 703625 w 1010333"/>
              <a:gd name="connsiteY7" fmla="*/ 595375 h 1515500"/>
              <a:gd name="connsiteX8" fmla="*/ 811875 w 1010333"/>
              <a:gd name="connsiteY8" fmla="*/ 595375 h 1515500"/>
              <a:gd name="connsiteX9" fmla="*/ 811875 w 1010333"/>
              <a:gd name="connsiteY9" fmla="*/ 703625 h 1515500"/>
              <a:gd name="connsiteX10" fmla="*/ 811875 w 1010333"/>
              <a:gd name="connsiteY10" fmla="*/ 992292 h 1515500"/>
              <a:gd name="connsiteX11" fmla="*/ 703625 w 1010333"/>
              <a:gd name="connsiteY11" fmla="*/ 992292 h 1515500"/>
              <a:gd name="connsiteX12" fmla="*/ 703625 w 1010333"/>
              <a:gd name="connsiteY12" fmla="*/ 884042 h 1515500"/>
              <a:gd name="connsiteX13" fmla="*/ 811875 w 1010333"/>
              <a:gd name="connsiteY13" fmla="*/ 884042 h 1515500"/>
              <a:gd name="connsiteX14" fmla="*/ 811875 w 1010333"/>
              <a:gd name="connsiteY14" fmla="*/ 992292 h 1515500"/>
              <a:gd name="connsiteX15" fmla="*/ 811875 w 1010333"/>
              <a:gd name="connsiteY15" fmla="*/ 1280958 h 1515500"/>
              <a:gd name="connsiteX16" fmla="*/ 703625 w 1010333"/>
              <a:gd name="connsiteY16" fmla="*/ 1280958 h 1515500"/>
              <a:gd name="connsiteX17" fmla="*/ 703625 w 1010333"/>
              <a:gd name="connsiteY17" fmla="*/ 1172708 h 1515500"/>
              <a:gd name="connsiteX18" fmla="*/ 811875 w 1010333"/>
              <a:gd name="connsiteY18" fmla="*/ 1172708 h 1515500"/>
              <a:gd name="connsiteX19" fmla="*/ 811875 w 1010333"/>
              <a:gd name="connsiteY19" fmla="*/ 1280958 h 1515500"/>
              <a:gd name="connsiteX20" fmla="*/ 559292 w 1010333"/>
              <a:gd name="connsiteY20" fmla="*/ 414958 h 1515500"/>
              <a:gd name="connsiteX21" fmla="*/ 451042 w 1010333"/>
              <a:gd name="connsiteY21" fmla="*/ 414958 h 1515500"/>
              <a:gd name="connsiteX22" fmla="*/ 451042 w 1010333"/>
              <a:gd name="connsiteY22" fmla="*/ 306708 h 1515500"/>
              <a:gd name="connsiteX23" fmla="*/ 559292 w 1010333"/>
              <a:gd name="connsiteY23" fmla="*/ 306708 h 1515500"/>
              <a:gd name="connsiteX24" fmla="*/ 559292 w 1010333"/>
              <a:gd name="connsiteY24" fmla="*/ 414958 h 1515500"/>
              <a:gd name="connsiteX25" fmla="*/ 559292 w 1010333"/>
              <a:gd name="connsiteY25" fmla="*/ 703625 h 1515500"/>
              <a:gd name="connsiteX26" fmla="*/ 451042 w 1010333"/>
              <a:gd name="connsiteY26" fmla="*/ 703625 h 1515500"/>
              <a:gd name="connsiteX27" fmla="*/ 451042 w 1010333"/>
              <a:gd name="connsiteY27" fmla="*/ 595375 h 1515500"/>
              <a:gd name="connsiteX28" fmla="*/ 559292 w 1010333"/>
              <a:gd name="connsiteY28" fmla="*/ 595375 h 1515500"/>
              <a:gd name="connsiteX29" fmla="*/ 559292 w 1010333"/>
              <a:gd name="connsiteY29" fmla="*/ 703625 h 1515500"/>
              <a:gd name="connsiteX30" fmla="*/ 559292 w 1010333"/>
              <a:gd name="connsiteY30" fmla="*/ 992292 h 1515500"/>
              <a:gd name="connsiteX31" fmla="*/ 451042 w 1010333"/>
              <a:gd name="connsiteY31" fmla="*/ 992292 h 1515500"/>
              <a:gd name="connsiteX32" fmla="*/ 451042 w 1010333"/>
              <a:gd name="connsiteY32" fmla="*/ 884042 h 1515500"/>
              <a:gd name="connsiteX33" fmla="*/ 559292 w 1010333"/>
              <a:gd name="connsiteY33" fmla="*/ 884042 h 1515500"/>
              <a:gd name="connsiteX34" fmla="*/ 559292 w 1010333"/>
              <a:gd name="connsiteY34" fmla="*/ 992292 h 1515500"/>
              <a:gd name="connsiteX35" fmla="*/ 559292 w 1010333"/>
              <a:gd name="connsiteY35" fmla="*/ 1389208 h 1515500"/>
              <a:gd name="connsiteX36" fmla="*/ 451042 w 1010333"/>
              <a:gd name="connsiteY36" fmla="*/ 1389208 h 1515500"/>
              <a:gd name="connsiteX37" fmla="*/ 451042 w 1010333"/>
              <a:gd name="connsiteY37" fmla="*/ 1172708 h 1515500"/>
              <a:gd name="connsiteX38" fmla="*/ 559292 w 1010333"/>
              <a:gd name="connsiteY38" fmla="*/ 1172708 h 1515500"/>
              <a:gd name="connsiteX39" fmla="*/ 559292 w 1010333"/>
              <a:gd name="connsiteY39" fmla="*/ 1389208 h 1515500"/>
              <a:gd name="connsiteX40" fmla="*/ 306708 w 1010333"/>
              <a:gd name="connsiteY40" fmla="*/ 414958 h 1515500"/>
              <a:gd name="connsiteX41" fmla="*/ 198458 w 1010333"/>
              <a:gd name="connsiteY41" fmla="*/ 414958 h 1515500"/>
              <a:gd name="connsiteX42" fmla="*/ 198458 w 1010333"/>
              <a:gd name="connsiteY42" fmla="*/ 306708 h 1515500"/>
              <a:gd name="connsiteX43" fmla="*/ 306708 w 1010333"/>
              <a:gd name="connsiteY43" fmla="*/ 306708 h 1515500"/>
              <a:gd name="connsiteX44" fmla="*/ 306708 w 1010333"/>
              <a:gd name="connsiteY44" fmla="*/ 414958 h 1515500"/>
              <a:gd name="connsiteX45" fmla="*/ 306708 w 1010333"/>
              <a:gd name="connsiteY45" fmla="*/ 703625 h 1515500"/>
              <a:gd name="connsiteX46" fmla="*/ 198458 w 1010333"/>
              <a:gd name="connsiteY46" fmla="*/ 703625 h 1515500"/>
              <a:gd name="connsiteX47" fmla="*/ 198458 w 1010333"/>
              <a:gd name="connsiteY47" fmla="*/ 595375 h 1515500"/>
              <a:gd name="connsiteX48" fmla="*/ 306708 w 1010333"/>
              <a:gd name="connsiteY48" fmla="*/ 595375 h 1515500"/>
              <a:gd name="connsiteX49" fmla="*/ 306708 w 1010333"/>
              <a:gd name="connsiteY49" fmla="*/ 703625 h 1515500"/>
              <a:gd name="connsiteX50" fmla="*/ 306708 w 1010333"/>
              <a:gd name="connsiteY50" fmla="*/ 992292 h 1515500"/>
              <a:gd name="connsiteX51" fmla="*/ 198458 w 1010333"/>
              <a:gd name="connsiteY51" fmla="*/ 992292 h 1515500"/>
              <a:gd name="connsiteX52" fmla="*/ 198458 w 1010333"/>
              <a:gd name="connsiteY52" fmla="*/ 884042 h 1515500"/>
              <a:gd name="connsiteX53" fmla="*/ 306708 w 1010333"/>
              <a:gd name="connsiteY53" fmla="*/ 884042 h 1515500"/>
              <a:gd name="connsiteX54" fmla="*/ 306708 w 1010333"/>
              <a:gd name="connsiteY54" fmla="*/ 992292 h 1515500"/>
              <a:gd name="connsiteX55" fmla="*/ 306708 w 1010333"/>
              <a:gd name="connsiteY55" fmla="*/ 1280958 h 1515500"/>
              <a:gd name="connsiteX56" fmla="*/ 198458 w 1010333"/>
              <a:gd name="connsiteY56" fmla="*/ 1280958 h 1515500"/>
              <a:gd name="connsiteX57" fmla="*/ 198458 w 1010333"/>
              <a:gd name="connsiteY57" fmla="*/ 1172708 h 1515500"/>
              <a:gd name="connsiteX58" fmla="*/ 306708 w 1010333"/>
              <a:gd name="connsiteY58" fmla="*/ 1172708 h 1515500"/>
              <a:gd name="connsiteX59" fmla="*/ 306708 w 1010333"/>
              <a:gd name="connsiteY59" fmla="*/ 1280958 h 1515500"/>
              <a:gd name="connsiteX60" fmla="*/ 938167 w 1010333"/>
              <a:gd name="connsiteY60" fmla="*/ 1389208 h 1515500"/>
              <a:gd name="connsiteX61" fmla="*/ 938167 w 1010333"/>
              <a:gd name="connsiteY61" fmla="*/ 180417 h 1515500"/>
              <a:gd name="connsiteX62" fmla="*/ 884042 w 1010333"/>
              <a:gd name="connsiteY62" fmla="*/ 180417 h 1515500"/>
              <a:gd name="connsiteX63" fmla="*/ 884042 w 1010333"/>
              <a:gd name="connsiteY63" fmla="*/ 72167 h 1515500"/>
              <a:gd name="connsiteX64" fmla="*/ 829917 w 1010333"/>
              <a:gd name="connsiteY64" fmla="*/ 72167 h 1515500"/>
              <a:gd name="connsiteX65" fmla="*/ 829917 w 1010333"/>
              <a:gd name="connsiteY65" fmla="*/ 0 h 1515500"/>
              <a:gd name="connsiteX66" fmla="*/ 180417 w 1010333"/>
              <a:gd name="connsiteY66" fmla="*/ 0 h 1515500"/>
              <a:gd name="connsiteX67" fmla="*/ 180417 w 1010333"/>
              <a:gd name="connsiteY67" fmla="*/ 72167 h 1515500"/>
              <a:gd name="connsiteX68" fmla="*/ 126292 w 1010333"/>
              <a:gd name="connsiteY68" fmla="*/ 72167 h 1515500"/>
              <a:gd name="connsiteX69" fmla="*/ 126292 w 1010333"/>
              <a:gd name="connsiteY69" fmla="*/ 180417 h 1515500"/>
              <a:gd name="connsiteX70" fmla="*/ 72167 w 1010333"/>
              <a:gd name="connsiteY70" fmla="*/ 180417 h 1515500"/>
              <a:gd name="connsiteX71" fmla="*/ 72167 w 1010333"/>
              <a:gd name="connsiteY71" fmla="*/ 1389208 h 1515500"/>
              <a:gd name="connsiteX72" fmla="*/ 0 w 1010333"/>
              <a:gd name="connsiteY72" fmla="*/ 1389208 h 1515500"/>
              <a:gd name="connsiteX73" fmla="*/ 0 w 1010333"/>
              <a:gd name="connsiteY73" fmla="*/ 1515500 h 1515500"/>
              <a:gd name="connsiteX74" fmla="*/ 1010333 w 1010333"/>
              <a:gd name="connsiteY74" fmla="*/ 1515500 h 1515500"/>
              <a:gd name="connsiteX75" fmla="*/ 1010333 w 1010333"/>
              <a:gd name="connsiteY75" fmla="*/ 1389208 h 1515500"/>
              <a:gd name="connsiteX76" fmla="*/ 938167 w 1010333"/>
              <a:gd name="connsiteY76" fmla="*/ 1389208 h 151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010333" h="1515500">
                <a:moveTo>
                  <a:pt x="811875" y="414958"/>
                </a:moveTo>
                <a:lnTo>
                  <a:pt x="703625" y="414958"/>
                </a:lnTo>
                <a:lnTo>
                  <a:pt x="703625" y="306708"/>
                </a:lnTo>
                <a:lnTo>
                  <a:pt x="811875" y="306708"/>
                </a:lnTo>
                <a:lnTo>
                  <a:pt x="811875" y="414958"/>
                </a:lnTo>
                <a:close/>
                <a:moveTo>
                  <a:pt x="811875" y="703625"/>
                </a:moveTo>
                <a:lnTo>
                  <a:pt x="703625" y="703625"/>
                </a:lnTo>
                <a:lnTo>
                  <a:pt x="703625" y="595375"/>
                </a:lnTo>
                <a:lnTo>
                  <a:pt x="811875" y="595375"/>
                </a:lnTo>
                <a:lnTo>
                  <a:pt x="811875" y="703625"/>
                </a:lnTo>
                <a:close/>
                <a:moveTo>
                  <a:pt x="811875" y="992292"/>
                </a:moveTo>
                <a:lnTo>
                  <a:pt x="703625" y="992292"/>
                </a:lnTo>
                <a:lnTo>
                  <a:pt x="703625" y="884042"/>
                </a:lnTo>
                <a:lnTo>
                  <a:pt x="811875" y="884042"/>
                </a:lnTo>
                <a:lnTo>
                  <a:pt x="811875" y="992292"/>
                </a:lnTo>
                <a:close/>
                <a:moveTo>
                  <a:pt x="811875" y="1280958"/>
                </a:moveTo>
                <a:lnTo>
                  <a:pt x="703625" y="1280958"/>
                </a:lnTo>
                <a:lnTo>
                  <a:pt x="703625" y="1172708"/>
                </a:lnTo>
                <a:lnTo>
                  <a:pt x="811875" y="1172708"/>
                </a:lnTo>
                <a:lnTo>
                  <a:pt x="811875" y="1280958"/>
                </a:lnTo>
                <a:close/>
                <a:moveTo>
                  <a:pt x="559292" y="414958"/>
                </a:moveTo>
                <a:lnTo>
                  <a:pt x="451042" y="414958"/>
                </a:lnTo>
                <a:lnTo>
                  <a:pt x="451042" y="306708"/>
                </a:lnTo>
                <a:lnTo>
                  <a:pt x="559292" y="306708"/>
                </a:lnTo>
                <a:lnTo>
                  <a:pt x="559292" y="414958"/>
                </a:lnTo>
                <a:close/>
                <a:moveTo>
                  <a:pt x="559292" y="703625"/>
                </a:moveTo>
                <a:lnTo>
                  <a:pt x="451042" y="703625"/>
                </a:lnTo>
                <a:lnTo>
                  <a:pt x="451042" y="595375"/>
                </a:lnTo>
                <a:lnTo>
                  <a:pt x="559292" y="595375"/>
                </a:lnTo>
                <a:lnTo>
                  <a:pt x="559292" y="703625"/>
                </a:lnTo>
                <a:close/>
                <a:moveTo>
                  <a:pt x="559292" y="992292"/>
                </a:moveTo>
                <a:lnTo>
                  <a:pt x="451042" y="992292"/>
                </a:lnTo>
                <a:lnTo>
                  <a:pt x="451042" y="884042"/>
                </a:lnTo>
                <a:lnTo>
                  <a:pt x="559292" y="884042"/>
                </a:lnTo>
                <a:lnTo>
                  <a:pt x="559292" y="992292"/>
                </a:lnTo>
                <a:close/>
                <a:moveTo>
                  <a:pt x="559292" y="1389208"/>
                </a:moveTo>
                <a:lnTo>
                  <a:pt x="451042" y="1389208"/>
                </a:lnTo>
                <a:lnTo>
                  <a:pt x="451042" y="1172708"/>
                </a:lnTo>
                <a:lnTo>
                  <a:pt x="559292" y="1172708"/>
                </a:lnTo>
                <a:lnTo>
                  <a:pt x="559292" y="1389208"/>
                </a:lnTo>
                <a:close/>
                <a:moveTo>
                  <a:pt x="306708" y="414958"/>
                </a:moveTo>
                <a:lnTo>
                  <a:pt x="198458" y="414958"/>
                </a:lnTo>
                <a:lnTo>
                  <a:pt x="198458" y="306708"/>
                </a:lnTo>
                <a:lnTo>
                  <a:pt x="306708" y="306708"/>
                </a:lnTo>
                <a:lnTo>
                  <a:pt x="306708" y="414958"/>
                </a:lnTo>
                <a:close/>
                <a:moveTo>
                  <a:pt x="306708" y="703625"/>
                </a:moveTo>
                <a:lnTo>
                  <a:pt x="198458" y="703625"/>
                </a:lnTo>
                <a:lnTo>
                  <a:pt x="198458" y="595375"/>
                </a:lnTo>
                <a:lnTo>
                  <a:pt x="306708" y="595375"/>
                </a:lnTo>
                <a:lnTo>
                  <a:pt x="306708" y="703625"/>
                </a:lnTo>
                <a:close/>
                <a:moveTo>
                  <a:pt x="306708" y="992292"/>
                </a:moveTo>
                <a:lnTo>
                  <a:pt x="198458" y="992292"/>
                </a:lnTo>
                <a:lnTo>
                  <a:pt x="198458" y="884042"/>
                </a:lnTo>
                <a:lnTo>
                  <a:pt x="306708" y="884042"/>
                </a:lnTo>
                <a:lnTo>
                  <a:pt x="306708" y="992292"/>
                </a:lnTo>
                <a:close/>
                <a:moveTo>
                  <a:pt x="306708" y="1280958"/>
                </a:moveTo>
                <a:lnTo>
                  <a:pt x="198458" y="1280958"/>
                </a:lnTo>
                <a:lnTo>
                  <a:pt x="198458" y="1172708"/>
                </a:lnTo>
                <a:lnTo>
                  <a:pt x="306708" y="1172708"/>
                </a:lnTo>
                <a:lnTo>
                  <a:pt x="306708" y="1280958"/>
                </a:lnTo>
                <a:close/>
                <a:moveTo>
                  <a:pt x="938167" y="1389208"/>
                </a:moveTo>
                <a:lnTo>
                  <a:pt x="938167" y="180417"/>
                </a:lnTo>
                <a:lnTo>
                  <a:pt x="884042" y="180417"/>
                </a:lnTo>
                <a:lnTo>
                  <a:pt x="884042" y="72167"/>
                </a:lnTo>
                <a:lnTo>
                  <a:pt x="829917" y="72167"/>
                </a:lnTo>
                <a:lnTo>
                  <a:pt x="829917" y="0"/>
                </a:lnTo>
                <a:lnTo>
                  <a:pt x="180417" y="0"/>
                </a:lnTo>
                <a:lnTo>
                  <a:pt x="180417" y="72167"/>
                </a:lnTo>
                <a:lnTo>
                  <a:pt x="126292" y="72167"/>
                </a:lnTo>
                <a:lnTo>
                  <a:pt x="126292" y="180417"/>
                </a:lnTo>
                <a:lnTo>
                  <a:pt x="72167" y="180417"/>
                </a:lnTo>
                <a:lnTo>
                  <a:pt x="72167" y="1389208"/>
                </a:lnTo>
                <a:lnTo>
                  <a:pt x="0" y="1389208"/>
                </a:lnTo>
                <a:lnTo>
                  <a:pt x="0" y="1515500"/>
                </a:lnTo>
                <a:lnTo>
                  <a:pt x="1010333" y="1515500"/>
                </a:lnTo>
                <a:lnTo>
                  <a:pt x="1010333" y="1389208"/>
                </a:lnTo>
                <a:lnTo>
                  <a:pt x="938167" y="138920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17959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8893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ve a nice day 26,159 รายการ ภาพ ภาพสต็อกและเวกเตอร์ | Shutterstock">
            <a:extLst>
              <a:ext uri="{FF2B5EF4-FFF2-40B4-BE49-F238E27FC236}">
                <a16:creationId xmlns:a16="http://schemas.microsoft.com/office/drawing/2014/main" id="{319D101C-CCF5-370C-84F4-FD51978F5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1"/>
          <a:stretch/>
        </p:blipFill>
        <p:spPr bwMode="auto">
          <a:xfrm>
            <a:off x="2959100" y="-29256"/>
            <a:ext cx="6956838" cy="688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05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ربع نص 36">
            <a:extLst>
              <a:ext uri="{FF2B5EF4-FFF2-40B4-BE49-F238E27FC236}">
                <a16:creationId xmlns:a16="http://schemas.microsoft.com/office/drawing/2014/main" id="{9DE27D69-A7CE-4572-6010-6E8AC031F5D8}"/>
              </a:ext>
            </a:extLst>
          </p:cNvPr>
          <p:cNvSpPr txBox="1"/>
          <p:nvPr/>
        </p:nvSpPr>
        <p:spPr>
          <a:xfrm>
            <a:off x="6252446" y="11009235"/>
            <a:ext cx="6403380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60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Dancing Script" panose="03080600040507000D00" pitchFamily="66" charset="0"/>
              </a:rPr>
              <a:t>Good Morning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F8D8BE55-F039-8171-FDFA-A4D74BB7298D}"/>
              </a:ext>
            </a:extLst>
          </p:cNvPr>
          <p:cNvSpPr txBox="1"/>
          <p:nvPr/>
        </p:nvSpPr>
        <p:spPr>
          <a:xfrm>
            <a:off x="6970903" y="22780786"/>
            <a:ext cx="6403380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5400" b="0" i="0" u="none" strike="noStrike" baseline="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Far and Away</a:t>
            </a:r>
            <a:endParaRPr lang="en-US" sz="66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481FD300-192E-A0DE-4755-6FDDF464C339}"/>
              </a:ext>
            </a:extLst>
          </p:cNvPr>
          <p:cNvSpPr txBox="1"/>
          <p:nvPr/>
        </p:nvSpPr>
        <p:spPr>
          <a:xfrm>
            <a:off x="6252446" y="18076790"/>
            <a:ext cx="640338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e_AlMohanad" panose="02060603050605020204" pitchFamily="18" charset="-78"/>
                <a:cs typeface="ae_AlMohanad" panose="02060603050605020204" pitchFamily="18" charset="-78"/>
              </a:rPr>
              <a:t>Mega Goal 2.1</a:t>
            </a: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1DED1766-9B99-B32D-D328-76785DC5B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8" y="15741411"/>
            <a:ext cx="4670759" cy="4670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CDD3AE7-B257-E8B3-D2F3-2119396955DA}"/>
              </a:ext>
            </a:extLst>
          </p:cNvPr>
          <p:cNvSpPr txBox="1"/>
          <p:nvPr/>
        </p:nvSpPr>
        <p:spPr>
          <a:xfrm>
            <a:off x="2991806" y="638049"/>
            <a:ext cx="6403380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5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Unit -</a:t>
            </a:r>
            <a:r>
              <a:rPr lang="en-US" sz="54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5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C243B09-1527-95A9-C65D-24DED289B141}"/>
              </a:ext>
            </a:extLst>
          </p:cNvPr>
          <p:cNvSpPr txBox="1"/>
          <p:nvPr/>
        </p:nvSpPr>
        <p:spPr>
          <a:xfrm>
            <a:off x="2494612" y="4190375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5400" b="1" dirty="0">
              <a:solidFill>
                <a:srgbClr val="0070C0"/>
              </a:solidFill>
              <a:latin typeface="MV Boli" panose="02000500030200090000" pitchFamily="2" charset="0"/>
              <a:cs typeface="+mj-cs"/>
            </a:endParaRPr>
          </a:p>
          <a:p>
            <a:pPr algn="ctr"/>
            <a:r>
              <a:rPr lang="en-US" sz="5400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rPr>
              <a:t>Pair Work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9B1A933-17FE-B14F-8EEB-D5455BC5380C}"/>
              </a:ext>
            </a:extLst>
          </p:cNvPr>
          <p:cNvSpPr txBox="1"/>
          <p:nvPr/>
        </p:nvSpPr>
        <p:spPr>
          <a:xfrm>
            <a:off x="2745348" y="2072808"/>
            <a:ext cx="6403380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5400" b="0" i="0" u="none" strike="noStrike" baseline="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Far and Away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73AFA1F-FBAC-D210-8729-B146C5B04C65}"/>
              </a:ext>
            </a:extLst>
          </p:cNvPr>
          <p:cNvSpPr txBox="1"/>
          <p:nvPr/>
        </p:nvSpPr>
        <p:spPr>
          <a:xfrm>
            <a:off x="2619980" y="3279227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5400" b="0" i="0" u="none" strike="noStrike" baseline="0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5400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rPr>
              <a:t>Listen &amp; Discuss</a:t>
            </a:r>
          </a:p>
        </p:txBody>
      </p:sp>
      <p:pic>
        <p:nvPicPr>
          <p:cNvPr id="8" name="Picture 2" descr="Industry Clipart - hospitality-industry-hotel-and-travel-icons-educational- clip-art-graphic - Classroom Clipart">
            <a:extLst>
              <a:ext uri="{FF2B5EF4-FFF2-40B4-BE49-F238E27FC236}">
                <a16:creationId xmlns:a16="http://schemas.microsoft.com/office/drawing/2014/main" id="{A7584E3F-C525-F8C3-EC78-B7A7BF6A0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951" y="4441086"/>
            <a:ext cx="3525347" cy="22626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Esri PNG and Esri Transparent Clipart Free Download. - CleanPNG / KissPNG">
            <a:extLst>
              <a:ext uri="{FF2B5EF4-FFF2-40B4-BE49-F238E27FC236}">
                <a16:creationId xmlns:a16="http://schemas.microsoft.com/office/drawing/2014/main" id="{3A1E7C4A-5EC1-E708-1587-846A943A9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8" b="90000" l="10000" r="92308">
                        <a14:foregroundMark x1="20769" y1="80385" x2="20769" y2="80385"/>
                        <a14:foregroundMark x1="92692" y1="28846" x2="92692" y2="28846"/>
                        <a14:foregroundMark x1="44231" y1="8462" x2="44231" y2="8462"/>
                        <a14:foregroundMark x1="34615" y1="6538" x2="34615" y2="6538"/>
                        <a14:foregroundMark x1="52308" y1="9615" x2="52308" y2="9615"/>
                        <a14:foregroundMark x1="54231" y1="9615" x2="54231" y2="9615"/>
                        <a14:foregroundMark x1="15769" y1="27692" x2="15769" y2="27692"/>
                        <a14:foregroundMark x1="27692" y1="14615" x2="27692" y2="14615"/>
                        <a14:foregroundMark x1="74615" y1="69231" x2="74615" y2="69231"/>
                        <a14:foregroundMark x1="76923" y1="58846" x2="76923" y2="58846"/>
                        <a14:backgroundMark x1="54231" y1="83462" x2="53077" y2="85385"/>
                        <a14:backgroundMark x1="37692" y1="80385" x2="50000" y2="86154"/>
                        <a14:backgroundMark x1="73077" y1="71538" x2="73077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95" t="846" r="4085" b="15073"/>
          <a:stretch/>
        </p:blipFill>
        <p:spPr bwMode="auto">
          <a:xfrm>
            <a:off x="-79756" y="4525712"/>
            <a:ext cx="2825104" cy="23656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11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25409315-24F3-6F77-11F2-110376C8DFF0}"/>
              </a:ext>
            </a:extLst>
          </p:cNvPr>
          <p:cNvCxnSpPr>
            <a:cxnSpLocks/>
          </p:cNvCxnSpPr>
          <p:nvPr/>
        </p:nvCxnSpPr>
        <p:spPr>
          <a:xfrm>
            <a:off x="491808" y="2163810"/>
            <a:ext cx="11305273" cy="60136"/>
          </a:xfrm>
          <a:prstGeom prst="line">
            <a:avLst/>
          </a:prstGeom>
          <a:ln w="38100">
            <a:solidFill>
              <a:srgbClr val="C89F9C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Google Shape;185;p38"/>
          <p:cNvSpPr txBox="1">
            <a:spLocks noGrp="1"/>
          </p:cNvSpPr>
          <p:nvPr>
            <p:ph type="subTitle" idx="1"/>
          </p:nvPr>
        </p:nvSpPr>
        <p:spPr>
          <a:xfrm>
            <a:off x="2942755" y="2330728"/>
            <a:ext cx="2269325" cy="1744242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>
              <a:buNone/>
            </a:pPr>
            <a:r>
              <a:rPr lang="en-US" b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Create a written image of their own hotel .</a:t>
            </a:r>
          </a:p>
        </p:txBody>
      </p:sp>
      <p:sp>
        <p:nvSpPr>
          <p:cNvPr id="186" name="Google Shape;186;p38"/>
          <p:cNvSpPr txBox="1">
            <a:spLocks noGrp="1"/>
          </p:cNvSpPr>
          <p:nvPr>
            <p:ph type="subTitle" idx="2"/>
          </p:nvPr>
        </p:nvSpPr>
        <p:spPr>
          <a:xfrm>
            <a:off x="194652" y="2404661"/>
            <a:ext cx="2125600" cy="12512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List the benefits of traveling .</a:t>
            </a:r>
          </a:p>
        </p:txBody>
      </p:sp>
      <p:sp>
        <p:nvSpPr>
          <p:cNvPr id="187" name="Google Shape;187;p38"/>
          <p:cNvSpPr txBox="1">
            <a:spLocks noGrp="1"/>
          </p:cNvSpPr>
          <p:nvPr>
            <p:ph type="subTitle" idx="3"/>
          </p:nvPr>
        </p:nvSpPr>
        <p:spPr>
          <a:xfrm>
            <a:off x="6475067" y="2265031"/>
            <a:ext cx="2125600" cy="1251198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>
              <a:buNone/>
            </a:pPr>
            <a:r>
              <a:rPr lang="en-US" b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List five things every hotel must have .</a:t>
            </a:r>
          </a:p>
        </p:txBody>
      </p:sp>
      <p:sp>
        <p:nvSpPr>
          <p:cNvPr id="188" name="Google Shape;188;p38"/>
          <p:cNvSpPr txBox="1">
            <a:spLocks noGrp="1"/>
          </p:cNvSpPr>
          <p:nvPr>
            <p:ph type="subTitle" idx="4"/>
          </p:nvPr>
        </p:nvSpPr>
        <p:spPr>
          <a:xfrm>
            <a:off x="1422217" y="5459963"/>
            <a:ext cx="2529270" cy="12512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 Complete a paragraph with new words 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</p:txBody>
      </p:sp>
      <p:sp>
        <p:nvSpPr>
          <p:cNvPr id="189" name="Google Shape;189;p38"/>
          <p:cNvSpPr txBox="1">
            <a:spLocks noGrp="1"/>
          </p:cNvSpPr>
          <p:nvPr>
            <p:ph type="subTitle" idx="5"/>
          </p:nvPr>
        </p:nvSpPr>
        <p:spPr>
          <a:xfrm>
            <a:off x="9518621" y="2393148"/>
            <a:ext cx="2125600" cy="5292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>
              <a:buNone/>
            </a:pPr>
            <a:r>
              <a:rPr lang="en-US" b="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Find how each hotel is different .</a:t>
            </a:r>
          </a:p>
        </p:txBody>
      </p:sp>
      <p:sp>
        <p:nvSpPr>
          <p:cNvPr id="190" name="Google Shape;190;p38"/>
          <p:cNvSpPr txBox="1">
            <a:spLocks noGrp="1"/>
          </p:cNvSpPr>
          <p:nvPr>
            <p:ph type="subTitle" idx="6"/>
          </p:nvPr>
        </p:nvSpPr>
        <p:spPr>
          <a:xfrm>
            <a:off x="4963005" y="5287451"/>
            <a:ext cx="2125600" cy="12512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Correct information about the text .</a:t>
            </a:r>
          </a:p>
        </p:txBody>
      </p:sp>
      <p:sp>
        <p:nvSpPr>
          <p:cNvPr id="3" name="Google Shape;190;p38">
            <a:extLst>
              <a:ext uri="{FF2B5EF4-FFF2-40B4-BE49-F238E27FC236}">
                <a16:creationId xmlns:a16="http://schemas.microsoft.com/office/drawing/2014/main" id="{7452A791-034F-BEF5-71D7-31FB21814E6A}"/>
              </a:ext>
            </a:extLst>
          </p:cNvPr>
          <p:cNvSpPr txBox="1">
            <a:spLocks/>
          </p:cNvSpPr>
          <p:nvPr/>
        </p:nvSpPr>
        <p:spPr>
          <a:xfrm>
            <a:off x="8532416" y="5327103"/>
            <a:ext cx="2125600" cy="12512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Match the new words with meaning .</a:t>
            </a:r>
          </a:p>
          <a:p>
            <a:pPr marL="0" indent="0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.</a:t>
            </a: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C3A2D8B3-37F8-D839-2268-C879C85842D8}"/>
              </a:ext>
            </a:extLst>
          </p:cNvPr>
          <p:cNvGrpSpPr/>
          <p:nvPr/>
        </p:nvGrpSpPr>
        <p:grpSpPr>
          <a:xfrm>
            <a:off x="571767" y="1111708"/>
            <a:ext cx="1181283" cy="971494"/>
            <a:chOff x="571767" y="1111708"/>
            <a:chExt cx="1181283" cy="971494"/>
          </a:xfrm>
        </p:grpSpPr>
        <p:pic>
          <p:nvPicPr>
            <p:cNvPr id="191" name="Google Shape;191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1767" y="1111708"/>
              <a:ext cx="1181283" cy="9714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895FADF0-C777-2236-543B-A10CF32862F3}"/>
                </a:ext>
              </a:extLst>
            </p:cNvPr>
            <p:cNvSpPr txBox="1"/>
            <p:nvPr/>
          </p:nvSpPr>
          <p:spPr>
            <a:xfrm>
              <a:off x="974340" y="1351255"/>
              <a:ext cx="3646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1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94958BC6-73F7-C396-CB00-7B4460480738}"/>
              </a:ext>
            </a:extLst>
          </p:cNvPr>
          <p:cNvGrpSpPr/>
          <p:nvPr/>
        </p:nvGrpSpPr>
        <p:grpSpPr>
          <a:xfrm>
            <a:off x="9829205" y="897246"/>
            <a:ext cx="1228366" cy="1185956"/>
            <a:chOff x="9829205" y="897246"/>
            <a:chExt cx="1228366" cy="1185956"/>
          </a:xfrm>
        </p:grpSpPr>
        <p:pic>
          <p:nvPicPr>
            <p:cNvPr id="4" name="Google Shape;183;p38">
              <a:extLst>
                <a:ext uri="{FF2B5EF4-FFF2-40B4-BE49-F238E27FC236}">
                  <a16:creationId xmlns:a16="http://schemas.microsoft.com/office/drawing/2014/main" id="{9F6E38E4-F07A-5E56-1118-0A761CFDA38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829205" y="897246"/>
              <a:ext cx="1228366" cy="1185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B069439B-880F-B23A-23F1-64A2A9A24D10}"/>
                </a:ext>
              </a:extLst>
            </p:cNvPr>
            <p:cNvSpPr txBox="1"/>
            <p:nvPr/>
          </p:nvSpPr>
          <p:spPr>
            <a:xfrm>
              <a:off x="10155186" y="1228322"/>
              <a:ext cx="3646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4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63774184-44D4-9017-46F7-1B7A6110965C}"/>
              </a:ext>
            </a:extLst>
          </p:cNvPr>
          <p:cNvGrpSpPr/>
          <p:nvPr/>
        </p:nvGrpSpPr>
        <p:grpSpPr>
          <a:xfrm>
            <a:off x="1892578" y="4060961"/>
            <a:ext cx="1262119" cy="1251199"/>
            <a:chOff x="4375679" y="4023762"/>
            <a:chExt cx="1262119" cy="1251199"/>
          </a:xfrm>
        </p:grpSpPr>
        <p:pic>
          <p:nvPicPr>
            <p:cNvPr id="15" name="Google Shape;192;p38">
              <a:extLst>
                <a:ext uri="{FF2B5EF4-FFF2-40B4-BE49-F238E27FC236}">
                  <a16:creationId xmlns:a16="http://schemas.microsoft.com/office/drawing/2014/main" id="{EF77F157-FA7B-41AC-51CD-EF59A50C9D3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75679" y="4023762"/>
              <a:ext cx="1262119" cy="1251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832C308D-1022-C9CE-7E82-952E35CFD7F8}"/>
                </a:ext>
              </a:extLst>
            </p:cNvPr>
            <p:cNvSpPr txBox="1"/>
            <p:nvPr/>
          </p:nvSpPr>
          <p:spPr>
            <a:xfrm>
              <a:off x="4724965" y="4418528"/>
              <a:ext cx="3646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5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9F43C894-BADD-3968-326D-9BE2864C62FF}"/>
              </a:ext>
            </a:extLst>
          </p:cNvPr>
          <p:cNvGrpSpPr/>
          <p:nvPr/>
        </p:nvGrpSpPr>
        <p:grpSpPr>
          <a:xfrm>
            <a:off x="5320478" y="4074970"/>
            <a:ext cx="1262119" cy="1146619"/>
            <a:chOff x="7417409" y="4023762"/>
            <a:chExt cx="1262119" cy="1146619"/>
          </a:xfrm>
        </p:grpSpPr>
        <p:pic>
          <p:nvPicPr>
            <p:cNvPr id="6" name="Google Shape;183;p38">
              <a:extLst>
                <a:ext uri="{FF2B5EF4-FFF2-40B4-BE49-F238E27FC236}">
                  <a16:creationId xmlns:a16="http://schemas.microsoft.com/office/drawing/2014/main" id="{7C584F7B-2A03-8DC8-56C2-54C67DF4CA8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17409" y="4023762"/>
              <a:ext cx="1262119" cy="11466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51E5DB03-2AF5-E32B-5FA9-C6FEAD94F81A}"/>
                </a:ext>
              </a:extLst>
            </p:cNvPr>
            <p:cNvSpPr txBox="1"/>
            <p:nvPr/>
          </p:nvSpPr>
          <p:spPr>
            <a:xfrm>
              <a:off x="7864845" y="4418528"/>
              <a:ext cx="3646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6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7A8591B4-09FF-3319-D934-1F12C97C2BC2}"/>
              </a:ext>
            </a:extLst>
          </p:cNvPr>
          <p:cNvGrpSpPr/>
          <p:nvPr/>
        </p:nvGrpSpPr>
        <p:grpSpPr>
          <a:xfrm>
            <a:off x="9087106" y="4285302"/>
            <a:ext cx="863030" cy="903192"/>
            <a:chOff x="10519786" y="3977001"/>
            <a:chExt cx="863030" cy="903192"/>
          </a:xfrm>
        </p:grpSpPr>
        <p:pic>
          <p:nvPicPr>
            <p:cNvPr id="8" name="Google Shape;191;p38">
              <a:extLst>
                <a:ext uri="{FF2B5EF4-FFF2-40B4-BE49-F238E27FC236}">
                  <a16:creationId xmlns:a16="http://schemas.microsoft.com/office/drawing/2014/main" id="{7EBB0D5F-66AF-E5BA-FF91-1F147239884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19786" y="3977001"/>
              <a:ext cx="863030" cy="9031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F16C4137-F605-2835-8370-78C316B3A3F2}"/>
                </a:ext>
              </a:extLst>
            </p:cNvPr>
            <p:cNvSpPr txBox="1"/>
            <p:nvPr/>
          </p:nvSpPr>
          <p:spPr>
            <a:xfrm>
              <a:off x="10819791" y="4224896"/>
              <a:ext cx="3646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7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965507D0-52DB-21F8-73B5-5891D6F68C17}"/>
              </a:ext>
            </a:extLst>
          </p:cNvPr>
          <p:cNvGrpSpPr/>
          <p:nvPr/>
        </p:nvGrpSpPr>
        <p:grpSpPr>
          <a:xfrm>
            <a:off x="3367098" y="872781"/>
            <a:ext cx="1228365" cy="1185956"/>
            <a:chOff x="3367098" y="872781"/>
            <a:chExt cx="1228365" cy="1185956"/>
          </a:xfrm>
        </p:grpSpPr>
        <p:pic>
          <p:nvPicPr>
            <p:cNvPr id="183" name="Google Shape;183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67098" y="872781"/>
              <a:ext cx="1228365" cy="1185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A74C8520-6402-C4D2-0221-61B3E12C4750}"/>
                </a:ext>
              </a:extLst>
            </p:cNvPr>
            <p:cNvSpPr txBox="1"/>
            <p:nvPr/>
          </p:nvSpPr>
          <p:spPr>
            <a:xfrm>
              <a:off x="3769187" y="1202304"/>
              <a:ext cx="3646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2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86D508DD-098E-7A60-D361-891666BAE473}"/>
              </a:ext>
            </a:extLst>
          </p:cNvPr>
          <p:cNvGrpSpPr/>
          <p:nvPr/>
        </p:nvGrpSpPr>
        <p:grpSpPr>
          <a:xfrm>
            <a:off x="6888366" y="807538"/>
            <a:ext cx="1262119" cy="1251199"/>
            <a:chOff x="6888366" y="807538"/>
            <a:chExt cx="1262119" cy="1251199"/>
          </a:xfrm>
        </p:grpSpPr>
        <p:pic>
          <p:nvPicPr>
            <p:cNvPr id="192" name="Google Shape;192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88366" y="807538"/>
              <a:ext cx="1262119" cy="1251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4454F3E-FC54-F607-9F7B-0758DE35436E}"/>
                </a:ext>
              </a:extLst>
            </p:cNvPr>
            <p:cNvSpPr txBox="1"/>
            <p:nvPr/>
          </p:nvSpPr>
          <p:spPr>
            <a:xfrm>
              <a:off x="7253163" y="1144330"/>
              <a:ext cx="3646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3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cxnSp>
        <p:nvCxnSpPr>
          <p:cNvPr id="36" name="رابط مستقيم 35">
            <a:extLst>
              <a:ext uri="{FF2B5EF4-FFF2-40B4-BE49-F238E27FC236}">
                <a16:creationId xmlns:a16="http://schemas.microsoft.com/office/drawing/2014/main" id="{CDF14D50-A0B8-E3A3-B184-ED9236AB8DF4}"/>
              </a:ext>
            </a:extLst>
          </p:cNvPr>
          <p:cNvCxnSpPr>
            <a:cxnSpLocks/>
          </p:cNvCxnSpPr>
          <p:nvPr/>
        </p:nvCxnSpPr>
        <p:spPr>
          <a:xfrm flipV="1">
            <a:off x="415228" y="5312703"/>
            <a:ext cx="11458432" cy="36315"/>
          </a:xfrm>
          <a:prstGeom prst="line">
            <a:avLst/>
          </a:prstGeom>
          <a:ln w="38100">
            <a:solidFill>
              <a:srgbClr val="C89F9C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B4D852D8-877B-A31F-ACFE-F54ECA2D6997}"/>
              </a:ext>
            </a:extLst>
          </p:cNvPr>
          <p:cNvSpPr txBox="1"/>
          <p:nvPr/>
        </p:nvSpPr>
        <p:spPr>
          <a:xfrm>
            <a:off x="2523638" y="7181833"/>
            <a:ext cx="6403380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5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Unit -</a:t>
            </a:r>
            <a:r>
              <a:rPr lang="en-US" sz="5400" b="0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5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8D4CEE97-BAF8-DEDD-B130-29BE5A5F7001}"/>
              </a:ext>
            </a:extLst>
          </p:cNvPr>
          <p:cNvSpPr txBox="1"/>
          <p:nvPr/>
        </p:nvSpPr>
        <p:spPr>
          <a:xfrm>
            <a:off x="3030037" y="12396148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5400" b="1" dirty="0">
              <a:solidFill>
                <a:srgbClr val="0070C0"/>
              </a:solidFill>
              <a:latin typeface="MV Boli" panose="02000500030200090000" pitchFamily="2" charset="0"/>
              <a:cs typeface="+mj-cs"/>
            </a:endParaRPr>
          </a:p>
          <a:p>
            <a:pPr algn="ctr"/>
            <a:r>
              <a:rPr lang="en-US" sz="5400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rPr>
              <a:t>Pair Work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915250B1-126F-8DE3-43AB-0CF5FC942106}"/>
              </a:ext>
            </a:extLst>
          </p:cNvPr>
          <p:cNvSpPr txBox="1"/>
          <p:nvPr/>
        </p:nvSpPr>
        <p:spPr>
          <a:xfrm>
            <a:off x="3425825" y="8910023"/>
            <a:ext cx="6403380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5400" b="0" i="0" u="none" strike="noStrike" baseline="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Far and Away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A54893EA-18B0-D84D-60D1-D3BD260AA96A}"/>
              </a:ext>
            </a:extLst>
          </p:cNvPr>
          <p:cNvSpPr txBox="1"/>
          <p:nvPr/>
        </p:nvSpPr>
        <p:spPr>
          <a:xfrm>
            <a:off x="2942755" y="11159719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5400" b="0" i="0" u="none" strike="noStrike" baseline="0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5400" dirty="0">
                <a:solidFill>
                  <a:srgbClr val="0070C0"/>
                </a:solidFill>
                <a:latin typeface="MV Boli" panose="02000500030200090000" pitchFamily="2" charset="0"/>
                <a:cs typeface="+mj-cs"/>
              </a:rPr>
              <a:t>Listen &amp; Discuss</a:t>
            </a:r>
          </a:p>
        </p:txBody>
      </p:sp>
      <p:pic>
        <p:nvPicPr>
          <p:cNvPr id="42" name="Picture 2" descr="Industry Clipart - hospitality-industry-hotel-and-travel-icons-educational- clip-art-graphic - Classroom Clipart">
            <a:extLst>
              <a:ext uri="{FF2B5EF4-FFF2-40B4-BE49-F238E27FC236}">
                <a16:creationId xmlns:a16="http://schemas.microsoft.com/office/drawing/2014/main" id="{7BF2929B-0687-2424-A5FE-44E9E08B7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812" y="23471865"/>
            <a:ext cx="3525347" cy="22626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F0DEBE6-B6A4-19A1-0D73-F9FFC86EB7F1}"/>
              </a:ext>
            </a:extLst>
          </p:cNvPr>
          <p:cNvGrpSpPr/>
          <p:nvPr/>
        </p:nvGrpSpPr>
        <p:grpSpPr>
          <a:xfrm>
            <a:off x="7692" y="-18178"/>
            <a:ext cx="3361372" cy="1000370"/>
            <a:chOff x="114780" y="306888"/>
            <a:chExt cx="3361372" cy="1000370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58185689-0C4E-AEEC-CB7B-F429F10371D2}"/>
                </a:ext>
              </a:extLst>
            </p:cNvPr>
            <p:cNvSpPr/>
            <p:nvPr/>
          </p:nvSpPr>
          <p:spPr>
            <a:xfrm>
              <a:off x="483570" y="496233"/>
              <a:ext cx="2992582" cy="62167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en-US" sz="3200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Objectives:</a:t>
              </a:r>
              <a:endParaRPr lang="ar-SA" sz="1200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7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DE35A9F5-B6B1-7FED-4922-4C4DD51E3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80" y="306888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250" fill="hold"/>
                                            <p:tgtEl>
                                              <p:spTgt spid="18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250" fill="hold"/>
                                            <p:tgtEl>
                                              <p:spTgt spid="18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accel="4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8" accel="4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000" fill="hold"/>
                                            <p:tgtEl>
                                              <p:spTgt spid="1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000" fill="hold"/>
                                            <p:tgtEl>
                                              <p:spTgt spid="1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" presetClass="entr" presetSubtype="8" accel="4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8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18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18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0" presetID="2" presetClass="entr" presetSubtype="8" accel="4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6" dur="1750" fill="hold"/>
                                            <p:tgtEl>
                                              <p:spTgt spid="1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7" dur="1750" fill="hold"/>
                                            <p:tgtEl>
                                              <p:spTgt spid="1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9" presetID="2" presetClass="entr" presetSubtype="8" accel="4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1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2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1500" fill="hold"/>
                                            <p:tgtEl>
                                              <p:spTgt spid="1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1500" fill="hold"/>
                                            <p:tgtEl>
                                              <p:spTgt spid="1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8" presetID="2" presetClass="entr" presetSubtype="8" accel="4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0" dur="1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71" dur="1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4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5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5" grpId="0" build="p"/>
          <p:bldP spid="186" grpId="0" build="p"/>
          <p:bldP spid="187" grpId="0" build="p"/>
          <p:bldP spid="188" grpId="0" uiExpand="1" build="p"/>
          <p:bldP spid="189" grpId="0" build="p"/>
          <p:bldP spid="190" grpId="0" build="p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8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8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8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18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18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0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1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18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9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500" fill="hold"/>
                                            <p:tgtEl>
                                              <p:spTgt spid="1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1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8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5" grpId="0" build="p"/>
          <p:bldP spid="186" grpId="0" build="p"/>
          <p:bldP spid="187" grpId="0" build="p"/>
          <p:bldP spid="188" grpId="0" uiExpand="1" build="p"/>
          <p:bldP spid="189" grpId="0" build="p"/>
          <p:bldP spid="190" grpId="0" build="p"/>
          <p:bldP spid="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19B1A933-17FE-B14F-8EEB-D5455BC5380C}"/>
              </a:ext>
            </a:extLst>
          </p:cNvPr>
          <p:cNvSpPr txBox="1"/>
          <p:nvPr/>
        </p:nvSpPr>
        <p:spPr>
          <a:xfrm>
            <a:off x="2894310" y="1920055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6000" b="0" i="0" u="none" strike="noStrike" baseline="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Far and Away</a:t>
            </a:r>
          </a:p>
        </p:txBody>
      </p:sp>
      <p:pic>
        <p:nvPicPr>
          <p:cNvPr id="8" name="Picture 2" descr="Industry Clipart - hospitality-industry-hotel-and-travel-icons-educational- clip-art-graphic - Classroom Clipart">
            <a:extLst>
              <a:ext uri="{FF2B5EF4-FFF2-40B4-BE49-F238E27FC236}">
                <a16:creationId xmlns:a16="http://schemas.microsoft.com/office/drawing/2014/main" id="{A7584E3F-C525-F8C3-EC78-B7A7BF6A0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22" y="4124429"/>
            <a:ext cx="4014584" cy="257663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E03799D-1E6C-BF73-B21C-295E4E815E79}"/>
              </a:ext>
            </a:extLst>
          </p:cNvPr>
          <p:cNvSpPr txBox="1"/>
          <p:nvPr/>
        </p:nvSpPr>
        <p:spPr>
          <a:xfrm>
            <a:off x="4120376" y="2983005"/>
            <a:ext cx="357582" cy="445995"/>
          </a:xfrm>
          <a:prstGeom prst="rect">
            <a:avLst/>
          </a:prstGeom>
          <a:solidFill>
            <a:srgbClr val="FFF7F1"/>
          </a:solidFill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9A2B267-18E0-EF75-875B-7D91605D4927}"/>
              </a:ext>
            </a:extLst>
          </p:cNvPr>
          <p:cNvSpPr txBox="1"/>
          <p:nvPr/>
        </p:nvSpPr>
        <p:spPr>
          <a:xfrm>
            <a:off x="7317059" y="2923532"/>
            <a:ext cx="533400" cy="445995"/>
          </a:xfrm>
          <a:prstGeom prst="rect">
            <a:avLst/>
          </a:prstGeom>
          <a:solidFill>
            <a:srgbClr val="FFF7F1"/>
          </a:solidFill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نموذج ثلاثي الأبعاد 10" descr="Red Question mark">
                <a:extLst>
                  <a:ext uri="{FF2B5EF4-FFF2-40B4-BE49-F238E27FC236}">
                    <a16:creationId xmlns:a16="http://schemas.microsoft.com/office/drawing/2014/main" id="{35E9C485-BCB0-3782-995B-B46E105E79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18284721"/>
                  </p:ext>
                </p:extLst>
              </p:nvPr>
            </p:nvGraphicFramePr>
            <p:xfrm>
              <a:off x="3540680" y="-40993"/>
              <a:ext cx="758487" cy="125150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58487" cy="1251502"/>
                    </a:xfrm>
                    <a:prstGeom prst="rect">
                      <a:avLst/>
                    </a:prstGeom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 ax="-2478564" ay="731055" az="-63047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4980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نموذج ثلاثي الأبعاد 10" descr="Red Question mark">
                <a:extLst>
                  <a:ext uri="{FF2B5EF4-FFF2-40B4-BE49-F238E27FC236}">
                    <a16:creationId xmlns:a16="http://schemas.microsoft.com/office/drawing/2014/main" id="{35E9C485-BCB0-3782-995B-B46E105E79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0680" y="-40993"/>
                <a:ext cx="758487" cy="1251502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صورة 13">
            <a:extLst>
              <a:ext uri="{FF2B5EF4-FFF2-40B4-BE49-F238E27FC236}">
                <a16:creationId xmlns:a16="http://schemas.microsoft.com/office/drawing/2014/main" id="{F7A42887-0B88-5589-85A6-52CAEFA547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6" t="28496" r="13523"/>
          <a:stretch/>
        </p:blipFill>
        <p:spPr>
          <a:xfrm>
            <a:off x="9697712" y="4147327"/>
            <a:ext cx="2597937" cy="2710673"/>
          </a:xfrm>
          <a:prstGeom prst="rect">
            <a:avLst/>
          </a:prstGeom>
        </p:spPr>
      </p:pic>
      <p:sp>
        <p:nvSpPr>
          <p:cNvPr id="17" name="فقاعة الكلام: مستطيلة 16">
            <a:extLst>
              <a:ext uri="{FF2B5EF4-FFF2-40B4-BE49-F238E27FC236}">
                <a16:creationId xmlns:a16="http://schemas.microsoft.com/office/drawing/2014/main" id="{4E9D2602-BA1A-5A0B-2927-680056712743}"/>
              </a:ext>
            </a:extLst>
          </p:cNvPr>
          <p:cNvSpPr/>
          <p:nvPr/>
        </p:nvSpPr>
        <p:spPr>
          <a:xfrm>
            <a:off x="851279" y="22240599"/>
            <a:ext cx="6732480" cy="646331"/>
          </a:xfrm>
          <a:prstGeom prst="wedgeRectCallout">
            <a:avLst>
              <a:gd name="adj1" fmla="val -51800"/>
              <a:gd name="adj2" fmla="val 99284"/>
            </a:avLst>
          </a:prstGeom>
          <a:solidFill>
            <a:srgbClr val="FFC7D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What does the title mean ?</a:t>
            </a:r>
            <a:endParaRPr lang="en-US" sz="138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9960F261-B7EF-9271-05A8-9521B5CFCB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4"/>
          <a:stretch/>
        </p:blipFill>
        <p:spPr>
          <a:xfrm>
            <a:off x="10634566" y="19157268"/>
            <a:ext cx="1412310" cy="379095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FEF8A07B-56AD-2E90-1A14-D1EF08BA7B47}"/>
              </a:ext>
            </a:extLst>
          </p:cNvPr>
          <p:cNvGrpSpPr/>
          <p:nvPr/>
        </p:nvGrpSpPr>
        <p:grpSpPr>
          <a:xfrm>
            <a:off x="-79756" y="-40993"/>
            <a:ext cx="3361372" cy="1000370"/>
            <a:chOff x="114780" y="306888"/>
            <a:chExt cx="3361372" cy="1000370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65176A19-317B-A91E-B0D4-E4E01D0D03BB}"/>
                </a:ext>
              </a:extLst>
            </p:cNvPr>
            <p:cNvSpPr/>
            <p:nvPr/>
          </p:nvSpPr>
          <p:spPr>
            <a:xfrm>
              <a:off x="483570" y="496233"/>
              <a:ext cx="2992582" cy="62167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3200" b="1" u="sng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Guess</a:t>
              </a:r>
              <a:endParaRPr lang="ar-SA" sz="3200" b="1" u="sng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5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2EF61C68-08DA-0B48-F8A9-B9054DF06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80" y="306888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2693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dustry Clipart - hospitality-industry-hotel-and-travel-icons-educational- clip-art-graphic - Classroom Clipart">
            <a:extLst>
              <a:ext uri="{FF2B5EF4-FFF2-40B4-BE49-F238E27FC236}">
                <a16:creationId xmlns:a16="http://schemas.microsoft.com/office/drawing/2014/main" id="{3850DB93-FB8B-E993-7CB2-B9FE1B657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142" y="4651684"/>
            <a:ext cx="3525347" cy="22626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World Map With Elements Of Ecotourism, Green Tourism, Concept Vector  Illustration Royalty Free SVG, Cliparts, Vectors, And Stock Illustration.  Image 104620780.">
            <a:extLst>
              <a:ext uri="{FF2B5EF4-FFF2-40B4-BE49-F238E27FC236}">
                <a16:creationId xmlns:a16="http://schemas.microsoft.com/office/drawing/2014/main" id="{5D3B0475-1B08-1E49-AF16-42E99CB15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7"/>
          <a:stretch/>
        </p:blipFill>
        <p:spPr bwMode="auto">
          <a:xfrm>
            <a:off x="87071" y="4795527"/>
            <a:ext cx="3525347" cy="193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1B70D9B-78CC-971E-79F6-2E06D8A30A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4"/>
          <a:stretch/>
        </p:blipFill>
        <p:spPr>
          <a:xfrm>
            <a:off x="10824548" y="3067050"/>
            <a:ext cx="1412310" cy="379095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D2B7760-49DD-D4D2-27A3-514745B02200}"/>
              </a:ext>
            </a:extLst>
          </p:cNvPr>
          <p:cNvSpPr txBox="1"/>
          <p:nvPr/>
        </p:nvSpPr>
        <p:spPr>
          <a:xfrm>
            <a:off x="2565126" y="1039688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6000" b="0" i="0" u="none" strike="noStrike" baseline="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Far and Away</a:t>
            </a:r>
          </a:p>
        </p:txBody>
      </p:sp>
      <p:sp>
        <p:nvSpPr>
          <p:cNvPr id="9" name="فقاعة الكلام: مستطيلة 8">
            <a:extLst>
              <a:ext uri="{FF2B5EF4-FFF2-40B4-BE49-F238E27FC236}">
                <a16:creationId xmlns:a16="http://schemas.microsoft.com/office/drawing/2014/main" id="{CF0916F7-BA11-5071-8208-9F364E8D1D6B}"/>
              </a:ext>
            </a:extLst>
          </p:cNvPr>
          <p:cNvSpPr/>
          <p:nvPr/>
        </p:nvSpPr>
        <p:spPr>
          <a:xfrm>
            <a:off x="2729760" y="617728"/>
            <a:ext cx="6732480" cy="646331"/>
          </a:xfrm>
          <a:prstGeom prst="wedgeRectCallout">
            <a:avLst>
              <a:gd name="adj1" fmla="val -51800"/>
              <a:gd name="adj2" fmla="val 99284"/>
            </a:avLst>
          </a:prstGeom>
          <a:solidFill>
            <a:srgbClr val="FFC7D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What does the title mean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  <a:endParaRPr lang="en-US" sz="13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EF9C7C6-4D8D-8C33-D32D-85E81C84AC60}"/>
              </a:ext>
            </a:extLst>
          </p:cNvPr>
          <p:cNvSpPr txBox="1"/>
          <p:nvPr/>
        </p:nvSpPr>
        <p:spPr>
          <a:xfrm>
            <a:off x="240006" y="2948314"/>
            <a:ext cx="11711988" cy="461665"/>
          </a:xfrm>
          <a:prstGeom prst="rect">
            <a:avLst/>
          </a:prstGeom>
          <a:solidFill>
            <a:srgbClr val="EAF2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Expression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 </a:t>
            </a:r>
            <a:r>
              <a:rPr lang="en-US" sz="2400" dirty="0">
                <a:solidFill>
                  <a:srgbClr val="002060"/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used to say that something is much better than anything else 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38B51A2-69C7-D2A2-B37F-96EF42259C42}"/>
              </a:ext>
            </a:extLst>
          </p:cNvPr>
          <p:cNvSpPr txBox="1"/>
          <p:nvPr/>
        </p:nvSpPr>
        <p:spPr>
          <a:xfrm>
            <a:off x="1592507" y="15731058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6000" b="0" i="0" u="none" strike="noStrike" baseline="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Far and Away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نموذج ثلاثي الأبعاد 13" descr="Red Question mark">
                <a:extLst>
                  <a:ext uri="{FF2B5EF4-FFF2-40B4-BE49-F238E27FC236}">
                    <a16:creationId xmlns:a16="http://schemas.microsoft.com/office/drawing/2014/main" id="{2479FE48-5E6D-D3E0-13CB-0D8A86AE67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1989619"/>
                  </p:ext>
                </p:extLst>
              </p:nvPr>
            </p:nvGraphicFramePr>
            <p:xfrm>
              <a:off x="457361" y="17033749"/>
              <a:ext cx="758487" cy="125150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758487" cy="1251502"/>
                    </a:xfrm>
                    <a:prstGeom prst="rect">
                      <a:avLst/>
                    </a:prstGeom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 ax="-2478564" ay="731055" az="-63047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4980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نموذج ثلاثي الأبعاد 13" descr="Red Question mark">
                <a:extLst>
                  <a:ext uri="{FF2B5EF4-FFF2-40B4-BE49-F238E27FC236}">
                    <a16:creationId xmlns:a16="http://schemas.microsoft.com/office/drawing/2014/main" id="{2479FE48-5E6D-D3E0-13CB-0D8A86AE67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7361" y="17033749"/>
                <a:ext cx="758487" cy="1251502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B3A9756-DBD9-B76D-10F3-9AC7B1E89FA0}"/>
              </a:ext>
            </a:extLst>
          </p:cNvPr>
          <p:cNvSpPr txBox="1"/>
          <p:nvPr/>
        </p:nvSpPr>
        <p:spPr>
          <a:xfrm>
            <a:off x="-555911" y="17659500"/>
            <a:ext cx="16995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u="sng" dirty="0">
                <a:latin typeface="MV Boli" panose="02000500030200090000" pitchFamily="2" charset="0"/>
                <a:cs typeface="MV Boli" panose="02000500030200090000" pitchFamily="2" charset="0"/>
              </a:rPr>
              <a:t>Guess</a:t>
            </a:r>
            <a:endParaRPr lang="ar-SA" sz="3200" b="1" u="sng" dirty="0">
              <a:latin typeface="MV Boli" panose="02000500030200090000" pitchFamily="2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92DC88BE-DBFB-E8D7-4F9B-5D748D7C64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6" t="28496" r="13523"/>
          <a:stretch/>
        </p:blipFill>
        <p:spPr>
          <a:xfrm>
            <a:off x="8319544" y="16304164"/>
            <a:ext cx="2597937" cy="2710673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4ABAC3CF-E749-5CD0-824E-E9DA27CC64A4}"/>
              </a:ext>
            </a:extLst>
          </p:cNvPr>
          <p:cNvGrpSpPr/>
          <p:nvPr/>
        </p:nvGrpSpPr>
        <p:grpSpPr>
          <a:xfrm>
            <a:off x="-83198" y="12007846"/>
            <a:ext cx="3361372" cy="1000370"/>
            <a:chOff x="114780" y="306888"/>
            <a:chExt cx="3361372" cy="1000370"/>
          </a:xfrm>
        </p:grpSpPr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81C566B8-D010-5469-B5FC-7ECF0B9C48EF}"/>
                </a:ext>
              </a:extLst>
            </p:cNvPr>
            <p:cNvSpPr/>
            <p:nvPr/>
          </p:nvSpPr>
          <p:spPr>
            <a:xfrm>
              <a:off x="483570" y="496233"/>
              <a:ext cx="2992582" cy="62167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Warm Up</a:t>
              </a:r>
              <a:endParaRPr lang="ar-SA" sz="2400" dirty="0">
                <a:solidFill>
                  <a:sysClr val="windowText" lastClr="00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26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CDE563CF-375D-D4BA-CAB7-58585EB9B3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80" y="306888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8" descr="11,975 Hotel Clipart Illustrations &amp; Clip Art - iStock">
            <a:extLst>
              <a:ext uri="{FF2B5EF4-FFF2-40B4-BE49-F238E27FC236}">
                <a16:creationId xmlns:a16="http://schemas.microsoft.com/office/drawing/2014/main" id="{A9DD44CD-6DAC-4B9D-EA14-EC934E7C3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24845684"/>
            <a:ext cx="5829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E4A35341-01D7-86F9-9C73-F3B4DEF44CB3}"/>
              </a:ext>
            </a:extLst>
          </p:cNvPr>
          <p:cNvSpPr txBox="1"/>
          <p:nvPr/>
        </p:nvSpPr>
        <p:spPr>
          <a:xfrm>
            <a:off x="-212861" y="26523267"/>
            <a:ext cx="6308861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are the five things you expect a hotel to have?</a:t>
            </a:r>
            <a:endParaRPr lang="ar-SA" sz="28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F770D24-7A96-4E16-ED2C-02C7B2215C8E}"/>
              </a:ext>
            </a:extLst>
          </p:cNvPr>
          <p:cNvGrpSpPr/>
          <p:nvPr/>
        </p:nvGrpSpPr>
        <p:grpSpPr>
          <a:xfrm>
            <a:off x="-79756" y="-40993"/>
            <a:ext cx="2537821" cy="1000370"/>
            <a:chOff x="114780" y="306888"/>
            <a:chExt cx="3361372" cy="1000370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B5F5D3E5-3CE4-A59F-D39A-5C3875E40FC7}"/>
                </a:ext>
              </a:extLst>
            </p:cNvPr>
            <p:cNvSpPr/>
            <p:nvPr/>
          </p:nvSpPr>
          <p:spPr>
            <a:xfrm>
              <a:off x="483570" y="496233"/>
              <a:ext cx="2992582" cy="62167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3200" b="1" u="sng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Guess</a:t>
              </a:r>
              <a:endParaRPr lang="ar-SA" sz="3200" b="1" u="sng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12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2D944950-8E17-3E5E-A190-7A687A6C3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80" y="306888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1136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4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dustry Clipart - hospitality-industry-hotel-and-travel-icons-educational- clip-art-graphic - Classroom Clipart">
            <a:extLst>
              <a:ext uri="{FF2B5EF4-FFF2-40B4-BE49-F238E27FC236}">
                <a16:creationId xmlns:a16="http://schemas.microsoft.com/office/drawing/2014/main" id="{102AEDBF-0ABB-FBE4-D713-FFD31687C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3" y="21400303"/>
            <a:ext cx="3525347" cy="203626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World Map With Elements Of Ecotourism, Green Tourism, Concept Vector  Illustration Royalty Free SVG, Cliparts, Vectors, And Stock Illustration.  Image 104620780.">
            <a:extLst>
              <a:ext uri="{FF2B5EF4-FFF2-40B4-BE49-F238E27FC236}">
                <a16:creationId xmlns:a16="http://schemas.microsoft.com/office/drawing/2014/main" id="{5B858C4C-2FDB-7DEE-5FB9-F5114C46A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7"/>
          <a:stretch/>
        </p:blipFill>
        <p:spPr bwMode="auto">
          <a:xfrm>
            <a:off x="-1705458" y="24881966"/>
            <a:ext cx="3410915" cy="187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00676CF2-1F7D-3029-D300-812CFB7AFC29}"/>
              </a:ext>
            </a:extLst>
          </p:cNvPr>
          <p:cNvGrpSpPr/>
          <p:nvPr/>
        </p:nvGrpSpPr>
        <p:grpSpPr>
          <a:xfrm>
            <a:off x="-1" y="0"/>
            <a:ext cx="3361372" cy="1000370"/>
            <a:chOff x="114780" y="306888"/>
            <a:chExt cx="3361372" cy="1000370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F44C9674-A398-B483-B2FE-603A4CF328DF}"/>
                </a:ext>
              </a:extLst>
            </p:cNvPr>
            <p:cNvSpPr/>
            <p:nvPr/>
          </p:nvSpPr>
          <p:spPr>
            <a:xfrm>
              <a:off x="483570" y="496233"/>
              <a:ext cx="2992582" cy="62167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Warm Up</a:t>
              </a:r>
              <a:endParaRPr lang="ar-SA" sz="2400" dirty="0">
                <a:solidFill>
                  <a:sysClr val="windowText" lastClr="00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2060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DF54EEF3-A5BD-BFBE-5B8B-F0A05A6BE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80" y="306888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722BD1C1-261E-37C9-0FB5-8211E6D78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4"/>
          <a:stretch/>
        </p:blipFill>
        <p:spPr>
          <a:xfrm>
            <a:off x="8419653" y="22965355"/>
            <a:ext cx="1476059" cy="3790950"/>
          </a:xfrm>
          <a:prstGeom prst="rect">
            <a:avLst/>
          </a:prstGeom>
        </p:spPr>
      </p:pic>
      <p:pic>
        <p:nvPicPr>
          <p:cNvPr id="1032" name="Picture 8" descr="11,975 Hotel Clipart Illustrations &amp; Clip Art - iStock">
            <a:extLst>
              <a:ext uri="{FF2B5EF4-FFF2-40B4-BE49-F238E27FC236}">
                <a16:creationId xmlns:a16="http://schemas.microsoft.com/office/drawing/2014/main" id="{32DA13EA-87B9-64A6-1A40-A86B99273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126" y="2645811"/>
            <a:ext cx="5829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D95E948-6307-904A-B3A3-C644675D6F49}"/>
              </a:ext>
            </a:extLst>
          </p:cNvPr>
          <p:cNvSpPr txBox="1"/>
          <p:nvPr/>
        </p:nvSpPr>
        <p:spPr>
          <a:xfrm>
            <a:off x="4098640" y="430208"/>
            <a:ext cx="6308861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are the five things you expect a hotel to have?</a:t>
            </a:r>
            <a:endParaRPr lang="ar-SA" sz="28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pic>
        <p:nvPicPr>
          <p:cNvPr id="24" name="Picture 8" descr="11,975 Hotel Clipart Illustrations &amp; Clip Art - iStock">
            <a:extLst>
              <a:ext uri="{FF2B5EF4-FFF2-40B4-BE49-F238E27FC236}">
                <a16:creationId xmlns:a16="http://schemas.microsoft.com/office/drawing/2014/main" id="{5607EC5D-E553-E237-9D30-F6712516E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210" y="22527550"/>
            <a:ext cx="5829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">
            <a:extLst>
              <a:ext uri="{FF2B5EF4-FFF2-40B4-BE49-F238E27FC236}">
                <a16:creationId xmlns:a16="http://schemas.microsoft.com/office/drawing/2014/main" id="{C9EED8FE-D4BA-6331-1315-B4516FD9881C}"/>
              </a:ext>
            </a:extLst>
          </p:cNvPr>
          <p:cNvSpPr/>
          <p:nvPr/>
        </p:nvSpPr>
        <p:spPr>
          <a:xfrm>
            <a:off x="368789" y="2512155"/>
            <a:ext cx="2001078" cy="5300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Cleanliness</a:t>
            </a:r>
          </a:p>
        </p:txBody>
      </p:sp>
      <p:sp>
        <p:nvSpPr>
          <p:cNvPr id="26" name="Rectangle: Rounded Corners 5">
            <a:extLst>
              <a:ext uri="{FF2B5EF4-FFF2-40B4-BE49-F238E27FC236}">
                <a16:creationId xmlns:a16="http://schemas.microsoft.com/office/drawing/2014/main" id="{B5320708-B503-5F46-83EF-6BD2787FF0C3}"/>
              </a:ext>
            </a:extLst>
          </p:cNvPr>
          <p:cNvSpPr/>
          <p:nvPr/>
        </p:nvSpPr>
        <p:spPr>
          <a:xfrm>
            <a:off x="3490892" y="2268698"/>
            <a:ext cx="2001078" cy="5300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Safety</a:t>
            </a:r>
          </a:p>
        </p:txBody>
      </p:sp>
      <p:sp>
        <p:nvSpPr>
          <p:cNvPr id="27" name="Rectangle: Rounded Corners 6">
            <a:extLst>
              <a:ext uri="{FF2B5EF4-FFF2-40B4-BE49-F238E27FC236}">
                <a16:creationId xmlns:a16="http://schemas.microsoft.com/office/drawing/2014/main" id="{EF92C6CF-C1BE-982A-5BC2-6DC725C97252}"/>
              </a:ext>
            </a:extLst>
          </p:cNvPr>
          <p:cNvSpPr/>
          <p:nvPr/>
        </p:nvSpPr>
        <p:spPr>
          <a:xfrm>
            <a:off x="7324601" y="2334130"/>
            <a:ext cx="2001078" cy="5300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Internet</a:t>
            </a:r>
          </a:p>
        </p:txBody>
      </p:sp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040F574A-56BF-95D0-0975-EC926A1F8E9D}"/>
              </a:ext>
            </a:extLst>
          </p:cNvPr>
          <p:cNvSpPr/>
          <p:nvPr/>
        </p:nvSpPr>
        <p:spPr>
          <a:xfrm>
            <a:off x="117932" y="3951946"/>
            <a:ext cx="2001078" cy="5300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Lighting</a:t>
            </a: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9735521F-F087-2827-75B1-ABC187EE674F}"/>
              </a:ext>
            </a:extLst>
          </p:cNvPr>
          <p:cNvSpPr/>
          <p:nvPr/>
        </p:nvSpPr>
        <p:spPr>
          <a:xfrm>
            <a:off x="1705457" y="5580091"/>
            <a:ext cx="2262809" cy="5300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Phone charger</a:t>
            </a:r>
          </a:p>
        </p:txBody>
      </p:sp>
      <p:sp>
        <p:nvSpPr>
          <p:cNvPr id="30" name="Rectangle: Rounded Corners 6">
            <a:extLst>
              <a:ext uri="{FF2B5EF4-FFF2-40B4-BE49-F238E27FC236}">
                <a16:creationId xmlns:a16="http://schemas.microsoft.com/office/drawing/2014/main" id="{E5B5F73E-63AC-A582-20D0-977F0A39DB87}"/>
              </a:ext>
            </a:extLst>
          </p:cNvPr>
          <p:cNvSpPr/>
          <p:nvPr/>
        </p:nvSpPr>
        <p:spPr>
          <a:xfrm>
            <a:off x="2625252" y="3489590"/>
            <a:ext cx="2001078" cy="5300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View</a:t>
            </a:r>
          </a:p>
        </p:txBody>
      </p:sp>
      <p:sp>
        <p:nvSpPr>
          <p:cNvPr id="31" name="Rectangle: Rounded Corners 6">
            <a:extLst>
              <a:ext uri="{FF2B5EF4-FFF2-40B4-BE49-F238E27FC236}">
                <a16:creationId xmlns:a16="http://schemas.microsoft.com/office/drawing/2014/main" id="{2DD39415-E8C7-D463-2D50-629C60842BF4}"/>
              </a:ext>
            </a:extLst>
          </p:cNvPr>
          <p:cNvSpPr/>
          <p:nvPr/>
        </p:nvSpPr>
        <p:spPr>
          <a:xfrm>
            <a:off x="4691654" y="5330339"/>
            <a:ext cx="2001078" cy="5300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Pool</a:t>
            </a:r>
          </a:p>
        </p:txBody>
      </p:sp>
      <p:sp>
        <p:nvSpPr>
          <p:cNvPr id="32" name="Rectangle: Rounded Corners 6">
            <a:extLst>
              <a:ext uri="{FF2B5EF4-FFF2-40B4-BE49-F238E27FC236}">
                <a16:creationId xmlns:a16="http://schemas.microsoft.com/office/drawing/2014/main" id="{3FB1C081-9D1F-2860-3377-F70D0BF7D289}"/>
              </a:ext>
            </a:extLst>
          </p:cNvPr>
          <p:cNvSpPr/>
          <p:nvPr/>
        </p:nvSpPr>
        <p:spPr>
          <a:xfrm>
            <a:off x="5893243" y="3768506"/>
            <a:ext cx="2001078" cy="5300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Food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078AE56-45ED-D201-6181-A6AADE8D62D2}"/>
              </a:ext>
            </a:extLst>
          </p:cNvPr>
          <p:cNvSpPr txBox="1"/>
          <p:nvPr/>
        </p:nvSpPr>
        <p:spPr>
          <a:xfrm>
            <a:off x="1075488" y="23758890"/>
            <a:ext cx="64033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b="1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  <a:p>
            <a:pPr algn="ctr"/>
            <a:r>
              <a:rPr lang="en-US" sz="6000" b="0" i="0" u="none" strike="noStrike" baseline="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Far and Away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4EE9423B-2DEC-0DDC-1D2F-D498FD03AEEC}"/>
              </a:ext>
            </a:extLst>
          </p:cNvPr>
          <p:cNvGrpSpPr/>
          <p:nvPr/>
        </p:nvGrpSpPr>
        <p:grpSpPr>
          <a:xfrm>
            <a:off x="-2856996" y="22164227"/>
            <a:ext cx="3508282" cy="1000370"/>
            <a:chOff x="-32130" y="117543"/>
            <a:chExt cx="3508282" cy="1000370"/>
          </a:xfrm>
        </p:grpSpPr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EF027319-03C7-262B-94E2-ABE6FECE7C7E}"/>
                </a:ext>
              </a:extLst>
            </p:cNvPr>
            <p:cNvSpPr/>
            <p:nvPr/>
          </p:nvSpPr>
          <p:spPr>
            <a:xfrm>
              <a:off x="483570" y="117543"/>
              <a:ext cx="2992582" cy="100036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Benefits of travelling</a:t>
              </a:r>
              <a:endParaRPr lang="ar-SA" sz="2400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9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8B8B77DD-B53D-9889-2F57-B020DBA04F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130" y="117543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5829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BE785C7-A1DD-12AA-EBFE-2332803A5F9B}"/>
              </a:ext>
            </a:extLst>
          </p:cNvPr>
          <p:cNvSpPr txBox="1"/>
          <p:nvPr/>
        </p:nvSpPr>
        <p:spPr>
          <a:xfrm>
            <a:off x="3703859" y="1426287"/>
            <a:ext cx="4495357" cy="4708981"/>
          </a:xfrm>
          <a:prstGeom prst="rect">
            <a:avLst/>
          </a:prstGeom>
          <a:solidFill>
            <a:srgbClr val="FFF6E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0" indent="-342900" algn="l" rtl="0"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discovering the world’s</a:t>
            </a:r>
          </a:p>
          <a:p>
            <a:pPr marL="342900" lvl="0" indent="-342900" algn="l" rtl="0"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educational</a:t>
            </a:r>
          </a:p>
          <a:p>
            <a:pPr marL="342900" lvl="0" indent="-342900" algn="l" rtl="0"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as a stress buster</a:t>
            </a:r>
          </a:p>
          <a:p>
            <a:pPr marL="342900" lvl="0" indent="-342900" algn="l" rtl="0"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re-discover yourself</a:t>
            </a:r>
          </a:p>
          <a:p>
            <a:pPr marL="342900" lvl="0" indent="-342900" algn="l" rtl="0"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making memories</a:t>
            </a:r>
          </a:p>
          <a:p>
            <a:pPr marL="342900" lvl="0" indent="-342900" algn="l" rtl="0"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having fun of adventure</a:t>
            </a:r>
          </a:p>
          <a:p>
            <a:pPr marL="342900" lvl="0" indent="-342900" algn="l" rtl="0"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strengthens relationships</a:t>
            </a:r>
          </a:p>
          <a:p>
            <a:pPr marL="342900" lvl="0" indent="-342900" algn="l" rtl="0"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getting great ideas</a:t>
            </a:r>
          </a:p>
          <a:p>
            <a:pPr marL="342900" lvl="0" indent="-342900" algn="l" rtl="0"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gaining some new friends</a:t>
            </a:r>
          </a:p>
          <a:p>
            <a:pPr marL="342900" lvl="0" indent="-342900" algn="l" rtl="0"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refreshing</a:t>
            </a:r>
          </a:p>
        </p:txBody>
      </p:sp>
      <p:pic>
        <p:nvPicPr>
          <p:cNvPr id="3" name="Picture 2" descr="Industry Clipart - hospitality-industry-hotel-and-travel-icons-educational- clip-art-graphic - Classroom Clipart">
            <a:extLst>
              <a:ext uri="{FF2B5EF4-FFF2-40B4-BE49-F238E27FC236}">
                <a16:creationId xmlns:a16="http://schemas.microsoft.com/office/drawing/2014/main" id="{7A5E2E09-7DB0-F182-06FE-278404DC1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429" y="4186254"/>
            <a:ext cx="3525347" cy="22626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CFC25C3-6FBB-66C6-3693-CF07843DA970}"/>
              </a:ext>
            </a:extLst>
          </p:cNvPr>
          <p:cNvGrpSpPr/>
          <p:nvPr/>
        </p:nvGrpSpPr>
        <p:grpSpPr>
          <a:xfrm>
            <a:off x="0" y="222547"/>
            <a:ext cx="3508282" cy="1000370"/>
            <a:chOff x="-32130" y="117543"/>
            <a:chExt cx="3508282" cy="1000370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C046AE42-E64E-F187-D0E7-BF829CA92D49}"/>
                </a:ext>
              </a:extLst>
            </p:cNvPr>
            <p:cNvSpPr/>
            <p:nvPr/>
          </p:nvSpPr>
          <p:spPr>
            <a:xfrm>
              <a:off x="483570" y="117543"/>
              <a:ext cx="2992582" cy="100036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Benefits of travelling</a:t>
              </a:r>
              <a:endParaRPr lang="ar-SA" sz="2400" dirty="0">
                <a:solidFill>
                  <a:srgbClr val="C0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6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7B553340-FB76-D8AA-C33D-27299EA39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130" y="117543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8" descr="World Map With Elements Of Ecotourism, Green Tourism, Concept Vector  Illustration Royalty Free SVG, Cliparts, Vectors, And Stock Illustration.  Image 104620780.">
            <a:extLst>
              <a:ext uri="{FF2B5EF4-FFF2-40B4-BE49-F238E27FC236}">
                <a16:creationId xmlns:a16="http://schemas.microsoft.com/office/drawing/2014/main" id="{AC63F4C6-447E-8B67-D030-EC531EC7A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7"/>
          <a:stretch/>
        </p:blipFill>
        <p:spPr bwMode="auto">
          <a:xfrm>
            <a:off x="29731" y="4840789"/>
            <a:ext cx="3410915" cy="187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735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4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D37F7794-EDE3-EB0F-56B6-1863D05F4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6" t="19076" r="36000" b="2263"/>
          <a:stretch/>
        </p:blipFill>
        <p:spPr>
          <a:xfrm>
            <a:off x="1287278" y="354295"/>
            <a:ext cx="4904257" cy="622083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B997C0EA-5747-1264-9576-568F17F22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9" t="19947" r="35858" b="1391"/>
          <a:stretch/>
        </p:blipFill>
        <p:spPr>
          <a:xfrm>
            <a:off x="6209586" y="350023"/>
            <a:ext cx="4695136" cy="6220829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49E255CC-6BBB-E235-0211-3D85BFF74C1F}"/>
              </a:ext>
            </a:extLst>
          </p:cNvPr>
          <p:cNvGrpSpPr/>
          <p:nvPr/>
        </p:nvGrpSpPr>
        <p:grpSpPr>
          <a:xfrm>
            <a:off x="3973144" y="2375179"/>
            <a:ext cx="3508282" cy="1000370"/>
            <a:chOff x="-32130" y="117543"/>
            <a:chExt cx="3508282" cy="1000370"/>
          </a:xfrm>
        </p:grpSpPr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F707A59F-C5CD-D4D0-362E-2C57FBF67784}"/>
                </a:ext>
              </a:extLst>
            </p:cNvPr>
            <p:cNvSpPr/>
            <p:nvPr/>
          </p:nvSpPr>
          <p:spPr>
            <a:xfrm>
              <a:off x="483570" y="117543"/>
              <a:ext cx="2992582" cy="1000369"/>
            </a:xfrm>
            <a:prstGeom prst="roundRect">
              <a:avLst>
                <a:gd name="adj" fmla="val 46381"/>
              </a:avLst>
            </a:prstGeom>
            <a:solidFill>
              <a:srgbClr val="EAF2D7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Student Book</a:t>
              </a:r>
            </a:p>
            <a:p>
              <a:pPr algn="ctr"/>
              <a:r>
                <a:rPr lang="en-US" sz="2400" dirty="0">
                  <a:solidFill>
                    <a:sysClr val="windowText" lastClr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P.34-35</a:t>
              </a:r>
              <a:endParaRPr lang="ar-SA" sz="2400" dirty="0">
                <a:solidFill>
                  <a:sysClr val="windowText" lastClr="00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28" name="Picture 12" descr="Earth illustration, Geographic Information System GIS Day Geographic data  and information Geography Map, Earth In, globe, world png | PNGEgg">
              <a:extLst>
                <a:ext uri="{FF2B5EF4-FFF2-40B4-BE49-F238E27FC236}">
                  <a16:creationId xmlns:a16="http://schemas.microsoft.com/office/drawing/2014/main" id="{4A4C4DF4-8A10-D092-8480-4079302A4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93" b="96564" l="4000" r="99000">
                          <a14:foregroundMark x1="90889" y1="31959" x2="90889" y2="31959"/>
                          <a14:foregroundMark x1="95667" y1="28408" x2="95667" y2="28408"/>
                          <a14:foregroundMark x1="32000" y1="4124" x2="41444" y2="28408"/>
                          <a14:foregroundMark x1="13111" y1="91523" x2="24222" y2="76289"/>
                          <a14:foregroundMark x1="24222" y1="76289" x2="25667" y2="75258"/>
                          <a14:foregroundMark x1="4000" y1="36884" x2="4000" y2="36884"/>
                          <a14:foregroundMark x1="53000" y1="5269" x2="53000" y2="5269"/>
                          <a14:foregroundMark x1="15444" y1="24628" x2="15444" y2="24628"/>
                          <a14:foregroundMark x1="95889" y1="34593" x2="95889" y2="34593"/>
                          <a14:foregroundMark x1="99222" y1="28866" x2="99222" y2="28866"/>
                          <a14:foregroundMark x1="14000" y1="92554" x2="14000" y2="92554"/>
                          <a14:foregroundMark x1="47333" y1="96678" x2="47333" y2="96678"/>
                          <a14:foregroundMark x1="82222" y1="75143" x2="79889" y2="79152"/>
                          <a14:foregroundMark x1="43222" y1="95876" x2="51667" y2="94616"/>
                          <a14:foregroundMark x1="34111" y1="92211" x2="36889" y2="92211"/>
                          <a14:foregroundMark x1="55333" y1="88660" x2="61333" y2="85796"/>
                          <a14:foregroundMark x1="70556" y1="82474" x2="72333" y2="84536"/>
                          <a14:foregroundMark x1="78222" y1="63918" x2="79889" y2="65636"/>
                          <a14:foregroundMark x1="82667" y1="62085" x2="79333" y2="65636"/>
                          <a14:foregroundMark x1="39778" y1="3093" x2="42333" y2="7216"/>
                          <a14:foregroundMark x1="78111" y1="23597" x2="78111" y2="23597"/>
                          <a14:foregroundMark x1="72111" y1="15006" x2="72111" y2="15006"/>
                          <a14:foregroundMark x1="54222" y1="4696" x2="52333" y2="5269"/>
                          <a14:foregroundMark x1="54333" y1="5384" x2="55111" y2="6186"/>
                          <a14:foregroundMark x1="58889" y1="6873" x2="59333" y2="6644"/>
                          <a14:foregroundMark x1="9000" y1="30355" x2="11111" y2="26002"/>
                          <a14:foregroundMark x1="4444" y1="44215" x2="5444" y2="403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130" y="117543"/>
              <a:ext cx="1031400" cy="100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Rectangle 161">
            <a:extLst>
              <a:ext uri="{FF2B5EF4-FFF2-40B4-BE49-F238E27FC236}">
                <a16:creationId xmlns:a16="http://schemas.microsoft.com/office/drawing/2014/main" id="{4D267128-6938-DE33-6D74-A59D0893F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844" y="18137627"/>
            <a:ext cx="2808000" cy="1731169"/>
          </a:xfrm>
          <a:prstGeom prst="wedgeEllipseCallout">
            <a:avLst>
              <a:gd name="adj1" fmla="val -13260"/>
              <a:gd name="adj2" fmla="val 141204"/>
            </a:avLst>
          </a:prstGeom>
          <a:solidFill>
            <a:srgbClr val="FFC5CC"/>
          </a:solidFill>
          <a:ln>
            <a:noFill/>
          </a:ln>
        </p:spPr>
        <p:txBody>
          <a:bodyPr wrap="square" lIns="3600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What do you think</a:t>
            </a:r>
            <a:r>
              <a:rPr lang="en-US" sz="2800" b="1" dirty="0">
                <a:solidFill>
                  <a:srgbClr val="FF0000"/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 they are?</a:t>
            </a:r>
          </a:p>
        </p:txBody>
      </p:sp>
      <p:sp>
        <p:nvSpPr>
          <p:cNvPr id="30" name="Rectangle 161">
            <a:extLst>
              <a:ext uri="{FF2B5EF4-FFF2-40B4-BE49-F238E27FC236}">
                <a16:creationId xmlns:a16="http://schemas.microsoft.com/office/drawing/2014/main" id="{111A570A-E834-D25B-F1BF-FAAD9DB63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452" y="21220651"/>
            <a:ext cx="2385132" cy="1341656"/>
          </a:xfrm>
          <a:prstGeom prst="wedgeEllipseCallout">
            <a:avLst>
              <a:gd name="adj1" fmla="val 3685"/>
              <a:gd name="adj2" fmla="val 180581"/>
            </a:avLst>
          </a:prstGeom>
          <a:solidFill>
            <a:srgbClr val="FFC5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How many?</a:t>
            </a:r>
          </a:p>
        </p:txBody>
      </p:sp>
    </p:spTree>
    <p:extLst>
      <p:ext uri="{BB962C8B-B14F-4D97-AF65-F5344CB8AC3E}">
        <p14:creationId xmlns:p14="http://schemas.microsoft.com/office/powerpoint/2010/main" val="31125382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نسق Office">
  <a:themeElements>
    <a:clrScheme name="أخضر أصفر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985</Words>
  <Application>Microsoft Office PowerPoint</Application>
  <PresentationFormat>Widescreen</PresentationFormat>
  <Paragraphs>218</Paragraphs>
  <Slides>22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ae_AlMohanad</vt:lpstr>
      <vt:lpstr>Arial</vt:lpstr>
      <vt:lpstr>Calibri</vt:lpstr>
      <vt:lpstr>Calibri Light</vt:lpstr>
      <vt:lpstr>Comic Sans MS</vt:lpstr>
      <vt:lpstr>Dancing Script</vt:lpstr>
      <vt:lpstr>MV Boli</vt:lpstr>
      <vt:lpstr>ProximaNova-Bold</vt:lpstr>
      <vt:lpstr>ProximaNova-BoldIt</vt:lpstr>
      <vt:lpstr>ProximaNova-Light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حصه بنت العتيبي</cp:lastModifiedBy>
  <cp:revision>8</cp:revision>
  <dcterms:created xsi:type="dcterms:W3CDTF">2022-10-05T07:34:20Z</dcterms:created>
  <dcterms:modified xsi:type="dcterms:W3CDTF">2023-09-26T17:22:38Z</dcterms:modified>
</cp:coreProperties>
</file>