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mp4" ContentType="video/mp4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7"/>
  </p:notesMasterIdLst>
  <p:sldIdLst>
    <p:sldId id="265" r:id="rId2"/>
    <p:sldId id="267" r:id="rId3"/>
    <p:sldId id="269" r:id="rId4"/>
    <p:sldId id="270" r:id="rId5"/>
    <p:sldId id="300" r:id="rId6"/>
    <p:sldId id="301" r:id="rId7"/>
    <p:sldId id="280" r:id="rId8"/>
    <p:sldId id="302" r:id="rId9"/>
    <p:sldId id="303" r:id="rId10"/>
    <p:sldId id="304" r:id="rId11"/>
    <p:sldId id="305" r:id="rId12"/>
    <p:sldId id="306" r:id="rId13"/>
    <p:sldId id="314" r:id="rId14"/>
    <p:sldId id="307" r:id="rId15"/>
    <p:sldId id="299" r:id="rId16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DBAF"/>
    <a:srgbClr val="FEC5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5" autoAdjust="0"/>
    <p:restoredTop sz="93834" autoAdjust="0"/>
  </p:normalViewPr>
  <p:slideViewPr>
    <p:cSldViewPr snapToGrid="0" showGuides="1">
      <p:cViewPr>
        <p:scale>
          <a:sx n="60" d="100"/>
          <a:sy n="60" d="100"/>
        </p:scale>
        <p:origin x="348" y="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حصه بنت العتيبي" userId="c1fe605c-1aaf-4791-a440-af891effc177" providerId="ADAL" clId="{4C889296-B709-4F31-A036-F9DF855496F1}"/>
    <pc:docChg chg="undo custSel addSld delSld modSld">
      <pc:chgData name="حصه بنت العتيبي" userId="c1fe605c-1aaf-4791-a440-af891effc177" providerId="ADAL" clId="{4C889296-B709-4F31-A036-F9DF855496F1}" dt="2022-10-13T05:09:01.559" v="62" actId="47"/>
      <pc:docMkLst>
        <pc:docMk/>
      </pc:docMkLst>
      <pc:sldChg chg="modAnim">
        <pc:chgData name="حصه بنت العتيبي" userId="c1fe605c-1aaf-4791-a440-af891effc177" providerId="ADAL" clId="{4C889296-B709-4F31-A036-F9DF855496F1}" dt="2022-10-13T05:07:34.093" v="56"/>
        <pc:sldMkLst>
          <pc:docMk/>
          <pc:sldMk cId="1976974515" sldId="270"/>
        </pc:sldMkLst>
      </pc:sldChg>
      <pc:sldChg chg="modTransition">
        <pc:chgData name="حصه بنت العتيبي" userId="c1fe605c-1aaf-4791-a440-af891effc177" providerId="ADAL" clId="{4C889296-B709-4F31-A036-F9DF855496F1}" dt="2022-10-13T05:08:06.405" v="59"/>
        <pc:sldMkLst>
          <pc:docMk/>
          <pc:sldMk cId="1399376902" sldId="280"/>
        </pc:sldMkLst>
      </pc:sldChg>
      <pc:sldChg chg="modTransition">
        <pc:chgData name="حصه بنت العتيبي" userId="c1fe605c-1aaf-4791-a440-af891effc177" providerId="ADAL" clId="{4C889296-B709-4F31-A036-F9DF855496F1}" dt="2022-10-13T05:07:54.050" v="57"/>
        <pc:sldMkLst>
          <pc:docMk/>
          <pc:sldMk cId="831889610" sldId="300"/>
        </pc:sldMkLst>
      </pc:sldChg>
      <pc:sldChg chg="modTransition">
        <pc:chgData name="حصه بنت العتيبي" userId="c1fe605c-1aaf-4791-a440-af891effc177" providerId="ADAL" clId="{4C889296-B709-4F31-A036-F9DF855496F1}" dt="2022-10-13T05:07:59.846" v="58"/>
        <pc:sldMkLst>
          <pc:docMk/>
          <pc:sldMk cId="1307654514" sldId="301"/>
        </pc:sldMkLst>
      </pc:sldChg>
      <pc:sldChg chg="modTransition">
        <pc:chgData name="حصه بنت العتيبي" userId="c1fe605c-1aaf-4791-a440-af891effc177" providerId="ADAL" clId="{4C889296-B709-4F31-A036-F9DF855496F1}" dt="2022-10-13T05:08:12.999" v="60"/>
        <pc:sldMkLst>
          <pc:docMk/>
          <pc:sldMk cId="428420542" sldId="302"/>
        </pc:sldMkLst>
      </pc:sldChg>
      <pc:sldChg chg="addSp modSp mod modTransition">
        <pc:chgData name="حصه بنت العتيبي" userId="c1fe605c-1aaf-4791-a440-af891effc177" providerId="ADAL" clId="{4C889296-B709-4F31-A036-F9DF855496F1}" dt="2022-10-13T05:08:45.192" v="61"/>
        <pc:sldMkLst>
          <pc:docMk/>
          <pc:sldMk cId="366742277" sldId="306"/>
        </pc:sldMkLst>
        <pc:picChg chg="add mod ord">
          <ac:chgData name="حصه بنت العتيبي" userId="c1fe605c-1aaf-4791-a440-af891effc177" providerId="ADAL" clId="{4C889296-B709-4F31-A036-F9DF855496F1}" dt="2022-10-13T05:01:59.405" v="17" actId="1076"/>
          <ac:picMkLst>
            <pc:docMk/>
            <pc:sldMk cId="366742277" sldId="306"/>
            <ac:picMk id="2" creationId="{31DE6B8B-A6F8-0624-8E8C-F652D5793FAF}"/>
          </ac:picMkLst>
        </pc:picChg>
        <pc:picChg chg="mod">
          <ac:chgData name="حصه بنت العتيبي" userId="c1fe605c-1aaf-4791-a440-af891effc177" providerId="ADAL" clId="{4C889296-B709-4F31-A036-F9DF855496F1}" dt="2022-10-13T05:01:59.405" v="17" actId="1076"/>
          <ac:picMkLst>
            <pc:docMk/>
            <pc:sldMk cId="366742277" sldId="306"/>
            <ac:picMk id="5" creationId="{F61E2E47-3109-A73D-0252-F81C9C97BF1B}"/>
          </ac:picMkLst>
        </pc:picChg>
      </pc:sldChg>
      <pc:sldChg chg="modSp mod">
        <pc:chgData name="حصه بنت العتيبي" userId="c1fe605c-1aaf-4791-a440-af891effc177" providerId="ADAL" clId="{4C889296-B709-4F31-A036-F9DF855496F1}" dt="2022-10-13T05:00:36.618" v="1" actId="115"/>
        <pc:sldMkLst>
          <pc:docMk/>
          <pc:sldMk cId="3936904413" sldId="307"/>
        </pc:sldMkLst>
        <pc:spChg chg="mod">
          <ac:chgData name="حصه بنت العتيبي" userId="c1fe605c-1aaf-4791-a440-af891effc177" providerId="ADAL" clId="{4C889296-B709-4F31-A036-F9DF855496F1}" dt="2022-10-13T05:00:36.618" v="1" actId="115"/>
          <ac:spMkLst>
            <pc:docMk/>
            <pc:sldMk cId="3936904413" sldId="307"/>
            <ac:spMk id="2" creationId="{B8508FE9-038B-BD59-7D6E-8623AE14E6B4}"/>
          </ac:spMkLst>
        </pc:spChg>
      </pc:sldChg>
      <pc:sldChg chg="del">
        <pc:chgData name="حصه بنت العتيبي" userId="c1fe605c-1aaf-4791-a440-af891effc177" providerId="ADAL" clId="{4C889296-B709-4F31-A036-F9DF855496F1}" dt="2022-10-13T05:09:01.559" v="62" actId="47"/>
        <pc:sldMkLst>
          <pc:docMk/>
          <pc:sldMk cId="1640084983" sldId="308"/>
        </pc:sldMkLst>
      </pc:sldChg>
      <pc:sldChg chg="del">
        <pc:chgData name="حصه بنت العتيبي" userId="c1fe605c-1aaf-4791-a440-af891effc177" providerId="ADAL" clId="{4C889296-B709-4F31-A036-F9DF855496F1}" dt="2022-10-13T05:09:01.559" v="62" actId="47"/>
        <pc:sldMkLst>
          <pc:docMk/>
          <pc:sldMk cId="727545920" sldId="309"/>
        </pc:sldMkLst>
      </pc:sldChg>
      <pc:sldChg chg="del">
        <pc:chgData name="حصه بنت العتيبي" userId="c1fe605c-1aaf-4791-a440-af891effc177" providerId="ADAL" clId="{4C889296-B709-4F31-A036-F9DF855496F1}" dt="2022-10-13T05:09:01.559" v="62" actId="47"/>
        <pc:sldMkLst>
          <pc:docMk/>
          <pc:sldMk cId="3989623680" sldId="310"/>
        </pc:sldMkLst>
      </pc:sldChg>
      <pc:sldChg chg="del">
        <pc:chgData name="حصه بنت العتيبي" userId="c1fe605c-1aaf-4791-a440-af891effc177" providerId="ADAL" clId="{4C889296-B709-4F31-A036-F9DF855496F1}" dt="2022-10-13T05:09:01.559" v="62" actId="47"/>
        <pc:sldMkLst>
          <pc:docMk/>
          <pc:sldMk cId="653271980" sldId="311"/>
        </pc:sldMkLst>
      </pc:sldChg>
      <pc:sldChg chg="del">
        <pc:chgData name="حصه بنت العتيبي" userId="c1fe605c-1aaf-4791-a440-af891effc177" providerId="ADAL" clId="{4C889296-B709-4F31-A036-F9DF855496F1}" dt="2022-10-13T05:09:01.559" v="62" actId="47"/>
        <pc:sldMkLst>
          <pc:docMk/>
          <pc:sldMk cId="752269769" sldId="312"/>
        </pc:sldMkLst>
      </pc:sldChg>
      <pc:sldChg chg="del">
        <pc:chgData name="حصه بنت العتيبي" userId="c1fe605c-1aaf-4791-a440-af891effc177" providerId="ADAL" clId="{4C889296-B709-4F31-A036-F9DF855496F1}" dt="2022-10-13T05:09:01.559" v="62" actId="47"/>
        <pc:sldMkLst>
          <pc:docMk/>
          <pc:sldMk cId="2184677685" sldId="313"/>
        </pc:sldMkLst>
      </pc:sldChg>
      <pc:sldChg chg="addSp delSp modSp new mod setBg modAnim">
        <pc:chgData name="حصه بنت العتيبي" userId="c1fe605c-1aaf-4791-a440-af891effc177" providerId="ADAL" clId="{4C889296-B709-4F31-A036-F9DF855496F1}" dt="2022-10-13T05:06:35.885" v="55" actId="14100"/>
        <pc:sldMkLst>
          <pc:docMk/>
          <pc:sldMk cId="914481863" sldId="314"/>
        </pc:sldMkLst>
        <pc:spChg chg="del">
          <ac:chgData name="حصه بنت العتيبي" userId="c1fe605c-1aaf-4791-a440-af891effc177" providerId="ADAL" clId="{4C889296-B709-4F31-A036-F9DF855496F1}" dt="2022-10-13T05:02:07.614" v="19" actId="478"/>
          <ac:spMkLst>
            <pc:docMk/>
            <pc:sldMk cId="914481863" sldId="314"/>
            <ac:spMk id="2" creationId="{7797E08F-5888-52C0-1B12-F3D8A92C29D0}"/>
          </ac:spMkLst>
        </pc:spChg>
        <pc:spChg chg="del">
          <ac:chgData name="حصه بنت العتيبي" userId="c1fe605c-1aaf-4791-a440-af891effc177" providerId="ADAL" clId="{4C889296-B709-4F31-A036-F9DF855496F1}" dt="2022-10-13T05:02:07.614" v="19" actId="478"/>
          <ac:spMkLst>
            <pc:docMk/>
            <pc:sldMk cId="914481863" sldId="314"/>
            <ac:spMk id="3" creationId="{7A4250EA-9626-D43B-651D-8F73580156A4}"/>
          </ac:spMkLst>
        </pc:spChg>
        <pc:spChg chg="del">
          <ac:chgData name="حصه بنت العتيبي" userId="c1fe605c-1aaf-4791-a440-af891effc177" providerId="ADAL" clId="{4C889296-B709-4F31-A036-F9DF855496F1}" dt="2022-10-13T05:02:07.614" v="19" actId="478"/>
          <ac:spMkLst>
            <pc:docMk/>
            <pc:sldMk cId="914481863" sldId="314"/>
            <ac:spMk id="4" creationId="{D416F88E-66E1-BE00-B3A4-D26FF272CDCD}"/>
          </ac:spMkLst>
        </pc:spChg>
        <pc:spChg chg="del">
          <ac:chgData name="حصه بنت العتيبي" userId="c1fe605c-1aaf-4791-a440-af891effc177" providerId="ADAL" clId="{4C889296-B709-4F31-A036-F9DF855496F1}" dt="2022-10-13T05:02:07.614" v="19" actId="478"/>
          <ac:spMkLst>
            <pc:docMk/>
            <pc:sldMk cId="914481863" sldId="314"/>
            <ac:spMk id="5" creationId="{CD807806-C218-8459-DD44-4C7B9A2F8D49}"/>
          </ac:spMkLst>
        </pc:spChg>
        <pc:spChg chg="del">
          <ac:chgData name="حصه بنت العتيبي" userId="c1fe605c-1aaf-4791-a440-af891effc177" providerId="ADAL" clId="{4C889296-B709-4F31-A036-F9DF855496F1}" dt="2022-10-13T05:02:07.614" v="19" actId="478"/>
          <ac:spMkLst>
            <pc:docMk/>
            <pc:sldMk cId="914481863" sldId="314"/>
            <ac:spMk id="6" creationId="{75911849-E3E6-833E-CC2B-E095F72235E7}"/>
          </ac:spMkLst>
        </pc:spChg>
        <pc:spChg chg="del">
          <ac:chgData name="حصه بنت العتيبي" userId="c1fe605c-1aaf-4791-a440-af891effc177" providerId="ADAL" clId="{4C889296-B709-4F31-A036-F9DF855496F1}" dt="2022-10-13T05:02:07.614" v="19" actId="478"/>
          <ac:spMkLst>
            <pc:docMk/>
            <pc:sldMk cId="914481863" sldId="314"/>
            <ac:spMk id="7" creationId="{C384C3C1-B446-790C-E79D-CD4848C2F23B}"/>
          </ac:spMkLst>
        </pc:spChg>
        <pc:spChg chg="del">
          <ac:chgData name="حصه بنت العتيبي" userId="c1fe605c-1aaf-4791-a440-af891effc177" providerId="ADAL" clId="{4C889296-B709-4F31-A036-F9DF855496F1}" dt="2022-10-13T05:02:07.614" v="19" actId="478"/>
          <ac:spMkLst>
            <pc:docMk/>
            <pc:sldMk cId="914481863" sldId="314"/>
            <ac:spMk id="8" creationId="{CF74804C-026E-2370-5997-AEAC69D5D787}"/>
          </ac:spMkLst>
        </pc:spChg>
        <pc:spChg chg="add mod">
          <ac:chgData name="حصه بنت العتيبي" userId="c1fe605c-1aaf-4791-a440-af891effc177" providerId="ADAL" clId="{4C889296-B709-4F31-A036-F9DF855496F1}" dt="2022-10-13T05:04:19.841" v="36" actId="14100"/>
          <ac:spMkLst>
            <pc:docMk/>
            <pc:sldMk cId="914481863" sldId="314"/>
            <ac:spMk id="11" creationId="{CF5533AB-613A-792E-3CC5-A3C1DB318BF5}"/>
          </ac:spMkLst>
        </pc:spChg>
        <pc:spChg chg="add mod">
          <ac:chgData name="حصه بنت العتيبي" userId="c1fe605c-1aaf-4791-a440-af891effc177" providerId="ADAL" clId="{4C889296-B709-4F31-A036-F9DF855496F1}" dt="2022-10-13T05:05:28.012" v="48" actId="14100"/>
          <ac:spMkLst>
            <pc:docMk/>
            <pc:sldMk cId="914481863" sldId="314"/>
            <ac:spMk id="14" creationId="{79191FDC-54D9-A8FE-57C3-AC130BA7C23E}"/>
          </ac:spMkLst>
        </pc:spChg>
        <pc:spChg chg="add mod">
          <ac:chgData name="حصه بنت العتيبي" userId="c1fe605c-1aaf-4791-a440-af891effc177" providerId="ADAL" clId="{4C889296-B709-4F31-A036-F9DF855496F1}" dt="2022-10-13T05:06:07.715" v="52" actId="1076"/>
          <ac:spMkLst>
            <pc:docMk/>
            <pc:sldMk cId="914481863" sldId="314"/>
            <ac:spMk id="15" creationId="{74973E25-04DB-BAEF-86CB-02D89C7FB9A4}"/>
          </ac:spMkLst>
        </pc:spChg>
        <pc:spChg chg="add mod">
          <ac:chgData name="حصه بنت العتيبي" userId="c1fe605c-1aaf-4791-a440-af891effc177" providerId="ADAL" clId="{4C889296-B709-4F31-A036-F9DF855496F1}" dt="2022-10-13T05:06:35.885" v="55" actId="14100"/>
          <ac:spMkLst>
            <pc:docMk/>
            <pc:sldMk cId="914481863" sldId="314"/>
            <ac:spMk id="16" creationId="{824730F2-C56E-FB51-D538-95E27A9E8664}"/>
          </ac:spMkLst>
        </pc:spChg>
        <pc:picChg chg="add mod">
          <ac:chgData name="حصه بنت العتيبي" userId="c1fe605c-1aaf-4791-a440-af891effc177" providerId="ADAL" clId="{4C889296-B709-4F31-A036-F9DF855496F1}" dt="2022-10-13T05:05:00.069" v="43" actId="1076"/>
          <ac:picMkLst>
            <pc:docMk/>
            <pc:sldMk cId="914481863" sldId="314"/>
            <ac:picMk id="9" creationId="{233BE34D-2CED-51BD-597C-589B7F5E5D72}"/>
          </ac:picMkLst>
        </pc:picChg>
        <pc:picChg chg="add mod">
          <ac:chgData name="حصه بنت العتيبي" userId="c1fe605c-1aaf-4791-a440-af891effc177" providerId="ADAL" clId="{4C889296-B709-4F31-A036-F9DF855496F1}" dt="2022-10-13T05:03:01.370" v="29" actId="1076"/>
          <ac:picMkLst>
            <pc:docMk/>
            <pc:sldMk cId="914481863" sldId="314"/>
            <ac:picMk id="10" creationId="{98A949B8-675A-F43F-2F21-6E1CE0718F17}"/>
          </ac:picMkLst>
        </pc:picChg>
        <pc:picChg chg="add mod">
          <ac:chgData name="حصه بنت العتيبي" userId="c1fe605c-1aaf-4791-a440-af891effc177" providerId="ADAL" clId="{4C889296-B709-4F31-A036-F9DF855496F1}" dt="2022-10-13T05:04:48.273" v="38"/>
          <ac:picMkLst>
            <pc:docMk/>
            <pc:sldMk cId="914481863" sldId="314"/>
            <ac:picMk id="12" creationId="{3FD2BFE2-4DF6-4216-44E9-F9005CA152E7}"/>
          </ac:picMkLst>
        </pc:picChg>
        <pc:picChg chg="add mod">
          <ac:chgData name="حصه بنت العتيبي" userId="c1fe605c-1aaf-4791-a440-af891effc177" providerId="ADAL" clId="{4C889296-B709-4F31-A036-F9DF855496F1}" dt="2022-10-13T05:04:52.475" v="40"/>
          <ac:picMkLst>
            <pc:docMk/>
            <pc:sldMk cId="914481863" sldId="314"/>
            <ac:picMk id="13" creationId="{7F402A11-6DF8-6B41-0578-45FFC01B0104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385709DE-A307-4FB3-9DB6-56240F3CBF83}" type="datetimeFigureOut">
              <a:rPr lang="ar-SA" smtClean="0"/>
              <a:t>18/03/44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195C19FB-D177-4656-A6F4-99C052D43C6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15096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5303f80478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5303f80478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839684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5303f80478_0_1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5303f80478_0_1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55184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5303f80478_0_1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5303f80478_0_1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713548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5303f80478_0_1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5303f80478_0_1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768207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5303f80478_0_1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5303f80478_0_1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48778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5303f80478_0_1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5303f80478_0_1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029082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5303f80478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5303f80478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803176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5303f80478_0_1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5303f80478_0_1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172409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5303f80478_0_1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5303f80478_0_1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900055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5303f80478_0_1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5303f80478_0_1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286701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5303f80478_0_1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5303f80478_0_1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518851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5C19FB-D177-4656-A6F4-99C052D43C6A}" type="slidenum">
              <a:rPr lang="ar-SA" smtClean="0"/>
              <a:t>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083729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5303f80478_0_1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5303f80478_0_1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058827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5303f80478_0_1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5303f80478_0_1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524608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5D1CC70-548F-00A9-DFE9-3E6114A5EA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54D70C30-52FE-FACA-E60B-83F68EB8A0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D5B747F-B5E7-5280-E4DC-740217C96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2B834-8142-4D27-8D1C-0F68F719F789}" type="datetimeFigureOut">
              <a:rPr lang="ar-SA" smtClean="0"/>
              <a:t>18/03/44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4B6E8F3-F571-70E9-71D5-53E7008E1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2066DDD-1033-7830-A4E2-D10B9582B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82645-B87F-49E0-9751-FD0D2BE36E0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03357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B7ECFE4-CDCB-35E3-FE8D-8D4822576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79671C4C-E5E4-C7F7-1E88-06BE2770B6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88EEA29-4669-5CF0-5AFC-B9671C5E7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2B834-8142-4D27-8D1C-0F68F719F789}" type="datetimeFigureOut">
              <a:rPr lang="ar-SA" smtClean="0"/>
              <a:t>18/03/44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4E47D00-334B-1A76-13AA-5715A0715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E4751C2-632E-792A-09B2-4D984147B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82645-B87F-49E0-9751-FD0D2BE36E0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2550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0FBE79AE-EDEE-DA98-6DC3-BE2D0BD877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E193E97D-FF4D-171A-E4E5-476EDF9C46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E1F1621-2BE5-2BD4-87DF-059DC9B91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2B834-8142-4D27-8D1C-0F68F719F789}" type="datetimeFigureOut">
              <a:rPr lang="ar-SA" smtClean="0"/>
              <a:t>18/03/44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D44783B-D6C2-EFF5-BBAE-4113687EB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5E5C3B5-2B7B-8EC0-8987-4726BD695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82645-B87F-49E0-9751-FD0D2BE36E0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410926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5"/>
          <p:cNvSpPr txBox="1">
            <a:spLocks noGrp="1"/>
          </p:cNvSpPr>
          <p:nvPr>
            <p:ph type="title"/>
          </p:nvPr>
        </p:nvSpPr>
        <p:spPr>
          <a:xfrm>
            <a:off x="968300" y="584416"/>
            <a:ext cx="10309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5"/>
          <p:cNvSpPr txBox="1">
            <a:spLocks noGrp="1"/>
          </p:cNvSpPr>
          <p:nvPr>
            <p:ph type="subTitle" idx="1"/>
          </p:nvPr>
        </p:nvSpPr>
        <p:spPr>
          <a:xfrm>
            <a:off x="2632508" y="3770900"/>
            <a:ext cx="3131200" cy="5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1pPr>
            <a:lvl2pPr lvl="1" algn="ctr" rtl="0">
              <a:spcBef>
                <a:spcPts val="2133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2pPr>
            <a:lvl3pPr lvl="2" algn="ctr" rtl="0">
              <a:spcBef>
                <a:spcPts val="2133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3pPr>
            <a:lvl4pPr lvl="3" algn="ctr" rtl="0">
              <a:spcBef>
                <a:spcPts val="2133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4pPr>
            <a:lvl5pPr lvl="4" algn="ctr" rtl="0">
              <a:spcBef>
                <a:spcPts val="2133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5pPr>
            <a:lvl6pPr lvl="5" algn="ctr" rtl="0">
              <a:spcBef>
                <a:spcPts val="2133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6pPr>
            <a:lvl7pPr lvl="6" algn="ctr" rtl="0">
              <a:spcBef>
                <a:spcPts val="2133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7pPr>
            <a:lvl8pPr lvl="7" algn="ctr" rtl="0">
              <a:spcBef>
                <a:spcPts val="2133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8pPr>
            <a:lvl9pPr lvl="8" algn="ctr" rtl="0">
              <a:spcBef>
                <a:spcPts val="2133"/>
              </a:spcBef>
              <a:spcAft>
                <a:spcPts val="2133"/>
              </a:spcAft>
              <a:buNone/>
              <a:defRPr sz="2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subTitle" idx="2"/>
          </p:nvPr>
        </p:nvSpPr>
        <p:spPr>
          <a:xfrm>
            <a:off x="2632508" y="4242835"/>
            <a:ext cx="3131200" cy="13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2133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subTitle" idx="3"/>
          </p:nvPr>
        </p:nvSpPr>
        <p:spPr>
          <a:xfrm>
            <a:off x="6431492" y="3770900"/>
            <a:ext cx="3128000" cy="5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1pPr>
            <a:lvl2pPr lvl="1" algn="ctr" rtl="0">
              <a:spcBef>
                <a:spcPts val="2133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2pPr>
            <a:lvl3pPr lvl="2" algn="ctr" rtl="0">
              <a:spcBef>
                <a:spcPts val="2133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3pPr>
            <a:lvl4pPr lvl="3" algn="ctr" rtl="0">
              <a:spcBef>
                <a:spcPts val="2133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4pPr>
            <a:lvl5pPr lvl="4" algn="ctr" rtl="0">
              <a:spcBef>
                <a:spcPts val="2133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5pPr>
            <a:lvl6pPr lvl="5" algn="ctr" rtl="0">
              <a:spcBef>
                <a:spcPts val="2133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6pPr>
            <a:lvl7pPr lvl="6" algn="ctr" rtl="0">
              <a:spcBef>
                <a:spcPts val="2133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7pPr>
            <a:lvl8pPr lvl="7" algn="ctr" rtl="0">
              <a:spcBef>
                <a:spcPts val="2133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8pPr>
            <a:lvl9pPr lvl="8" algn="ctr" rtl="0">
              <a:spcBef>
                <a:spcPts val="2133"/>
              </a:spcBef>
              <a:spcAft>
                <a:spcPts val="2133"/>
              </a:spcAft>
              <a:buNone/>
              <a:defRPr sz="2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ubTitle" idx="4"/>
          </p:nvPr>
        </p:nvSpPr>
        <p:spPr>
          <a:xfrm>
            <a:off x="6431492" y="4242835"/>
            <a:ext cx="3128000" cy="13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2133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361246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6"/>
          <p:cNvSpPr txBox="1">
            <a:spLocks noGrp="1"/>
          </p:cNvSpPr>
          <p:nvPr>
            <p:ph type="title"/>
          </p:nvPr>
        </p:nvSpPr>
        <p:spPr>
          <a:xfrm>
            <a:off x="968300" y="584416"/>
            <a:ext cx="6542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6"/>
          <p:cNvSpPr txBox="1">
            <a:spLocks noGrp="1"/>
          </p:cNvSpPr>
          <p:nvPr>
            <p:ph type="subTitle" idx="1"/>
          </p:nvPr>
        </p:nvSpPr>
        <p:spPr>
          <a:xfrm>
            <a:off x="2269500" y="3471507"/>
            <a:ext cx="2125600" cy="5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1pPr>
            <a:lvl2pPr lvl="1" algn="ctr" rtl="0">
              <a:spcBef>
                <a:spcPts val="2133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2pPr>
            <a:lvl3pPr lvl="2" algn="ctr" rtl="0">
              <a:spcBef>
                <a:spcPts val="2133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3pPr>
            <a:lvl4pPr lvl="3" algn="ctr" rtl="0">
              <a:spcBef>
                <a:spcPts val="2133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4pPr>
            <a:lvl5pPr lvl="4" algn="ctr" rtl="0">
              <a:spcBef>
                <a:spcPts val="2133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5pPr>
            <a:lvl6pPr lvl="5" algn="ctr" rtl="0">
              <a:spcBef>
                <a:spcPts val="2133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6pPr>
            <a:lvl7pPr lvl="6" algn="ctr" rtl="0">
              <a:spcBef>
                <a:spcPts val="2133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7pPr>
            <a:lvl8pPr lvl="7" algn="ctr" rtl="0">
              <a:spcBef>
                <a:spcPts val="2133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8pPr>
            <a:lvl9pPr lvl="8" algn="ctr" rtl="0">
              <a:spcBef>
                <a:spcPts val="2133"/>
              </a:spcBef>
              <a:spcAft>
                <a:spcPts val="2133"/>
              </a:spcAft>
              <a:buNone/>
              <a:defRPr sz="2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16"/>
          <p:cNvSpPr txBox="1">
            <a:spLocks noGrp="1"/>
          </p:cNvSpPr>
          <p:nvPr>
            <p:ph type="subTitle" idx="2"/>
          </p:nvPr>
        </p:nvSpPr>
        <p:spPr>
          <a:xfrm>
            <a:off x="2269500" y="3968941"/>
            <a:ext cx="2125600" cy="12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2133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6"/>
          <p:cNvSpPr txBox="1">
            <a:spLocks noGrp="1"/>
          </p:cNvSpPr>
          <p:nvPr>
            <p:ph type="subTitle" idx="3"/>
          </p:nvPr>
        </p:nvSpPr>
        <p:spPr>
          <a:xfrm>
            <a:off x="5033200" y="3471507"/>
            <a:ext cx="2125600" cy="5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1pPr>
            <a:lvl2pPr lvl="1" algn="ctr" rtl="0">
              <a:spcBef>
                <a:spcPts val="2133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2pPr>
            <a:lvl3pPr lvl="2" algn="ctr" rtl="0">
              <a:spcBef>
                <a:spcPts val="2133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3pPr>
            <a:lvl4pPr lvl="3" algn="ctr" rtl="0">
              <a:spcBef>
                <a:spcPts val="2133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4pPr>
            <a:lvl5pPr lvl="4" algn="ctr" rtl="0">
              <a:spcBef>
                <a:spcPts val="2133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5pPr>
            <a:lvl6pPr lvl="5" algn="ctr" rtl="0">
              <a:spcBef>
                <a:spcPts val="2133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6pPr>
            <a:lvl7pPr lvl="6" algn="ctr" rtl="0">
              <a:spcBef>
                <a:spcPts val="2133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7pPr>
            <a:lvl8pPr lvl="7" algn="ctr" rtl="0">
              <a:spcBef>
                <a:spcPts val="2133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8pPr>
            <a:lvl9pPr lvl="8" algn="ctr" rtl="0">
              <a:spcBef>
                <a:spcPts val="2133"/>
              </a:spcBef>
              <a:spcAft>
                <a:spcPts val="2133"/>
              </a:spcAft>
              <a:buNone/>
              <a:defRPr sz="2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16"/>
          <p:cNvSpPr txBox="1">
            <a:spLocks noGrp="1"/>
          </p:cNvSpPr>
          <p:nvPr>
            <p:ph type="subTitle" idx="4"/>
          </p:nvPr>
        </p:nvSpPr>
        <p:spPr>
          <a:xfrm>
            <a:off x="5033200" y="3968941"/>
            <a:ext cx="2125600" cy="12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2133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subTitle" idx="5"/>
          </p:nvPr>
        </p:nvSpPr>
        <p:spPr>
          <a:xfrm>
            <a:off x="7796900" y="3471507"/>
            <a:ext cx="2125600" cy="5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1pPr>
            <a:lvl2pPr lvl="1" algn="ctr" rtl="0">
              <a:spcBef>
                <a:spcPts val="2133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2pPr>
            <a:lvl3pPr lvl="2" algn="ctr" rtl="0">
              <a:spcBef>
                <a:spcPts val="2133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3pPr>
            <a:lvl4pPr lvl="3" algn="ctr" rtl="0">
              <a:spcBef>
                <a:spcPts val="2133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4pPr>
            <a:lvl5pPr lvl="4" algn="ctr" rtl="0">
              <a:spcBef>
                <a:spcPts val="2133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5pPr>
            <a:lvl6pPr lvl="5" algn="ctr" rtl="0">
              <a:spcBef>
                <a:spcPts val="2133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6pPr>
            <a:lvl7pPr lvl="6" algn="ctr" rtl="0">
              <a:spcBef>
                <a:spcPts val="2133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7pPr>
            <a:lvl8pPr lvl="7" algn="ctr" rtl="0">
              <a:spcBef>
                <a:spcPts val="2133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8pPr>
            <a:lvl9pPr lvl="8" algn="ctr" rtl="0">
              <a:spcBef>
                <a:spcPts val="2133"/>
              </a:spcBef>
              <a:spcAft>
                <a:spcPts val="2133"/>
              </a:spcAft>
              <a:buNone/>
              <a:defRPr sz="2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subTitle" idx="6"/>
          </p:nvPr>
        </p:nvSpPr>
        <p:spPr>
          <a:xfrm>
            <a:off x="7796900" y="3968941"/>
            <a:ext cx="2125600" cy="12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2133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005086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F26B11C-0BF7-0BE6-E7A9-1F6D5B43D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0DDCD4E1-731D-99C2-B50E-FE85D58672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4B949B3-88C5-77E6-26F2-862C43C6A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2B834-8142-4D27-8D1C-0F68F719F789}" type="datetimeFigureOut">
              <a:rPr lang="ar-SA" smtClean="0"/>
              <a:t>18/03/44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BEE7DB3-E2D8-876F-4798-717532FA1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E4E954F-D4EB-F7BF-B993-76401F618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82645-B87F-49E0-9751-FD0D2BE36E0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2231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2D08A29-270C-1493-D9B0-18B0C5CFF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5572DDAD-B433-A8F1-19C6-6B43F9D0DA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6BCE1AD-E1CF-E320-058C-9337D1CC5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2B834-8142-4D27-8D1C-0F68F719F789}" type="datetimeFigureOut">
              <a:rPr lang="ar-SA" smtClean="0"/>
              <a:t>18/03/44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98CAD78-8E4E-46DA-2EA8-B15052921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2ED73CB-7A5D-3929-2B43-BCA348022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82645-B87F-49E0-9751-FD0D2BE36E0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87586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8A622DA-3C7E-DD5F-1718-4BBAC3DF7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89223781-AE57-4DEB-F436-A18B4E9EAD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FF144C97-072C-30FA-2A28-EB1555B3AB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20A55822-88DA-7529-7F39-8ABF528692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2B834-8142-4D27-8D1C-0F68F719F789}" type="datetimeFigureOut">
              <a:rPr lang="ar-SA" smtClean="0"/>
              <a:t>18/03/44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170920BC-825A-9431-E2A8-8C3FA687B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2AA39BF7-36E4-AA74-22A3-2672A3B25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82645-B87F-49E0-9751-FD0D2BE36E0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57001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C8072EB-BB21-20CA-8701-D26DF3B84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43A93741-68F3-E8EF-6D04-F3659557CF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0A0F9976-9767-A605-5C0D-43D622BCAC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6A73E880-C174-3CA6-9C27-3FF0C1D5B8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7C2C270B-9655-2D5C-EBD4-F3E7D93708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B52F1A77-1359-8135-72BD-ADFDC7B60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2B834-8142-4D27-8D1C-0F68F719F789}" type="datetimeFigureOut">
              <a:rPr lang="ar-SA" smtClean="0"/>
              <a:t>18/03/44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868E0383-5352-5B95-47AE-416E79570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5451F7BF-F9E9-0BA0-9EAD-C77511A67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82645-B87F-49E0-9751-FD0D2BE36E0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83549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49E7295-6460-744F-CFF3-28790D1BE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DEC736FD-2152-2699-1029-568E57F3E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2B834-8142-4D27-8D1C-0F68F719F789}" type="datetimeFigureOut">
              <a:rPr lang="ar-SA" smtClean="0"/>
              <a:t>18/03/44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57FBD742-BAD5-AE91-8021-1F5868828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ED7197F6-73A7-FC54-D18E-01B71222A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82645-B87F-49E0-9751-FD0D2BE36E0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56186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1347CA6B-2A4E-6B2F-1EBB-2CDD5DAB1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2B834-8142-4D27-8D1C-0F68F719F789}" type="datetimeFigureOut">
              <a:rPr lang="ar-SA" smtClean="0"/>
              <a:t>18/03/44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9C8F607E-F3D4-9ECF-1046-050F1B8F6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CD09C23D-D9A9-F948-794C-D1D5A7D12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82645-B87F-49E0-9751-FD0D2BE36E0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56965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388456C-B79D-ADAD-DA04-A7A02B5DB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1A9A7960-6C6E-138E-409E-DB3B7D27E9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8BA01224-19A0-FF8A-DDAA-8C04674DB8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40CA927C-07C1-80B8-3A71-8B4E7DB48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2B834-8142-4D27-8D1C-0F68F719F789}" type="datetimeFigureOut">
              <a:rPr lang="ar-SA" smtClean="0"/>
              <a:t>18/03/44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44536BFC-BB87-A58D-2CA0-913631491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18517EC0-C3AB-E8D4-17BD-5A2616978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82645-B87F-49E0-9751-FD0D2BE36E0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66264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826BDEB-303D-3B09-C292-315DFD335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E798E13B-AA4D-14D2-1571-4C53C75D5F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BFB9BB0E-AC1B-52F7-8254-161E12C3E0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CBDE3BC9-8D12-523C-EC67-81634DF08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2B834-8142-4D27-8D1C-0F68F719F789}" type="datetimeFigureOut">
              <a:rPr lang="ar-SA" smtClean="0"/>
              <a:t>18/03/44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93E675AA-BECE-83C3-1DEA-72D740DB6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9A06FC4E-6262-E913-CAC6-9ECAC1F1C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82645-B87F-49E0-9751-FD0D2BE36E0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20558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1095D8BC-E4CE-41E8-D66F-B0632572A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78741730-81C5-4974-DD34-3CA520A778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6E43F2C-4609-5967-6EBD-5A37DAF93A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B2B834-8142-4D27-8D1C-0F68F719F789}" type="datetimeFigureOut">
              <a:rPr lang="ar-SA" smtClean="0"/>
              <a:t>18/03/44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DDCD830-21D8-E42F-0E7B-EEE6374D67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B258E01-8C8B-29D0-53A8-ECA1D90032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082645-B87F-49E0-9751-FD0D2BE36E06}" type="slidenum">
              <a:rPr lang="ar-SA" smtClean="0"/>
              <a:t>‹#›</a:t>
            </a:fld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BE100FCB-D988-0DFF-E6CD-432055F22239}"/>
              </a:ext>
            </a:extLst>
          </p:cNvPr>
          <p:cNvSpPr txBox="1"/>
          <p:nvPr userDrawn="1"/>
        </p:nvSpPr>
        <p:spPr>
          <a:xfrm>
            <a:off x="0" y="6900862"/>
            <a:ext cx="60960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800" b="1" dirty="0">
                <a:latin typeface="Dancing Script" panose="03080600040507000D00" pitchFamily="66" charset="0"/>
              </a:rPr>
              <a:t>Done by Hissah Alotaibi</a:t>
            </a:r>
            <a:endParaRPr lang="ar-SA" sz="2800" b="1" dirty="0">
              <a:latin typeface="Dancing Script" panose="03080600040507000D00" pitchFamily="66" charset="0"/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27D8E747-1035-A5E7-84F2-6C020941EA2E}"/>
              </a:ext>
            </a:extLst>
          </p:cNvPr>
          <p:cNvSpPr txBox="1"/>
          <p:nvPr userDrawn="1"/>
        </p:nvSpPr>
        <p:spPr>
          <a:xfrm rot="16200000">
            <a:off x="10069999" y="4778861"/>
            <a:ext cx="372078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latin typeface="Dancing Script" panose="03080600040507000D00" pitchFamily="66" charset="0"/>
              </a:rPr>
              <a:t>Done by Hissah Alotaibi</a:t>
            </a:r>
            <a:endParaRPr lang="ar-SA" sz="2800" b="1" dirty="0">
              <a:solidFill>
                <a:schemeClr val="bg1">
                  <a:lumMod val="95000"/>
                </a:schemeClr>
              </a:solidFill>
              <a:latin typeface="Dancing Script" panose="03080600040507000D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7081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eb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tmp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tm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9.tmp"/><Relationship Id="rId4" Type="http://schemas.microsoft.com/office/2007/relationships/hdphoto" Target="../media/hdphoto6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tmp"/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webp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microsoft.com/office/2007/relationships/hdphoto" Target="../media/hdphoto2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12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jpeg"/><Relationship Id="rId5" Type="http://schemas.microsoft.com/office/2007/relationships/hdphoto" Target="../media/hdphoto3.wdp"/><Relationship Id="rId10" Type="http://schemas.microsoft.com/office/2007/relationships/hdphoto" Target="../media/hdphoto2.wdp"/><Relationship Id="rId4" Type="http://schemas.openxmlformats.org/officeDocument/2006/relationships/image" Target="../media/image13.png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6.png"/><Relationship Id="rId7" Type="http://schemas.microsoft.com/office/2007/relationships/hdphoto" Target="../media/hdphoto5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21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0.png"/><Relationship Id="rId5" Type="http://schemas.openxmlformats.org/officeDocument/2006/relationships/image" Target="../media/image19.tmp"/><Relationship Id="rId10" Type="http://schemas.openxmlformats.org/officeDocument/2006/relationships/image" Target="../media/image22.jpeg"/><Relationship Id="rId4" Type="http://schemas.openxmlformats.org/officeDocument/2006/relationships/notesSlide" Target="../notesSlides/notesSlide8.xml"/><Relationship Id="rId9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m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مجموعة 21">
            <a:extLst>
              <a:ext uri="{FF2B5EF4-FFF2-40B4-BE49-F238E27FC236}">
                <a16:creationId xmlns:a16="http://schemas.microsoft.com/office/drawing/2014/main" id="{F3DB12A2-22F2-18C3-6CA1-94EE655DD982}"/>
              </a:ext>
            </a:extLst>
          </p:cNvPr>
          <p:cNvGrpSpPr/>
          <p:nvPr/>
        </p:nvGrpSpPr>
        <p:grpSpPr>
          <a:xfrm>
            <a:off x="2963688" y="528329"/>
            <a:ext cx="6075116" cy="5801342"/>
            <a:chOff x="2562856" y="528329"/>
            <a:chExt cx="6075116" cy="5801342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grpSp>
          <p:nvGrpSpPr>
            <p:cNvPr id="20" name="مجموعة 19">
              <a:extLst>
                <a:ext uri="{FF2B5EF4-FFF2-40B4-BE49-F238E27FC236}">
                  <a16:creationId xmlns:a16="http://schemas.microsoft.com/office/drawing/2014/main" id="{162A379E-476E-086D-0782-6A8654D4213C}"/>
                </a:ext>
              </a:extLst>
            </p:cNvPr>
            <p:cNvGrpSpPr/>
            <p:nvPr/>
          </p:nvGrpSpPr>
          <p:grpSpPr>
            <a:xfrm>
              <a:off x="2562856" y="528329"/>
              <a:ext cx="6075116" cy="5801342"/>
              <a:chOff x="1503131" y="257685"/>
              <a:chExt cx="4429817" cy="5801342"/>
            </a:xfrm>
          </p:grpSpPr>
          <p:sp>
            <p:nvSpPr>
              <p:cNvPr id="14" name="Google Shape;884;p64">
                <a:extLst>
                  <a:ext uri="{FF2B5EF4-FFF2-40B4-BE49-F238E27FC236}">
                    <a16:creationId xmlns:a16="http://schemas.microsoft.com/office/drawing/2014/main" id="{8B44EC77-5DDF-A395-3FCA-5B24F8982FE1}"/>
                  </a:ext>
                </a:extLst>
              </p:cNvPr>
              <p:cNvSpPr/>
              <p:nvPr/>
            </p:nvSpPr>
            <p:spPr>
              <a:xfrm>
                <a:off x="5856907" y="1072090"/>
                <a:ext cx="76041" cy="178050"/>
              </a:xfrm>
              <a:custGeom>
                <a:avLst/>
                <a:gdLst/>
                <a:ahLst/>
                <a:cxnLst/>
                <a:rect l="l" t="t" r="r" b="b"/>
                <a:pathLst>
                  <a:path w="1551" h="4139" extrusionOk="0">
                    <a:moveTo>
                      <a:pt x="659" y="0"/>
                    </a:moveTo>
                    <a:cubicBezTo>
                      <a:pt x="298" y="0"/>
                      <a:pt x="1" y="297"/>
                      <a:pt x="1" y="658"/>
                    </a:cubicBezTo>
                    <a:lnTo>
                      <a:pt x="1" y="3481"/>
                    </a:lnTo>
                    <a:cubicBezTo>
                      <a:pt x="1" y="3842"/>
                      <a:pt x="298" y="4139"/>
                      <a:pt x="659" y="4139"/>
                    </a:cubicBezTo>
                    <a:lnTo>
                      <a:pt x="892" y="4139"/>
                    </a:lnTo>
                    <a:cubicBezTo>
                      <a:pt x="1253" y="4139"/>
                      <a:pt x="1550" y="3842"/>
                      <a:pt x="1550" y="3481"/>
                    </a:cubicBezTo>
                    <a:lnTo>
                      <a:pt x="1550" y="658"/>
                    </a:lnTo>
                    <a:cubicBezTo>
                      <a:pt x="1550" y="297"/>
                      <a:pt x="1253" y="0"/>
                      <a:pt x="89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885;p64">
                <a:extLst>
                  <a:ext uri="{FF2B5EF4-FFF2-40B4-BE49-F238E27FC236}">
                    <a16:creationId xmlns:a16="http://schemas.microsoft.com/office/drawing/2014/main" id="{37E02DC2-7E95-0DC5-EB8E-5EB93B355D4D}"/>
                  </a:ext>
                </a:extLst>
              </p:cNvPr>
              <p:cNvSpPr/>
              <p:nvPr/>
            </p:nvSpPr>
            <p:spPr>
              <a:xfrm>
                <a:off x="5856907" y="1326797"/>
                <a:ext cx="76041" cy="177189"/>
              </a:xfrm>
              <a:custGeom>
                <a:avLst/>
                <a:gdLst/>
                <a:ahLst/>
                <a:cxnLst/>
                <a:rect l="l" t="t" r="r" b="b"/>
                <a:pathLst>
                  <a:path w="1551" h="4119" extrusionOk="0">
                    <a:moveTo>
                      <a:pt x="659" y="1"/>
                    </a:moveTo>
                    <a:cubicBezTo>
                      <a:pt x="298" y="1"/>
                      <a:pt x="1" y="298"/>
                      <a:pt x="1" y="659"/>
                    </a:cubicBezTo>
                    <a:lnTo>
                      <a:pt x="1" y="3481"/>
                    </a:lnTo>
                    <a:cubicBezTo>
                      <a:pt x="1" y="3842"/>
                      <a:pt x="298" y="4118"/>
                      <a:pt x="659" y="4118"/>
                    </a:cubicBezTo>
                    <a:lnTo>
                      <a:pt x="892" y="4118"/>
                    </a:lnTo>
                    <a:cubicBezTo>
                      <a:pt x="1253" y="4118"/>
                      <a:pt x="1550" y="3842"/>
                      <a:pt x="1550" y="3481"/>
                    </a:cubicBezTo>
                    <a:lnTo>
                      <a:pt x="1550" y="659"/>
                    </a:lnTo>
                    <a:cubicBezTo>
                      <a:pt x="1550" y="298"/>
                      <a:pt x="1253" y="1"/>
                      <a:pt x="89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886;p64">
                <a:extLst>
                  <a:ext uri="{FF2B5EF4-FFF2-40B4-BE49-F238E27FC236}">
                    <a16:creationId xmlns:a16="http://schemas.microsoft.com/office/drawing/2014/main" id="{EC93C235-29BA-21B2-4800-8AB2F1AB649C}"/>
                  </a:ext>
                </a:extLst>
              </p:cNvPr>
              <p:cNvSpPr/>
              <p:nvPr/>
            </p:nvSpPr>
            <p:spPr>
              <a:xfrm>
                <a:off x="1503131" y="325218"/>
                <a:ext cx="4391282" cy="5666277"/>
              </a:xfrm>
              <a:custGeom>
                <a:avLst/>
                <a:gdLst/>
                <a:ahLst/>
                <a:cxnLst/>
                <a:rect l="l" t="t" r="r" b="b"/>
                <a:pathLst>
                  <a:path w="89568" h="131720" extrusionOk="0">
                    <a:moveTo>
                      <a:pt x="6262" y="0"/>
                    </a:moveTo>
                    <a:cubicBezTo>
                      <a:pt x="2802" y="0"/>
                      <a:pt x="0" y="2823"/>
                      <a:pt x="0" y="6283"/>
                    </a:cubicBezTo>
                    <a:lnTo>
                      <a:pt x="0" y="125459"/>
                    </a:lnTo>
                    <a:cubicBezTo>
                      <a:pt x="0" y="128897"/>
                      <a:pt x="2802" y="131720"/>
                      <a:pt x="6262" y="131720"/>
                    </a:cubicBezTo>
                    <a:lnTo>
                      <a:pt x="83307" y="131720"/>
                    </a:lnTo>
                    <a:cubicBezTo>
                      <a:pt x="86766" y="131720"/>
                      <a:pt x="89568" y="128897"/>
                      <a:pt x="89568" y="125459"/>
                    </a:cubicBezTo>
                    <a:lnTo>
                      <a:pt x="89568" y="6283"/>
                    </a:lnTo>
                    <a:cubicBezTo>
                      <a:pt x="89568" y="2823"/>
                      <a:pt x="86766" y="0"/>
                      <a:pt x="83307" y="0"/>
                    </a:cubicBezTo>
                    <a:close/>
                  </a:path>
                </a:pathLst>
              </a:custGeom>
              <a:solidFill>
                <a:srgbClr val="FC8B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887;p64">
                <a:extLst>
                  <a:ext uri="{FF2B5EF4-FFF2-40B4-BE49-F238E27FC236}">
                    <a16:creationId xmlns:a16="http://schemas.microsoft.com/office/drawing/2014/main" id="{D71C61C3-BFB7-A35E-BE0A-486D38093C05}"/>
                  </a:ext>
                </a:extLst>
              </p:cNvPr>
              <p:cNvSpPr/>
              <p:nvPr/>
            </p:nvSpPr>
            <p:spPr>
              <a:xfrm>
                <a:off x="1503131" y="257685"/>
                <a:ext cx="4391282" cy="5801342"/>
              </a:xfrm>
              <a:custGeom>
                <a:avLst/>
                <a:gdLst/>
                <a:ahLst/>
                <a:cxnLst/>
                <a:rect l="l" t="t" r="r" b="b"/>
                <a:pathLst>
                  <a:path w="89568" h="131699" extrusionOk="0">
                    <a:moveTo>
                      <a:pt x="6262" y="0"/>
                    </a:moveTo>
                    <a:cubicBezTo>
                      <a:pt x="2802" y="0"/>
                      <a:pt x="0" y="2802"/>
                      <a:pt x="0" y="6261"/>
                    </a:cubicBezTo>
                    <a:lnTo>
                      <a:pt x="0" y="125437"/>
                    </a:lnTo>
                    <a:cubicBezTo>
                      <a:pt x="0" y="128897"/>
                      <a:pt x="2802" y="131698"/>
                      <a:pt x="6262" y="131698"/>
                    </a:cubicBezTo>
                    <a:lnTo>
                      <a:pt x="83307" y="131698"/>
                    </a:lnTo>
                    <a:cubicBezTo>
                      <a:pt x="86766" y="131698"/>
                      <a:pt x="89568" y="128897"/>
                      <a:pt x="89568" y="125437"/>
                    </a:cubicBezTo>
                    <a:lnTo>
                      <a:pt x="89568" y="6261"/>
                    </a:lnTo>
                    <a:cubicBezTo>
                      <a:pt x="89568" y="2802"/>
                      <a:pt x="86766" y="0"/>
                      <a:pt x="83307" y="0"/>
                    </a:cubicBezTo>
                    <a:close/>
                  </a:path>
                </a:pathLst>
              </a:custGeom>
              <a:solidFill>
                <a:srgbClr val="FCB8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888;p64">
                <a:extLst>
                  <a:ext uri="{FF2B5EF4-FFF2-40B4-BE49-F238E27FC236}">
                    <a16:creationId xmlns:a16="http://schemas.microsoft.com/office/drawing/2014/main" id="{E1FECFBF-46EA-7B1B-78B7-5EAEB4FAEC0F}"/>
                  </a:ext>
                </a:extLst>
              </p:cNvPr>
              <p:cNvSpPr/>
              <p:nvPr/>
            </p:nvSpPr>
            <p:spPr>
              <a:xfrm>
                <a:off x="1763270" y="684932"/>
                <a:ext cx="3872082" cy="4675668"/>
              </a:xfrm>
              <a:custGeom>
                <a:avLst/>
                <a:gdLst/>
                <a:ahLst/>
                <a:cxnLst/>
                <a:rect l="l" t="t" r="r" b="b"/>
                <a:pathLst>
                  <a:path w="78978" h="108692" extrusionOk="0">
                    <a:moveTo>
                      <a:pt x="1" y="1"/>
                    </a:moveTo>
                    <a:lnTo>
                      <a:pt x="1" y="108692"/>
                    </a:lnTo>
                    <a:lnTo>
                      <a:pt x="78977" y="108692"/>
                    </a:lnTo>
                    <a:lnTo>
                      <a:pt x="78977" y="1"/>
                    </a:lnTo>
                    <a:close/>
                  </a:path>
                </a:pathLst>
              </a:custGeom>
              <a:solidFill>
                <a:srgbClr val="FC8B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889;p64">
                <a:extLst>
                  <a:ext uri="{FF2B5EF4-FFF2-40B4-BE49-F238E27FC236}">
                    <a16:creationId xmlns:a16="http://schemas.microsoft.com/office/drawing/2014/main" id="{75EBC990-D4DE-08AF-3E82-D592735EB78D}"/>
                  </a:ext>
                </a:extLst>
              </p:cNvPr>
              <p:cNvSpPr/>
              <p:nvPr/>
            </p:nvSpPr>
            <p:spPr>
              <a:xfrm>
                <a:off x="3533304" y="5536373"/>
                <a:ext cx="330935" cy="290412"/>
              </a:xfrm>
              <a:custGeom>
                <a:avLst/>
                <a:gdLst/>
                <a:ahLst/>
                <a:cxnLst/>
                <a:rect l="l" t="t" r="r" b="b"/>
                <a:pathLst>
                  <a:path w="6750" h="6751" extrusionOk="0">
                    <a:moveTo>
                      <a:pt x="3375" y="1"/>
                    </a:moveTo>
                    <a:cubicBezTo>
                      <a:pt x="1507" y="1"/>
                      <a:pt x="1" y="1508"/>
                      <a:pt x="1" y="3375"/>
                    </a:cubicBezTo>
                    <a:cubicBezTo>
                      <a:pt x="1" y="5243"/>
                      <a:pt x="1507" y="6750"/>
                      <a:pt x="3375" y="6750"/>
                    </a:cubicBezTo>
                    <a:cubicBezTo>
                      <a:pt x="5243" y="6750"/>
                      <a:pt x="6750" y="5243"/>
                      <a:pt x="6750" y="3375"/>
                    </a:cubicBezTo>
                    <a:cubicBezTo>
                      <a:pt x="6750" y="1508"/>
                      <a:pt x="5243" y="1"/>
                      <a:pt x="337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pic>
          <p:nvPicPr>
            <p:cNvPr id="21" name="صورة 20">
              <a:extLst>
                <a:ext uri="{FF2B5EF4-FFF2-40B4-BE49-F238E27FC236}">
                  <a16:creationId xmlns:a16="http://schemas.microsoft.com/office/drawing/2014/main" id="{B71BB52D-8EF6-9EBD-9EC6-DBA3A4249B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35" t="13071" r="4758" b="28889"/>
            <a:stretch/>
          </p:blipFill>
          <p:spPr>
            <a:xfrm>
              <a:off x="2866767" y="888044"/>
              <a:ext cx="5363077" cy="4754263"/>
            </a:xfrm>
            <a:prstGeom prst="rect">
              <a:avLst/>
            </a:prstGeom>
            <a:ln>
              <a:noFill/>
            </a:ln>
            <a:effectLst/>
          </p:spPr>
        </p:pic>
      </p:grpSp>
      <p:pic>
        <p:nvPicPr>
          <p:cNvPr id="23" name="صورة 22">
            <a:extLst>
              <a:ext uri="{FF2B5EF4-FFF2-40B4-BE49-F238E27FC236}">
                <a16:creationId xmlns:a16="http://schemas.microsoft.com/office/drawing/2014/main" id="{87F1A7F6-1481-002B-5131-6744A2C1EB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6525" y="18233904"/>
            <a:ext cx="4670759" cy="46707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4" name="مربع نص 23">
            <a:extLst>
              <a:ext uri="{FF2B5EF4-FFF2-40B4-BE49-F238E27FC236}">
                <a16:creationId xmlns:a16="http://schemas.microsoft.com/office/drawing/2014/main" id="{6F8A54FC-D818-4801-3067-13CB73E44E2A}"/>
              </a:ext>
            </a:extLst>
          </p:cNvPr>
          <p:cNvSpPr txBox="1"/>
          <p:nvPr/>
        </p:nvSpPr>
        <p:spPr>
          <a:xfrm>
            <a:off x="6201746" y="20355356"/>
            <a:ext cx="6403380" cy="169277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6000" b="1" dirty="0"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Dancing Script" panose="03080600040507000D00" pitchFamily="66" charset="0"/>
              </a:rPr>
              <a:t>Good Morning</a:t>
            </a: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28A0AFF4-9216-F1CB-E6F0-AAD2E65A376F}"/>
              </a:ext>
            </a:extLst>
          </p:cNvPr>
          <p:cNvSpPr txBox="1"/>
          <p:nvPr/>
        </p:nvSpPr>
        <p:spPr>
          <a:xfrm>
            <a:off x="7149622" y="24842865"/>
            <a:ext cx="640338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5400" b="1" dirty="0">
                <a:solidFill>
                  <a:srgbClr val="0070C0"/>
                </a:solidFill>
                <a:latin typeface="ae_AlMohanad" panose="02060603050605020204" pitchFamily="18" charset="-78"/>
                <a:cs typeface="ae_AlMohanad" panose="02060603050605020204" pitchFamily="18" charset="-78"/>
              </a:rPr>
              <a:t>Mega Goal 2.1</a:t>
            </a:r>
          </a:p>
        </p:txBody>
      </p:sp>
    </p:spTree>
    <p:extLst>
      <p:ext uri="{BB962C8B-B14F-4D97-AF65-F5344CB8AC3E}">
        <p14:creationId xmlns:p14="http://schemas.microsoft.com/office/powerpoint/2010/main" val="23086989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4CA2B63D-139F-E250-E9EB-3B4C8F00196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64" t="22338" r="17319" b="10466"/>
          <a:stretch/>
        </p:blipFill>
        <p:spPr>
          <a:xfrm>
            <a:off x="1762698" y="297455"/>
            <a:ext cx="8218584" cy="6323682"/>
          </a:xfrm>
          <a:prstGeom prst="rect">
            <a:avLst/>
          </a:prstGeom>
        </p:spPr>
      </p:pic>
      <p:sp>
        <p:nvSpPr>
          <p:cNvPr id="6" name="مستطيل 5">
            <a:extLst>
              <a:ext uri="{FF2B5EF4-FFF2-40B4-BE49-F238E27FC236}">
                <a16:creationId xmlns:a16="http://schemas.microsoft.com/office/drawing/2014/main" id="{58D43617-F608-402B-3C11-299C09C09338}"/>
              </a:ext>
            </a:extLst>
          </p:cNvPr>
          <p:cNvSpPr/>
          <p:nvPr/>
        </p:nvSpPr>
        <p:spPr>
          <a:xfrm>
            <a:off x="4197427" y="2073813"/>
            <a:ext cx="3007605" cy="681987"/>
          </a:xfrm>
          <a:prstGeom prst="rect">
            <a:avLst/>
          </a:prstGeom>
          <a:solidFill>
            <a:srgbClr val="EDDB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C7FB00BA-FAF6-A286-4ECE-02F0845B72F2}"/>
              </a:ext>
            </a:extLst>
          </p:cNvPr>
          <p:cNvSpPr/>
          <p:nvPr/>
        </p:nvSpPr>
        <p:spPr>
          <a:xfrm>
            <a:off x="4190082" y="2749202"/>
            <a:ext cx="3007605" cy="681987"/>
          </a:xfrm>
          <a:prstGeom prst="rect">
            <a:avLst/>
          </a:prstGeom>
          <a:solidFill>
            <a:srgbClr val="EDDB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7B60835F-64EB-FA3E-AFF7-91590DA6E9D8}"/>
              </a:ext>
            </a:extLst>
          </p:cNvPr>
          <p:cNvSpPr/>
          <p:nvPr/>
        </p:nvSpPr>
        <p:spPr>
          <a:xfrm>
            <a:off x="4592197" y="3761207"/>
            <a:ext cx="3780622" cy="681987"/>
          </a:xfrm>
          <a:prstGeom prst="rect">
            <a:avLst/>
          </a:prstGeom>
          <a:solidFill>
            <a:srgbClr val="EDDB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5D834080-6CF8-1B70-CF14-F6E34BBC8917}"/>
              </a:ext>
            </a:extLst>
          </p:cNvPr>
          <p:cNvSpPr/>
          <p:nvPr/>
        </p:nvSpPr>
        <p:spPr>
          <a:xfrm>
            <a:off x="3888036" y="4664825"/>
            <a:ext cx="3780622" cy="681987"/>
          </a:xfrm>
          <a:prstGeom prst="rect">
            <a:avLst/>
          </a:prstGeom>
          <a:solidFill>
            <a:srgbClr val="EDDB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DB833137-C7C9-ED7D-B600-11D269C0CDFC}"/>
              </a:ext>
            </a:extLst>
          </p:cNvPr>
          <p:cNvSpPr/>
          <p:nvPr/>
        </p:nvSpPr>
        <p:spPr>
          <a:xfrm>
            <a:off x="4592197" y="5401102"/>
            <a:ext cx="3780622" cy="681987"/>
          </a:xfrm>
          <a:prstGeom prst="rect">
            <a:avLst/>
          </a:prstGeom>
          <a:solidFill>
            <a:srgbClr val="EDDB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4098" name="Picture 2" descr="Blue Moon Night Vector Design Images, Night Moon Clipart, Moon, Clip Art,  Moon Clipart PNG Image For Free Download">
            <a:extLst>
              <a:ext uri="{FF2B5EF4-FFF2-40B4-BE49-F238E27FC236}">
                <a16:creationId xmlns:a16="http://schemas.microsoft.com/office/drawing/2014/main" id="{C3A92FDC-D3C6-09E5-6ED8-0E7D600B8C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994" y="1354701"/>
            <a:ext cx="1371345" cy="13713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56E6126E-C0E1-88D5-9374-651162D043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081" y="2726046"/>
            <a:ext cx="1174405" cy="1001236"/>
          </a:xfrm>
          <a:prstGeom prst="rect">
            <a:avLst/>
          </a:prstGeom>
        </p:spPr>
      </p:pic>
      <p:pic>
        <p:nvPicPr>
          <p:cNvPr id="4100" name="Picture 4" descr="Why Vectors, Clipart &amp; Illustrations for Free Download - illustAC">
            <a:extLst>
              <a:ext uri="{FF2B5EF4-FFF2-40B4-BE49-F238E27FC236}">
                <a16:creationId xmlns:a16="http://schemas.microsoft.com/office/drawing/2014/main" id="{2443A0E5-73E0-3DD0-50AC-966B4BEFE3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DFFFE"/>
              </a:clrFrom>
              <a:clrTo>
                <a:srgbClr val="FD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6" t="6571" r="14439" b="2861"/>
          <a:stretch/>
        </p:blipFill>
        <p:spPr bwMode="auto">
          <a:xfrm>
            <a:off x="-37645" y="3226664"/>
            <a:ext cx="1540353" cy="1371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204,571 Upset Stock Vector Illustration and Royalty Free Upset Clipart">
            <a:extLst>
              <a:ext uri="{FF2B5EF4-FFF2-40B4-BE49-F238E27FC236}">
                <a16:creationId xmlns:a16="http://schemas.microsoft.com/office/drawing/2014/main" id="{F31F7416-4689-7578-2D0F-AC3D317FA0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550" y="4443194"/>
            <a:ext cx="1155936" cy="1155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1EF613D0-DB35-D5F4-17F3-1F96DA70962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35" y="5371382"/>
            <a:ext cx="1233977" cy="1117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4586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CD45B6B3-F725-BAC3-962B-B23452DE5BF4}"/>
              </a:ext>
            </a:extLst>
          </p:cNvPr>
          <p:cNvSpPr txBox="1"/>
          <p:nvPr/>
        </p:nvSpPr>
        <p:spPr>
          <a:xfrm>
            <a:off x="696817" y="411811"/>
            <a:ext cx="62410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600" b="1" i="0" u="none" strike="noStrike" baseline="0" dirty="0">
                <a:solidFill>
                  <a:srgbClr val="0068AD"/>
                </a:solidFill>
                <a:latin typeface="ProximaNova-Bold"/>
              </a:rPr>
              <a:t>About the Conversation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95CA1007-DE4C-3922-26A4-CAFF8C88D0C0}"/>
              </a:ext>
            </a:extLst>
          </p:cNvPr>
          <p:cNvSpPr txBox="1"/>
          <p:nvPr/>
        </p:nvSpPr>
        <p:spPr>
          <a:xfrm>
            <a:off x="309390" y="1434543"/>
            <a:ext cx="1085069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1" i="0" u="none" strike="noStrike" baseline="0" dirty="0">
                <a:solidFill>
                  <a:srgbClr val="0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1.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What request does the passenger make?</a:t>
            </a:r>
          </a:p>
          <a:p>
            <a:pPr algn="l"/>
            <a:r>
              <a:rPr lang="en-US" sz="2400" b="1" i="0" u="none" strike="noStrike" baseline="0" dirty="0">
                <a:solidFill>
                  <a:srgbClr val="0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2.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How does the flight attendant respond? What reasons does he give?</a:t>
            </a:r>
          </a:p>
          <a:p>
            <a:pPr algn="l"/>
            <a:r>
              <a:rPr lang="en-US" sz="2400" b="1" i="0" u="none" strike="noStrike" baseline="0" dirty="0">
                <a:solidFill>
                  <a:srgbClr val="0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3.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How does the passenger end up getting what he wants?</a:t>
            </a:r>
            <a:endParaRPr lang="ar-SA" sz="2400" dirty="0">
              <a:latin typeface="MV Boli" panose="02000500030200090000" pitchFamily="2" charset="0"/>
            </a:endParaRPr>
          </a:p>
        </p:txBody>
      </p:sp>
      <p:sp>
        <p:nvSpPr>
          <p:cNvPr id="5" name="مربع نص 7">
            <a:extLst>
              <a:ext uri="{FF2B5EF4-FFF2-40B4-BE49-F238E27FC236}">
                <a16:creationId xmlns:a16="http://schemas.microsoft.com/office/drawing/2014/main" id="{E1338A24-6F5E-48C3-118F-41C04DA19D0C}"/>
              </a:ext>
            </a:extLst>
          </p:cNvPr>
          <p:cNvSpPr txBox="1"/>
          <p:nvPr/>
        </p:nvSpPr>
        <p:spPr>
          <a:xfrm>
            <a:off x="309390" y="3011273"/>
            <a:ext cx="11712326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  <a:cs typeface="MV Boli" panose="02000500030200090000" pitchFamily="2" charset="0"/>
              </a:rPr>
              <a:t>1-</a:t>
            </a:r>
            <a:r>
              <a:rPr lang="en-US" sz="2400" dirty="0">
                <a:solidFill>
                  <a:srgbClr val="0000CC"/>
                </a:solidFill>
                <a:latin typeface="Comic Sans MS" panose="030F0702030302020204" pitchFamily="66" charset="0"/>
                <a:cs typeface="MV Boli" panose="02000500030200090000" pitchFamily="2" charset="0"/>
              </a:rPr>
              <a:t> </a:t>
            </a:r>
            <a:r>
              <a:rPr lang="en-US" sz="2400" dirty="0">
                <a:solidFill>
                  <a:schemeClr val="accent4"/>
                </a:solidFill>
                <a:latin typeface="Comic Sans MS" panose="030F0702030302020204" pitchFamily="66" charset="0"/>
                <a:cs typeface="MV Boli" panose="02000500030200090000" pitchFamily="2" charset="0"/>
              </a:rPr>
              <a:t>He would like to change seats </a:t>
            </a:r>
            <a:r>
              <a:rPr lang="en-US" sz="2400" dirty="0">
                <a:solidFill>
                  <a:srgbClr val="0000CC"/>
                </a:solidFill>
                <a:latin typeface="Comic Sans MS" panose="030F0702030302020204" pitchFamily="66" charset="0"/>
                <a:cs typeface="MV Boli" panose="02000500030200090000" pitchFamily="2" charset="0"/>
              </a:rPr>
              <a:t>. </a:t>
            </a:r>
          </a:p>
          <a:p>
            <a:pPr algn="l"/>
            <a:endParaRPr lang="en-US" sz="2400" dirty="0">
              <a:solidFill>
                <a:srgbClr val="0000CC"/>
              </a:solidFill>
              <a:latin typeface="Comic Sans MS" panose="030F0702030302020204" pitchFamily="66" charset="0"/>
              <a:cs typeface="MV Boli" panose="02000500030200090000" pitchFamily="2" charset="0"/>
            </a:endParaRPr>
          </a:p>
          <a:p>
            <a:pPr algn="l"/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  <a:cs typeface="MV Boli" panose="02000500030200090000" pitchFamily="2" charset="0"/>
              </a:rPr>
              <a:t>2-</a:t>
            </a:r>
            <a:r>
              <a:rPr lang="en-US" sz="2400" dirty="0">
                <a:solidFill>
                  <a:srgbClr val="0000CC"/>
                </a:solidFill>
                <a:latin typeface="Comic Sans MS" panose="030F0702030302020204" pitchFamily="66" charset="0"/>
                <a:cs typeface="MV Boli" panose="02000500030200090000" pitchFamily="2" charset="0"/>
              </a:rPr>
              <a:t> </a:t>
            </a:r>
            <a:r>
              <a:rPr lang="en-US" sz="2400" dirty="0">
                <a:solidFill>
                  <a:schemeClr val="accent6"/>
                </a:solidFill>
                <a:latin typeface="Comic Sans MS" panose="030F0702030302020204" pitchFamily="66" charset="0"/>
                <a:cs typeface="MV Boli" panose="02000500030200090000" pitchFamily="2" charset="0"/>
              </a:rPr>
              <a:t>He says that changing seats won’t be possible because it wouldn’t be fair to other passengers. It’s also against the policy of the airline .</a:t>
            </a:r>
          </a:p>
          <a:p>
            <a:pPr algn="l"/>
            <a:endParaRPr lang="en-US" sz="2400" dirty="0">
              <a:solidFill>
                <a:srgbClr val="0000CC"/>
              </a:solidFill>
              <a:latin typeface="Comic Sans MS" panose="030F0702030302020204" pitchFamily="66" charset="0"/>
              <a:cs typeface="MV Boli" panose="02000500030200090000" pitchFamily="2" charset="0"/>
            </a:endParaRPr>
          </a:p>
          <a:p>
            <a:pPr algn="l"/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  <a:cs typeface="MV Boli" panose="02000500030200090000" pitchFamily="2" charset="0"/>
              </a:rPr>
              <a:t>3- </a:t>
            </a:r>
            <a:r>
              <a:rPr lang="en-US" sz="2400" dirty="0">
                <a:solidFill>
                  <a:srgbClr val="7030A0"/>
                </a:solidFill>
                <a:latin typeface="Comic Sans MS" panose="030F0702030302020204" pitchFamily="66" charset="0"/>
                <a:cs typeface="MV Boli" panose="02000500030200090000" pitchFamily="2" charset="0"/>
              </a:rPr>
              <a:t>The passenger was in the wrong seat to begin with. He moves to his assigned seat, which is the one that he wanted .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4C5C7131-112A-4E36-6690-AC77EED73D5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34" t="35306" r="11898" b="37411"/>
          <a:stretch/>
        </p:blipFill>
        <p:spPr>
          <a:xfrm>
            <a:off x="3817344" y="-19127487"/>
            <a:ext cx="8022933" cy="2148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0573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31DE6B8B-A6F8-0624-8E8C-F652D5793FA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434" t="35306" r="11898" b="37411"/>
          <a:stretch/>
        </p:blipFill>
        <p:spPr>
          <a:xfrm rot="21342536">
            <a:off x="285749" y="638684"/>
            <a:ext cx="11375329" cy="3667124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F61E2E47-3109-A73D-0252-F81C9C97BF1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34" t="35306" r="11898" b="37411"/>
          <a:stretch/>
        </p:blipFill>
        <p:spPr>
          <a:xfrm>
            <a:off x="408334" y="982092"/>
            <a:ext cx="11130157" cy="2980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42277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8">
            <a:extLst>
              <a:ext uri="{FF2B5EF4-FFF2-40B4-BE49-F238E27FC236}">
                <a16:creationId xmlns:a16="http://schemas.microsoft.com/office/drawing/2014/main" id="{233BE34D-2CED-51BD-597C-589B7F5E5D7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85" t="19308" r="26265" b="12655"/>
          <a:stretch/>
        </p:blipFill>
        <p:spPr>
          <a:xfrm>
            <a:off x="181034" y="171583"/>
            <a:ext cx="7542882" cy="6514834"/>
          </a:xfrm>
          <a:custGeom>
            <a:avLst/>
            <a:gdLst>
              <a:gd name="connsiteX0" fmla="*/ 0 w 8449937"/>
              <a:gd name="connsiteY0" fmla="*/ 0 h 6514834"/>
              <a:gd name="connsiteX1" fmla="*/ 8449937 w 8449937"/>
              <a:gd name="connsiteY1" fmla="*/ 0 h 6514834"/>
              <a:gd name="connsiteX2" fmla="*/ 8449937 w 8449937"/>
              <a:gd name="connsiteY2" fmla="*/ 5215665 h 6514834"/>
              <a:gd name="connsiteX3" fmla="*/ 4726236 w 8449937"/>
              <a:gd name="connsiteY3" fmla="*/ 5215665 h 6514834"/>
              <a:gd name="connsiteX4" fmla="*/ 4726236 w 8449937"/>
              <a:gd name="connsiteY4" fmla="*/ 6514834 h 6514834"/>
              <a:gd name="connsiteX5" fmla="*/ 0 w 8449937"/>
              <a:gd name="connsiteY5" fmla="*/ 6514834 h 6514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9937" h="6514834">
                <a:moveTo>
                  <a:pt x="0" y="0"/>
                </a:moveTo>
                <a:lnTo>
                  <a:pt x="8449937" y="0"/>
                </a:lnTo>
                <a:lnTo>
                  <a:pt x="8449937" y="5215665"/>
                </a:lnTo>
                <a:lnTo>
                  <a:pt x="4726236" y="5215665"/>
                </a:lnTo>
                <a:lnTo>
                  <a:pt x="4726236" y="6514834"/>
                </a:lnTo>
                <a:lnTo>
                  <a:pt x="0" y="6514834"/>
                </a:lnTo>
                <a:close/>
              </a:path>
            </a:pathLst>
          </a:cu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98A949B8-675A-F43F-2F21-6E1CE0718F1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34" t="35306" r="11898" b="37411"/>
          <a:stretch/>
        </p:blipFill>
        <p:spPr>
          <a:xfrm>
            <a:off x="5623723" y="301925"/>
            <a:ext cx="6507892" cy="2484408"/>
          </a:xfrm>
          <a:prstGeom prst="rect">
            <a:avLst/>
          </a:prstGeom>
        </p:spPr>
      </p:pic>
      <p:sp>
        <p:nvSpPr>
          <p:cNvPr id="11" name="مستطيل 10">
            <a:extLst>
              <a:ext uri="{FF2B5EF4-FFF2-40B4-BE49-F238E27FC236}">
                <a16:creationId xmlns:a16="http://schemas.microsoft.com/office/drawing/2014/main" id="{CF5533AB-613A-792E-3CC5-A3C1DB318BF5}"/>
              </a:ext>
            </a:extLst>
          </p:cNvPr>
          <p:cNvSpPr/>
          <p:nvPr/>
        </p:nvSpPr>
        <p:spPr>
          <a:xfrm>
            <a:off x="1615440" y="1544129"/>
            <a:ext cx="2254370" cy="376111"/>
          </a:xfrm>
          <a:prstGeom prst="rect">
            <a:avLst/>
          </a:prstGeom>
          <a:noFill/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79191FDC-54D9-A8FE-57C3-AC130BA7C23E}"/>
              </a:ext>
            </a:extLst>
          </p:cNvPr>
          <p:cNvSpPr/>
          <p:nvPr/>
        </p:nvSpPr>
        <p:spPr>
          <a:xfrm>
            <a:off x="1895075" y="2415540"/>
            <a:ext cx="2057400" cy="228600"/>
          </a:xfrm>
          <a:prstGeom prst="rect">
            <a:avLst/>
          </a:prstGeom>
          <a:noFill/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74973E25-04DB-BAEF-86CB-02D89C7FB9A4}"/>
              </a:ext>
            </a:extLst>
          </p:cNvPr>
          <p:cNvSpPr/>
          <p:nvPr/>
        </p:nvSpPr>
        <p:spPr>
          <a:xfrm>
            <a:off x="2016995" y="3314700"/>
            <a:ext cx="2057400" cy="228600"/>
          </a:xfrm>
          <a:prstGeom prst="rect">
            <a:avLst/>
          </a:prstGeom>
          <a:noFill/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824730F2-C56E-FB51-D538-95E27A9E8664}"/>
              </a:ext>
            </a:extLst>
          </p:cNvPr>
          <p:cNvSpPr/>
          <p:nvPr/>
        </p:nvSpPr>
        <p:spPr>
          <a:xfrm>
            <a:off x="2742625" y="4322378"/>
            <a:ext cx="937835" cy="228600"/>
          </a:xfrm>
          <a:prstGeom prst="rect">
            <a:avLst/>
          </a:prstGeom>
          <a:noFill/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144818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5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B8508FE9-038B-BD59-7D6E-8623AE14E6B4}"/>
              </a:ext>
            </a:extLst>
          </p:cNvPr>
          <p:cNvSpPr txBox="1"/>
          <p:nvPr/>
        </p:nvSpPr>
        <p:spPr>
          <a:xfrm>
            <a:off x="547400" y="1012954"/>
            <a:ext cx="9968200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600" b="1" i="0" u="sng" strike="noStrike" baseline="0" dirty="0">
                <a:solidFill>
                  <a:srgbClr val="FF0000"/>
                </a:solidFill>
                <a:latin typeface="ProximaNova-Bold"/>
              </a:rPr>
              <a:t>Your Turn</a:t>
            </a:r>
          </a:p>
          <a:p>
            <a:pPr algn="l"/>
            <a:endParaRPr lang="en-US" sz="3600" b="1" i="0" u="none" strike="noStrike" baseline="0" dirty="0">
              <a:solidFill>
                <a:srgbClr val="0068AD"/>
              </a:solidFill>
              <a:latin typeface="ProximaNova-Bold"/>
            </a:endParaRPr>
          </a:p>
          <a:p>
            <a:pPr algn="l">
              <a:lnSpc>
                <a:spcPct val="150000"/>
              </a:lnSpc>
            </a:pPr>
            <a:r>
              <a:rPr lang="en-US" sz="3200" b="0" i="0" u="none" strike="noStrike" baseline="0" dirty="0">
                <a:solidFill>
                  <a:srgbClr val="0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Role-play with a partner. Imagine you</a:t>
            </a:r>
          </a:p>
          <a:p>
            <a:pPr algn="l">
              <a:lnSpc>
                <a:spcPct val="150000"/>
              </a:lnSpc>
            </a:pPr>
            <a:r>
              <a:rPr lang="en-US" sz="3200" b="0" i="0" u="none" strike="noStrike" baseline="0" dirty="0">
                <a:solidFill>
                  <a:srgbClr val="0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are at a shopping mall, making a special</a:t>
            </a:r>
          </a:p>
          <a:p>
            <a:pPr algn="l">
              <a:lnSpc>
                <a:spcPct val="150000"/>
              </a:lnSpc>
            </a:pPr>
            <a:r>
              <a:rPr lang="en-US" sz="3200" b="0" i="0" u="none" strike="noStrike" baseline="0" dirty="0">
                <a:solidFill>
                  <a:srgbClr val="0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request of the sales clerk or assistant. Use</a:t>
            </a:r>
          </a:p>
          <a:p>
            <a:pPr algn="l">
              <a:lnSpc>
                <a:spcPct val="150000"/>
              </a:lnSpc>
            </a:pPr>
            <a:r>
              <a:rPr lang="en-US" sz="3200" b="0" i="0" u="none" strike="noStrike" baseline="0" dirty="0">
                <a:solidFill>
                  <a:srgbClr val="0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phrases for making and declining special</a:t>
            </a:r>
          </a:p>
          <a:p>
            <a:pPr algn="l">
              <a:lnSpc>
                <a:spcPct val="150000"/>
              </a:lnSpc>
            </a:pPr>
            <a:r>
              <a:rPr lang="en-US" sz="3200" b="0" i="0" u="none" strike="noStrike" baseline="0" dirty="0">
                <a:solidFill>
                  <a:srgbClr val="0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requests.</a:t>
            </a:r>
            <a:endParaRPr lang="ar-SA" dirty="0">
              <a:latin typeface="MV Boli" panose="02000500030200090000" pitchFamily="2" charset="0"/>
            </a:endParaRPr>
          </a:p>
        </p:txBody>
      </p:sp>
      <p:pic>
        <p:nvPicPr>
          <p:cNvPr id="1028" name="Picture 4" descr="pair work clipart - Clip Art Library">
            <a:extLst>
              <a:ext uri="{FF2B5EF4-FFF2-40B4-BE49-F238E27FC236}">
                <a16:creationId xmlns:a16="http://schemas.microsoft.com/office/drawing/2014/main" id="{3F544515-5FEA-379D-3D40-5B320148F8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1909" y="285750"/>
            <a:ext cx="3147332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69044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ave a nice day 26,159 รายการ ภาพ ภาพสต็อกและเวกเตอร์ | Shutterstock">
            <a:extLst>
              <a:ext uri="{FF2B5EF4-FFF2-40B4-BE49-F238E27FC236}">
                <a16:creationId xmlns:a16="http://schemas.microsoft.com/office/drawing/2014/main" id="{319D101C-CCF5-370C-84F4-FD51978F53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71"/>
          <a:stretch/>
        </p:blipFill>
        <p:spPr bwMode="auto">
          <a:xfrm>
            <a:off x="2959100" y="-29256"/>
            <a:ext cx="6956838" cy="6887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2219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صورة 11">
            <a:extLst>
              <a:ext uri="{FF2B5EF4-FFF2-40B4-BE49-F238E27FC236}">
                <a16:creationId xmlns:a16="http://schemas.microsoft.com/office/drawing/2014/main" id="{A1766246-95D2-35C0-6D6F-25E862BF00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424" y="905520"/>
            <a:ext cx="4670759" cy="46707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مربع نص 12">
            <a:extLst>
              <a:ext uri="{FF2B5EF4-FFF2-40B4-BE49-F238E27FC236}">
                <a16:creationId xmlns:a16="http://schemas.microsoft.com/office/drawing/2014/main" id="{365E7BBC-515F-EE54-91BB-31F1B12769CF}"/>
              </a:ext>
            </a:extLst>
          </p:cNvPr>
          <p:cNvSpPr txBox="1"/>
          <p:nvPr/>
        </p:nvSpPr>
        <p:spPr>
          <a:xfrm>
            <a:off x="5229690" y="842269"/>
            <a:ext cx="6403380" cy="169277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6000" b="1" dirty="0"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Dancing Script" panose="03080600040507000D00" pitchFamily="66" charset="0"/>
              </a:rPr>
              <a:t>Good Morning</a:t>
            </a: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47EBDE8C-A9A5-818C-3E29-C31CB8574341}"/>
              </a:ext>
            </a:extLst>
          </p:cNvPr>
          <p:cNvSpPr txBox="1"/>
          <p:nvPr/>
        </p:nvSpPr>
        <p:spPr>
          <a:xfrm>
            <a:off x="5386136" y="3485094"/>
            <a:ext cx="640338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5400" b="1" dirty="0">
                <a:solidFill>
                  <a:srgbClr val="0070C0"/>
                </a:solidFill>
                <a:latin typeface="ae_AlMohanad" panose="02060603050605020204" pitchFamily="18" charset="-78"/>
                <a:cs typeface="ae_AlMohanad" panose="02060603050605020204" pitchFamily="18" charset="-78"/>
              </a:rPr>
              <a:t>Mega Goal 2.1</a:t>
            </a: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12F233EA-0786-465E-F9CB-C777FD09AD6A}"/>
              </a:ext>
            </a:extLst>
          </p:cNvPr>
          <p:cNvSpPr txBox="1"/>
          <p:nvPr/>
        </p:nvSpPr>
        <p:spPr>
          <a:xfrm>
            <a:off x="2028000" y="18288921"/>
            <a:ext cx="6403380" cy="166199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endParaRPr lang="ar-SA" sz="4800" b="1" dirty="0">
              <a:solidFill>
                <a:srgbClr val="FF0000"/>
              </a:solidFill>
              <a:latin typeface="ae_AlMohanad" panose="02060603050605020204" pitchFamily="18" charset="-78"/>
              <a:cs typeface="ae_AlMohanad" panose="02060603050605020204" pitchFamily="18" charset="-78"/>
            </a:endParaRPr>
          </a:p>
          <a:p>
            <a:pPr algn="ctr"/>
            <a:r>
              <a:rPr lang="en-US" sz="5400" b="0" i="0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Unit -</a:t>
            </a:r>
            <a:r>
              <a:rPr lang="en-US" sz="5400" b="0" i="0" u="none" strike="noStrike" baseline="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3</a:t>
            </a:r>
            <a:r>
              <a:rPr lang="en-US" sz="5400" b="0" i="0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-</a:t>
            </a: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02F435C6-34D2-47C2-31FC-FB42F0B3CF10}"/>
              </a:ext>
            </a:extLst>
          </p:cNvPr>
          <p:cNvSpPr txBox="1"/>
          <p:nvPr/>
        </p:nvSpPr>
        <p:spPr>
          <a:xfrm>
            <a:off x="2184446" y="20320231"/>
            <a:ext cx="6403380" cy="166199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endParaRPr lang="ar-SA" sz="4800" b="1" dirty="0">
              <a:solidFill>
                <a:srgbClr val="FF0000"/>
              </a:solidFill>
              <a:latin typeface="ae_AlMohanad" panose="02060603050605020204" pitchFamily="18" charset="-78"/>
              <a:cs typeface="ae_AlMohanad" panose="02060603050605020204" pitchFamily="18" charset="-78"/>
            </a:endParaRPr>
          </a:p>
          <a:p>
            <a:pPr algn="ctr"/>
            <a:r>
              <a:rPr lang="en-US" sz="5400" b="0" i="0" u="none" strike="noStrike" baseline="0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Far and Away</a:t>
            </a:r>
          </a:p>
        </p:txBody>
      </p:sp>
      <p:pic>
        <p:nvPicPr>
          <p:cNvPr id="20" name="Picture 2" descr="Industry Clipart - hospitality-industry-hotel-and-travel-icons-educational- clip-art-graphic - Classroom Clipart">
            <a:extLst>
              <a:ext uri="{FF2B5EF4-FFF2-40B4-BE49-F238E27FC236}">
                <a16:creationId xmlns:a16="http://schemas.microsoft.com/office/drawing/2014/main" id="{DC4A1F4E-A24A-F2BF-068E-A842414DE7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0396" y="23353842"/>
            <a:ext cx="3525347" cy="226263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مجموعة 3">
            <a:extLst>
              <a:ext uri="{FF2B5EF4-FFF2-40B4-BE49-F238E27FC236}">
                <a16:creationId xmlns:a16="http://schemas.microsoft.com/office/drawing/2014/main" id="{021B36FD-AE74-C5B6-D26E-02C7C38A2FDC}"/>
              </a:ext>
            </a:extLst>
          </p:cNvPr>
          <p:cNvGrpSpPr/>
          <p:nvPr/>
        </p:nvGrpSpPr>
        <p:grpSpPr>
          <a:xfrm>
            <a:off x="2348578" y="25616474"/>
            <a:ext cx="6075116" cy="5801342"/>
            <a:chOff x="2562856" y="528329"/>
            <a:chExt cx="6075116" cy="5801342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grpSp>
          <p:nvGrpSpPr>
            <p:cNvPr id="5" name="مجموعة 4">
              <a:extLst>
                <a:ext uri="{FF2B5EF4-FFF2-40B4-BE49-F238E27FC236}">
                  <a16:creationId xmlns:a16="http://schemas.microsoft.com/office/drawing/2014/main" id="{6CDBA671-9A6B-A65C-5E5E-FB7ECC5C87A8}"/>
                </a:ext>
              </a:extLst>
            </p:cNvPr>
            <p:cNvGrpSpPr/>
            <p:nvPr/>
          </p:nvGrpSpPr>
          <p:grpSpPr>
            <a:xfrm>
              <a:off x="2562856" y="528329"/>
              <a:ext cx="6075116" cy="5801342"/>
              <a:chOff x="1503131" y="257685"/>
              <a:chExt cx="4429817" cy="5801342"/>
            </a:xfrm>
          </p:grpSpPr>
          <p:sp>
            <p:nvSpPr>
              <p:cNvPr id="7" name="Google Shape;884;p64">
                <a:extLst>
                  <a:ext uri="{FF2B5EF4-FFF2-40B4-BE49-F238E27FC236}">
                    <a16:creationId xmlns:a16="http://schemas.microsoft.com/office/drawing/2014/main" id="{269EBDA5-DE81-FA9C-D273-BB138DB652C7}"/>
                  </a:ext>
                </a:extLst>
              </p:cNvPr>
              <p:cNvSpPr/>
              <p:nvPr/>
            </p:nvSpPr>
            <p:spPr>
              <a:xfrm>
                <a:off x="5856907" y="1072090"/>
                <a:ext cx="76041" cy="178050"/>
              </a:xfrm>
              <a:custGeom>
                <a:avLst/>
                <a:gdLst/>
                <a:ahLst/>
                <a:cxnLst/>
                <a:rect l="l" t="t" r="r" b="b"/>
                <a:pathLst>
                  <a:path w="1551" h="4139" extrusionOk="0">
                    <a:moveTo>
                      <a:pt x="659" y="0"/>
                    </a:moveTo>
                    <a:cubicBezTo>
                      <a:pt x="298" y="0"/>
                      <a:pt x="1" y="297"/>
                      <a:pt x="1" y="658"/>
                    </a:cubicBezTo>
                    <a:lnTo>
                      <a:pt x="1" y="3481"/>
                    </a:lnTo>
                    <a:cubicBezTo>
                      <a:pt x="1" y="3842"/>
                      <a:pt x="298" y="4139"/>
                      <a:pt x="659" y="4139"/>
                    </a:cubicBezTo>
                    <a:lnTo>
                      <a:pt x="892" y="4139"/>
                    </a:lnTo>
                    <a:cubicBezTo>
                      <a:pt x="1253" y="4139"/>
                      <a:pt x="1550" y="3842"/>
                      <a:pt x="1550" y="3481"/>
                    </a:cubicBezTo>
                    <a:lnTo>
                      <a:pt x="1550" y="658"/>
                    </a:lnTo>
                    <a:cubicBezTo>
                      <a:pt x="1550" y="297"/>
                      <a:pt x="1253" y="0"/>
                      <a:pt x="89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" name="Google Shape;885;p64">
                <a:extLst>
                  <a:ext uri="{FF2B5EF4-FFF2-40B4-BE49-F238E27FC236}">
                    <a16:creationId xmlns:a16="http://schemas.microsoft.com/office/drawing/2014/main" id="{3F7EF41C-1AFF-1FA1-6278-60E8E1A4C21A}"/>
                  </a:ext>
                </a:extLst>
              </p:cNvPr>
              <p:cNvSpPr/>
              <p:nvPr/>
            </p:nvSpPr>
            <p:spPr>
              <a:xfrm>
                <a:off x="5856907" y="1326797"/>
                <a:ext cx="76041" cy="177189"/>
              </a:xfrm>
              <a:custGeom>
                <a:avLst/>
                <a:gdLst/>
                <a:ahLst/>
                <a:cxnLst/>
                <a:rect l="l" t="t" r="r" b="b"/>
                <a:pathLst>
                  <a:path w="1551" h="4119" extrusionOk="0">
                    <a:moveTo>
                      <a:pt x="659" y="1"/>
                    </a:moveTo>
                    <a:cubicBezTo>
                      <a:pt x="298" y="1"/>
                      <a:pt x="1" y="298"/>
                      <a:pt x="1" y="659"/>
                    </a:cubicBezTo>
                    <a:lnTo>
                      <a:pt x="1" y="3481"/>
                    </a:lnTo>
                    <a:cubicBezTo>
                      <a:pt x="1" y="3842"/>
                      <a:pt x="298" y="4118"/>
                      <a:pt x="659" y="4118"/>
                    </a:cubicBezTo>
                    <a:lnTo>
                      <a:pt x="892" y="4118"/>
                    </a:lnTo>
                    <a:cubicBezTo>
                      <a:pt x="1253" y="4118"/>
                      <a:pt x="1550" y="3842"/>
                      <a:pt x="1550" y="3481"/>
                    </a:cubicBezTo>
                    <a:lnTo>
                      <a:pt x="1550" y="659"/>
                    </a:lnTo>
                    <a:cubicBezTo>
                      <a:pt x="1550" y="298"/>
                      <a:pt x="1253" y="1"/>
                      <a:pt x="89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Google Shape;886;p64">
                <a:extLst>
                  <a:ext uri="{FF2B5EF4-FFF2-40B4-BE49-F238E27FC236}">
                    <a16:creationId xmlns:a16="http://schemas.microsoft.com/office/drawing/2014/main" id="{4E0B326C-AC90-3A60-C2E3-BD67EA7F1614}"/>
                  </a:ext>
                </a:extLst>
              </p:cNvPr>
              <p:cNvSpPr/>
              <p:nvPr/>
            </p:nvSpPr>
            <p:spPr>
              <a:xfrm>
                <a:off x="1503131" y="325218"/>
                <a:ext cx="4391282" cy="5666277"/>
              </a:xfrm>
              <a:custGeom>
                <a:avLst/>
                <a:gdLst/>
                <a:ahLst/>
                <a:cxnLst/>
                <a:rect l="l" t="t" r="r" b="b"/>
                <a:pathLst>
                  <a:path w="89568" h="131720" extrusionOk="0">
                    <a:moveTo>
                      <a:pt x="6262" y="0"/>
                    </a:moveTo>
                    <a:cubicBezTo>
                      <a:pt x="2802" y="0"/>
                      <a:pt x="0" y="2823"/>
                      <a:pt x="0" y="6283"/>
                    </a:cubicBezTo>
                    <a:lnTo>
                      <a:pt x="0" y="125459"/>
                    </a:lnTo>
                    <a:cubicBezTo>
                      <a:pt x="0" y="128897"/>
                      <a:pt x="2802" y="131720"/>
                      <a:pt x="6262" y="131720"/>
                    </a:cubicBezTo>
                    <a:lnTo>
                      <a:pt x="83307" y="131720"/>
                    </a:lnTo>
                    <a:cubicBezTo>
                      <a:pt x="86766" y="131720"/>
                      <a:pt x="89568" y="128897"/>
                      <a:pt x="89568" y="125459"/>
                    </a:cubicBezTo>
                    <a:lnTo>
                      <a:pt x="89568" y="6283"/>
                    </a:lnTo>
                    <a:cubicBezTo>
                      <a:pt x="89568" y="2823"/>
                      <a:pt x="86766" y="0"/>
                      <a:pt x="83307" y="0"/>
                    </a:cubicBezTo>
                    <a:close/>
                  </a:path>
                </a:pathLst>
              </a:custGeom>
              <a:solidFill>
                <a:srgbClr val="FC8B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Google Shape;887;p64">
                <a:extLst>
                  <a:ext uri="{FF2B5EF4-FFF2-40B4-BE49-F238E27FC236}">
                    <a16:creationId xmlns:a16="http://schemas.microsoft.com/office/drawing/2014/main" id="{DBB0B75C-8C6D-4C7D-BBEC-6A2E365E676A}"/>
                  </a:ext>
                </a:extLst>
              </p:cNvPr>
              <p:cNvSpPr/>
              <p:nvPr/>
            </p:nvSpPr>
            <p:spPr>
              <a:xfrm>
                <a:off x="1503131" y="257685"/>
                <a:ext cx="4391282" cy="5801342"/>
              </a:xfrm>
              <a:custGeom>
                <a:avLst/>
                <a:gdLst/>
                <a:ahLst/>
                <a:cxnLst/>
                <a:rect l="l" t="t" r="r" b="b"/>
                <a:pathLst>
                  <a:path w="89568" h="131699" extrusionOk="0">
                    <a:moveTo>
                      <a:pt x="6262" y="0"/>
                    </a:moveTo>
                    <a:cubicBezTo>
                      <a:pt x="2802" y="0"/>
                      <a:pt x="0" y="2802"/>
                      <a:pt x="0" y="6261"/>
                    </a:cubicBezTo>
                    <a:lnTo>
                      <a:pt x="0" y="125437"/>
                    </a:lnTo>
                    <a:cubicBezTo>
                      <a:pt x="0" y="128897"/>
                      <a:pt x="2802" y="131698"/>
                      <a:pt x="6262" y="131698"/>
                    </a:cubicBezTo>
                    <a:lnTo>
                      <a:pt x="83307" y="131698"/>
                    </a:lnTo>
                    <a:cubicBezTo>
                      <a:pt x="86766" y="131698"/>
                      <a:pt x="89568" y="128897"/>
                      <a:pt x="89568" y="125437"/>
                    </a:cubicBezTo>
                    <a:lnTo>
                      <a:pt x="89568" y="6261"/>
                    </a:lnTo>
                    <a:cubicBezTo>
                      <a:pt x="89568" y="2802"/>
                      <a:pt x="86766" y="0"/>
                      <a:pt x="83307" y="0"/>
                    </a:cubicBezTo>
                    <a:close/>
                  </a:path>
                </a:pathLst>
              </a:custGeom>
              <a:solidFill>
                <a:srgbClr val="FCB8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888;p64">
                <a:extLst>
                  <a:ext uri="{FF2B5EF4-FFF2-40B4-BE49-F238E27FC236}">
                    <a16:creationId xmlns:a16="http://schemas.microsoft.com/office/drawing/2014/main" id="{E21BCC3E-444A-AFAB-29D1-01A179381D38}"/>
                  </a:ext>
                </a:extLst>
              </p:cNvPr>
              <p:cNvSpPr/>
              <p:nvPr/>
            </p:nvSpPr>
            <p:spPr>
              <a:xfrm>
                <a:off x="1763270" y="684932"/>
                <a:ext cx="3872082" cy="4675668"/>
              </a:xfrm>
              <a:custGeom>
                <a:avLst/>
                <a:gdLst/>
                <a:ahLst/>
                <a:cxnLst/>
                <a:rect l="l" t="t" r="r" b="b"/>
                <a:pathLst>
                  <a:path w="78978" h="108692" extrusionOk="0">
                    <a:moveTo>
                      <a:pt x="1" y="1"/>
                    </a:moveTo>
                    <a:lnTo>
                      <a:pt x="1" y="108692"/>
                    </a:lnTo>
                    <a:lnTo>
                      <a:pt x="78977" y="108692"/>
                    </a:lnTo>
                    <a:lnTo>
                      <a:pt x="78977" y="1"/>
                    </a:lnTo>
                    <a:close/>
                  </a:path>
                </a:pathLst>
              </a:custGeom>
              <a:solidFill>
                <a:srgbClr val="FC8B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889;p64">
                <a:extLst>
                  <a:ext uri="{FF2B5EF4-FFF2-40B4-BE49-F238E27FC236}">
                    <a16:creationId xmlns:a16="http://schemas.microsoft.com/office/drawing/2014/main" id="{424B3589-B8F9-1778-8509-C869477BA3F2}"/>
                  </a:ext>
                </a:extLst>
              </p:cNvPr>
              <p:cNvSpPr/>
              <p:nvPr/>
            </p:nvSpPr>
            <p:spPr>
              <a:xfrm>
                <a:off x="3533304" y="5536373"/>
                <a:ext cx="330935" cy="290412"/>
              </a:xfrm>
              <a:custGeom>
                <a:avLst/>
                <a:gdLst/>
                <a:ahLst/>
                <a:cxnLst/>
                <a:rect l="l" t="t" r="r" b="b"/>
                <a:pathLst>
                  <a:path w="6750" h="6751" extrusionOk="0">
                    <a:moveTo>
                      <a:pt x="3375" y="1"/>
                    </a:moveTo>
                    <a:cubicBezTo>
                      <a:pt x="1507" y="1"/>
                      <a:pt x="1" y="1508"/>
                      <a:pt x="1" y="3375"/>
                    </a:cubicBezTo>
                    <a:cubicBezTo>
                      <a:pt x="1" y="5243"/>
                      <a:pt x="1507" y="6750"/>
                      <a:pt x="3375" y="6750"/>
                    </a:cubicBezTo>
                    <a:cubicBezTo>
                      <a:pt x="5243" y="6750"/>
                      <a:pt x="6750" y="5243"/>
                      <a:pt x="6750" y="3375"/>
                    </a:cubicBezTo>
                    <a:cubicBezTo>
                      <a:pt x="6750" y="1508"/>
                      <a:pt x="5243" y="1"/>
                      <a:pt x="337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pic>
          <p:nvPicPr>
            <p:cNvPr id="6" name="صورة 5">
              <a:extLst>
                <a:ext uri="{FF2B5EF4-FFF2-40B4-BE49-F238E27FC236}">
                  <a16:creationId xmlns:a16="http://schemas.microsoft.com/office/drawing/2014/main" id="{F1176936-0BEB-DB7B-E283-E878847D35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35" t="13071" r="4758" b="28889"/>
            <a:stretch/>
          </p:blipFill>
          <p:spPr>
            <a:xfrm>
              <a:off x="2866767" y="888044"/>
              <a:ext cx="5363077" cy="4754263"/>
            </a:xfrm>
            <a:prstGeom prst="rect">
              <a:avLst/>
            </a:prstGeom>
            <a:ln>
              <a:noFill/>
            </a:ln>
            <a:effectLst/>
          </p:spPr>
        </p:pic>
      </p:grpSp>
      <p:sp>
        <p:nvSpPr>
          <p:cNvPr id="2" name="مربع نص 1">
            <a:extLst>
              <a:ext uri="{FF2B5EF4-FFF2-40B4-BE49-F238E27FC236}">
                <a16:creationId xmlns:a16="http://schemas.microsoft.com/office/drawing/2014/main" id="{D584ABE3-5CF7-ED95-8924-AB2C21F8520A}"/>
              </a:ext>
            </a:extLst>
          </p:cNvPr>
          <p:cNvSpPr txBox="1"/>
          <p:nvPr/>
        </p:nvSpPr>
        <p:spPr>
          <a:xfrm>
            <a:off x="1749017" y="28168110"/>
            <a:ext cx="6403380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endParaRPr lang="en-US" sz="5400" b="1" dirty="0">
              <a:solidFill>
                <a:srgbClr val="0070C0"/>
              </a:solidFill>
              <a:latin typeface="MV Boli" panose="02000500030200090000" pitchFamily="2" charset="0"/>
              <a:cs typeface="+mj-cs"/>
            </a:endParaRPr>
          </a:p>
          <a:p>
            <a:pPr algn="ctr"/>
            <a:r>
              <a:rPr lang="en-US" sz="5400" dirty="0">
                <a:solidFill>
                  <a:srgbClr val="0070C0"/>
                </a:solidFill>
                <a:latin typeface="MV Boli" panose="02000500030200090000" pitchFamily="2" charset="0"/>
                <a:cs typeface="+mj-cs"/>
              </a:rPr>
              <a:t>Conversation</a:t>
            </a: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DDCDB5AA-5A31-14EE-CF82-1A85F78BBE13}"/>
              </a:ext>
            </a:extLst>
          </p:cNvPr>
          <p:cNvSpPr txBox="1"/>
          <p:nvPr/>
        </p:nvSpPr>
        <p:spPr>
          <a:xfrm>
            <a:off x="2705336" y="23353842"/>
            <a:ext cx="6403380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endParaRPr lang="en-US" sz="5400" b="1" dirty="0">
              <a:solidFill>
                <a:srgbClr val="0070C0"/>
              </a:solidFill>
              <a:latin typeface="MV Boli" panose="02000500030200090000" pitchFamily="2" charset="0"/>
              <a:cs typeface="+mj-cs"/>
            </a:endParaRPr>
          </a:p>
          <a:p>
            <a:pPr algn="ctr"/>
            <a:r>
              <a:rPr lang="en-US" sz="5400" dirty="0">
                <a:solidFill>
                  <a:srgbClr val="0070C0"/>
                </a:solidFill>
                <a:latin typeface="MV Boli" panose="02000500030200090000" pitchFamily="2" charset="0"/>
                <a:cs typeface="+mj-cs"/>
              </a:rPr>
              <a:t>Conversation</a:t>
            </a:r>
          </a:p>
        </p:txBody>
      </p:sp>
    </p:spTree>
    <p:extLst>
      <p:ext uri="{BB962C8B-B14F-4D97-AF65-F5344CB8AC3E}">
        <p14:creationId xmlns:p14="http://schemas.microsoft.com/office/powerpoint/2010/main" val="10110646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مربع نص 36">
            <a:extLst>
              <a:ext uri="{FF2B5EF4-FFF2-40B4-BE49-F238E27FC236}">
                <a16:creationId xmlns:a16="http://schemas.microsoft.com/office/drawing/2014/main" id="{9DE27D69-A7CE-4572-6010-6E8AC031F5D8}"/>
              </a:ext>
            </a:extLst>
          </p:cNvPr>
          <p:cNvSpPr txBox="1"/>
          <p:nvPr/>
        </p:nvSpPr>
        <p:spPr>
          <a:xfrm>
            <a:off x="6096000" y="14261487"/>
            <a:ext cx="6403380" cy="169277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6000" b="1" dirty="0"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Dancing Script" panose="03080600040507000D00" pitchFamily="66" charset="0"/>
              </a:rPr>
              <a:t>Good Morning</a:t>
            </a:r>
          </a:p>
        </p:txBody>
      </p:sp>
      <p:sp>
        <p:nvSpPr>
          <p:cNvPr id="39" name="مربع نص 38">
            <a:extLst>
              <a:ext uri="{FF2B5EF4-FFF2-40B4-BE49-F238E27FC236}">
                <a16:creationId xmlns:a16="http://schemas.microsoft.com/office/drawing/2014/main" id="{481FD300-192E-A0DE-4755-6FDDF464C339}"/>
              </a:ext>
            </a:extLst>
          </p:cNvPr>
          <p:cNvSpPr txBox="1"/>
          <p:nvPr/>
        </p:nvSpPr>
        <p:spPr>
          <a:xfrm>
            <a:off x="5788620" y="22588697"/>
            <a:ext cx="640338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5400" b="1" dirty="0">
                <a:solidFill>
                  <a:srgbClr val="0070C0"/>
                </a:solidFill>
                <a:latin typeface="ae_AlMohanad" panose="02060603050605020204" pitchFamily="18" charset="-78"/>
                <a:cs typeface="ae_AlMohanad" panose="02060603050605020204" pitchFamily="18" charset="-78"/>
              </a:rPr>
              <a:t>Mega Goal 2.1</a:t>
            </a:r>
          </a:p>
        </p:txBody>
      </p:sp>
      <p:pic>
        <p:nvPicPr>
          <p:cNvPr id="40" name="صورة 39">
            <a:extLst>
              <a:ext uri="{FF2B5EF4-FFF2-40B4-BE49-F238E27FC236}">
                <a16:creationId xmlns:a16="http://schemas.microsoft.com/office/drawing/2014/main" id="{1DED1766-9B99-B32D-D328-76785DC5B0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748" y="15741411"/>
            <a:ext cx="4670759" cy="46707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ECDD3AE7-B257-E8B3-D2F3-2119396955DA}"/>
              </a:ext>
            </a:extLst>
          </p:cNvPr>
          <p:cNvSpPr txBox="1"/>
          <p:nvPr/>
        </p:nvSpPr>
        <p:spPr>
          <a:xfrm>
            <a:off x="2991806" y="638049"/>
            <a:ext cx="6403380" cy="166199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endParaRPr lang="ar-SA" sz="4800" b="1" dirty="0">
              <a:solidFill>
                <a:srgbClr val="FF0000"/>
              </a:solidFill>
              <a:latin typeface="ae_AlMohanad" panose="02060603050605020204" pitchFamily="18" charset="-78"/>
              <a:cs typeface="ae_AlMohanad" panose="02060603050605020204" pitchFamily="18" charset="-78"/>
            </a:endParaRPr>
          </a:p>
          <a:p>
            <a:pPr algn="ctr"/>
            <a:r>
              <a:rPr lang="en-US" sz="5400" b="0" i="0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Unit -</a:t>
            </a:r>
            <a:r>
              <a:rPr lang="en-US" sz="5400" b="0" i="0" u="none" strike="noStrike" baseline="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3</a:t>
            </a:r>
            <a:r>
              <a:rPr lang="en-US" sz="5400" b="0" i="0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-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7C243B09-1527-95A9-C65D-24DED289B141}"/>
              </a:ext>
            </a:extLst>
          </p:cNvPr>
          <p:cNvSpPr txBox="1"/>
          <p:nvPr/>
        </p:nvSpPr>
        <p:spPr>
          <a:xfrm>
            <a:off x="2645441" y="3563923"/>
            <a:ext cx="6403380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endParaRPr lang="en-US" sz="5400" b="1" dirty="0">
              <a:solidFill>
                <a:srgbClr val="0070C0"/>
              </a:solidFill>
              <a:latin typeface="MV Boli" panose="02000500030200090000" pitchFamily="2" charset="0"/>
              <a:cs typeface="+mj-cs"/>
            </a:endParaRPr>
          </a:p>
          <a:p>
            <a:pPr algn="ctr"/>
            <a:r>
              <a:rPr lang="en-US" sz="5400" dirty="0">
                <a:solidFill>
                  <a:srgbClr val="0070C0"/>
                </a:solidFill>
                <a:latin typeface="MV Boli" panose="02000500030200090000" pitchFamily="2" charset="0"/>
                <a:cs typeface="+mj-cs"/>
              </a:rPr>
              <a:t>Conversation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19B1A933-17FE-B14F-8EEB-D5455BC5380C}"/>
              </a:ext>
            </a:extLst>
          </p:cNvPr>
          <p:cNvSpPr txBox="1"/>
          <p:nvPr/>
        </p:nvSpPr>
        <p:spPr>
          <a:xfrm>
            <a:off x="2745348" y="2072808"/>
            <a:ext cx="6403380" cy="166199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endParaRPr lang="ar-SA" sz="4800" b="1" dirty="0">
              <a:solidFill>
                <a:srgbClr val="FF0000"/>
              </a:solidFill>
              <a:latin typeface="ae_AlMohanad" panose="02060603050605020204" pitchFamily="18" charset="-78"/>
              <a:cs typeface="ae_AlMohanad" panose="02060603050605020204" pitchFamily="18" charset="-78"/>
            </a:endParaRPr>
          </a:p>
          <a:p>
            <a:pPr algn="ctr"/>
            <a:r>
              <a:rPr lang="en-US" sz="5400" b="0" i="0" u="none" strike="noStrike" baseline="0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Far and Away</a:t>
            </a:r>
          </a:p>
        </p:txBody>
      </p:sp>
      <p:pic>
        <p:nvPicPr>
          <p:cNvPr id="8" name="Picture 2" descr="Industry Clipart - hospitality-industry-hotel-and-travel-icons-educational- clip-art-graphic - Classroom Clipart">
            <a:extLst>
              <a:ext uri="{FF2B5EF4-FFF2-40B4-BE49-F238E27FC236}">
                <a16:creationId xmlns:a16="http://schemas.microsoft.com/office/drawing/2014/main" id="{A7584E3F-C525-F8C3-EC78-B7A7BF6A0D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9951" y="4441086"/>
            <a:ext cx="3525347" cy="226263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Esri PNG and Esri Transparent Clipart Free Download. - CleanPNG / KissPNG">
            <a:extLst>
              <a:ext uri="{FF2B5EF4-FFF2-40B4-BE49-F238E27FC236}">
                <a16:creationId xmlns:a16="http://schemas.microsoft.com/office/drawing/2014/main" id="{3A1E7C4A-5EC1-E708-1587-846A943A97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538" b="90000" l="10000" r="92308">
                        <a14:foregroundMark x1="20769" y1="80385" x2="20769" y2="80385"/>
                        <a14:foregroundMark x1="92692" y1="28846" x2="92692" y2="28846"/>
                        <a14:foregroundMark x1="44231" y1="8462" x2="44231" y2="8462"/>
                        <a14:foregroundMark x1="34615" y1="6538" x2="34615" y2="6538"/>
                        <a14:foregroundMark x1="52308" y1="9615" x2="52308" y2="9615"/>
                        <a14:foregroundMark x1="54231" y1="9615" x2="54231" y2="9615"/>
                        <a14:foregroundMark x1="15769" y1="27692" x2="15769" y2="27692"/>
                        <a14:foregroundMark x1="27692" y1="14615" x2="27692" y2="14615"/>
                        <a14:foregroundMark x1="74615" y1="69231" x2="74615" y2="69231"/>
                        <a14:foregroundMark x1="76923" y1="58846" x2="76923" y2="58846"/>
                        <a14:backgroundMark x1="54231" y1="83462" x2="53077" y2="85385"/>
                        <a14:backgroundMark x1="37692" y1="80385" x2="50000" y2="86154"/>
                        <a14:backgroundMark x1="73077" y1="71538" x2="73077" y2="715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495" t="846" r="4085" b="15073"/>
          <a:stretch/>
        </p:blipFill>
        <p:spPr bwMode="auto">
          <a:xfrm>
            <a:off x="-79756" y="4525712"/>
            <a:ext cx="2825104" cy="2365651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59573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رابط مستقيم 34">
            <a:extLst>
              <a:ext uri="{FF2B5EF4-FFF2-40B4-BE49-F238E27FC236}">
                <a16:creationId xmlns:a16="http://schemas.microsoft.com/office/drawing/2014/main" id="{25409315-24F3-6F77-11F2-110376C8DFF0}"/>
              </a:ext>
            </a:extLst>
          </p:cNvPr>
          <p:cNvCxnSpPr>
            <a:cxnSpLocks/>
          </p:cNvCxnSpPr>
          <p:nvPr/>
        </p:nvCxnSpPr>
        <p:spPr>
          <a:xfrm flipV="1">
            <a:off x="571767" y="2223946"/>
            <a:ext cx="11225314" cy="35497"/>
          </a:xfrm>
          <a:prstGeom prst="line">
            <a:avLst/>
          </a:prstGeom>
          <a:ln w="38100">
            <a:solidFill>
              <a:srgbClr val="C89F9C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5" name="Google Shape;185;p38"/>
          <p:cNvSpPr txBox="1">
            <a:spLocks noGrp="1"/>
          </p:cNvSpPr>
          <p:nvPr>
            <p:ph type="subTitle" idx="1"/>
          </p:nvPr>
        </p:nvSpPr>
        <p:spPr>
          <a:xfrm>
            <a:off x="5444903" y="2359319"/>
            <a:ext cx="2269325" cy="1095163"/>
          </a:xfrm>
          <a:prstGeom prst="rect">
            <a:avLst/>
          </a:prstGeom>
        </p:spPr>
        <p:txBody>
          <a:bodyPr spcFirstLastPara="1" vert="horz" wrap="square" lIns="121900" tIns="121900" rIns="121900" bIns="121900" rtlCol="1" anchor="t" anchorCtr="0">
            <a:noAutofit/>
          </a:bodyPr>
          <a:lstStyle/>
          <a:p>
            <a:pPr marL="0" indent="0"/>
            <a:r>
              <a:rPr lang="en-US" b="0" dirty="0">
                <a:solidFill>
                  <a:schemeClr val="accent5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Use the new words in a conversation .</a:t>
            </a:r>
          </a:p>
        </p:txBody>
      </p:sp>
      <p:sp>
        <p:nvSpPr>
          <p:cNvPr id="186" name="Google Shape;186;p38"/>
          <p:cNvSpPr txBox="1">
            <a:spLocks noGrp="1"/>
          </p:cNvSpPr>
          <p:nvPr>
            <p:ph type="subTitle" idx="2"/>
          </p:nvPr>
        </p:nvSpPr>
        <p:spPr>
          <a:xfrm>
            <a:off x="1432266" y="2359319"/>
            <a:ext cx="2125600" cy="1251200"/>
          </a:xfrm>
          <a:prstGeom prst="rect">
            <a:avLst/>
          </a:prstGeom>
        </p:spPr>
        <p:txBody>
          <a:bodyPr spcFirstLastPara="1" vert="horz" wrap="square" lIns="121900" tIns="121900" rIns="121900" bIns="121900" rtlCol="1" anchor="t" anchorCtr="0">
            <a:noAutofit/>
          </a:bodyPr>
          <a:lstStyle/>
          <a:p>
            <a:pPr marL="0" indent="0"/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Name stuff to take along when traveling</a:t>
            </a:r>
          </a:p>
        </p:txBody>
      </p:sp>
      <p:sp>
        <p:nvSpPr>
          <p:cNvPr id="187" name="Google Shape;187;p38"/>
          <p:cNvSpPr txBox="1">
            <a:spLocks noGrp="1"/>
          </p:cNvSpPr>
          <p:nvPr>
            <p:ph type="subTitle" idx="3"/>
          </p:nvPr>
        </p:nvSpPr>
        <p:spPr>
          <a:xfrm>
            <a:off x="9362703" y="2330274"/>
            <a:ext cx="2439168" cy="1251198"/>
          </a:xfrm>
          <a:prstGeom prst="rect">
            <a:avLst/>
          </a:prstGeom>
        </p:spPr>
        <p:txBody>
          <a:bodyPr spcFirstLastPara="1" vert="horz" wrap="square" lIns="121900" tIns="121900" rIns="121900" bIns="121900" rtlCol="1" anchor="t" anchorCtr="0">
            <a:noAutofit/>
          </a:bodyPr>
          <a:lstStyle/>
          <a:p>
            <a:pPr marL="0" indent="0"/>
            <a:r>
              <a:rPr lang="en-US" b="0" dirty="0">
                <a:solidFill>
                  <a:schemeClr val="accent5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Use the “ </a:t>
            </a:r>
            <a:r>
              <a:rPr lang="en-US" b="0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real talk</a:t>
            </a:r>
            <a:r>
              <a:rPr lang="en-US" b="0" dirty="0">
                <a:solidFill>
                  <a:schemeClr val="accent5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" phrases in new sentences</a:t>
            </a:r>
          </a:p>
        </p:txBody>
      </p:sp>
      <p:sp>
        <p:nvSpPr>
          <p:cNvPr id="188" name="Google Shape;188;p38"/>
          <p:cNvSpPr txBox="1">
            <a:spLocks noGrp="1"/>
          </p:cNvSpPr>
          <p:nvPr>
            <p:ph type="subTitle" idx="4"/>
          </p:nvPr>
        </p:nvSpPr>
        <p:spPr>
          <a:xfrm>
            <a:off x="7885697" y="5349018"/>
            <a:ext cx="2057075" cy="1251200"/>
          </a:xfrm>
          <a:prstGeom prst="rect">
            <a:avLst/>
          </a:prstGeom>
        </p:spPr>
        <p:txBody>
          <a:bodyPr spcFirstLastPara="1" vert="horz" wrap="square" lIns="121900" tIns="121900" rIns="121900" bIns="121900" rtlCol="1" anchor="t" anchorCtr="0">
            <a:noAutofit/>
          </a:bodyPr>
          <a:lstStyle/>
          <a:p>
            <a:pPr marL="0" indent="0" algn="l"/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  Declining special requests.</a:t>
            </a:r>
          </a:p>
        </p:txBody>
      </p:sp>
      <p:sp>
        <p:nvSpPr>
          <p:cNvPr id="189" name="Google Shape;189;p38"/>
          <p:cNvSpPr txBox="1">
            <a:spLocks noGrp="1"/>
          </p:cNvSpPr>
          <p:nvPr>
            <p:ph type="subTitle" idx="5"/>
          </p:nvPr>
        </p:nvSpPr>
        <p:spPr>
          <a:xfrm>
            <a:off x="3769187" y="5645273"/>
            <a:ext cx="2125600" cy="529200"/>
          </a:xfrm>
          <a:prstGeom prst="rect">
            <a:avLst/>
          </a:prstGeom>
        </p:spPr>
        <p:txBody>
          <a:bodyPr spcFirstLastPara="1" vert="horz" wrap="square" lIns="121900" tIns="121900" rIns="121900" bIns="121900" rtlCol="1" anchor="t" anchorCtr="0">
            <a:noAutofit/>
          </a:bodyPr>
          <a:lstStyle/>
          <a:p>
            <a:pPr marL="0" indent="0"/>
            <a:r>
              <a:rPr lang="en-US" b="0" dirty="0">
                <a:solidFill>
                  <a:schemeClr val="accent5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Make special requests</a:t>
            </a:r>
          </a:p>
        </p:txBody>
      </p:sp>
      <p:grpSp>
        <p:nvGrpSpPr>
          <p:cNvPr id="27" name="مجموعة 26">
            <a:extLst>
              <a:ext uri="{FF2B5EF4-FFF2-40B4-BE49-F238E27FC236}">
                <a16:creationId xmlns:a16="http://schemas.microsoft.com/office/drawing/2014/main" id="{C3A2D8B3-37F8-D839-2268-C879C85842D8}"/>
              </a:ext>
            </a:extLst>
          </p:cNvPr>
          <p:cNvGrpSpPr/>
          <p:nvPr/>
        </p:nvGrpSpPr>
        <p:grpSpPr>
          <a:xfrm>
            <a:off x="1809381" y="1066366"/>
            <a:ext cx="1181283" cy="971494"/>
            <a:chOff x="571767" y="1111708"/>
            <a:chExt cx="1181283" cy="971494"/>
          </a:xfrm>
        </p:grpSpPr>
        <p:pic>
          <p:nvPicPr>
            <p:cNvPr id="191" name="Google Shape;191;p3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571767" y="1111708"/>
              <a:ext cx="1181283" cy="97149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" name="مربع نص 19">
              <a:extLst>
                <a:ext uri="{FF2B5EF4-FFF2-40B4-BE49-F238E27FC236}">
                  <a16:creationId xmlns:a16="http://schemas.microsoft.com/office/drawing/2014/main" id="{895FADF0-C777-2236-543B-A10CF32862F3}"/>
                </a:ext>
              </a:extLst>
            </p:cNvPr>
            <p:cNvSpPr txBox="1"/>
            <p:nvPr/>
          </p:nvSpPr>
          <p:spPr>
            <a:xfrm>
              <a:off x="974340" y="1351255"/>
              <a:ext cx="364600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b="1" dirty="0">
                  <a:latin typeface="MV Boli" panose="02000500030200090000" pitchFamily="2" charset="0"/>
                  <a:cs typeface="MV Boli" panose="02000500030200090000" pitchFamily="2" charset="0"/>
                </a:rPr>
                <a:t>1</a:t>
              </a:r>
              <a:endParaRPr lang="ar-SA" sz="2400" b="1" dirty="0">
                <a:latin typeface="MV Boli" panose="02000500030200090000" pitchFamily="2" charset="0"/>
              </a:endParaRPr>
            </a:p>
          </p:txBody>
        </p:sp>
      </p:grpSp>
      <p:grpSp>
        <p:nvGrpSpPr>
          <p:cNvPr id="30" name="مجموعة 29">
            <a:extLst>
              <a:ext uri="{FF2B5EF4-FFF2-40B4-BE49-F238E27FC236}">
                <a16:creationId xmlns:a16="http://schemas.microsoft.com/office/drawing/2014/main" id="{94958BC6-73F7-C396-CB00-7B4460480738}"/>
              </a:ext>
            </a:extLst>
          </p:cNvPr>
          <p:cNvGrpSpPr/>
          <p:nvPr/>
        </p:nvGrpSpPr>
        <p:grpSpPr>
          <a:xfrm>
            <a:off x="4079771" y="4149371"/>
            <a:ext cx="1228366" cy="1185956"/>
            <a:chOff x="9829205" y="897246"/>
            <a:chExt cx="1228366" cy="1185956"/>
          </a:xfrm>
        </p:grpSpPr>
        <p:pic>
          <p:nvPicPr>
            <p:cNvPr id="4" name="Google Shape;183;p38">
              <a:extLst>
                <a:ext uri="{FF2B5EF4-FFF2-40B4-BE49-F238E27FC236}">
                  <a16:creationId xmlns:a16="http://schemas.microsoft.com/office/drawing/2014/main" id="{9F6E38E4-F07A-5E56-1118-0A761CFDA386}"/>
                </a:ext>
              </a:extLst>
            </p:cNvPr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9829205" y="897246"/>
              <a:ext cx="1228366" cy="118595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" name="مربع نص 20">
              <a:extLst>
                <a:ext uri="{FF2B5EF4-FFF2-40B4-BE49-F238E27FC236}">
                  <a16:creationId xmlns:a16="http://schemas.microsoft.com/office/drawing/2014/main" id="{B069439B-880F-B23A-23F1-64A2A9A24D10}"/>
                </a:ext>
              </a:extLst>
            </p:cNvPr>
            <p:cNvSpPr txBox="1"/>
            <p:nvPr/>
          </p:nvSpPr>
          <p:spPr>
            <a:xfrm>
              <a:off x="10155186" y="1228322"/>
              <a:ext cx="364600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b="1" dirty="0">
                  <a:latin typeface="MV Boli" panose="02000500030200090000" pitchFamily="2" charset="0"/>
                  <a:cs typeface="MV Boli" panose="02000500030200090000" pitchFamily="2" charset="0"/>
                </a:rPr>
                <a:t>4</a:t>
              </a:r>
              <a:endParaRPr lang="ar-SA" sz="2400" b="1" dirty="0">
                <a:latin typeface="MV Boli" panose="02000500030200090000" pitchFamily="2" charset="0"/>
              </a:endParaRPr>
            </a:p>
          </p:txBody>
        </p:sp>
      </p:grpSp>
      <p:grpSp>
        <p:nvGrpSpPr>
          <p:cNvPr id="32" name="مجموعة 31">
            <a:extLst>
              <a:ext uri="{FF2B5EF4-FFF2-40B4-BE49-F238E27FC236}">
                <a16:creationId xmlns:a16="http://schemas.microsoft.com/office/drawing/2014/main" id="{63774184-44D4-9017-46F7-1B7A6110965C}"/>
              </a:ext>
            </a:extLst>
          </p:cNvPr>
          <p:cNvGrpSpPr/>
          <p:nvPr/>
        </p:nvGrpSpPr>
        <p:grpSpPr>
          <a:xfrm>
            <a:off x="8100584" y="4025220"/>
            <a:ext cx="1262119" cy="1251199"/>
            <a:chOff x="4375679" y="4023762"/>
            <a:chExt cx="1262119" cy="1251199"/>
          </a:xfrm>
        </p:grpSpPr>
        <p:pic>
          <p:nvPicPr>
            <p:cNvPr id="15" name="Google Shape;192;p38">
              <a:extLst>
                <a:ext uri="{FF2B5EF4-FFF2-40B4-BE49-F238E27FC236}">
                  <a16:creationId xmlns:a16="http://schemas.microsoft.com/office/drawing/2014/main" id="{EF77F157-FA7B-41AC-51CD-EF59A50C9D3A}"/>
                </a:ext>
              </a:extLst>
            </p:cNvPr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4375679" y="4023762"/>
              <a:ext cx="1262119" cy="12511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" name="مربع نص 21">
              <a:extLst>
                <a:ext uri="{FF2B5EF4-FFF2-40B4-BE49-F238E27FC236}">
                  <a16:creationId xmlns:a16="http://schemas.microsoft.com/office/drawing/2014/main" id="{832C308D-1022-C9CE-7E82-952E35CFD7F8}"/>
                </a:ext>
              </a:extLst>
            </p:cNvPr>
            <p:cNvSpPr txBox="1"/>
            <p:nvPr/>
          </p:nvSpPr>
          <p:spPr>
            <a:xfrm>
              <a:off x="4724965" y="4418528"/>
              <a:ext cx="364600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b="1" dirty="0">
                  <a:solidFill>
                    <a:sysClr val="windowText" lastClr="000000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5</a:t>
              </a:r>
              <a:endParaRPr lang="ar-SA" sz="2400" b="1" dirty="0">
                <a:solidFill>
                  <a:sysClr val="windowText" lastClr="000000"/>
                </a:solidFill>
                <a:latin typeface="MV Boli" panose="02000500030200090000" pitchFamily="2" charset="0"/>
              </a:endParaRPr>
            </a:p>
          </p:txBody>
        </p:sp>
      </p:grpSp>
      <p:grpSp>
        <p:nvGrpSpPr>
          <p:cNvPr id="28" name="مجموعة 27">
            <a:extLst>
              <a:ext uri="{FF2B5EF4-FFF2-40B4-BE49-F238E27FC236}">
                <a16:creationId xmlns:a16="http://schemas.microsoft.com/office/drawing/2014/main" id="{965507D0-52DB-21F8-73B5-5891D6F68C17}"/>
              </a:ext>
            </a:extLst>
          </p:cNvPr>
          <p:cNvGrpSpPr/>
          <p:nvPr/>
        </p:nvGrpSpPr>
        <p:grpSpPr>
          <a:xfrm>
            <a:off x="5869246" y="901372"/>
            <a:ext cx="1228365" cy="1185956"/>
            <a:chOff x="3367098" y="872781"/>
            <a:chExt cx="1228365" cy="1185956"/>
          </a:xfrm>
        </p:grpSpPr>
        <p:pic>
          <p:nvPicPr>
            <p:cNvPr id="183" name="Google Shape;183;p38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367098" y="872781"/>
              <a:ext cx="1228365" cy="118595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" name="مربع نص 24">
              <a:extLst>
                <a:ext uri="{FF2B5EF4-FFF2-40B4-BE49-F238E27FC236}">
                  <a16:creationId xmlns:a16="http://schemas.microsoft.com/office/drawing/2014/main" id="{A74C8520-6402-C4D2-0221-61B3E12C4750}"/>
                </a:ext>
              </a:extLst>
            </p:cNvPr>
            <p:cNvSpPr txBox="1"/>
            <p:nvPr/>
          </p:nvSpPr>
          <p:spPr>
            <a:xfrm>
              <a:off x="3769187" y="1202304"/>
              <a:ext cx="364600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b="1" dirty="0">
                  <a:latin typeface="MV Boli" panose="02000500030200090000" pitchFamily="2" charset="0"/>
                  <a:cs typeface="MV Boli" panose="02000500030200090000" pitchFamily="2" charset="0"/>
                </a:rPr>
                <a:t>2</a:t>
              </a:r>
              <a:endParaRPr lang="ar-SA" sz="2400" b="1" dirty="0">
                <a:latin typeface="MV Boli" panose="02000500030200090000" pitchFamily="2" charset="0"/>
              </a:endParaRPr>
            </a:p>
          </p:txBody>
        </p:sp>
      </p:grpSp>
      <p:grpSp>
        <p:nvGrpSpPr>
          <p:cNvPr id="29" name="مجموعة 28">
            <a:extLst>
              <a:ext uri="{FF2B5EF4-FFF2-40B4-BE49-F238E27FC236}">
                <a16:creationId xmlns:a16="http://schemas.microsoft.com/office/drawing/2014/main" id="{86D508DD-098E-7A60-D361-891666BAE473}"/>
              </a:ext>
            </a:extLst>
          </p:cNvPr>
          <p:cNvGrpSpPr/>
          <p:nvPr/>
        </p:nvGrpSpPr>
        <p:grpSpPr>
          <a:xfrm>
            <a:off x="9776002" y="872781"/>
            <a:ext cx="1262119" cy="1251199"/>
            <a:chOff x="6888366" y="807538"/>
            <a:chExt cx="1262119" cy="1251199"/>
          </a:xfrm>
        </p:grpSpPr>
        <p:pic>
          <p:nvPicPr>
            <p:cNvPr id="192" name="Google Shape;192;p38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6888366" y="807538"/>
              <a:ext cx="1262119" cy="12511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" name="مربع نص 25">
              <a:extLst>
                <a:ext uri="{FF2B5EF4-FFF2-40B4-BE49-F238E27FC236}">
                  <a16:creationId xmlns:a16="http://schemas.microsoft.com/office/drawing/2014/main" id="{14454F3E-FC54-F607-9F7B-0758DE35436E}"/>
                </a:ext>
              </a:extLst>
            </p:cNvPr>
            <p:cNvSpPr txBox="1"/>
            <p:nvPr/>
          </p:nvSpPr>
          <p:spPr>
            <a:xfrm>
              <a:off x="7253163" y="1144330"/>
              <a:ext cx="364600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b="1" dirty="0">
                  <a:latin typeface="MV Boli" panose="02000500030200090000" pitchFamily="2" charset="0"/>
                  <a:cs typeface="MV Boli" panose="02000500030200090000" pitchFamily="2" charset="0"/>
                </a:rPr>
                <a:t>3</a:t>
              </a:r>
              <a:endParaRPr lang="ar-SA" sz="2400" b="1" dirty="0">
                <a:latin typeface="MV Boli" panose="02000500030200090000" pitchFamily="2" charset="0"/>
              </a:endParaRPr>
            </a:p>
          </p:txBody>
        </p:sp>
      </p:grpSp>
      <p:cxnSp>
        <p:nvCxnSpPr>
          <p:cNvPr id="36" name="رابط مستقيم 35">
            <a:extLst>
              <a:ext uri="{FF2B5EF4-FFF2-40B4-BE49-F238E27FC236}">
                <a16:creationId xmlns:a16="http://schemas.microsoft.com/office/drawing/2014/main" id="{CDF14D50-A0B8-E3A3-B184-ED9236AB8DF4}"/>
              </a:ext>
            </a:extLst>
          </p:cNvPr>
          <p:cNvCxnSpPr>
            <a:cxnSpLocks/>
          </p:cNvCxnSpPr>
          <p:nvPr/>
        </p:nvCxnSpPr>
        <p:spPr>
          <a:xfrm flipV="1">
            <a:off x="415228" y="5312703"/>
            <a:ext cx="11458432" cy="36315"/>
          </a:xfrm>
          <a:prstGeom prst="line">
            <a:avLst/>
          </a:prstGeom>
          <a:ln w="38100">
            <a:solidFill>
              <a:srgbClr val="C89F9C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EF0DEBE6-B6A4-19A1-0D73-F9FFC86EB7F1}"/>
              </a:ext>
            </a:extLst>
          </p:cNvPr>
          <p:cNvGrpSpPr/>
          <p:nvPr/>
        </p:nvGrpSpPr>
        <p:grpSpPr>
          <a:xfrm>
            <a:off x="7692" y="-18178"/>
            <a:ext cx="3361372" cy="1000370"/>
            <a:chOff x="114780" y="306888"/>
            <a:chExt cx="3361372" cy="1000370"/>
          </a:xfrm>
        </p:grpSpPr>
        <p:sp>
          <p:nvSpPr>
            <p:cNvPr id="5" name="مستطيل: زوايا مستديرة 4">
              <a:extLst>
                <a:ext uri="{FF2B5EF4-FFF2-40B4-BE49-F238E27FC236}">
                  <a16:creationId xmlns:a16="http://schemas.microsoft.com/office/drawing/2014/main" id="{58185689-0C4E-AEEC-CB7B-F429F10371D2}"/>
                </a:ext>
              </a:extLst>
            </p:cNvPr>
            <p:cNvSpPr/>
            <p:nvPr/>
          </p:nvSpPr>
          <p:spPr>
            <a:xfrm>
              <a:off x="483570" y="496233"/>
              <a:ext cx="2992582" cy="621679"/>
            </a:xfrm>
            <a:prstGeom prst="roundRect">
              <a:avLst>
                <a:gd name="adj" fmla="val 46381"/>
              </a:avLst>
            </a:prstGeom>
            <a:solidFill>
              <a:srgbClr val="EAF2D7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r>
                <a:rPr lang="en-US" sz="3200" dirty="0">
                  <a:solidFill>
                    <a:srgbClr val="C00000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Objectives:</a:t>
              </a:r>
              <a:endParaRPr lang="ar-SA" sz="1200" dirty="0">
                <a:solidFill>
                  <a:srgbClr val="C00000"/>
                </a:solidFill>
                <a:latin typeface="MV Boli" panose="02000500030200090000" pitchFamily="2" charset="0"/>
              </a:endParaRPr>
            </a:p>
          </p:txBody>
        </p:sp>
        <p:pic>
          <p:nvPicPr>
            <p:cNvPr id="7" name="Picture 12" descr="Earth illustration, Geographic Information System GIS Day Geographic data  and information Geography Map, Earth In, globe, world png | PNGEgg">
              <a:extLst>
                <a:ext uri="{FF2B5EF4-FFF2-40B4-BE49-F238E27FC236}">
                  <a16:creationId xmlns:a16="http://schemas.microsoft.com/office/drawing/2014/main" id="{DE35A9F5-B6B1-7FED-4922-4C4DD51E3D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E6E6E6"/>
                </a:clrFrom>
                <a:clrTo>
                  <a:srgbClr val="E6E6E6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093" b="96564" l="4000" r="99000">
                          <a14:foregroundMark x1="90889" y1="31959" x2="90889" y2="31959"/>
                          <a14:foregroundMark x1="95667" y1="28408" x2="95667" y2="28408"/>
                          <a14:foregroundMark x1="32000" y1="4124" x2="41444" y2="28408"/>
                          <a14:foregroundMark x1="13111" y1="91523" x2="24222" y2="76289"/>
                          <a14:foregroundMark x1="24222" y1="76289" x2="25667" y2="75258"/>
                          <a14:foregroundMark x1="4000" y1="36884" x2="4000" y2="36884"/>
                          <a14:foregroundMark x1="53000" y1="5269" x2="53000" y2="5269"/>
                          <a14:foregroundMark x1="15444" y1="24628" x2="15444" y2="24628"/>
                          <a14:foregroundMark x1="95889" y1="34593" x2="95889" y2="34593"/>
                          <a14:foregroundMark x1="99222" y1="28866" x2="99222" y2="28866"/>
                          <a14:foregroundMark x1="14000" y1="92554" x2="14000" y2="92554"/>
                          <a14:foregroundMark x1="47333" y1="96678" x2="47333" y2="96678"/>
                          <a14:foregroundMark x1="82222" y1="75143" x2="79889" y2="79152"/>
                          <a14:foregroundMark x1="43222" y1="95876" x2="51667" y2="94616"/>
                          <a14:foregroundMark x1="34111" y1="92211" x2="36889" y2="92211"/>
                          <a14:foregroundMark x1="55333" y1="88660" x2="61333" y2="85796"/>
                          <a14:foregroundMark x1="70556" y1="82474" x2="72333" y2="84536"/>
                          <a14:foregroundMark x1="78222" y1="63918" x2="79889" y2="65636"/>
                          <a14:foregroundMark x1="82667" y1="62085" x2="79333" y2="65636"/>
                          <a14:foregroundMark x1="39778" y1="3093" x2="42333" y2="7216"/>
                          <a14:foregroundMark x1="78111" y1="23597" x2="78111" y2="23597"/>
                          <a14:foregroundMark x1="72111" y1="15006" x2="72111" y2="15006"/>
                          <a14:foregroundMark x1="54222" y1="4696" x2="52333" y2="5269"/>
                          <a14:foregroundMark x1="54333" y1="5384" x2="55111" y2="6186"/>
                          <a14:foregroundMark x1="58889" y1="6873" x2="59333" y2="6644"/>
                          <a14:foregroundMark x1="9000" y1="30355" x2="11111" y2="26002"/>
                          <a14:foregroundMark x1="4444" y1="44215" x2="5444" y2="4032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780" y="306888"/>
              <a:ext cx="1031400" cy="10003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769745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accel="40000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1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2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accel="4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5" dur="250" fill="hold"/>
                                            <p:tgtEl>
                                              <p:spTgt spid="18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6" dur="250" fill="hold"/>
                                            <p:tgtEl>
                                              <p:spTgt spid="18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8" presetID="2" presetClass="entr" presetSubtype="8" accel="40000" fill="hold" nodeType="after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0" dur="2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1" dur="2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8" accel="4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4" dur="500" fill="hold"/>
                                            <p:tgtEl>
                                              <p:spTgt spid="18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5" dur="500" fill="hold"/>
                                            <p:tgtEl>
                                              <p:spTgt spid="18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7" presetID="2" presetClass="entr" presetSubtype="8" accel="40000" fill="hold" nodeType="after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9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30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8" accel="4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3" dur="1000" fill="hold"/>
                                            <p:tgtEl>
                                              <p:spTgt spid="18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4" dur="1000" fill="hold"/>
                                            <p:tgtEl>
                                              <p:spTgt spid="18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6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1" presetID="2" presetClass="entr" presetSubtype="8" accel="40000" fill="hold" nodeType="after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43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44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8" accel="4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7" dur="1250" fill="hold"/>
                                            <p:tgtEl>
                                              <p:spTgt spid="18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8" dur="1250" fill="hold"/>
                                            <p:tgtEl>
                                              <p:spTgt spid="18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50" presetID="2" presetClass="entr" presetSubtype="8" accel="40000" fill="hold" nodeType="after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52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53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2" presetClass="entr" presetSubtype="8" accel="4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56" dur="1750" fill="hold"/>
                                            <p:tgtEl>
                                              <p:spTgt spid="18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57" dur="1750" fill="hold"/>
                                            <p:tgtEl>
                                              <p:spTgt spid="18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5" grpId="0" build="p"/>
          <p:bldP spid="186" grpId="0" build="p"/>
          <p:bldP spid="187" grpId="0" build="p"/>
          <p:bldP spid="188" grpId="0" uiExpand="1" build="p"/>
          <p:bldP spid="189" grpId="0" build="p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accel="4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250" fill="hold"/>
                                            <p:tgtEl>
                                              <p:spTgt spid="18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250" fill="hold"/>
                                            <p:tgtEl>
                                              <p:spTgt spid="18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8" presetID="2" presetClass="entr" presetSubtype="8" accel="4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2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2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8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8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8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7" presetID="2" presetClass="entr" presetSubtype="8" accel="4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8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1000" fill="hold"/>
                                            <p:tgtEl>
                                              <p:spTgt spid="18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1000" fill="hold"/>
                                            <p:tgtEl>
                                              <p:spTgt spid="18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6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1" presetID="2" presetClass="entr" presetSubtype="8" accel="4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8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1250" fill="hold"/>
                                            <p:tgtEl>
                                              <p:spTgt spid="18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1250" fill="hold"/>
                                            <p:tgtEl>
                                              <p:spTgt spid="18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50" presetID="2" presetClass="entr" presetSubtype="8" accel="4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2" presetClass="entr" presetSubtype="8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1750" fill="hold"/>
                                            <p:tgtEl>
                                              <p:spTgt spid="18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1750" fill="hold"/>
                                            <p:tgtEl>
                                              <p:spTgt spid="18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5" grpId="0" build="p"/>
          <p:bldP spid="186" grpId="0" build="p"/>
          <p:bldP spid="187" grpId="0" build="p"/>
          <p:bldP spid="188" grpId="0" uiExpand="1" build="p"/>
          <p:bldP spid="189" grpId="0" build="p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6d659f4a-74e1-429b-8e99-f7341535c204">
            <a:hlinkClick r:id="" action="ppaction://media"/>
            <a:extLst>
              <a:ext uri="{FF2B5EF4-FFF2-40B4-BE49-F238E27FC236}">
                <a16:creationId xmlns:a16="http://schemas.microsoft.com/office/drawing/2014/main" id="{5A6BF8A8-8C4A-B3F8-36E6-60F4CFE7C12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99440" y="406400"/>
            <a:ext cx="10993120" cy="5740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318896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4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Airplane Interior Stock Illustrations – 5,385 Airplane Interior Stock  Illustrations, Vectors &amp; Clipart - Dreamstime">
            <a:extLst>
              <a:ext uri="{FF2B5EF4-FFF2-40B4-BE49-F238E27FC236}">
                <a16:creationId xmlns:a16="http://schemas.microsoft.com/office/drawing/2014/main" id="{F9868109-98AC-C2C3-F14E-8A441A41D8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402" y="740407"/>
            <a:ext cx="10569196" cy="6011121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299431B7-67A7-4A1B-5C05-BF58B225CB24}"/>
              </a:ext>
            </a:extLst>
          </p:cNvPr>
          <p:cNvSpPr/>
          <p:nvPr/>
        </p:nvSpPr>
        <p:spPr>
          <a:xfrm>
            <a:off x="7440370" y="2362182"/>
            <a:ext cx="1574800" cy="1198880"/>
          </a:xfrm>
          <a:prstGeom prst="roundRect">
            <a:avLst>
              <a:gd name="adj" fmla="val 50000"/>
            </a:avLst>
          </a:prstGeom>
          <a:solidFill>
            <a:srgbClr val="FEC590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Aisle</a:t>
            </a:r>
            <a:endParaRPr lang="ar-SA" sz="2400" b="1" dirty="0">
              <a:solidFill>
                <a:schemeClr val="tx1"/>
              </a:solidFill>
              <a:latin typeface="MV Boli" panose="02000500030200090000" pitchFamily="2" charset="0"/>
            </a:endParaRPr>
          </a:p>
        </p:txBody>
      </p:sp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97EEA5BC-E67E-CC50-9777-FEC770A11FB9}"/>
              </a:ext>
            </a:extLst>
          </p:cNvPr>
          <p:cNvSpPr/>
          <p:nvPr/>
        </p:nvSpPr>
        <p:spPr>
          <a:xfrm>
            <a:off x="1733632" y="1140750"/>
            <a:ext cx="1574800" cy="1198880"/>
          </a:xfrm>
          <a:prstGeom prst="roundRect">
            <a:avLst>
              <a:gd name="adj" fmla="val 50000"/>
            </a:avLst>
          </a:prstGeom>
          <a:solidFill>
            <a:srgbClr val="FEC590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seat</a:t>
            </a:r>
            <a:endParaRPr lang="ar-SA" sz="2400" b="1" dirty="0">
              <a:solidFill>
                <a:schemeClr val="tx1"/>
              </a:solidFill>
              <a:latin typeface="MV Boli" panose="02000500030200090000" pitchFamily="2" charset="0"/>
            </a:endParaRP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CEACBA7C-1916-916D-0947-BB29D6A2F409}"/>
              </a:ext>
            </a:extLst>
          </p:cNvPr>
          <p:cNvSpPr/>
          <p:nvPr/>
        </p:nvSpPr>
        <p:spPr>
          <a:xfrm>
            <a:off x="7380262" y="789936"/>
            <a:ext cx="1963000" cy="1198880"/>
          </a:xfrm>
          <a:prstGeom prst="roundRect">
            <a:avLst>
              <a:gd name="adj" fmla="val 50000"/>
            </a:avLst>
          </a:prstGeom>
          <a:solidFill>
            <a:srgbClr val="FEC590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/>
            <a:r>
              <a:rPr lang="en-US" sz="2400" b="1" dirty="0">
                <a:solidFill>
                  <a:schemeClr val="tx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attendant</a:t>
            </a:r>
            <a:endParaRPr lang="ar-SA" sz="2400" b="1" dirty="0">
              <a:solidFill>
                <a:schemeClr val="tx1"/>
              </a:solidFill>
              <a:latin typeface="MV Boli" panose="02000500030200090000" pitchFamily="2" charset="0"/>
            </a:endParaRPr>
          </a:p>
        </p:txBody>
      </p:sp>
      <p:pic>
        <p:nvPicPr>
          <p:cNvPr id="2054" name="Picture 6" descr="900+ Plane Interior Clip Art | Royalty Free - GoGraph">
            <a:extLst>
              <a:ext uri="{FF2B5EF4-FFF2-40B4-BE49-F238E27FC236}">
                <a16:creationId xmlns:a16="http://schemas.microsoft.com/office/drawing/2014/main" id="{B0A6EC69-4033-EEC5-11BF-4027262ECA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8866" b="89691" l="40000" r="57917">
                        <a14:foregroundMark x1="50833" y1="29381" x2="50833" y2="29381"/>
                        <a14:foregroundMark x1="54167" y1="85052" x2="54167" y2="85052"/>
                        <a14:foregroundMark x1="53333" y1="89175" x2="53333" y2="89175"/>
                        <a14:foregroundMark x1="46250" y1="89691" x2="46250" y2="89691"/>
                        <a14:foregroundMark x1="55000" y1="36082" x2="55000" y2="36082"/>
                        <a14:foregroundMark x1="55000" y1="36082" x2="55000" y2="36082"/>
                        <a14:foregroundMark x1="45417" y1="36598" x2="45417" y2="365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003" t="25036" r="42038" b="9161"/>
          <a:stretch/>
        </p:blipFill>
        <p:spPr bwMode="auto">
          <a:xfrm>
            <a:off x="5793579" y="740408"/>
            <a:ext cx="934579" cy="3059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Airline Staff Stock Illustrations – 1,132 Airline Staff Stock  Illustrations, Vectors &amp; Clipart - Dreamstime">
            <a:extLst>
              <a:ext uri="{FF2B5EF4-FFF2-40B4-BE49-F238E27FC236}">
                <a16:creationId xmlns:a16="http://schemas.microsoft.com/office/drawing/2014/main" id="{0B89162F-145C-13C2-1131-712C53D1E8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00" r="38867"/>
          <a:stretch/>
        </p:blipFill>
        <p:spPr bwMode="auto">
          <a:xfrm>
            <a:off x="-1554480" y="1393983"/>
            <a:ext cx="1239520" cy="336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رابط كسهم مستقيم 5">
            <a:extLst>
              <a:ext uri="{FF2B5EF4-FFF2-40B4-BE49-F238E27FC236}">
                <a16:creationId xmlns:a16="http://schemas.microsoft.com/office/drawing/2014/main" id="{F3DAA831-8A17-9A3B-27F4-37FAC61F7029}"/>
              </a:ext>
            </a:extLst>
          </p:cNvPr>
          <p:cNvCxnSpPr>
            <a:cxnSpLocks/>
          </p:cNvCxnSpPr>
          <p:nvPr/>
        </p:nvCxnSpPr>
        <p:spPr>
          <a:xfrm flipH="1">
            <a:off x="6585217" y="3429000"/>
            <a:ext cx="1075423" cy="1021080"/>
          </a:xfrm>
          <a:prstGeom prst="straightConnector1">
            <a:avLst/>
          </a:prstGeom>
          <a:ln w="38100">
            <a:solidFill>
              <a:srgbClr val="FFFF00"/>
            </a:solidFill>
            <a:headEnd type="diamond" w="med" len="med"/>
            <a:tailEnd type="triangle" w="med" len="med"/>
          </a:ln>
          <a:effectLst>
            <a:innerShdw blurRad="114300">
              <a:prstClr val="black"/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رابط كسهم مستقيم 9">
            <a:extLst>
              <a:ext uri="{FF2B5EF4-FFF2-40B4-BE49-F238E27FC236}">
                <a16:creationId xmlns:a16="http://schemas.microsoft.com/office/drawing/2014/main" id="{A22E9AAC-3E27-3CFC-AB42-7A6239386D65}"/>
              </a:ext>
            </a:extLst>
          </p:cNvPr>
          <p:cNvCxnSpPr>
            <a:cxnSpLocks/>
          </p:cNvCxnSpPr>
          <p:nvPr/>
        </p:nvCxnSpPr>
        <p:spPr>
          <a:xfrm>
            <a:off x="2505978" y="2270408"/>
            <a:ext cx="0" cy="1529432"/>
          </a:xfrm>
          <a:prstGeom prst="straightConnector1">
            <a:avLst/>
          </a:prstGeom>
          <a:ln w="38100">
            <a:solidFill>
              <a:srgbClr val="FFFF00"/>
            </a:solidFill>
            <a:headEnd type="diamond" w="med" len="med"/>
            <a:tailEnd type="triangle" w="med" len="med"/>
          </a:ln>
          <a:effectLst>
            <a:innerShdw blurRad="114300">
              <a:prstClr val="black"/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رابط كسهم مستقيم 7">
            <a:extLst>
              <a:ext uri="{FF2B5EF4-FFF2-40B4-BE49-F238E27FC236}">
                <a16:creationId xmlns:a16="http://schemas.microsoft.com/office/drawing/2014/main" id="{5ED92FD2-63DF-6BA4-DA32-532D92674B15}"/>
              </a:ext>
            </a:extLst>
          </p:cNvPr>
          <p:cNvCxnSpPr>
            <a:cxnSpLocks/>
          </p:cNvCxnSpPr>
          <p:nvPr/>
        </p:nvCxnSpPr>
        <p:spPr>
          <a:xfrm flipH="1">
            <a:off x="6451340" y="1740190"/>
            <a:ext cx="1182714" cy="945849"/>
          </a:xfrm>
          <a:prstGeom prst="straightConnector1">
            <a:avLst/>
          </a:prstGeom>
          <a:ln w="38100">
            <a:solidFill>
              <a:srgbClr val="FFFF00"/>
            </a:solidFill>
            <a:headEnd type="diamond" w="med" len="med"/>
            <a:tailEnd type="triangle" w="med" len="med"/>
          </a:ln>
          <a:effectLst>
            <a:innerShdw blurRad="114300">
              <a:prstClr val="black"/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8" name="Picture 10" descr="33,111 Airplane Passenger Illustrations &amp; Clip Art - iStock">
            <a:extLst>
              <a:ext uri="{FF2B5EF4-FFF2-40B4-BE49-F238E27FC236}">
                <a16:creationId xmlns:a16="http://schemas.microsoft.com/office/drawing/2014/main" id="{C44E892E-1F4C-67A6-9A42-E278AF2D60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961" b="98438" l="63889" r="95752">
                        <a14:foregroundMark x1="81337" y1="35347" x2="81209" y2="58398"/>
                        <a14:foregroundMark x1="81356" y1="31836" x2="81346" y2="33607"/>
                        <a14:foregroundMark x1="81367" y1="29883" x2="81356" y2="31836"/>
                        <a14:foregroundMark x1="81370" y1="29297" x2="81367" y2="29883"/>
                        <a14:foregroundMark x1="81373" y1="28711" x2="81370" y2="29297"/>
                        <a14:foregroundMark x1="86033" y1="37922" x2="74020" y2="75391"/>
                        <a14:foregroundMark x1="71635" y1="38758" x2="81046" y2="68359"/>
                        <a14:foregroundMark x1="81046" y1="68359" x2="81046" y2="68359"/>
                        <a14:foregroundMark x1="76260" y1="36719" x2="76797" y2="64453"/>
                        <a14:foregroundMark x1="76250" y1="36210" x2="76260" y2="36719"/>
                        <a14:foregroundMark x1="76063" y1="26563" x2="76077" y2="27293"/>
                        <a14:foregroundMark x1="76055" y1="26172" x2="76063" y2="26563"/>
                        <a14:foregroundMark x1="75980" y1="22266" x2="76055" y2="26172"/>
                        <a14:foregroundMark x1="85388" y1="40644" x2="87745" y2="55664"/>
                        <a14:foregroundMark x1="85099" y1="38799" x2="85344" y2="40363"/>
                        <a14:foregroundMark x1="84967" y1="37955" x2="85052" y2="38495"/>
                        <a14:foregroundMark x1="83701" y1="29883" x2="84007" y2="31836"/>
                        <a14:foregroundMark x1="83724" y1="30030" x2="83701" y2="29883"/>
                        <a14:foregroundMark x1="83333" y1="27539" x2="83446" y2="28261"/>
                        <a14:foregroundMark x1="71522" y1="38670" x2="70261" y2="46875"/>
                        <a14:foregroundMark x1="76664" y1="31509" x2="79902" y2="36523"/>
                        <a14:foregroundMark x1="73469" y1="26563" x2="74139" y2="27600"/>
                        <a14:foregroundMark x1="73342" y1="26367" x2="73469" y2="26563"/>
                        <a14:foregroundMark x1="73216" y1="26172" x2="73342" y2="26367"/>
                        <a14:foregroundMark x1="72712" y1="25391" x2="73216" y2="26172"/>
                        <a14:foregroundMark x1="93791" y1="48633" x2="93791" y2="48633"/>
                        <a14:foregroundMark x1="83364" y1="82375" x2="83208" y2="83470"/>
                        <a14:foregroundMark x1="89216" y1="41406" x2="83385" y2="82231"/>
                        <a14:foregroundMark x1="67284" y1="68555" x2="67157" y2="70508"/>
                        <a14:foregroundMark x1="67625" y1="63288" x2="67284" y2="68555"/>
                        <a14:foregroundMark x1="68627" y1="47852" x2="67900" y2="59060"/>
                        <a14:foregroundMark x1="72222" y1="50977" x2="73203" y2="65039"/>
                        <a14:foregroundMark x1="89869" y1="45313" x2="87418" y2="91211"/>
                        <a14:foregroundMark x1="87418" y1="91211" x2="84150" y2="97070"/>
                        <a14:foregroundMark x1="73856" y1="98047" x2="73856" y2="98047"/>
                        <a14:foregroundMark x1="73039" y1="98438" x2="73039" y2="98438"/>
                        <a14:backgroundMark x1="86601" y1="33398" x2="86601" y2="33398"/>
                        <a14:backgroundMark x1="85131" y1="29883" x2="85131" y2="29883"/>
                        <a14:backgroundMark x1="83170" y1="31836" x2="83170" y2="31836"/>
                        <a14:backgroundMark x1="84314" y1="31641" x2="86438" y2="35742"/>
                        <a14:backgroundMark x1="83824" y1="31641" x2="83660" y2="27930"/>
                        <a14:backgroundMark x1="86438" y1="36133" x2="86438" y2="36719"/>
                        <a14:backgroundMark x1="73039" y1="36719" x2="73039" y2="36719"/>
                        <a14:backgroundMark x1="72059" y1="27930" x2="73039" y2="36719"/>
                        <a14:backgroundMark x1="73039" y1="36719" x2="67810" y2="32617"/>
                        <a14:backgroundMark x1="86111" y1="37500" x2="86275" y2="37695"/>
                        <a14:backgroundMark x1="83660" y1="29883" x2="83660" y2="29883"/>
                        <a14:backgroundMark x1="71569" y1="26367" x2="71569" y2="26367"/>
                        <a14:backgroundMark x1="72222" y1="26563" x2="72222" y2="26563"/>
                        <a14:backgroundMark x1="94444" y1="60742" x2="94444" y2="85156"/>
                        <a14:backgroundMark x1="64216" y1="58203" x2="61928" y2="72070"/>
                        <a14:backgroundMark x1="66503" y1="83398" x2="66503" y2="99414"/>
                        <a14:backgroundMark x1="80556" y1="83203" x2="79412" y2="99414"/>
                        <a14:backgroundMark x1="79412" y1="99414" x2="79412" y2="99414"/>
                        <a14:backgroundMark x1="65850" y1="83008" x2="66503" y2="98828"/>
                        <a14:backgroundMark x1="67484" y1="82617" x2="65523" y2="97070"/>
                        <a14:backgroundMark x1="66830" y1="68555" x2="66830" y2="68555"/>
                        <a14:backgroundMark x1="70098" y1="89258" x2="70098" y2="85938"/>
                        <a14:backgroundMark x1="83660" y1="83398" x2="83497" y2="82617"/>
                        <a14:backgroundMark x1="82680" y1="29297" x2="82680" y2="29297"/>
                        <a14:backgroundMark x1="82680" y1="30664" x2="83987" y2="27930"/>
                        <a14:backgroundMark x1="86438" y1="36914" x2="88235" y2="33008"/>
                        <a14:backgroundMark x1="84150" y1="36914" x2="85294" y2="37500"/>
                        <a14:backgroundMark x1="83170" y1="28906" x2="82843" y2="25781"/>
                        <a14:backgroundMark x1="93627" y1="49023" x2="94608" y2="50586"/>
                        <a14:backgroundMark x1="72549" y1="26172" x2="72549" y2="261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595" t="17495" r="4599"/>
          <a:stretch/>
        </p:blipFill>
        <p:spPr bwMode="auto">
          <a:xfrm>
            <a:off x="4056139" y="3237194"/>
            <a:ext cx="978919" cy="3514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C38EA7B7-24FC-6DE1-2A78-0FBB897A326F}"/>
              </a:ext>
            </a:extLst>
          </p:cNvPr>
          <p:cNvSpPr/>
          <p:nvPr/>
        </p:nvSpPr>
        <p:spPr>
          <a:xfrm>
            <a:off x="3681884" y="1613674"/>
            <a:ext cx="1967001" cy="1198880"/>
          </a:xfrm>
          <a:prstGeom prst="roundRect">
            <a:avLst>
              <a:gd name="adj" fmla="val 50000"/>
            </a:avLst>
          </a:prstGeom>
          <a:solidFill>
            <a:srgbClr val="FEC590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/>
            <a:r>
              <a:rPr lang="en-US" sz="2400" b="1" dirty="0">
                <a:solidFill>
                  <a:schemeClr val="tx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Passenger</a:t>
            </a:r>
            <a:endParaRPr lang="ar-SA" sz="2400" b="1" dirty="0">
              <a:solidFill>
                <a:schemeClr val="tx1"/>
              </a:solidFill>
              <a:latin typeface="MV Boli" panose="02000500030200090000" pitchFamily="2" charset="0"/>
            </a:endParaRPr>
          </a:p>
        </p:txBody>
      </p:sp>
      <p:cxnSp>
        <p:nvCxnSpPr>
          <p:cNvPr id="15" name="رابط كسهم مستقيم 14">
            <a:extLst>
              <a:ext uri="{FF2B5EF4-FFF2-40B4-BE49-F238E27FC236}">
                <a16:creationId xmlns:a16="http://schemas.microsoft.com/office/drawing/2014/main" id="{56022166-B162-1CB7-E98B-472765647FD1}"/>
              </a:ext>
            </a:extLst>
          </p:cNvPr>
          <p:cNvCxnSpPr>
            <a:cxnSpLocks/>
          </p:cNvCxnSpPr>
          <p:nvPr/>
        </p:nvCxnSpPr>
        <p:spPr>
          <a:xfrm>
            <a:off x="4199079" y="2796346"/>
            <a:ext cx="0" cy="1529432"/>
          </a:xfrm>
          <a:prstGeom prst="straightConnector1">
            <a:avLst/>
          </a:prstGeom>
          <a:ln w="38100">
            <a:solidFill>
              <a:srgbClr val="FFFF00"/>
            </a:solidFill>
            <a:headEnd type="diamond" w="med" len="med"/>
            <a:tailEnd type="triangle" w="med" len="med"/>
          </a:ln>
          <a:effectLst>
            <a:innerShdw blurRad="114300">
              <a:prstClr val="black"/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مجموعة 15">
            <a:extLst>
              <a:ext uri="{FF2B5EF4-FFF2-40B4-BE49-F238E27FC236}">
                <a16:creationId xmlns:a16="http://schemas.microsoft.com/office/drawing/2014/main" id="{D61AA553-6B67-D0C2-022C-F60D14C2DBA8}"/>
              </a:ext>
            </a:extLst>
          </p:cNvPr>
          <p:cNvGrpSpPr/>
          <p:nvPr/>
        </p:nvGrpSpPr>
        <p:grpSpPr>
          <a:xfrm>
            <a:off x="7692" y="-18178"/>
            <a:ext cx="3361372" cy="1000370"/>
            <a:chOff x="114780" y="306888"/>
            <a:chExt cx="3361372" cy="1000370"/>
          </a:xfrm>
        </p:grpSpPr>
        <p:sp>
          <p:nvSpPr>
            <p:cNvPr id="17" name="مستطيل: زوايا مستديرة 16">
              <a:extLst>
                <a:ext uri="{FF2B5EF4-FFF2-40B4-BE49-F238E27FC236}">
                  <a16:creationId xmlns:a16="http://schemas.microsoft.com/office/drawing/2014/main" id="{D368FEB7-2497-037D-A43C-1A599B5044BB}"/>
                </a:ext>
              </a:extLst>
            </p:cNvPr>
            <p:cNvSpPr/>
            <p:nvPr/>
          </p:nvSpPr>
          <p:spPr>
            <a:xfrm>
              <a:off x="483570" y="496233"/>
              <a:ext cx="2992582" cy="621679"/>
            </a:xfrm>
            <a:prstGeom prst="roundRect">
              <a:avLst>
                <a:gd name="adj" fmla="val 46381"/>
              </a:avLst>
            </a:prstGeom>
            <a:solidFill>
              <a:srgbClr val="EAF2D7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r>
                <a:rPr lang="en-US" sz="3200" dirty="0">
                  <a:solidFill>
                    <a:srgbClr val="C00000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Warm Up </a:t>
              </a:r>
              <a:endParaRPr lang="ar-SA" sz="1200" dirty="0">
                <a:solidFill>
                  <a:srgbClr val="C00000"/>
                </a:solidFill>
                <a:latin typeface="MV Boli" panose="02000500030200090000" pitchFamily="2" charset="0"/>
              </a:endParaRPr>
            </a:p>
          </p:txBody>
        </p:sp>
        <p:pic>
          <p:nvPicPr>
            <p:cNvPr id="18" name="Picture 12" descr="Earth illustration, Geographic Information System GIS Day Geographic data  and information Geography Map, Earth In, globe, world png | PNGEgg">
              <a:extLst>
                <a:ext uri="{FF2B5EF4-FFF2-40B4-BE49-F238E27FC236}">
                  <a16:creationId xmlns:a16="http://schemas.microsoft.com/office/drawing/2014/main" id="{183CB089-C7E8-ABEA-37E3-F6CCBB07D4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E6E6E6"/>
                </a:clrFrom>
                <a:clrTo>
                  <a:srgbClr val="E6E6E6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3093" b="96564" l="4000" r="99000">
                          <a14:foregroundMark x1="90889" y1="31959" x2="90889" y2="31959"/>
                          <a14:foregroundMark x1="95667" y1="28408" x2="95667" y2="28408"/>
                          <a14:foregroundMark x1="32000" y1="4124" x2="41444" y2="28408"/>
                          <a14:foregroundMark x1="13111" y1="91523" x2="24222" y2="76289"/>
                          <a14:foregroundMark x1="24222" y1="76289" x2="25667" y2="75258"/>
                          <a14:foregroundMark x1="4000" y1="36884" x2="4000" y2="36884"/>
                          <a14:foregroundMark x1="53000" y1="5269" x2="53000" y2="5269"/>
                          <a14:foregroundMark x1="15444" y1="24628" x2="15444" y2="24628"/>
                          <a14:foregroundMark x1="95889" y1="34593" x2="95889" y2="34593"/>
                          <a14:foregroundMark x1="99222" y1="28866" x2="99222" y2="28866"/>
                          <a14:foregroundMark x1="14000" y1="92554" x2="14000" y2="92554"/>
                          <a14:foregroundMark x1="47333" y1="96678" x2="47333" y2="96678"/>
                          <a14:foregroundMark x1="82222" y1="75143" x2="79889" y2="79152"/>
                          <a14:foregroundMark x1="43222" y1="95876" x2="51667" y2="94616"/>
                          <a14:foregroundMark x1="34111" y1="92211" x2="36889" y2="92211"/>
                          <a14:foregroundMark x1="55333" y1="88660" x2="61333" y2="85796"/>
                          <a14:foregroundMark x1="70556" y1="82474" x2="72333" y2="84536"/>
                          <a14:foregroundMark x1="78222" y1="63918" x2="79889" y2="65636"/>
                          <a14:foregroundMark x1="82667" y1="62085" x2="79333" y2="65636"/>
                          <a14:foregroundMark x1="39778" y1="3093" x2="42333" y2="7216"/>
                          <a14:foregroundMark x1="78111" y1="23597" x2="78111" y2="23597"/>
                          <a14:foregroundMark x1="72111" y1="15006" x2="72111" y2="15006"/>
                          <a14:foregroundMark x1="54222" y1="4696" x2="52333" y2="5269"/>
                          <a14:foregroundMark x1="54333" y1="5384" x2="55111" y2="6186"/>
                          <a14:foregroundMark x1="58889" y1="6873" x2="59333" y2="6644"/>
                          <a14:foregroundMark x1="9000" y1="30355" x2="11111" y2="26002"/>
                          <a14:foregroundMark x1="4444" y1="44215" x2="5444" y2="4032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780" y="306888"/>
              <a:ext cx="1031400" cy="10003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0765451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75;p37">
            <a:extLst>
              <a:ext uri="{FF2B5EF4-FFF2-40B4-BE49-F238E27FC236}">
                <a16:creationId xmlns:a16="http://schemas.microsoft.com/office/drawing/2014/main" id="{96683295-15DB-8BB1-0F7F-88B4320FD419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-114476" y="4812638"/>
            <a:ext cx="3308613" cy="173221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70BAF576-F6F1-AB8D-5BD7-61BBD7C58D3A}"/>
              </a:ext>
            </a:extLst>
          </p:cNvPr>
          <p:cNvGrpSpPr/>
          <p:nvPr/>
        </p:nvGrpSpPr>
        <p:grpSpPr>
          <a:xfrm>
            <a:off x="7692" y="-18178"/>
            <a:ext cx="3361372" cy="1000370"/>
            <a:chOff x="114780" y="306888"/>
            <a:chExt cx="3361372" cy="1000370"/>
          </a:xfrm>
        </p:grpSpPr>
        <p:sp>
          <p:nvSpPr>
            <p:cNvPr id="3" name="مستطيل: زوايا مستديرة 2">
              <a:extLst>
                <a:ext uri="{FF2B5EF4-FFF2-40B4-BE49-F238E27FC236}">
                  <a16:creationId xmlns:a16="http://schemas.microsoft.com/office/drawing/2014/main" id="{DBEBB197-ECBC-87FE-8038-5517DF9193B6}"/>
                </a:ext>
              </a:extLst>
            </p:cNvPr>
            <p:cNvSpPr/>
            <p:nvPr/>
          </p:nvSpPr>
          <p:spPr>
            <a:xfrm>
              <a:off x="483570" y="496233"/>
              <a:ext cx="2992582" cy="621679"/>
            </a:xfrm>
            <a:prstGeom prst="roundRect">
              <a:avLst>
                <a:gd name="adj" fmla="val 46381"/>
              </a:avLst>
            </a:prstGeom>
            <a:solidFill>
              <a:srgbClr val="EAF2D7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r>
                <a:rPr lang="en-US" sz="3200" dirty="0">
                  <a:solidFill>
                    <a:srgbClr val="C00000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Warm Up </a:t>
              </a:r>
              <a:endParaRPr lang="ar-SA" sz="1200" dirty="0">
                <a:solidFill>
                  <a:srgbClr val="C00000"/>
                </a:solidFill>
                <a:latin typeface="MV Boli" panose="02000500030200090000" pitchFamily="2" charset="0"/>
              </a:endParaRPr>
            </a:p>
          </p:txBody>
        </p:sp>
        <p:pic>
          <p:nvPicPr>
            <p:cNvPr id="4" name="Picture 12" descr="Earth illustration, Geographic Information System GIS Day Geographic data  and information Geography Map, Earth In, globe, world png | PNGEgg">
              <a:extLst>
                <a:ext uri="{FF2B5EF4-FFF2-40B4-BE49-F238E27FC236}">
                  <a16:creationId xmlns:a16="http://schemas.microsoft.com/office/drawing/2014/main" id="{AB3433E2-19E1-32B6-C32D-CA6CBEBD0A8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E6E6E6"/>
                </a:clrFrom>
                <a:clrTo>
                  <a:srgbClr val="E6E6E6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093" b="96564" l="4000" r="99000">
                          <a14:foregroundMark x1="90889" y1="31959" x2="90889" y2="31959"/>
                          <a14:foregroundMark x1="95667" y1="28408" x2="95667" y2="28408"/>
                          <a14:foregroundMark x1="32000" y1="4124" x2="41444" y2="28408"/>
                          <a14:foregroundMark x1="13111" y1="91523" x2="24222" y2="76289"/>
                          <a14:foregroundMark x1="24222" y1="76289" x2="25667" y2="75258"/>
                          <a14:foregroundMark x1="4000" y1="36884" x2="4000" y2="36884"/>
                          <a14:foregroundMark x1="53000" y1="5269" x2="53000" y2="5269"/>
                          <a14:foregroundMark x1="15444" y1="24628" x2="15444" y2="24628"/>
                          <a14:foregroundMark x1="95889" y1="34593" x2="95889" y2="34593"/>
                          <a14:foregroundMark x1="99222" y1="28866" x2="99222" y2="28866"/>
                          <a14:foregroundMark x1="14000" y1="92554" x2="14000" y2="92554"/>
                          <a14:foregroundMark x1="47333" y1="96678" x2="47333" y2="96678"/>
                          <a14:foregroundMark x1="82222" y1="75143" x2="79889" y2="79152"/>
                          <a14:foregroundMark x1="43222" y1="95876" x2="51667" y2="94616"/>
                          <a14:foregroundMark x1="34111" y1="92211" x2="36889" y2="92211"/>
                          <a14:foregroundMark x1="55333" y1="88660" x2="61333" y2="85796"/>
                          <a14:foregroundMark x1="70556" y1="82474" x2="72333" y2="84536"/>
                          <a14:foregroundMark x1="78222" y1="63918" x2="79889" y2="65636"/>
                          <a14:foregroundMark x1="82667" y1="62085" x2="79333" y2="65636"/>
                          <a14:foregroundMark x1="39778" y1="3093" x2="42333" y2="7216"/>
                          <a14:foregroundMark x1="78111" y1="23597" x2="78111" y2="23597"/>
                          <a14:foregroundMark x1="72111" y1="15006" x2="72111" y2="15006"/>
                          <a14:foregroundMark x1="54222" y1="4696" x2="52333" y2="5269"/>
                          <a14:foregroundMark x1="54333" y1="5384" x2="55111" y2="6186"/>
                          <a14:foregroundMark x1="58889" y1="6873" x2="59333" y2="6644"/>
                          <a14:foregroundMark x1="9000" y1="30355" x2="11111" y2="26002"/>
                          <a14:foregroundMark x1="4444" y1="44215" x2="5444" y2="4032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780" y="306888"/>
              <a:ext cx="1031400" cy="10003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مربع نص 5">
            <a:extLst>
              <a:ext uri="{FF2B5EF4-FFF2-40B4-BE49-F238E27FC236}">
                <a16:creationId xmlns:a16="http://schemas.microsoft.com/office/drawing/2014/main" id="{95D65E12-72FE-0E09-EACA-7C12BF97DA88}"/>
              </a:ext>
            </a:extLst>
          </p:cNvPr>
          <p:cNvSpPr txBox="1"/>
          <p:nvPr/>
        </p:nvSpPr>
        <p:spPr>
          <a:xfrm>
            <a:off x="145128" y="1488556"/>
            <a:ext cx="582387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1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What do you do when you board a plane? </a:t>
            </a:r>
            <a:endParaRPr lang="ar-SA" sz="2400" dirty="0">
              <a:latin typeface="MV Boli" panose="02000500030200090000" pitchFamily="2" charset="0"/>
            </a:endParaRPr>
          </a:p>
        </p:txBody>
      </p:sp>
      <p:pic>
        <p:nvPicPr>
          <p:cNvPr id="1030" name="Picture 6" descr="Travel | Baamboozle - Baamboozle | The Most Fun Classroom Games!">
            <a:extLst>
              <a:ext uri="{FF2B5EF4-FFF2-40B4-BE49-F238E27FC236}">
                <a16:creationId xmlns:a16="http://schemas.microsoft.com/office/drawing/2014/main" id="{06BE8C3F-E882-C07D-0E6B-593073F9F0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DBE0E6"/>
              </a:clrFrom>
              <a:clrTo>
                <a:srgbClr val="DBE0E6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00" t="14985" r="2533" b="12959"/>
          <a:stretch/>
        </p:blipFill>
        <p:spPr bwMode="auto">
          <a:xfrm>
            <a:off x="5140961" y="2209800"/>
            <a:ext cx="6888480" cy="353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Travel | Baamboozle - Baamboozle | The Most Fun Classroom Games!">
            <a:extLst>
              <a:ext uri="{FF2B5EF4-FFF2-40B4-BE49-F238E27FC236}">
                <a16:creationId xmlns:a16="http://schemas.microsoft.com/office/drawing/2014/main" id="{B02D7582-37E0-B772-F3FE-F23C6DE7E3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clrChange>
              <a:clrFrom>
                <a:srgbClr val="DBE0E6"/>
              </a:clrFrom>
              <a:clrTo>
                <a:srgbClr val="DBE0E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0" t="14985" r="2533" b="12959"/>
          <a:stretch/>
        </p:blipFill>
        <p:spPr bwMode="auto">
          <a:xfrm rot="20942679">
            <a:off x="5273040" y="2206082"/>
            <a:ext cx="6888480" cy="353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71969BFC-3EE0-632D-7400-17963AC8D211}"/>
              </a:ext>
            </a:extLst>
          </p:cNvPr>
          <p:cNvSpPr txBox="1"/>
          <p:nvPr/>
        </p:nvSpPr>
        <p:spPr>
          <a:xfrm>
            <a:off x="276243" y="2723482"/>
            <a:ext cx="519914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1" u="none" strike="noStrike" baseline="0" dirty="0">
                <a:solidFill>
                  <a:schemeClr val="accent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Do you have to sit in your assigned seat? 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FE1139D8-9955-5AEA-82FA-9E5BC83C50E1}"/>
              </a:ext>
            </a:extLst>
          </p:cNvPr>
          <p:cNvSpPr txBox="1"/>
          <p:nvPr/>
        </p:nvSpPr>
        <p:spPr>
          <a:xfrm>
            <a:off x="145128" y="3954242"/>
            <a:ext cx="434190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1" u="none" strike="noStrike" baseline="0" dirty="0">
                <a:solidFill>
                  <a:schemeClr val="accent4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Where do you like to sit—by a window or on the aisle?</a:t>
            </a:r>
            <a:endParaRPr lang="ar-SA" sz="2400" dirty="0">
              <a:solidFill>
                <a:schemeClr val="accent4"/>
              </a:solidFill>
              <a:latin typeface="MV Boli" panose="02000500030200090000" pitchFamily="2" charset="0"/>
            </a:endParaRPr>
          </a:p>
        </p:txBody>
      </p:sp>
      <p:sp>
        <p:nvSpPr>
          <p:cNvPr id="13" name="مستطيل: زوايا مستديرة 12">
            <a:extLst>
              <a:ext uri="{FF2B5EF4-FFF2-40B4-BE49-F238E27FC236}">
                <a16:creationId xmlns:a16="http://schemas.microsoft.com/office/drawing/2014/main" id="{B5D1BEE8-6118-B868-70AE-3902B34807DB}"/>
              </a:ext>
            </a:extLst>
          </p:cNvPr>
          <p:cNvSpPr/>
          <p:nvPr/>
        </p:nvSpPr>
        <p:spPr>
          <a:xfrm>
            <a:off x="8004060" y="232806"/>
            <a:ext cx="2524852" cy="1198880"/>
          </a:xfrm>
          <a:prstGeom prst="roundRect">
            <a:avLst>
              <a:gd name="adj" fmla="val 50000"/>
            </a:avLst>
          </a:prstGeom>
          <a:solidFill>
            <a:srgbClr val="FEC590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Boarding pass</a:t>
            </a:r>
            <a:endParaRPr lang="ar-SA" sz="2400" b="1" dirty="0">
              <a:solidFill>
                <a:schemeClr val="tx1"/>
              </a:solidFill>
              <a:latin typeface="MV Boli" panose="02000500030200090000" pitchFamily="2" charset="0"/>
            </a:endParaRPr>
          </a:p>
        </p:txBody>
      </p:sp>
      <p:cxnSp>
        <p:nvCxnSpPr>
          <p:cNvPr id="14" name="رابط كسهم مستقيم 13">
            <a:extLst>
              <a:ext uri="{FF2B5EF4-FFF2-40B4-BE49-F238E27FC236}">
                <a16:creationId xmlns:a16="http://schemas.microsoft.com/office/drawing/2014/main" id="{DFA86B7E-291E-E490-DDAF-7585BE03F894}"/>
              </a:ext>
            </a:extLst>
          </p:cNvPr>
          <p:cNvCxnSpPr>
            <a:cxnSpLocks/>
            <a:stCxn id="13" idx="2"/>
          </p:cNvCxnSpPr>
          <p:nvPr/>
        </p:nvCxnSpPr>
        <p:spPr>
          <a:xfrm flipH="1">
            <a:off x="8948298" y="1431686"/>
            <a:ext cx="318188" cy="1707294"/>
          </a:xfrm>
          <a:prstGeom prst="straightConnector1">
            <a:avLst/>
          </a:prstGeom>
          <a:ln w="38100">
            <a:solidFill>
              <a:srgbClr val="FFFF00"/>
            </a:solidFill>
            <a:headEnd type="diamond" w="med" len="med"/>
            <a:tailEnd type="triangle" w="med" len="med"/>
          </a:ln>
          <a:effectLst>
            <a:innerShdw blurRad="114300">
              <a:prstClr val="black"/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937690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A5CB1A5C-6679-4B37-AD8F-3B3AA56AEF4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85" t="19308" r="26265" b="12655"/>
          <a:stretch/>
        </p:blipFill>
        <p:spPr>
          <a:xfrm>
            <a:off x="3547432" y="343166"/>
            <a:ext cx="8449937" cy="6514834"/>
          </a:xfrm>
          <a:custGeom>
            <a:avLst/>
            <a:gdLst>
              <a:gd name="connsiteX0" fmla="*/ 0 w 8449937"/>
              <a:gd name="connsiteY0" fmla="*/ 0 h 6514834"/>
              <a:gd name="connsiteX1" fmla="*/ 8449937 w 8449937"/>
              <a:gd name="connsiteY1" fmla="*/ 0 h 6514834"/>
              <a:gd name="connsiteX2" fmla="*/ 8449937 w 8449937"/>
              <a:gd name="connsiteY2" fmla="*/ 5215665 h 6514834"/>
              <a:gd name="connsiteX3" fmla="*/ 4726236 w 8449937"/>
              <a:gd name="connsiteY3" fmla="*/ 5215665 h 6514834"/>
              <a:gd name="connsiteX4" fmla="*/ 4726236 w 8449937"/>
              <a:gd name="connsiteY4" fmla="*/ 6514834 h 6514834"/>
              <a:gd name="connsiteX5" fmla="*/ 0 w 8449937"/>
              <a:gd name="connsiteY5" fmla="*/ 6514834 h 6514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9937" h="6514834">
                <a:moveTo>
                  <a:pt x="0" y="0"/>
                </a:moveTo>
                <a:lnTo>
                  <a:pt x="8449937" y="0"/>
                </a:lnTo>
                <a:lnTo>
                  <a:pt x="8449937" y="5215665"/>
                </a:lnTo>
                <a:lnTo>
                  <a:pt x="4726236" y="5215665"/>
                </a:lnTo>
                <a:lnTo>
                  <a:pt x="4726236" y="6514834"/>
                </a:lnTo>
                <a:lnTo>
                  <a:pt x="0" y="6514834"/>
                </a:lnTo>
                <a:close/>
              </a:path>
            </a:pathLst>
          </a:custGeom>
        </p:spPr>
      </p:pic>
      <p:sp>
        <p:nvSpPr>
          <p:cNvPr id="14" name="مستطيل 13">
            <a:extLst>
              <a:ext uri="{FF2B5EF4-FFF2-40B4-BE49-F238E27FC236}">
                <a16:creationId xmlns:a16="http://schemas.microsoft.com/office/drawing/2014/main" id="{C0FE4145-6BE0-00C2-8E4B-C33953D2FD9A}"/>
              </a:ext>
            </a:extLst>
          </p:cNvPr>
          <p:cNvSpPr/>
          <p:nvPr/>
        </p:nvSpPr>
        <p:spPr>
          <a:xfrm>
            <a:off x="55084" y="44067"/>
            <a:ext cx="12081831" cy="6769865"/>
          </a:xfrm>
          <a:prstGeom prst="rect">
            <a:avLst/>
          </a:prstGeom>
          <a:solidFill>
            <a:schemeClr val="bg1">
              <a:lumMod val="9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8" name="MG Bk 3 F-SA_'17_1-18">
            <a:hlinkClick r:id="" action="ppaction://media"/>
            <a:extLst>
              <a:ext uri="{FF2B5EF4-FFF2-40B4-BE49-F238E27FC236}">
                <a16:creationId xmlns:a16="http://schemas.microsoft.com/office/drawing/2014/main" id="{BA6AF6C7-B9A2-76A6-5E18-8ACE7EBBAB8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166033" y="348785"/>
            <a:ext cx="357050" cy="357050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32277B9F-154F-93AA-468C-1BB1B13A1A6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4" t="1111" b="-1"/>
          <a:stretch/>
        </p:blipFill>
        <p:spPr>
          <a:xfrm>
            <a:off x="376482" y="3267323"/>
            <a:ext cx="2472928" cy="2508372"/>
          </a:xfrm>
          <a:prstGeom prst="rect">
            <a:avLst/>
          </a:prstGeom>
        </p:spPr>
      </p:pic>
      <p:grpSp>
        <p:nvGrpSpPr>
          <p:cNvPr id="11" name="مجموعة 10">
            <a:extLst>
              <a:ext uri="{FF2B5EF4-FFF2-40B4-BE49-F238E27FC236}">
                <a16:creationId xmlns:a16="http://schemas.microsoft.com/office/drawing/2014/main" id="{3DE6BF53-5665-E9B3-1407-0A24CD16D7D0}"/>
              </a:ext>
            </a:extLst>
          </p:cNvPr>
          <p:cNvGrpSpPr/>
          <p:nvPr/>
        </p:nvGrpSpPr>
        <p:grpSpPr>
          <a:xfrm>
            <a:off x="4704090" y="2472697"/>
            <a:ext cx="3165166" cy="1000370"/>
            <a:chOff x="114780" y="306888"/>
            <a:chExt cx="3361372" cy="1000370"/>
          </a:xfrm>
        </p:grpSpPr>
        <p:sp>
          <p:nvSpPr>
            <p:cNvPr id="12" name="مستطيل: زوايا مستديرة 11">
              <a:extLst>
                <a:ext uri="{FF2B5EF4-FFF2-40B4-BE49-F238E27FC236}">
                  <a16:creationId xmlns:a16="http://schemas.microsoft.com/office/drawing/2014/main" id="{159B66E4-1098-E5FC-D68F-CA32C2F79B0B}"/>
                </a:ext>
              </a:extLst>
            </p:cNvPr>
            <p:cNvSpPr/>
            <p:nvPr/>
          </p:nvSpPr>
          <p:spPr>
            <a:xfrm>
              <a:off x="483570" y="496233"/>
              <a:ext cx="2992582" cy="621679"/>
            </a:xfrm>
            <a:prstGeom prst="roundRect">
              <a:avLst>
                <a:gd name="adj" fmla="val 46381"/>
              </a:avLst>
            </a:prstGeom>
            <a:solidFill>
              <a:srgbClr val="EAF2D7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4000" dirty="0">
                  <a:solidFill>
                    <a:srgbClr val="C00000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Listen </a:t>
              </a:r>
              <a:endParaRPr lang="ar-SA" sz="1600" dirty="0">
                <a:solidFill>
                  <a:srgbClr val="C00000"/>
                </a:solidFill>
                <a:latin typeface="MV Boli" panose="02000500030200090000" pitchFamily="2" charset="0"/>
              </a:endParaRPr>
            </a:p>
          </p:txBody>
        </p:sp>
        <p:pic>
          <p:nvPicPr>
            <p:cNvPr id="13" name="Picture 12" descr="Earth illustration, Geographic Information System GIS Day Geographic data  and information Geography Map, Earth In, globe, world png | PNGEgg">
              <a:extLst>
                <a:ext uri="{FF2B5EF4-FFF2-40B4-BE49-F238E27FC236}">
                  <a16:creationId xmlns:a16="http://schemas.microsoft.com/office/drawing/2014/main" id="{E71D8180-2A78-45A8-CF33-901F27A459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E6E6E6"/>
                </a:clrFrom>
                <a:clrTo>
                  <a:srgbClr val="E6E6E6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3093" b="96564" l="4000" r="99000">
                          <a14:foregroundMark x1="90889" y1="31959" x2="90889" y2="31959"/>
                          <a14:foregroundMark x1="95667" y1="28408" x2="95667" y2="28408"/>
                          <a14:foregroundMark x1="32000" y1="4124" x2="41444" y2="28408"/>
                          <a14:foregroundMark x1="13111" y1="91523" x2="24222" y2="76289"/>
                          <a14:foregroundMark x1="24222" y1="76289" x2="25667" y2="75258"/>
                          <a14:foregroundMark x1="4000" y1="36884" x2="4000" y2="36884"/>
                          <a14:foregroundMark x1="53000" y1="5269" x2="53000" y2="5269"/>
                          <a14:foregroundMark x1="15444" y1="24628" x2="15444" y2="24628"/>
                          <a14:foregroundMark x1="95889" y1="34593" x2="95889" y2="34593"/>
                          <a14:foregroundMark x1="99222" y1="28866" x2="99222" y2="28866"/>
                          <a14:foregroundMark x1="14000" y1="92554" x2="14000" y2="92554"/>
                          <a14:foregroundMark x1="47333" y1="96678" x2="47333" y2="96678"/>
                          <a14:foregroundMark x1="82222" y1="75143" x2="79889" y2="79152"/>
                          <a14:foregroundMark x1="43222" y1="95876" x2="51667" y2="94616"/>
                          <a14:foregroundMark x1="34111" y1="92211" x2="36889" y2="92211"/>
                          <a14:foregroundMark x1="55333" y1="88660" x2="61333" y2="85796"/>
                          <a14:foregroundMark x1="70556" y1="82474" x2="72333" y2="84536"/>
                          <a14:foregroundMark x1="78222" y1="63918" x2="79889" y2="65636"/>
                          <a14:foregroundMark x1="82667" y1="62085" x2="79333" y2="65636"/>
                          <a14:foregroundMark x1="39778" y1="3093" x2="42333" y2="7216"/>
                          <a14:foregroundMark x1="78111" y1="23597" x2="78111" y2="23597"/>
                          <a14:foregroundMark x1="72111" y1="15006" x2="72111" y2="15006"/>
                          <a14:foregroundMark x1="54222" y1="4696" x2="52333" y2="5269"/>
                          <a14:foregroundMark x1="54333" y1="5384" x2="55111" y2="6186"/>
                          <a14:foregroundMark x1="58889" y1="6873" x2="59333" y2="6644"/>
                          <a14:foregroundMark x1="9000" y1="30355" x2="11111" y2="26002"/>
                          <a14:foregroundMark x1="4444" y1="44215" x2="5444" y2="4032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780" y="306888"/>
              <a:ext cx="1031400" cy="10003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" name="مجموعة 15">
            <a:extLst>
              <a:ext uri="{FF2B5EF4-FFF2-40B4-BE49-F238E27FC236}">
                <a16:creationId xmlns:a16="http://schemas.microsoft.com/office/drawing/2014/main" id="{8451219C-CB95-B8DB-5CF7-550AD34F2D1E}"/>
              </a:ext>
            </a:extLst>
          </p:cNvPr>
          <p:cNvGrpSpPr/>
          <p:nvPr/>
        </p:nvGrpSpPr>
        <p:grpSpPr>
          <a:xfrm>
            <a:off x="180754" y="213903"/>
            <a:ext cx="3165166" cy="1000370"/>
            <a:chOff x="114780" y="306888"/>
            <a:chExt cx="3361372" cy="1000370"/>
          </a:xfrm>
        </p:grpSpPr>
        <p:sp>
          <p:nvSpPr>
            <p:cNvPr id="17" name="مستطيل: زوايا مستديرة 16">
              <a:extLst>
                <a:ext uri="{FF2B5EF4-FFF2-40B4-BE49-F238E27FC236}">
                  <a16:creationId xmlns:a16="http://schemas.microsoft.com/office/drawing/2014/main" id="{FAA062A4-F28E-108A-41AE-DB2734402347}"/>
                </a:ext>
              </a:extLst>
            </p:cNvPr>
            <p:cNvSpPr/>
            <p:nvPr/>
          </p:nvSpPr>
          <p:spPr>
            <a:xfrm>
              <a:off x="483570" y="496233"/>
              <a:ext cx="2992582" cy="621679"/>
            </a:xfrm>
            <a:prstGeom prst="roundRect">
              <a:avLst>
                <a:gd name="adj" fmla="val 46381"/>
              </a:avLst>
            </a:prstGeom>
            <a:solidFill>
              <a:srgbClr val="EAF2D7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r>
                <a:rPr lang="en-US" sz="2400" dirty="0">
                  <a:solidFill>
                    <a:srgbClr val="C00000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Listen &amp; read </a:t>
              </a:r>
              <a:endParaRPr lang="ar-SA" sz="1050" dirty="0">
                <a:solidFill>
                  <a:srgbClr val="C00000"/>
                </a:solidFill>
                <a:latin typeface="MV Boli" panose="02000500030200090000" pitchFamily="2" charset="0"/>
              </a:endParaRPr>
            </a:p>
          </p:txBody>
        </p:sp>
        <p:pic>
          <p:nvPicPr>
            <p:cNvPr id="18" name="Picture 12" descr="Earth illustration, Geographic Information System GIS Day Geographic data  and information Geography Map, Earth In, globe, world png | PNGEgg">
              <a:extLst>
                <a:ext uri="{FF2B5EF4-FFF2-40B4-BE49-F238E27FC236}">
                  <a16:creationId xmlns:a16="http://schemas.microsoft.com/office/drawing/2014/main" id="{DBADF3B4-99B5-6D09-D99E-5E18F3928B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E6E6E6"/>
                </a:clrFrom>
                <a:clrTo>
                  <a:srgbClr val="E6E6E6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3093" b="96564" l="4000" r="99000">
                          <a14:foregroundMark x1="90889" y1="31959" x2="90889" y2="31959"/>
                          <a14:foregroundMark x1="95667" y1="28408" x2="95667" y2="28408"/>
                          <a14:foregroundMark x1="32000" y1="4124" x2="41444" y2="28408"/>
                          <a14:foregroundMark x1="13111" y1="91523" x2="24222" y2="76289"/>
                          <a14:foregroundMark x1="24222" y1="76289" x2="25667" y2="75258"/>
                          <a14:foregroundMark x1="4000" y1="36884" x2="4000" y2="36884"/>
                          <a14:foregroundMark x1="53000" y1="5269" x2="53000" y2="5269"/>
                          <a14:foregroundMark x1="15444" y1="24628" x2="15444" y2="24628"/>
                          <a14:foregroundMark x1="95889" y1="34593" x2="95889" y2="34593"/>
                          <a14:foregroundMark x1="99222" y1="28866" x2="99222" y2="28866"/>
                          <a14:foregroundMark x1="14000" y1="92554" x2="14000" y2="92554"/>
                          <a14:foregroundMark x1="47333" y1="96678" x2="47333" y2="96678"/>
                          <a14:foregroundMark x1="82222" y1="75143" x2="79889" y2="79152"/>
                          <a14:foregroundMark x1="43222" y1="95876" x2="51667" y2="94616"/>
                          <a14:foregroundMark x1="34111" y1="92211" x2="36889" y2="92211"/>
                          <a14:foregroundMark x1="55333" y1="88660" x2="61333" y2="85796"/>
                          <a14:foregroundMark x1="70556" y1="82474" x2="72333" y2="84536"/>
                          <a14:foregroundMark x1="78222" y1="63918" x2="79889" y2="65636"/>
                          <a14:foregroundMark x1="82667" y1="62085" x2="79333" y2="65636"/>
                          <a14:foregroundMark x1="39778" y1="3093" x2="42333" y2="7216"/>
                          <a14:foregroundMark x1="78111" y1="23597" x2="78111" y2="23597"/>
                          <a14:foregroundMark x1="72111" y1="15006" x2="72111" y2="15006"/>
                          <a14:foregroundMark x1="54222" y1="4696" x2="52333" y2="5269"/>
                          <a14:foregroundMark x1="54333" y1="5384" x2="55111" y2="6186"/>
                          <a14:foregroundMark x1="58889" y1="6873" x2="59333" y2="6644"/>
                          <a14:foregroundMark x1="9000" y1="30355" x2="11111" y2="26002"/>
                          <a14:foregroundMark x1="4444" y1="44215" x2="5444" y2="4032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780" y="306888"/>
              <a:ext cx="1031400" cy="10003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076" name="Picture 4" descr="27,703 Reading Clipart Illustrations &amp; Clip Art - iStock">
            <a:extLst>
              <a:ext uri="{FF2B5EF4-FFF2-40B4-BE49-F238E27FC236}">
                <a16:creationId xmlns:a16="http://schemas.microsoft.com/office/drawing/2014/main" id="{03E0D0F7-9DC8-948A-66E8-E6EB3BE7B2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49" y="3321690"/>
            <a:ext cx="2386194" cy="1780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4205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E08D3F23-0486-4A7A-6441-1F88CF434FA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85" t="19308" r="26265" b="12655"/>
          <a:stretch/>
        </p:blipFill>
        <p:spPr>
          <a:xfrm>
            <a:off x="4505899" y="171583"/>
            <a:ext cx="7542882" cy="6514834"/>
          </a:xfrm>
          <a:custGeom>
            <a:avLst/>
            <a:gdLst>
              <a:gd name="connsiteX0" fmla="*/ 0 w 8449937"/>
              <a:gd name="connsiteY0" fmla="*/ 0 h 6514834"/>
              <a:gd name="connsiteX1" fmla="*/ 8449937 w 8449937"/>
              <a:gd name="connsiteY1" fmla="*/ 0 h 6514834"/>
              <a:gd name="connsiteX2" fmla="*/ 8449937 w 8449937"/>
              <a:gd name="connsiteY2" fmla="*/ 5215665 h 6514834"/>
              <a:gd name="connsiteX3" fmla="*/ 4726236 w 8449937"/>
              <a:gd name="connsiteY3" fmla="*/ 5215665 h 6514834"/>
              <a:gd name="connsiteX4" fmla="*/ 4726236 w 8449937"/>
              <a:gd name="connsiteY4" fmla="*/ 6514834 h 6514834"/>
              <a:gd name="connsiteX5" fmla="*/ 0 w 8449937"/>
              <a:gd name="connsiteY5" fmla="*/ 6514834 h 6514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9937" h="6514834">
                <a:moveTo>
                  <a:pt x="0" y="0"/>
                </a:moveTo>
                <a:lnTo>
                  <a:pt x="8449937" y="0"/>
                </a:lnTo>
                <a:lnTo>
                  <a:pt x="8449937" y="5215665"/>
                </a:lnTo>
                <a:lnTo>
                  <a:pt x="4726236" y="5215665"/>
                </a:lnTo>
                <a:lnTo>
                  <a:pt x="4726236" y="6514834"/>
                </a:lnTo>
                <a:lnTo>
                  <a:pt x="0" y="6514834"/>
                </a:lnTo>
                <a:close/>
              </a:path>
            </a:pathLst>
          </a:custGeom>
        </p:spPr>
      </p:pic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64CD7CF6-B5A8-FB82-241C-E3615AA03702}"/>
              </a:ext>
            </a:extLst>
          </p:cNvPr>
          <p:cNvGrpSpPr/>
          <p:nvPr/>
        </p:nvGrpSpPr>
        <p:grpSpPr>
          <a:xfrm>
            <a:off x="143218" y="700815"/>
            <a:ext cx="4362681" cy="1709987"/>
            <a:chOff x="143218" y="700815"/>
            <a:chExt cx="4362681" cy="1709987"/>
          </a:xfrm>
        </p:grpSpPr>
        <p:sp>
          <p:nvSpPr>
            <p:cNvPr id="7" name="مربع نص 6">
              <a:extLst>
                <a:ext uri="{FF2B5EF4-FFF2-40B4-BE49-F238E27FC236}">
                  <a16:creationId xmlns:a16="http://schemas.microsoft.com/office/drawing/2014/main" id="{1D6E32A6-A691-8CDF-C0C9-7110AC88EF5E}"/>
                </a:ext>
              </a:extLst>
            </p:cNvPr>
            <p:cNvSpPr txBox="1"/>
            <p:nvPr/>
          </p:nvSpPr>
          <p:spPr>
            <a:xfrm>
              <a:off x="143218" y="700815"/>
              <a:ext cx="4117555" cy="1687890"/>
            </a:xfrm>
            <a:prstGeom prst="wedgeEllipseCallou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>
              <a:spAutoFit/>
            </a:bodyPr>
            <a:lstStyle/>
            <a:p>
              <a:pPr algn="l"/>
              <a:r>
                <a:rPr lang="en-US" sz="2400" b="1" u="none" strike="noStrike" baseline="0" dirty="0">
                  <a:solidFill>
                    <a:schemeClr val="bg1">
                      <a:lumMod val="95000"/>
                    </a:schemeClr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What is your opinion of the man’s request?</a:t>
              </a:r>
            </a:p>
          </p:txBody>
        </p:sp>
        <p:sp>
          <p:nvSpPr>
            <p:cNvPr id="4" name="مربع نص 3">
              <a:extLst>
                <a:ext uri="{FF2B5EF4-FFF2-40B4-BE49-F238E27FC236}">
                  <a16:creationId xmlns:a16="http://schemas.microsoft.com/office/drawing/2014/main" id="{C6113B5C-D1CA-E1F2-F98F-E99AA642AD94}"/>
                </a:ext>
              </a:extLst>
            </p:cNvPr>
            <p:cNvSpPr txBox="1"/>
            <p:nvPr/>
          </p:nvSpPr>
          <p:spPr>
            <a:xfrm>
              <a:off x="388344" y="722912"/>
              <a:ext cx="4117555" cy="1687890"/>
            </a:xfrm>
            <a:prstGeom prst="wedgeEllipseCallou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pPr algn="l"/>
              <a:r>
                <a:rPr lang="en-US" sz="2400" b="1" u="none" strike="noStrike" baseline="0" dirty="0">
                  <a:latin typeface="MV Boli" panose="02000500030200090000" pitchFamily="2" charset="0"/>
                  <a:cs typeface="MV Boli" panose="02000500030200090000" pitchFamily="2" charset="0"/>
                </a:rPr>
                <a:t>What is your opinion of the man’s request?</a:t>
              </a:r>
            </a:p>
          </p:txBody>
        </p:sp>
      </p:grpSp>
      <p:grpSp>
        <p:nvGrpSpPr>
          <p:cNvPr id="11" name="مجموعة 10">
            <a:extLst>
              <a:ext uri="{FF2B5EF4-FFF2-40B4-BE49-F238E27FC236}">
                <a16:creationId xmlns:a16="http://schemas.microsoft.com/office/drawing/2014/main" id="{1B9CD967-D4BA-9BAE-1A9A-A1C3923BCE40}"/>
              </a:ext>
            </a:extLst>
          </p:cNvPr>
          <p:cNvGrpSpPr/>
          <p:nvPr/>
        </p:nvGrpSpPr>
        <p:grpSpPr>
          <a:xfrm>
            <a:off x="2635706" y="2626936"/>
            <a:ext cx="4117555" cy="1709987"/>
            <a:chOff x="48926" y="2585055"/>
            <a:chExt cx="4117555" cy="1709987"/>
          </a:xfrm>
        </p:grpSpPr>
        <p:sp>
          <p:nvSpPr>
            <p:cNvPr id="8" name="مربع نص 7">
              <a:extLst>
                <a:ext uri="{FF2B5EF4-FFF2-40B4-BE49-F238E27FC236}">
                  <a16:creationId xmlns:a16="http://schemas.microsoft.com/office/drawing/2014/main" id="{9C8765E3-614E-FBF8-495C-8BDFE7D2D1C2}"/>
                </a:ext>
              </a:extLst>
            </p:cNvPr>
            <p:cNvSpPr txBox="1"/>
            <p:nvPr/>
          </p:nvSpPr>
          <p:spPr>
            <a:xfrm>
              <a:off x="48926" y="2607152"/>
              <a:ext cx="4117555" cy="1687890"/>
            </a:xfrm>
            <a:prstGeom prst="wedgeEllipseCallou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>
              <a:spAutoFit/>
            </a:bodyPr>
            <a:lstStyle/>
            <a:p>
              <a:pPr algn="l"/>
              <a:r>
                <a:rPr lang="en-US" sz="2400" b="1" u="none" strike="noStrike" baseline="0" dirty="0">
                  <a:solidFill>
                    <a:schemeClr val="bg1">
                      <a:lumMod val="95000"/>
                    </a:schemeClr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What is your opinion of the man’s request?</a:t>
              </a:r>
            </a:p>
          </p:txBody>
        </p:sp>
        <p:sp>
          <p:nvSpPr>
            <p:cNvPr id="5" name="مربع نص 4">
              <a:extLst>
                <a:ext uri="{FF2B5EF4-FFF2-40B4-BE49-F238E27FC236}">
                  <a16:creationId xmlns:a16="http://schemas.microsoft.com/office/drawing/2014/main" id="{54175060-4D08-7A57-EE2C-1D69980D7087}"/>
                </a:ext>
              </a:extLst>
            </p:cNvPr>
            <p:cNvSpPr txBox="1"/>
            <p:nvPr/>
          </p:nvSpPr>
          <p:spPr>
            <a:xfrm>
              <a:off x="243288" y="2585055"/>
              <a:ext cx="3728833" cy="1687890"/>
            </a:xfrm>
            <a:prstGeom prst="wedgeEllipseCallou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pPr algn="l"/>
              <a:r>
                <a:rPr lang="en-US" sz="2400" b="1" u="none" strike="noStrike" baseline="0" dirty="0">
                  <a:latin typeface="MV Boli" panose="02000500030200090000" pitchFamily="2" charset="0"/>
                  <a:cs typeface="MV Boli" panose="02000500030200090000" pitchFamily="2" charset="0"/>
                </a:rPr>
                <a:t>Was it OK to ask for the seat change?</a:t>
              </a:r>
            </a:p>
          </p:txBody>
        </p:sp>
      </p:grpSp>
      <p:grpSp>
        <p:nvGrpSpPr>
          <p:cNvPr id="12" name="مجموعة 11">
            <a:extLst>
              <a:ext uri="{FF2B5EF4-FFF2-40B4-BE49-F238E27FC236}">
                <a16:creationId xmlns:a16="http://schemas.microsoft.com/office/drawing/2014/main" id="{789116EF-ECD3-830C-1DF3-4DB952509776}"/>
              </a:ext>
            </a:extLst>
          </p:cNvPr>
          <p:cNvGrpSpPr/>
          <p:nvPr/>
        </p:nvGrpSpPr>
        <p:grpSpPr>
          <a:xfrm>
            <a:off x="902006" y="4591647"/>
            <a:ext cx="4306140" cy="1840046"/>
            <a:chOff x="-45366" y="4513489"/>
            <a:chExt cx="4306140" cy="1840046"/>
          </a:xfrm>
        </p:grpSpPr>
        <p:sp>
          <p:nvSpPr>
            <p:cNvPr id="9" name="مربع نص 8">
              <a:extLst>
                <a:ext uri="{FF2B5EF4-FFF2-40B4-BE49-F238E27FC236}">
                  <a16:creationId xmlns:a16="http://schemas.microsoft.com/office/drawing/2014/main" id="{378BAB9D-0DC3-8ABF-9B3C-8E426BD5A162}"/>
                </a:ext>
              </a:extLst>
            </p:cNvPr>
            <p:cNvSpPr txBox="1"/>
            <p:nvPr/>
          </p:nvSpPr>
          <p:spPr>
            <a:xfrm>
              <a:off x="-45366" y="4513489"/>
              <a:ext cx="4117555" cy="1687890"/>
            </a:xfrm>
            <a:prstGeom prst="wedgeEllipseCallou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>
              <a:spAutoFit/>
            </a:bodyPr>
            <a:lstStyle/>
            <a:p>
              <a:pPr algn="l"/>
              <a:r>
                <a:rPr lang="en-US" sz="2400" b="1" u="none" strike="noStrike" baseline="0" dirty="0">
                  <a:solidFill>
                    <a:schemeClr val="bg1">
                      <a:lumMod val="95000"/>
                    </a:schemeClr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What is your opinion of the man’s request?</a:t>
              </a:r>
            </a:p>
          </p:txBody>
        </p:sp>
        <p:sp>
          <p:nvSpPr>
            <p:cNvPr id="6" name="مربع نص 5">
              <a:extLst>
                <a:ext uri="{FF2B5EF4-FFF2-40B4-BE49-F238E27FC236}">
                  <a16:creationId xmlns:a16="http://schemas.microsoft.com/office/drawing/2014/main" id="{44B6930D-9F31-9AB6-B2A0-7F26EADE6948}"/>
                </a:ext>
              </a:extLst>
            </p:cNvPr>
            <p:cNvSpPr txBox="1"/>
            <p:nvPr/>
          </p:nvSpPr>
          <p:spPr>
            <a:xfrm>
              <a:off x="143219" y="4665645"/>
              <a:ext cx="4117555" cy="1687890"/>
            </a:xfrm>
            <a:prstGeom prst="wedgeEllipseCallou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pPr algn="l"/>
              <a:r>
                <a:rPr lang="en-US" sz="2400" b="1" u="none" strike="noStrike" baseline="0" dirty="0">
                  <a:latin typeface="MV Boli" panose="02000500030200090000" pitchFamily="2" charset="0"/>
                  <a:cs typeface="MV Boli" panose="02000500030200090000" pitchFamily="2" charset="0"/>
                </a:rPr>
                <a:t>What do you think of the airline policy?</a:t>
              </a:r>
              <a:endParaRPr lang="ar-SA" sz="2400" dirty="0">
                <a:latin typeface="MV Boli" panose="02000500030200090000" pitchFamily="2" charset="0"/>
              </a:endParaRPr>
            </a:p>
          </p:txBody>
        </p:sp>
      </p:grpSp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1AC43C92-BBE4-1D46-5B89-15003C1663F4}"/>
              </a:ext>
            </a:extLst>
          </p:cNvPr>
          <p:cNvGrpSpPr/>
          <p:nvPr/>
        </p:nvGrpSpPr>
        <p:grpSpPr>
          <a:xfrm>
            <a:off x="7150771" y="1983734"/>
            <a:ext cx="4306140" cy="1840046"/>
            <a:chOff x="-45366" y="4513489"/>
            <a:chExt cx="4306140" cy="1840046"/>
          </a:xfrm>
        </p:grpSpPr>
        <p:sp>
          <p:nvSpPr>
            <p:cNvPr id="14" name="مربع نص 13">
              <a:extLst>
                <a:ext uri="{FF2B5EF4-FFF2-40B4-BE49-F238E27FC236}">
                  <a16:creationId xmlns:a16="http://schemas.microsoft.com/office/drawing/2014/main" id="{5FEC9F83-B452-7DE9-A8BE-0C8315A24006}"/>
                </a:ext>
              </a:extLst>
            </p:cNvPr>
            <p:cNvSpPr txBox="1"/>
            <p:nvPr/>
          </p:nvSpPr>
          <p:spPr>
            <a:xfrm>
              <a:off x="-45366" y="4513489"/>
              <a:ext cx="4117555" cy="1687890"/>
            </a:xfrm>
            <a:prstGeom prst="wedgeEllipseCallou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>
              <a:spAutoFit/>
            </a:bodyPr>
            <a:lstStyle/>
            <a:p>
              <a:pPr algn="l"/>
              <a:r>
                <a:rPr lang="en-US" sz="2400" b="1" u="none" strike="noStrike" baseline="0" dirty="0">
                  <a:solidFill>
                    <a:schemeClr val="bg1">
                      <a:lumMod val="95000"/>
                    </a:schemeClr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What is your opinion of the man’s request?</a:t>
              </a:r>
            </a:p>
          </p:txBody>
        </p:sp>
        <p:sp>
          <p:nvSpPr>
            <p:cNvPr id="15" name="مربع نص 14">
              <a:extLst>
                <a:ext uri="{FF2B5EF4-FFF2-40B4-BE49-F238E27FC236}">
                  <a16:creationId xmlns:a16="http://schemas.microsoft.com/office/drawing/2014/main" id="{769FB0AF-4810-FE42-84C9-8B294ED9F918}"/>
                </a:ext>
              </a:extLst>
            </p:cNvPr>
            <p:cNvSpPr txBox="1"/>
            <p:nvPr/>
          </p:nvSpPr>
          <p:spPr>
            <a:xfrm>
              <a:off x="143219" y="4665645"/>
              <a:ext cx="4117555" cy="1687890"/>
            </a:xfrm>
            <a:prstGeom prst="wedgeEllipseCallou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pPr algn="l"/>
              <a:r>
                <a:rPr lang="en-US" sz="2400" b="0" i="0" u="none" strike="noStrike" baseline="0" dirty="0">
                  <a:latin typeface="MV Boli" panose="02000500030200090000" pitchFamily="2" charset="0"/>
                  <a:cs typeface="MV Boli" panose="02000500030200090000" pitchFamily="2" charset="0"/>
                </a:rPr>
                <a:t>What if you have seen problems with seating</a:t>
              </a:r>
              <a:r>
                <a:rPr lang="en-US" sz="2400" b="0" i="0" u="none" strike="noStrike" baseline="0" dirty="0">
                  <a:latin typeface="ProximaNova-Light"/>
                </a:rPr>
                <a:t>.</a:t>
              </a:r>
              <a:endParaRPr lang="ar-SA" sz="3200" dirty="0">
                <a:latin typeface="MV Boli" panose="0200050003020009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745006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881</TotalTime>
  <Words>330</Words>
  <Application>Microsoft Office PowerPoint</Application>
  <PresentationFormat>شاشة عريضة</PresentationFormat>
  <Paragraphs>68</Paragraphs>
  <Slides>15</Slides>
  <Notes>14</Notes>
  <HiddenSlides>0</HiddenSlides>
  <MMClips>2</MMClips>
  <ScaleCrop>false</ScaleCrop>
  <HeadingPairs>
    <vt:vector size="6" baseType="variant">
      <vt:variant>
        <vt:lpstr>الخطوط المستخدمة</vt:lpstr>
      </vt:variant>
      <vt:variant>
        <vt:i4>9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15</vt:i4>
      </vt:variant>
    </vt:vector>
  </HeadingPairs>
  <TitlesOfParts>
    <vt:vector size="25" baseType="lpstr">
      <vt:lpstr>ae_AlMohanad</vt:lpstr>
      <vt:lpstr>Arial</vt:lpstr>
      <vt:lpstr>Calibri</vt:lpstr>
      <vt:lpstr>Calibri Light</vt:lpstr>
      <vt:lpstr>Comic Sans MS</vt:lpstr>
      <vt:lpstr>Dancing Script</vt:lpstr>
      <vt:lpstr>MV Boli</vt:lpstr>
      <vt:lpstr>ProximaNova-Bold</vt:lpstr>
      <vt:lpstr>ProximaNova-Light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حصه بنت العتيبي</dc:creator>
  <cp:lastModifiedBy>حصه بنت العتيبي</cp:lastModifiedBy>
  <cp:revision>3</cp:revision>
  <dcterms:created xsi:type="dcterms:W3CDTF">2022-10-11T05:48:50Z</dcterms:created>
  <dcterms:modified xsi:type="dcterms:W3CDTF">2022-10-13T05:09:04Z</dcterms:modified>
</cp:coreProperties>
</file>