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8"/>
  </p:notesMasterIdLst>
  <p:sldIdLst>
    <p:sldId id="265" r:id="rId2"/>
    <p:sldId id="267" r:id="rId3"/>
    <p:sldId id="269" r:id="rId4"/>
    <p:sldId id="284" r:id="rId5"/>
    <p:sldId id="270" r:id="rId6"/>
    <p:sldId id="280" r:id="rId7"/>
    <p:sldId id="296" r:id="rId8"/>
    <p:sldId id="281" r:id="rId9"/>
    <p:sldId id="282" r:id="rId10"/>
    <p:sldId id="283" r:id="rId11"/>
    <p:sldId id="285" r:id="rId12"/>
    <p:sldId id="279" r:id="rId13"/>
    <p:sldId id="287" r:id="rId14"/>
    <p:sldId id="288" r:id="rId15"/>
    <p:sldId id="286" r:id="rId16"/>
    <p:sldId id="289" r:id="rId17"/>
    <p:sldId id="292" r:id="rId18"/>
    <p:sldId id="290" r:id="rId19"/>
    <p:sldId id="297" r:id="rId20"/>
    <p:sldId id="291" r:id="rId21"/>
    <p:sldId id="293" r:id="rId22"/>
    <p:sldId id="294" r:id="rId23"/>
    <p:sldId id="295" r:id="rId24"/>
    <p:sldId id="298" r:id="rId25"/>
    <p:sldId id="278" r:id="rId26"/>
    <p:sldId id="299" r:id="rId27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8B94"/>
    <a:srgbClr val="FEBC8A"/>
    <a:srgbClr val="FCB8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406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360" y="-23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حصه بنت العتيبي" userId="c1fe605c-1aaf-4791-a440-af891effc177" providerId="ADAL" clId="{75EC916E-970B-4B1F-B51B-F91B65F030B6}"/>
    <pc:docChg chg="undo custSel addSld delSld modSld sldOrd modMainMaster">
      <pc:chgData name="حصه بنت العتيبي" userId="c1fe605c-1aaf-4791-a440-af891effc177" providerId="ADAL" clId="{75EC916E-970B-4B1F-B51B-F91B65F030B6}" dt="2022-10-11T08:49:37.484" v="1757" actId="207"/>
      <pc:docMkLst>
        <pc:docMk/>
      </pc:docMkLst>
      <pc:sldChg chg="addSp delSp modSp add mod modTransition">
        <pc:chgData name="حصه بنت العتيبي" userId="c1fe605c-1aaf-4791-a440-af891effc177" providerId="ADAL" clId="{75EC916E-970B-4B1F-B51B-F91B65F030B6}" dt="2022-10-09T08:42:24.719" v="90"/>
        <pc:sldMkLst>
          <pc:docMk/>
          <pc:sldMk cId="0" sldId="265"/>
        </pc:sldMkLst>
        <pc:spChg chg="add del mod">
          <ac:chgData name="حصه بنت العتيبي" userId="c1fe605c-1aaf-4791-a440-af891effc177" providerId="ADAL" clId="{75EC916E-970B-4B1F-B51B-F91B65F030B6}" dt="2022-10-09T08:25:09.657" v="3" actId="478"/>
          <ac:spMkLst>
            <pc:docMk/>
            <pc:sldMk cId="0" sldId="265"/>
            <ac:spMk id="3" creationId="{FFE5B9BD-0C34-49A8-7195-AC59C243B523}"/>
          </ac:spMkLst>
        </pc:spChg>
        <pc:spChg chg="add del mod">
          <ac:chgData name="حصه بنت العتيبي" userId="c1fe605c-1aaf-4791-a440-af891effc177" providerId="ADAL" clId="{75EC916E-970B-4B1F-B51B-F91B65F030B6}" dt="2022-10-09T08:25:09.657" v="3" actId="478"/>
          <ac:spMkLst>
            <pc:docMk/>
            <pc:sldMk cId="0" sldId="265"/>
            <ac:spMk id="5" creationId="{19A6ABF3-ADAF-8099-D2FF-14F9C7BDDA1E}"/>
          </ac:spMkLst>
        </pc:spChg>
        <pc:spChg chg="add del mod">
          <ac:chgData name="حصه بنت العتيبي" userId="c1fe605c-1aaf-4791-a440-af891effc177" providerId="ADAL" clId="{75EC916E-970B-4B1F-B51B-F91B65F030B6}" dt="2022-10-09T08:25:09.657" v="3" actId="478"/>
          <ac:spMkLst>
            <pc:docMk/>
            <pc:sldMk cId="0" sldId="265"/>
            <ac:spMk id="7" creationId="{36296687-FDA3-F0EC-646C-3682D1A0E4B7}"/>
          </ac:spMkLst>
        </pc:spChg>
        <pc:spChg chg="add del mod">
          <ac:chgData name="حصه بنت العتيبي" userId="c1fe605c-1aaf-4791-a440-af891effc177" providerId="ADAL" clId="{75EC916E-970B-4B1F-B51B-F91B65F030B6}" dt="2022-10-09T08:25:09.657" v="3" actId="478"/>
          <ac:spMkLst>
            <pc:docMk/>
            <pc:sldMk cId="0" sldId="265"/>
            <ac:spMk id="9" creationId="{C9F39948-04F9-3481-D0DD-6D43AFC52F82}"/>
          </ac:spMkLst>
        </pc:spChg>
        <pc:spChg chg="add del mod">
          <ac:chgData name="حصه بنت العتيبي" userId="c1fe605c-1aaf-4791-a440-af891effc177" providerId="ADAL" clId="{75EC916E-970B-4B1F-B51B-F91B65F030B6}" dt="2022-10-09T08:25:09.657" v="3" actId="478"/>
          <ac:spMkLst>
            <pc:docMk/>
            <pc:sldMk cId="0" sldId="265"/>
            <ac:spMk id="11" creationId="{0108735C-A161-9BED-B0B1-6074F0702DD0}"/>
          </ac:spMkLst>
        </pc:spChg>
        <pc:spChg chg="add del mod">
          <ac:chgData name="حصه بنت العتيبي" userId="c1fe605c-1aaf-4791-a440-af891effc177" providerId="ADAL" clId="{75EC916E-970B-4B1F-B51B-F91B65F030B6}" dt="2022-10-09T08:26:18.917" v="13" actId="478"/>
          <ac:spMkLst>
            <pc:docMk/>
            <pc:sldMk cId="0" sldId="265"/>
            <ac:spMk id="12" creationId="{8237E449-0B11-D012-B17E-85788741943D}"/>
          </ac:spMkLst>
        </pc:spChg>
        <pc:spChg chg="mod topLvl">
          <ac:chgData name="حصه بنت العتيبي" userId="c1fe605c-1aaf-4791-a440-af891effc177" providerId="ADAL" clId="{75EC916E-970B-4B1F-B51B-F91B65F030B6}" dt="2022-10-09T08:29:12.866" v="31" actId="164"/>
          <ac:spMkLst>
            <pc:docMk/>
            <pc:sldMk cId="0" sldId="265"/>
            <ac:spMk id="14" creationId="{8B44EC77-5DDF-A395-3FCA-5B24F8982FE1}"/>
          </ac:spMkLst>
        </pc:spChg>
        <pc:spChg chg="mod topLvl">
          <ac:chgData name="حصه بنت العتيبي" userId="c1fe605c-1aaf-4791-a440-af891effc177" providerId="ADAL" clId="{75EC916E-970B-4B1F-B51B-F91B65F030B6}" dt="2022-10-09T08:29:12.866" v="31" actId="164"/>
          <ac:spMkLst>
            <pc:docMk/>
            <pc:sldMk cId="0" sldId="265"/>
            <ac:spMk id="15" creationId="{37E02DC2-7E95-0DC5-EB8E-5EB93B355D4D}"/>
          </ac:spMkLst>
        </pc:spChg>
        <pc:spChg chg="mod topLvl">
          <ac:chgData name="حصه بنت العتيبي" userId="c1fe605c-1aaf-4791-a440-af891effc177" providerId="ADAL" clId="{75EC916E-970B-4B1F-B51B-F91B65F030B6}" dt="2022-10-09T08:29:12.866" v="31" actId="164"/>
          <ac:spMkLst>
            <pc:docMk/>
            <pc:sldMk cId="0" sldId="265"/>
            <ac:spMk id="16" creationId="{EC93C235-29BA-21B2-4800-8AB2F1AB649C}"/>
          </ac:spMkLst>
        </pc:spChg>
        <pc:spChg chg="mod ord topLvl">
          <ac:chgData name="حصه بنت العتيبي" userId="c1fe605c-1aaf-4791-a440-af891effc177" providerId="ADAL" clId="{75EC916E-970B-4B1F-B51B-F91B65F030B6}" dt="2022-10-09T08:35:17.675" v="47" actId="166"/>
          <ac:spMkLst>
            <pc:docMk/>
            <pc:sldMk cId="0" sldId="265"/>
            <ac:spMk id="17" creationId="{D71C61C3-BFB7-A35E-BE0A-486D38093C05}"/>
          </ac:spMkLst>
        </pc:spChg>
        <pc:spChg chg="mod topLvl">
          <ac:chgData name="حصه بنت العتيبي" userId="c1fe605c-1aaf-4791-a440-af891effc177" providerId="ADAL" clId="{75EC916E-970B-4B1F-B51B-F91B65F030B6}" dt="2022-10-09T08:29:12.866" v="31" actId="164"/>
          <ac:spMkLst>
            <pc:docMk/>
            <pc:sldMk cId="0" sldId="265"/>
            <ac:spMk id="18" creationId="{E1FECFBF-46EA-7B1B-78B7-5EAEB4FAEC0F}"/>
          </ac:spMkLst>
        </pc:spChg>
        <pc:spChg chg="mod topLvl">
          <ac:chgData name="حصه بنت العتيبي" userId="c1fe605c-1aaf-4791-a440-af891effc177" providerId="ADAL" clId="{75EC916E-970B-4B1F-B51B-F91B65F030B6}" dt="2022-10-09T08:29:12.866" v="31" actId="164"/>
          <ac:spMkLst>
            <pc:docMk/>
            <pc:sldMk cId="0" sldId="265"/>
            <ac:spMk id="19" creationId="{75EBC990-D4DE-08AF-3E82-D592735EB78D}"/>
          </ac:spMkLst>
        </pc:spChg>
        <pc:spChg chg="add mod">
          <ac:chgData name="حصه بنت العتيبي" userId="c1fe605c-1aaf-4791-a440-af891effc177" providerId="ADAL" clId="{75EC916E-970B-4B1F-B51B-F91B65F030B6}" dt="2022-10-09T08:37:53.550" v="62" actId="1076"/>
          <ac:spMkLst>
            <pc:docMk/>
            <pc:sldMk cId="0" sldId="265"/>
            <ac:spMk id="24" creationId="{6F8A54FC-D818-4801-3067-13CB73E44E2A}"/>
          </ac:spMkLst>
        </pc:spChg>
        <pc:spChg chg="add mod">
          <ac:chgData name="حصه بنت العتيبي" userId="c1fe605c-1aaf-4791-a440-af891effc177" providerId="ADAL" clId="{75EC916E-970B-4B1F-B51B-F91B65F030B6}" dt="2022-10-09T08:37:50.838" v="61" actId="1076"/>
          <ac:spMkLst>
            <pc:docMk/>
            <pc:sldMk cId="0" sldId="265"/>
            <ac:spMk id="25" creationId="{28A0AFF4-9216-F1CB-E6F0-AAD2E65A376F}"/>
          </ac:spMkLst>
        </pc:spChg>
        <pc:spChg chg="del mod">
          <ac:chgData name="حصه بنت العتيبي" userId="c1fe605c-1aaf-4791-a440-af891effc177" providerId="ADAL" clId="{75EC916E-970B-4B1F-B51B-F91B65F030B6}" dt="2022-10-09T08:25:05.046" v="2" actId="478"/>
          <ac:spMkLst>
            <pc:docMk/>
            <pc:sldMk cId="0" sldId="265"/>
            <ac:spMk id="270" creationId="{00000000-0000-0000-0000-000000000000}"/>
          </ac:spMkLst>
        </pc:spChg>
        <pc:spChg chg="del mod">
          <ac:chgData name="حصه بنت العتيبي" userId="c1fe605c-1aaf-4791-a440-af891effc177" providerId="ADAL" clId="{75EC916E-970B-4B1F-B51B-F91B65F030B6}" dt="2022-10-09T08:25:05.046" v="2" actId="478"/>
          <ac:spMkLst>
            <pc:docMk/>
            <pc:sldMk cId="0" sldId="265"/>
            <ac:spMk id="271" creationId="{00000000-0000-0000-0000-000000000000}"/>
          </ac:spMkLst>
        </pc:spChg>
        <pc:spChg chg="del mod">
          <ac:chgData name="حصه بنت العتيبي" userId="c1fe605c-1aaf-4791-a440-af891effc177" providerId="ADAL" clId="{75EC916E-970B-4B1F-B51B-F91B65F030B6}" dt="2022-10-09T08:25:05.046" v="2" actId="478"/>
          <ac:spMkLst>
            <pc:docMk/>
            <pc:sldMk cId="0" sldId="265"/>
            <ac:spMk id="272" creationId="{00000000-0000-0000-0000-000000000000}"/>
          </ac:spMkLst>
        </pc:spChg>
        <pc:spChg chg="del mod">
          <ac:chgData name="حصه بنت العتيبي" userId="c1fe605c-1aaf-4791-a440-af891effc177" providerId="ADAL" clId="{75EC916E-970B-4B1F-B51B-F91B65F030B6}" dt="2022-10-09T08:25:05.046" v="2" actId="478"/>
          <ac:spMkLst>
            <pc:docMk/>
            <pc:sldMk cId="0" sldId="265"/>
            <ac:spMk id="273" creationId="{00000000-0000-0000-0000-000000000000}"/>
          </ac:spMkLst>
        </pc:spChg>
        <pc:spChg chg="del">
          <ac:chgData name="حصه بنت العتيبي" userId="c1fe605c-1aaf-4791-a440-af891effc177" providerId="ADAL" clId="{75EC916E-970B-4B1F-B51B-F91B65F030B6}" dt="2022-10-09T08:25:09.657" v="3" actId="478"/>
          <ac:spMkLst>
            <pc:docMk/>
            <pc:sldMk cId="0" sldId="265"/>
            <ac:spMk id="275" creationId="{00000000-0000-0000-0000-000000000000}"/>
          </ac:spMkLst>
        </pc:spChg>
        <pc:spChg chg="del mod">
          <ac:chgData name="حصه بنت العتيبي" userId="c1fe605c-1aaf-4791-a440-af891effc177" providerId="ADAL" clId="{75EC916E-970B-4B1F-B51B-F91B65F030B6}" dt="2022-10-09T08:25:05.046" v="2" actId="478"/>
          <ac:spMkLst>
            <pc:docMk/>
            <pc:sldMk cId="0" sldId="265"/>
            <ac:spMk id="276" creationId="{00000000-0000-0000-0000-000000000000}"/>
          </ac:spMkLst>
        </pc:spChg>
        <pc:spChg chg="del mod">
          <ac:chgData name="حصه بنت العتيبي" userId="c1fe605c-1aaf-4791-a440-af891effc177" providerId="ADAL" clId="{75EC916E-970B-4B1F-B51B-F91B65F030B6}" dt="2022-10-09T08:25:05.046" v="2" actId="478"/>
          <ac:spMkLst>
            <pc:docMk/>
            <pc:sldMk cId="0" sldId="265"/>
            <ac:spMk id="277" creationId="{00000000-0000-0000-0000-000000000000}"/>
          </ac:spMkLst>
        </pc:spChg>
        <pc:grpChg chg="add del mod">
          <ac:chgData name="حصه بنت العتيبي" userId="c1fe605c-1aaf-4791-a440-af891effc177" providerId="ADAL" clId="{75EC916E-970B-4B1F-B51B-F91B65F030B6}" dt="2022-10-09T08:28:46.141" v="26" actId="165"/>
          <ac:grpSpMkLst>
            <pc:docMk/>
            <pc:sldMk cId="0" sldId="265"/>
            <ac:grpSpMk id="13" creationId="{E2198943-85CB-0CB7-AF5A-A24E50B64866}"/>
          </ac:grpSpMkLst>
        </pc:grpChg>
        <pc:grpChg chg="add mod">
          <ac:chgData name="حصه بنت العتيبي" userId="c1fe605c-1aaf-4791-a440-af891effc177" providerId="ADAL" clId="{75EC916E-970B-4B1F-B51B-F91B65F030B6}" dt="2022-10-09T08:35:22.732" v="48" actId="164"/>
          <ac:grpSpMkLst>
            <pc:docMk/>
            <pc:sldMk cId="0" sldId="265"/>
            <ac:grpSpMk id="20" creationId="{162A379E-476E-086D-0782-6A8654D4213C}"/>
          </ac:grpSpMkLst>
        </pc:grpChg>
        <pc:grpChg chg="add mod">
          <ac:chgData name="حصه بنت العتيبي" userId="c1fe605c-1aaf-4791-a440-af891effc177" providerId="ADAL" clId="{75EC916E-970B-4B1F-B51B-F91B65F030B6}" dt="2022-10-09T08:35:43.065" v="50" actId="14861"/>
          <ac:grpSpMkLst>
            <pc:docMk/>
            <pc:sldMk cId="0" sldId="265"/>
            <ac:grpSpMk id="22" creationId="{F3DB12A2-22F2-18C3-6CA1-94EE655DD982}"/>
          </ac:grpSpMkLst>
        </pc:grpChg>
        <pc:picChg chg="add mod">
          <ac:chgData name="حصه بنت العتيبي" userId="c1fe605c-1aaf-4791-a440-af891effc177" providerId="ADAL" clId="{75EC916E-970B-4B1F-B51B-F91B65F030B6}" dt="2022-10-09T08:35:22.732" v="48" actId="164"/>
          <ac:picMkLst>
            <pc:docMk/>
            <pc:sldMk cId="0" sldId="265"/>
            <ac:picMk id="21" creationId="{B71BB52D-8EF6-9EBD-9EC6-DBA3A4249B9D}"/>
          </ac:picMkLst>
        </pc:picChg>
        <pc:picChg chg="add mod">
          <ac:chgData name="حصه بنت العتيبي" userId="c1fe605c-1aaf-4791-a440-af891effc177" providerId="ADAL" clId="{75EC916E-970B-4B1F-B51B-F91B65F030B6}" dt="2022-10-09T08:37:47.922" v="60" actId="1076"/>
          <ac:picMkLst>
            <pc:docMk/>
            <pc:sldMk cId="0" sldId="265"/>
            <ac:picMk id="23" creationId="{87F1A7F6-1481-002B-5131-6744A2C1EB63}"/>
          </ac:picMkLst>
        </pc:picChg>
        <pc:picChg chg="del mod">
          <ac:chgData name="حصه بنت العتيبي" userId="c1fe605c-1aaf-4791-a440-af891effc177" providerId="ADAL" clId="{75EC916E-970B-4B1F-B51B-F91B65F030B6}" dt="2022-10-09T08:25:05.046" v="2" actId="478"/>
          <ac:picMkLst>
            <pc:docMk/>
            <pc:sldMk cId="0" sldId="265"/>
            <ac:picMk id="269" creationId="{00000000-0000-0000-0000-000000000000}"/>
          </ac:picMkLst>
        </pc:picChg>
        <pc:picChg chg="del mod">
          <ac:chgData name="حصه بنت العتيبي" userId="c1fe605c-1aaf-4791-a440-af891effc177" providerId="ADAL" clId="{75EC916E-970B-4B1F-B51B-F91B65F030B6}" dt="2022-10-09T08:25:05.046" v="2" actId="478"/>
          <ac:picMkLst>
            <pc:docMk/>
            <pc:sldMk cId="0" sldId="265"/>
            <ac:picMk id="274" creationId="{00000000-0000-0000-0000-000000000000}"/>
          </ac:picMkLst>
        </pc:picChg>
      </pc:sldChg>
      <pc:sldChg chg="delSp new del mod">
        <pc:chgData name="حصه بنت العتيبي" userId="c1fe605c-1aaf-4791-a440-af891effc177" providerId="ADAL" clId="{75EC916E-970B-4B1F-B51B-F91B65F030B6}" dt="2022-10-09T08:37:05.136" v="57" actId="47"/>
        <pc:sldMkLst>
          <pc:docMk/>
          <pc:sldMk cId="223907254" sldId="266"/>
        </pc:sldMkLst>
        <pc:spChg chg="del">
          <ac:chgData name="حصه بنت العتيبي" userId="c1fe605c-1aaf-4791-a440-af891effc177" providerId="ADAL" clId="{75EC916E-970B-4B1F-B51B-F91B65F030B6}" dt="2022-10-09T08:35:56.528" v="52" actId="478"/>
          <ac:spMkLst>
            <pc:docMk/>
            <pc:sldMk cId="223907254" sldId="266"/>
            <ac:spMk id="2" creationId="{F7E0FDAA-3A15-126B-36F8-685BD54013CD}"/>
          </ac:spMkLst>
        </pc:spChg>
        <pc:spChg chg="del">
          <ac:chgData name="حصه بنت العتيبي" userId="c1fe605c-1aaf-4791-a440-af891effc177" providerId="ADAL" clId="{75EC916E-970B-4B1F-B51B-F91B65F030B6}" dt="2022-10-09T08:35:56.528" v="52" actId="478"/>
          <ac:spMkLst>
            <pc:docMk/>
            <pc:sldMk cId="223907254" sldId="266"/>
            <ac:spMk id="3" creationId="{903A7A2D-02EF-2AC8-0A6C-4A59CA0EAA95}"/>
          </ac:spMkLst>
        </pc:spChg>
        <pc:spChg chg="del">
          <ac:chgData name="حصه بنت العتيبي" userId="c1fe605c-1aaf-4791-a440-af891effc177" providerId="ADAL" clId="{75EC916E-970B-4B1F-B51B-F91B65F030B6}" dt="2022-10-09T08:35:56.528" v="52" actId="478"/>
          <ac:spMkLst>
            <pc:docMk/>
            <pc:sldMk cId="223907254" sldId="266"/>
            <ac:spMk id="4" creationId="{EF9EE22A-455B-98C5-756C-B2426C9CC70C}"/>
          </ac:spMkLst>
        </pc:spChg>
        <pc:spChg chg="del">
          <ac:chgData name="حصه بنت العتيبي" userId="c1fe605c-1aaf-4791-a440-af891effc177" providerId="ADAL" clId="{75EC916E-970B-4B1F-B51B-F91B65F030B6}" dt="2022-10-09T08:35:56.528" v="52" actId="478"/>
          <ac:spMkLst>
            <pc:docMk/>
            <pc:sldMk cId="223907254" sldId="266"/>
            <ac:spMk id="5" creationId="{6CC38AF9-9164-F439-5994-BBC166AC7948}"/>
          </ac:spMkLst>
        </pc:spChg>
        <pc:spChg chg="del">
          <ac:chgData name="حصه بنت العتيبي" userId="c1fe605c-1aaf-4791-a440-af891effc177" providerId="ADAL" clId="{75EC916E-970B-4B1F-B51B-F91B65F030B6}" dt="2022-10-09T08:35:56.528" v="52" actId="478"/>
          <ac:spMkLst>
            <pc:docMk/>
            <pc:sldMk cId="223907254" sldId="266"/>
            <ac:spMk id="6" creationId="{8027A918-65DF-5CF5-CE52-261483D6CC56}"/>
          </ac:spMkLst>
        </pc:spChg>
      </pc:sldChg>
      <pc:sldChg chg="new del">
        <pc:chgData name="حصه بنت العتيبي" userId="c1fe605c-1aaf-4791-a440-af891effc177" providerId="ADAL" clId="{75EC916E-970B-4B1F-B51B-F91B65F030B6}" dt="2022-10-09T08:26:31.003" v="15" actId="680"/>
        <pc:sldMkLst>
          <pc:docMk/>
          <pc:sldMk cId="1226837543" sldId="266"/>
        </pc:sldMkLst>
      </pc:sldChg>
      <pc:sldChg chg="addSp delSp modSp add mod modTransition">
        <pc:chgData name="حصه بنت العتيبي" userId="c1fe605c-1aaf-4791-a440-af891effc177" providerId="ADAL" clId="{75EC916E-970B-4B1F-B51B-F91B65F030B6}" dt="2022-10-09T08:42:24.719" v="90"/>
        <pc:sldMkLst>
          <pc:docMk/>
          <pc:sldMk cId="2514961624" sldId="267"/>
        </pc:sldMkLst>
        <pc:spChg chg="add mod">
          <ac:chgData name="حصه بنت العتيبي" userId="c1fe605c-1aaf-4791-a440-af891effc177" providerId="ADAL" clId="{75EC916E-970B-4B1F-B51B-F91B65F030B6}" dt="2022-10-09T08:39:02.786" v="78" actId="1076"/>
          <ac:spMkLst>
            <pc:docMk/>
            <pc:sldMk cId="2514961624" sldId="267"/>
            <ac:spMk id="3" creationId="{FB8BA461-D46F-F15A-835E-27F74B33A12E}"/>
          </ac:spMkLst>
        </pc:spChg>
        <pc:spChg chg="mod">
          <ac:chgData name="حصه بنت العتيبي" userId="c1fe605c-1aaf-4791-a440-af891effc177" providerId="ADAL" clId="{75EC916E-970B-4B1F-B51B-F91B65F030B6}" dt="2022-10-09T08:39:19.320" v="81"/>
          <ac:spMkLst>
            <pc:docMk/>
            <pc:sldMk cId="2514961624" sldId="267"/>
            <ac:spMk id="7" creationId="{269EBDA5-DE81-FA9C-D273-BB138DB652C7}"/>
          </ac:spMkLst>
        </pc:spChg>
        <pc:spChg chg="mod">
          <ac:chgData name="حصه بنت العتيبي" userId="c1fe605c-1aaf-4791-a440-af891effc177" providerId="ADAL" clId="{75EC916E-970B-4B1F-B51B-F91B65F030B6}" dt="2022-10-09T08:39:19.320" v="81"/>
          <ac:spMkLst>
            <pc:docMk/>
            <pc:sldMk cId="2514961624" sldId="267"/>
            <ac:spMk id="8" creationId="{3F7EF41C-1AFF-1FA1-6278-60E8E1A4C21A}"/>
          </ac:spMkLst>
        </pc:spChg>
        <pc:spChg chg="mod">
          <ac:chgData name="حصه بنت العتيبي" userId="c1fe605c-1aaf-4791-a440-af891effc177" providerId="ADAL" clId="{75EC916E-970B-4B1F-B51B-F91B65F030B6}" dt="2022-10-09T08:39:19.320" v="81"/>
          <ac:spMkLst>
            <pc:docMk/>
            <pc:sldMk cId="2514961624" sldId="267"/>
            <ac:spMk id="9" creationId="{4E0B326C-AC90-3A60-C2E3-BD67EA7F1614}"/>
          </ac:spMkLst>
        </pc:spChg>
        <pc:spChg chg="mod">
          <ac:chgData name="حصه بنت العتيبي" userId="c1fe605c-1aaf-4791-a440-af891effc177" providerId="ADAL" clId="{75EC916E-970B-4B1F-B51B-F91B65F030B6}" dt="2022-10-09T08:39:19.320" v="81"/>
          <ac:spMkLst>
            <pc:docMk/>
            <pc:sldMk cId="2514961624" sldId="267"/>
            <ac:spMk id="10" creationId="{DBB0B75C-8C6D-4C7D-BBEC-6A2E365E676A}"/>
          </ac:spMkLst>
        </pc:spChg>
        <pc:spChg chg="mod">
          <ac:chgData name="حصه بنت العتيبي" userId="c1fe605c-1aaf-4791-a440-af891effc177" providerId="ADAL" clId="{75EC916E-970B-4B1F-B51B-F91B65F030B6}" dt="2022-10-09T08:39:19.320" v="81"/>
          <ac:spMkLst>
            <pc:docMk/>
            <pc:sldMk cId="2514961624" sldId="267"/>
            <ac:spMk id="11" creationId="{E21BCC3E-444A-AFAB-29D1-01A179381D38}"/>
          </ac:spMkLst>
        </pc:spChg>
        <pc:spChg chg="mod">
          <ac:chgData name="حصه بنت العتيبي" userId="c1fe605c-1aaf-4791-a440-af891effc177" providerId="ADAL" clId="{75EC916E-970B-4B1F-B51B-F91B65F030B6}" dt="2022-10-09T08:39:19.320" v="81"/>
          <ac:spMkLst>
            <pc:docMk/>
            <pc:sldMk cId="2514961624" sldId="267"/>
            <ac:spMk id="14" creationId="{424B3589-B8F9-1778-8509-C869477BA3F2}"/>
          </ac:spMkLst>
        </pc:spChg>
        <pc:spChg chg="mod">
          <ac:chgData name="حصه بنت العتيبي" userId="c1fe605c-1aaf-4791-a440-af891effc177" providerId="ADAL" clId="{75EC916E-970B-4B1F-B51B-F91B65F030B6}" dt="2022-10-09T08:39:08.522" v="80" actId="1076"/>
          <ac:spMkLst>
            <pc:docMk/>
            <pc:sldMk cId="2514961624" sldId="267"/>
            <ac:spMk id="16" creationId="{12F233EA-0786-465E-F9CB-C777FD09AD6A}"/>
          </ac:spMkLst>
        </pc:spChg>
        <pc:spChg chg="del">
          <ac:chgData name="حصه بنت العتيبي" userId="c1fe605c-1aaf-4791-a440-af891effc177" providerId="ADAL" clId="{75EC916E-970B-4B1F-B51B-F91B65F030B6}" dt="2022-10-09T08:38:51.169" v="76" actId="478"/>
          <ac:spMkLst>
            <pc:docMk/>
            <pc:sldMk cId="2514961624" sldId="267"/>
            <ac:spMk id="17" creationId="{3D77EEBA-813B-2407-D1F5-EF4452FCBB06}"/>
          </ac:spMkLst>
        </pc:spChg>
        <pc:spChg chg="mod">
          <ac:chgData name="حصه بنت العتيبي" userId="c1fe605c-1aaf-4791-a440-af891effc177" providerId="ADAL" clId="{75EC916E-970B-4B1F-B51B-F91B65F030B6}" dt="2022-10-09T08:39:06.326" v="79" actId="1076"/>
          <ac:spMkLst>
            <pc:docMk/>
            <pc:sldMk cId="2514961624" sldId="267"/>
            <ac:spMk id="18" creationId="{02F435C6-34D2-47C2-31FC-FB42F0B3CF10}"/>
          </ac:spMkLst>
        </pc:spChg>
        <pc:spChg chg="del">
          <ac:chgData name="حصه بنت العتيبي" userId="c1fe605c-1aaf-4791-a440-af891effc177" providerId="ADAL" clId="{75EC916E-970B-4B1F-B51B-F91B65F030B6}" dt="2022-10-09T08:38:51.169" v="76" actId="478"/>
          <ac:spMkLst>
            <pc:docMk/>
            <pc:sldMk cId="2514961624" sldId="267"/>
            <ac:spMk id="19" creationId="{883FF417-2599-89CF-B07C-879A642AD943}"/>
          </ac:spMkLst>
        </pc:spChg>
        <pc:grpChg chg="add mod">
          <ac:chgData name="حصه بنت العتيبي" userId="c1fe605c-1aaf-4791-a440-af891effc177" providerId="ADAL" clId="{75EC916E-970B-4B1F-B51B-F91B65F030B6}" dt="2022-10-09T08:39:30.421" v="84" actId="1076"/>
          <ac:grpSpMkLst>
            <pc:docMk/>
            <pc:sldMk cId="2514961624" sldId="267"/>
            <ac:grpSpMk id="4" creationId="{021B36FD-AE74-C5B6-D26E-02C7C38A2FDC}"/>
          </ac:grpSpMkLst>
        </pc:grpChg>
        <pc:grpChg chg="mod">
          <ac:chgData name="حصه بنت العتيبي" userId="c1fe605c-1aaf-4791-a440-af891effc177" providerId="ADAL" clId="{75EC916E-970B-4B1F-B51B-F91B65F030B6}" dt="2022-10-09T08:39:19.320" v="81"/>
          <ac:grpSpMkLst>
            <pc:docMk/>
            <pc:sldMk cId="2514961624" sldId="267"/>
            <ac:grpSpMk id="5" creationId="{6CDBA671-9A6B-A65C-5E5E-FB7ECC5C87A8}"/>
          </ac:grpSpMkLst>
        </pc:grpChg>
        <pc:picChg chg="del">
          <ac:chgData name="حصه بنت العتيبي" userId="c1fe605c-1aaf-4791-a440-af891effc177" providerId="ADAL" clId="{75EC916E-970B-4B1F-B51B-F91B65F030B6}" dt="2022-10-09T08:39:26.444" v="83" actId="478"/>
          <ac:picMkLst>
            <pc:docMk/>
            <pc:sldMk cId="2514961624" sldId="267"/>
            <ac:picMk id="2" creationId="{CBE6EC49-8C11-857B-BB0F-55EA0E7AAEE5}"/>
          </ac:picMkLst>
        </pc:picChg>
        <pc:picChg chg="mod">
          <ac:chgData name="حصه بنت العتيبي" userId="c1fe605c-1aaf-4791-a440-af891effc177" providerId="ADAL" clId="{75EC916E-970B-4B1F-B51B-F91B65F030B6}" dt="2022-10-09T08:39:19.320" v="81"/>
          <ac:picMkLst>
            <pc:docMk/>
            <pc:sldMk cId="2514961624" sldId="267"/>
            <ac:picMk id="6" creationId="{F1176936-0BEB-DB7B-E283-E878847D3542}"/>
          </ac:picMkLst>
        </pc:picChg>
      </pc:sldChg>
      <pc:sldChg chg="addSp delSp modSp add mod modTransition">
        <pc:chgData name="حصه بنت العتيبي" userId="c1fe605c-1aaf-4791-a440-af891effc177" providerId="ADAL" clId="{75EC916E-970B-4B1F-B51B-F91B65F030B6}" dt="2022-10-10T18:45:33.276" v="1046"/>
        <pc:sldMkLst>
          <pc:docMk/>
          <pc:sldMk cId="2550901881" sldId="269"/>
        </pc:sldMkLst>
        <pc:spChg chg="add del mod">
          <ac:chgData name="حصه بنت العتيبي" userId="c1fe605c-1aaf-4791-a440-af891effc177" providerId="ADAL" clId="{75EC916E-970B-4B1F-B51B-F91B65F030B6}" dt="2022-10-09T08:41:54.208" v="87" actId="478"/>
          <ac:spMkLst>
            <pc:docMk/>
            <pc:sldMk cId="2550901881" sldId="269"/>
            <ac:spMk id="2" creationId="{53A9DE5C-8A8B-061D-1B3E-B86F76357560}"/>
          </ac:spMkLst>
        </pc:spChg>
        <pc:spChg chg="add del mod">
          <ac:chgData name="حصه بنت العتيبي" userId="c1fe605c-1aaf-4791-a440-af891effc177" providerId="ADAL" clId="{75EC916E-970B-4B1F-B51B-F91B65F030B6}" dt="2022-10-09T08:41:54.208" v="87" actId="478"/>
          <ac:spMkLst>
            <pc:docMk/>
            <pc:sldMk cId="2550901881" sldId="269"/>
            <ac:spMk id="3" creationId="{662AB8CC-EDA1-C0DF-AB01-5FA6D81C34E4}"/>
          </ac:spMkLst>
        </pc:spChg>
        <pc:spChg chg="mod">
          <ac:chgData name="حصه بنت العتيبي" userId="c1fe605c-1aaf-4791-a440-af891effc177" providerId="ADAL" clId="{75EC916E-970B-4B1F-B51B-F91B65F030B6}" dt="2022-10-09T08:38:31.710" v="73" actId="1076"/>
          <ac:spMkLst>
            <pc:docMk/>
            <pc:sldMk cId="2550901881" sldId="269"/>
            <ac:spMk id="5" creationId="{7C243B09-1527-95A9-C65D-24DED289B141}"/>
          </ac:spMkLst>
        </pc:spChg>
        <pc:spChg chg="del mod">
          <ac:chgData name="حصه بنت العتيبي" userId="c1fe605c-1aaf-4791-a440-af891effc177" providerId="ADAL" clId="{75EC916E-970B-4B1F-B51B-F91B65F030B6}" dt="2022-10-09T08:38:29.004" v="72"/>
          <ac:spMkLst>
            <pc:docMk/>
            <pc:sldMk cId="2550901881" sldId="269"/>
            <ac:spMk id="7" creationId="{773AFA1F-FBAC-D210-8729-B146C5B04C65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7" creationId="{D0F8FAC2-8748-5EFE-D6E5-4E26635424D3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9" creationId="{2D436C63-C82F-ED57-464E-4E7609645582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11" creationId="{A4727E6C-1FD5-3D45-7BAA-C74E787FD5B3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12" creationId="{6F20A864-37CD-E37C-B34A-1DD36DD96577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13" creationId="{7C1E3734-36ED-6834-AE03-94A0B948F1D9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14" creationId="{0564EA32-8596-514A-436E-978A28D771A7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15" creationId="{56DA411B-BAF6-2EE1-68CB-88A26C4ECD01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16" creationId="{FC9A65F0-C6AD-702D-BA73-ED031978678A}"/>
          </ac:spMkLst>
        </pc:spChg>
        <pc:spChg chg="mod">
          <ac:chgData name="حصه بنت العتيبي" userId="c1fe605c-1aaf-4791-a440-af891effc177" providerId="ADAL" clId="{75EC916E-970B-4B1F-B51B-F91B65F030B6}" dt="2022-10-10T18:45:33.276" v="1046"/>
          <ac:spMkLst>
            <pc:docMk/>
            <pc:sldMk cId="2550901881" sldId="269"/>
            <ac:spMk id="17" creationId="{A0A300EA-C401-DD4B-AD20-07B2FB708389}"/>
          </ac:spMkLst>
        </pc:spChg>
        <pc:spChg chg="mod">
          <ac:chgData name="حصه بنت العتيبي" userId="c1fe605c-1aaf-4791-a440-af891effc177" providerId="ADAL" clId="{75EC916E-970B-4B1F-B51B-F91B65F030B6}" dt="2022-10-09T08:41:58.787" v="88" actId="1076"/>
          <ac:spMkLst>
            <pc:docMk/>
            <pc:sldMk cId="2550901881" sldId="269"/>
            <ac:spMk id="37" creationId="{9DE27D69-A7CE-4572-6010-6E8AC031F5D8}"/>
          </ac:spMkLst>
        </pc:spChg>
        <pc:spChg chg="del">
          <ac:chgData name="حصه بنت العتيبي" userId="c1fe605c-1aaf-4791-a440-af891effc177" providerId="ADAL" clId="{75EC916E-970B-4B1F-B51B-F91B65F030B6}" dt="2022-10-09T08:41:54.208" v="87" actId="478"/>
          <ac:spMkLst>
            <pc:docMk/>
            <pc:sldMk cId="2550901881" sldId="269"/>
            <ac:spMk id="38" creationId="{F8D8BE55-F039-8171-FDFA-A4D74BB7298D}"/>
          </ac:spMkLst>
        </pc:spChg>
        <pc:spChg chg="mod">
          <ac:chgData name="حصه بنت العتيبي" userId="c1fe605c-1aaf-4791-a440-af891effc177" providerId="ADAL" clId="{75EC916E-970B-4B1F-B51B-F91B65F030B6}" dt="2022-10-09T08:42:01.458" v="89" actId="1076"/>
          <ac:spMkLst>
            <pc:docMk/>
            <pc:sldMk cId="2550901881" sldId="269"/>
            <ac:spMk id="39" creationId="{481FD300-192E-A0DE-4755-6FDDF464C339}"/>
          </ac:spMkLst>
        </pc:spChg>
        <pc:grpChg chg="add mod">
          <ac:chgData name="حصه بنت العتيبي" userId="c1fe605c-1aaf-4791-a440-af891effc177" providerId="ADAL" clId="{75EC916E-970B-4B1F-B51B-F91B65F030B6}" dt="2022-10-10T18:45:33.276" v="1046"/>
          <ac:grpSpMkLst>
            <pc:docMk/>
            <pc:sldMk cId="2550901881" sldId="269"/>
            <ac:grpSpMk id="2" creationId="{CB83B6D7-69B3-CF2B-44B6-18FC415ED6E8}"/>
          </ac:grpSpMkLst>
        </pc:grpChg>
        <pc:grpChg chg="mod">
          <ac:chgData name="حصه بنت العتيبي" userId="c1fe605c-1aaf-4791-a440-af891effc177" providerId="ADAL" clId="{75EC916E-970B-4B1F-B51B-F91B65F030B6}" dt="2022-10-10T18:45:33.276" v="1046"/>
          <ac:grpSpMkLst>
            <pc:docMk/>
            <pc:sldMk cId="2550901881" sldId="269"/>
            <ac:grpSpMk id="3" creationId="{79AEFC50-375B-D5DB-3417-E4DFF1A50D53}"/>
          </ac:grpSpMkLst>
        </pc:grpChg>
      </pc:sldChg>
      <pc:sldChg chg="addSp delSp modSp add mod modTransition delAnim modAnim">
        <pc:chgData name="حصه بنت العتيبي" userId="c1fe605c-1aaf-4791-a440-af891effc177" providerId="ADAL" clId="{75EC916E-970B-4B1F-B51B-F91B65F030B6}" dt="2022-10-10T18:45:23.112" v="1045" actId="1076"/>
        <pc:sldMkLst>
          <pc:docMk/>
          <pc:sldMk cId="1166740507" sldId="270"/>
        </pc:sldMkLst>
        <pc:spChg chg="mod">
          <ac:chgData name="حصه بنت العتيبي" userId="c1fe605c-1aaf-4791-a440-af891effc177" providerId="ADAL" clId="{75EC916E-970B-4B1F-B51B-F91B65F030B6}" dt="2022-10-09T08:54:12.016" v="162" actId="207"/>
          <ac:spMkLst>
            <pc:docMk/>
            <pc:sldMk cId="1166740507" sldId="270"/>
            <ac:spMk id="3" creationId="{7452A791-034F-BEF5-71D7-31FB21814E6A}"/>
          </ac:spMkLst>
        </pc:spChg>
        <pc:spChg chg="add del mod">
          <ac:chgData name="حصه بنت العتيبي" userId="c1fe605c-1aaf-4791-a440-af891effc177" providerId="ADAL" clId="{75EC916E-970B-4B1F-B51B-F91B65F030B6}" dt="2022-10-10T18:44:06.180" v="1030" actId="21"/>
          <ac:spMkLst>
            <pc:docMk/>
            <pc:sldMk cId="1166740507" sldId="270"/>
            <ac:spMk id="9" creationId="{35634FB5-3AC8-2D13-53C5-A7D2196F2995}"/>
          </ac:spMkLst>
        </pc:spChg>
        <pc:spChg chg="add del mod">
          <ac:chgData name="حصه بنت العتيبي" userId="c1fe605c-1aaf-4791-a440-af891effc177" providerId="ADAL" clId="{75EC916E-970B-4B1F-B51B-F91B65F030B6}" dt="2022-10-09T08:49:52.536" v="128" actId="478"/>
          <ac:spMkLst>
            <pc:docMk/>
            <pc:sldMk cId="1166740507" sldId="270"/>
            <ac:spMk id="10" creationId="{307D0A98-886C-6B53-F243-DFE626AB8630}"/>
          </ac:spMkLst>
        </pc:spChg>
        <pc:spChg chg="add mod">
          <ac:chgData name="حصه بنت العتيبي" userId="c1fe605c-1aaf-4791-a440-af891effc177" providerId="ADAL" clId="{75EC916E-970B-4B1F-B51B-F91B65F030B6}" dt="2022-10-09T08:50:40.993" v="141" actId="207"/>
          <ac:spMkLst>
            <pc:docMk/>
            <pc:sldMk cId="1166740507" sldId="270"/>
            <ac:spMk id="11" creationId="{77350E3D-2D26-ADD0-81EF-FA85F98ACFB7}"/>
          </ac:spMkLst>
        </pc:spChg>
        <pc:spChg chg="mod">
          <ac:chgData name="حصه بنت العتيبي" userId="c1fe605c-1aaf-4791-a440-af891effc177" providerId="ADAL" clId="{75EC916E-970B-4B1F-B51B-F91B65F030B6}" dt="2022-10-09T08:51:40.683" v="146" actId="207"/>
          <ac:spMkLst>
            <pc:docMk/>
            <pc:sldMk cId="1166740507" sldId="270"/>
            <ac:spMk id="14" creationId="{0445E656-E97F-0FF3-171E-87AEEA329011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17" creationId="{FF097683-8F5D-DBF9-2464-1CA56EDF7245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18" creationId="{089923D2-F120-9827-293C-B8DDD04E26DD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19" creationId="{AC1479E9-CE57-C1F3-E48C-C5571E2E40B2}"/>
          </ac:spMkLst>
        </pc:spChg>
        <pc:spChg chg="mod">
          <ac:chgData name="حصه بنت العتيبي" userId="c1fe605c-1aaf-4791-a440-af891effc177" providerId="ADAL" clId="{75EC916E-970B-4B1F-B51B-F91B65F030B6}" dt="2022-10-09T08:52:47.864" v="149" actId="207"/>
          <ac:spMkLst>
            <pc:docMk/>
            <pc:sldMk cId="1166740507" sldId="270"/>
            <ac:spMk id="22" creationId="{832C308D-1022-C9CE-7E82-952E35CFD7F8}"/>
          </ac:spMkLst>
        </pc:spChg>
        <pc:spChg chg="mod">
          <ac:chgData name="حصه بنت العتيبي" userId="c1fe605c-1aaf-4791-a440-af891effc177" providerId="ADAL" clId="{75EC916E-970B-4B1F-B51B-F91B65F030B6}" dt="2022-10-09T08:51:40.683" v="146" actId="207"/>
          <ac:spMkLst>
            <pc:docMk/>
            <pc:sldMk cId="1166740507" sldId="270"/>
            <ac:spMk id="23" creationId="{51E5DB03-2AF5-E32B-5FA9-C6FEAD94F81A}"/>
          </ac:spMkLst>
        </pc:spChg>
        <pc:spChg chg="mod">
          <ac:chgData name="حصه بنت العتيبي" userId="c1fe605c-1aaf-4791-a440-af891effc177" providerId="ADAL" clId="{75EC916E-970B-4B1F-B51B-F91B65F030B6}" dt="2022-10-09T08:51:40.683" v="146" actId="207"/>
          <ac:spMkLst>
            <pc:docMk/>
            <pc:sldMk cId="1166740507" sldId="270"/>
            <ac:spMk id="24" creationId="{F16C4137-F605-2835-8370-78C316B3A3F2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34" creationId="{74218882-A10D-862B-5920-CC40BB839350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37" creationId="{FCA57273-402D-76D9-8293-D421B585D44B}"/>
          </ac:spMkLst>
        </pc:spChg>
        <pc:spChg chg="del mod">
          <ac:chgData name="حصه بنت العتيبي" userId="c1fe605c-1aaf-4791-a440-af891effc177" providerId="ADAL" clId="{75EC916E-970B-4B1F-B51B-F91B65F030B6}" dt="2022-10-10T18:44:06.180" v="1030" actId="21"/>
          <ac:spMkLst>
            <pc:docMk/>
            <pc:sldMk cId="1166740507" sldId="270"/>
            <ac:spMk id="38" creationId="{B4D852D8-877B-A31F-ACFE-F54ECA2D6997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39" creationId="{329CFA25-8099-6510-A6A6-6844C67FD539}"/>
          </ac:spMkLst>
        </pc:spChg>
        <pc:spChg chg="del">
          <ac:chgData name="حصه بنت العتيبي" userId="c1fe605c-1aaf-4791-a440-af891effc177" providerId="ADAL" clId="{75EC916E-970B-4B1F-B51B-F91B65F030B6}" dt="2022-10-09T08:42:46.527" v="91" actId="478"/>
          <ac:spMkLst>
            <pc:docMk/>
            <pc:sldMk cId="1166740507" sldId="270"/>
            <ac:spMk id="39" creationId="{8D4CEE97-BAF8-DEDD-B130-29BE5A5F7001}"/>
          </ac:spMkLst>
        </pc:spChg>
        <pc:spChg chg="del mod">
          <ac:chgData name="حصه بنت العتيبي" userId="c1fe605c-1aaf-4791-a440-af891effc177" providerId="ADAL" clId="{75EC916E-970B-4B1F-B51B-F91B65F030B6}" dt="2022-10-10T18:44:06.180" v="1030" actId="21"/>
          <ac:spMkLst>
            <pc:docMk/>
            <pc:sldMk cId="1166740507" sldId="270"/>
            <ac:spMk id="40" creationId="{915250B1-126F-8DE3-43AB-0CF5FC942106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41" creationId="{55B9CF1B-2C8C-5327-BC8B-BB7003747B9B}"/>
          </ac:spMkLst>
        </pc:spChg>
        <pc:spChg chg="del">
          <ac:chgData name="حصه بنت العتيبي" userId="c1fe605c-1aaf-4791-a440-af891effc177" providerId="ADAL" clId="{75EC916E-970B-4B1F-B51B-F91B65F030B6}" dt="2022-10-09T08:42:49.811" v="92" actId="478"/>
          <ac:spMkLst>
            <pc:docMk/>
            <pc:sldMk cId="1166740507" sldId="270"/>
            <ac:spMk id="41" creationId="{A54893EA-18B0-D84D-60D1-D3BD260AA96A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43" creationId="{DDE9E0A4-B7FA-C8B9-3A3F-D0CC06D0C4E5}"/>
          </ac:spMkLst>
        </pc:spChg>
        <pc:spChg chg="mod">
          <ac:chgData name="حصه بنت العتيبي" userId="c1fe605c-1aaf-4791-a440-af891effc177" providerId="ADAL" clId="{75EC916E-970B-4B1F-B51B-F91B65F030B6}" dt="2022-10-10T18:44:55.322" v="1035"/>
          <ac:spMkLst>
            <pc:docMk/>
            <pc:sldMk cId="1166740507" sldId="270"/>
            <ac:spMk id="44" creationId="{354D0FA4-BBB5-93E5-4057-77FBAD51E3F0}"/>
          </ac:spMkLst>
        </pc:spChg>
        <pc:spChg chg="mod">
          <ac:chgData name="حصه بنت العتيبي" userId="c1fe605c-1aaf-4791-a440-af891effc177" providerId="ADAL" clId="{75EC916E-970B-4B1F-B51B-F91B65F030B6}" dt="2022-10-09T08:54:16.905" v="163" actId="20577"/>
          <ac:spMkLst>
            <pc:docMk/>
            <pc:sldMk cId="1166740507" sldId="270"/>
            <ac:spMk id="185" creationId="{00000000-0000-0000-0000-000000000000}"/>
          </ac:spMkLst>
        </pc:spChg>
        <pc:spChg chg="mod">
          <ac:chgData name="حصه بنت العتيبي" userId="c1fe605c-1aaf-4791-a440-af891effc177" providerId="ADAL" clId="{75EC916E-970B-4B1F-B51B-F91B65F030B6}" dt="2022-10-09T08:50:40.993" v="141" actId="207"/>
          <ac:spMkLst>
            <pc:docMk/>
            <pc:sldMk cId="1166740507" sldId="270"/>
            <ac:spMk id="186" creationId="{00000000-0000-0000-0000-000000000000}"/>
          </ac:spMkLst>
        </pc:spChg>
        <pc:spChg chg="mod">
          <ac:chgData name="حصه بنت العتيبي" userId="c1fe605c-1aaf-4791-a440-af891effc177" providerId="ADAL" clId="{75EC916E-970B-4B1F-B51B-F91B65F030B6}" dt="2022-10-09T08:50:47.162" v="143" actId="113"/>
          <ac:spMkLst>
            <pc:docMk/>
            <pc:sldMk cId="1166740507" sldId="270"/>
            <ac:spMk id="187" creationId="{00000000-0000-0000-0000-000000000000}"/>
          </ac:spMkLst>
        </pc:spChg>
        <pc:spChg chg="mod">
          <ac:chgData name="حصه بنت العتيبي" userId="c1fe605c-1aaf-4791-a440-af891effc177" providerId="ADAL" clId="{75EC916E-970B-4B1F-B51B-F91B65F030B6}" dt="2022-10-09T08:50:40.993" v="141" actId="207"/>
          <ac:spMkLst>
            <pc:docMk/>
            <pc:sldMk cId="1166740507" sldId="270"/>
            <ac:spMk id="188" creationId="{00000000-0000-0000-0000-000000000000}"/>
          </ac:spMkLst>
        </pc:spChg>
        <pc:spChg chg="mod">
          <ac:chgData name="حصه بنت العتيبي" userId="c1fe605c-1aaf-4791-a440-af891effc177" providerId="ADAL" clId="{75EC916E-970B-4B1F-B51B-F91B65F030B6}" dt="2022-10-09T08:50:50.631" v="144" actId="113"/>
          <ac:spMkLst>
            <pc:docMk/>
            <pc:sldMk cId="1166740507" sldId="270"/>
            <ac:spMk id="189" creationId="{00000000-0000-0000-0000-000000000000}"/>
          </ac:spMkLst>
        </pc:spChg>
        <pc:spChg chg="mod">
          <ac:chgData name="حصه بنت العتيبي" userId="c1fe605c-1aaf-4791-a440-af891effc177" providerId="ADAL" clId="{75EC916E-970B-4B1F-B51B-F91B65F030B6}" dt="2022-10-09T08:53:39.134" v="150" actId="20577"/>
          <ac:spMkLst>
            <pc:docMk/>
            <pc:sldMk cId="1166740507" sldId="270"/>
            <ac:spMk id="190" creationId="{00000000-0000-0000-0000-000000000000}"/>
          </ac:spMkLst>
        </pc:spChg>
        <pc:grpChg chg="add mod">
          <ac:chgData name="حصه بنت العتيبي" userId="c1fe605c-1aaf-4791-a440-af891effc177" providerId="ADAL" clId="{75EC916E-970B-4B1F-B51B-F91B65F030B6}" dt="2022-10-10T18:45:23.112" v="1045" actId="1076"/>
          <ac:grpSpMkLst>
            <pc:docMk/>
            <pc:sldMk cId="1166740507" sldId="270"/>
            <ac:grpSpMk id="10" creationId="{6E5398C4-A8E1-3D46-3AFD-B2DF4DC9C076}"/>
          </ac:grpSpMkLst>
        </pc:grpChg>
        <pc:grpChg chg="add mod">
          <ac:chgData name="حصه بنت العتيبي" userId="c1fe605c-1aaf-4791-a440-af891effc177" providerId="ADAL" clId="{75EC916E-970B-4B1F-B51B-F91B65F030B6}" dt="2022-10-09T08:51:36.555" v="145" actId="1076"/>
          <ac:grpSpMkLst>
            <pc:docMk/>
            <pc:sldMk cId="1166740507" sldId="270"/>
            <ac:grpSpMk id="12" creationId="{338CCF91-27F5-D482-EEDA-2F9F9A3A2920}"/>
          </ac:grpSpMkLst>
        </pc:grpChg>
        <pc:grpChg chg="mod">
          <ac:chgData name="حصه بنت العتيبي" userId="c1fe605c-1aaf-4791-a440-af891effc177" providerId="ADAL" clId="{75EC916E-970B-4B1F-B51B-F91B65F030B6}" dt="2022-10-10T18:44:55.322" v="1035"/>
          <ac:grpSpMkLst>
            <pc:docMk/>
            <pc:sldMk cId="1166740507" sldId="270"/>
            <ac:grpSpMk id="16" creationId="{1E63A8A1-8066-9DC7-DF46-149FCC0D27A5}"/>
          </ac:grpSpMkLst>
        </pc:grpChg>
        <pc:grpChg chg="mod">
          <ac:chgData name="حصه بنت العتيبي" userId="c1fe605c-1aaf-4791-a440-af891effc177" providerId="ADAL" clId="{75EC916E-970B-4B1F-B51B-F91B65F030B6}" dt="2022-10-09T08:51:36.555" v="145" actId="1076"/>
          <ac:grpSpMkLst>
            <pc:docMk/>
            <pc:sldMk cId="1166740507" sldId="270"/>
            <ac:grpSpMk id="31" creationId="{7A8591B4-09FF-3319-D934-1F12C97C2BC2}"/>
          </ac:grpSpMkLst>
        </pc:grpChg>
        <pc:grpChg chg="mod">
          <ac:chgData name="حصه بنت العتيبي" userId="c1fe605c-1aaf-4791-a440-af891effc177" providerId="ADAL" clId="{75EC916E-970B-4B1F-B51B-F91B65F030B6}" dt="2022-10-09T08:52:47.864" v="149" actId="207"/>
          <ac:grpSpMkLst>
            <pc:docMk/>
            <pc:sldMk cId="1166740507" sldId="270"/>
            <ac:grpSpMk id="32" creationId="{63774184-44D4-9017-46F7-1B7A6110965C}"/>
          </ac:grpSpMkLst>
        </pc:grpChg>
        <pc:grpChg chg="mod">
          <ac:chgData name="حصه بنت العتيبي" userId="c1fe605c-1aaf-4791-a440-af891effc177" providerId="ADAL" clId="{75EC916E-970B-4B1F-B51B-F91B65F030B6}" dt="2022-10-09T08:51:36.555" v="145" actId="1076"/>
          <ac:grpSpMkLst>
            <pc:docMk/>
            <pc:sldMk cId="1166740507" sldId="270"/>
            <ac:grpSpMk id="33" creationId="{9F43C894-BADD-3968-326D-9BE2864C62FF}"/>
          </ac:grpSpMkLst>
        </pc:grpChg>
        <pc:picChg chg="mod">
          <ac:chgData name="حصه بنت العتيبي" userId="c1fe605c-1aaf-4791-a440-af891effc177" providerId="ADAL" clId="{75EC916E-970B-4B1F-B51B-F91B65F030B6}" dt="2022-10-09T08:49:57.429" v="129"/>
          <ac:picMkLst>
            <pc:docMk/>
            <pc:sldMk cId="1166740507" sldId="270"/>
            <ac:picMk id="13" creationId="{3556D889-9102-F702-D16A-98F265F53498}"/>
          </ac:picMkLst>
        </pc:picChg>
        <pc:picChg chg="mod">
          <ac:chgData name="حصه بنت العتيبي" userId="c1fe605c-1aaf-4791-a440-af891effc177" providerId="ADAL" clId="{75EC916E-970B-4B1F-B51B-F91B65F030B6}" dt="2022-10-09T08:52:47.864" v="149" actId="207"/>
          <ac:picMkLst>
            <pc:docMk/>
            <pc:sldMk cId="1166740507" sldId="270"/>
            <ac:picMk id="15" creationId="{EF77F157-FA7B-41AC-51CD-EF59A50C9D3A}"/>
          </ac:picMkLst>
        </pc:picChg>
        <pc:picChg chg="del">
          <ac:chgData name="حصه بنت العتيبي" userId="c1fe605c-1aaf-4791-a440-af891effc177" providerId="ADAL" clId="{75EC916E-970B-4B1F-B51B-F91B65F030B6}" dt="2022-10-10T18:44:06.180" v="1030" actId="21"/>
          <ac:picMkLst>
            <pc:docMk/>
            <pc:sldMk cId="1166740507" sldId="270"/>
            <ac:picMk id="42" creationId="{7BF2929B-0687-2424-A5FE-44E9E08B71ED}"/>
          </ac:picMkLst>
        </pc:picChg>
        <pc:cxnChg chg="mod">
          <ac:chgData name="حصه بنت العتيبي" userId="c1fe605c-1aaf-4791-a440-af891effc177" providerId="ADAL" clId="{75EC916E-970B-4B1F-B51B-F91B65F030B6}" dt="2022-10-09T08:52:07.679" v="147" actId="14100"/>
          <ac:cxnSpMkLst>
            <pc:docMk/>
            <pc:sldMk cId="1166740507" sldId="270"/>
            <ac:cxnSpMk id="35" creationId="{25409315-24F3-6F77-11F2-110376C8DFF0}"/>
          </ac:cxnSpMkLst>
        </pc:cxnChg>
        <pc:cxnChg chg="mod">
          <ac:chgData name="حصه بنت العتيبي" userId="c1fe605c-1aaf-4791-a440-af891effc177" providerId="ADAL" clId="{75EC916E-970B-4B1F-B51B-F91B65F030B6}" dt="2022-10-09T08:50:35.368" v="140"/>
          <ac:cxnSpMkLst>
            <pc:docMk/>
            <pc:sldMk cId="1166740507" sldId="270"/>
            <ac:cxnSpMk id="36" creationId="{CDF14D50-A0B8-E3A3-B184-ED9236AB8DF4}"/>
          </ac:cxnSpMkLst>
        </pc:cxnChg>
      </pc:sldChg>
      <pc:sldChg chg="delSp modSp add mod modTransition modAnim">
        <pc:chgData name="حصه بنت العتيبي" userId="c1fe605c-1aaf-4791-a440-af891effc177" providerId="ADAL" clId="{75EC916E-970B-4B1F-B51B-F91B65F030B6}" dt="2022-10-11T08:49:37.484" v="1757" actId="207"/>
        <pc:sldMkLst>
          <pc:docMk/>
          <pc:sldMk cId="3341864544" sldId="278"/>
        </pc:sldMkLst>
        <pc:spChg chg="mod topLvl">
          <ac:chgData name="حصه بنت العتيبي" userId="c1fe605c-1aaf-4791-a440-af891effc177" providerId="ADAL" clId="{75EC916E-970B-4B1F-B51B-F91B65F030B6}" dt="2022-10-11T08:45:11.879" v="1752" actId="165"/>
          <ac:spMkLst>
            <pc:docMk/>
            <pc:sldMk cId="3341864544" sldId="278"/>
            <ac:spMk id="2" creationId="{3A2C5A2E-9E52-6D7C-C63C-1436607DC3BE}"/>
          </ac:spMkLst>
        </pc:spChg>
        <pc:spChg chg="mod">
          <ac:chgData name="حصه بنت العتيبي" userId="c1fe605c-1aaf-4791-a440-af891effc177" providerId="ADAL" clId="{75EC916E-970B-4B1F-B51B-F91B65F030B6}" dt="2022-10-11T08:49:37.484" v="1757" actId="207"/>
          <ac:spMkLst>
            <pc:docMk/>
            <pc:sldMk cId="3341864544" sldId="278"/>
            <ac:spMk id="13" creationId="{3F797017-F705-508A-071B-DFFCB62F2718}"/>
          </ac:spMkLst>
        </pc:spChg>
        <pc:spChg chg="mod">
          <ac:chgData name="حصه بنت العتيبي" userId="c1fe605c-1aaf-4791-a440-af891effc177" providerId="ADAL" clId="{75EC916E-970B-4B1F-B51B-F91B65F030B6}" dt="2022-10-11T08:45:06.987" v="1751" actId="1076"/>
          <ac:spMkLst>
            <pc:docMk/>
            <pc:sldMk cId="3341864544" sldId="278"/>
            <ac:spMk id="22" creationId="{DAF336D5-B741-98D1-58AE-3A8FF8CB363D}"/>
          </ac:spMkLst>
        </pc:spChg>
        <pc:grpChg chg="mod">
          <ac:chgData name="حصه بنت العتيبي" userId="c1fe605c-1aaf-4791-a440-af891effc177" providerId="ADAL" clId="{75EC916E-970B-4B1F-B51B-F91B65F030B6}" dt="2022-10-11T08:45:06.987" v="1751" actId="1076"/>
          <ac:grpSpMkLst>
            <pc:docMk/>
            <pc:sldMk cId="3341864544" sldId="278"/>
            <ac:grpSpMk id="21" creationId="{FBDEB3C3-4117-2FAF-A0A4-1195443B0C26}"/>
          </ac:grpSpMkLst>
        </pc:grpChg>
        <pc:grpChg chg="del">
          <ac:chgData name="حصه بنت العتيبي" userId="c1fe605c-1aaf-4791-a440-af891effc177" providerId="ADAL" clId="{75EC916E-970B-4B1F-B51B-F91B65F030B6}" dt="2022-10-11T08:45:11.879" v="1752" actId="165"/>
          <ac:grpSpMkLst>
            <pc:docMk/>
            <pc:sldMk cId="3341864544" sldId="278"/>
            <ac:grpSpMk id="24" creationId="{315F6235-2450-5E87-DF4B-92A4F0CF989C}"/>
          </ac:grpSpMkLst>
        </pc:grpChg>
        <pc:picChg chg="mod">
          <ac:chgData name="حصه بنت العتيبي" userId="c1fe605c-1aaf-4791-a440-af891effc177" providerId="ADAL" clId="{75EC916E-970B-4B1F-B51B-F91B65F030B6}" dt="2022-10-11T08:45:06.987" v="1751" actId="1076"/>
          <ac:picMkLst>
            <pc:docMk/>
            <pc:sldMk cId="3341864544" sldId="278"/>
            <ac:picMk id="23" creationId="{F144947E-2215-9DF8-69E2-C3E5D1C3B1EC}"/>
          </ac:picMkLst>
        </pc:picChg>
        <pc:cxnChg chg="mod topLvl">
          <ac:chgData name="حصه بنت العتيبي" userId="c1fe605c-1aaf-4791-a440-af891effc177" providerId="ADAL" clId="{75EC916E-970B-4B1F-B51B-F91B65F030B6}" dt="2022-10-11T08:45:11.879" v="1752" actId="165"/>
          <ac:cxnSpMkLst>
            <pc:docMk/>
            <pc:sldMk cId="3341864544" sldId="278"/>
            <ac:cxnSpMk id="5" creationId="{040340F9-B5BF-1D1D-1CD4-5CD78CC06ED0}"/>
          </ac:cxnSpMkLst>
        </pc:cxnChg>
        <pc:cxnChg chg="mod">
          <ac:chgData name="حصه بنت العتيبي" userId="c1fe605c-1aaf-4791-a440-af891effc177" providerId="ADAL" clId="{75EC916E-970B-4B1F-B51B-F91B65F030B6}" dt="2022-10-11T08:49:18.142" v="1755" actId="1076"/>
          <ac:cxnSpMkLst>
            <pc:docMk/>
            <pc:sldMk cId="3341864544" sldId="278"/>
            <ac:cxnSpMk id="7" creationId="{2A221DF9-6C30-810E-475A-F44A7231C427}"/>
          </ac:cxnSpMkLst>
        </pc:cxnChg>
      </pc:sldChg>
      <pc:sldChg chg="addSp delSp modSp new mod ord delAnim modAnim">
        <pc:chgData name="حصه بنت العتيبي" userId="c1fe605c-1aaf-4791-a440-af891effc177" providerId="ADAL" clId="{75EC916E-970B-4B1F-B51B-F91B65F030B6}" dt="2022-10-10T19:10:31.442" v="1227"/>
        <pc:sldMkLst>
          <pc:docMk/>
          <pc:sldMk cId="2444265817" sldId="279"/>
        </pc:sldMkLst>
        <pc:spChg chg="del">
          <ac:chgData name="حصه بنت العتيبي" userId="c1fe605c-1aaf-4791-a440-af891effc177" providerId="ADAL" clId="{75EC916E-970B-4B1F-B51B-F91B65F030B6}" dt="2022-10-09T09:14:29.886" v="204" actId="478"/>
          <ac:spMkLst>
            <pc:docMk/>
            <pc:sldMk cId="2444265817" sldId="279"/>
            <ac:spMk id="2" creationId="{48B8FB7E-0C7E-1708-E56F-6FDB8B80DF56}"/>
          </ac:spMkLst>
        </pc:spChg>
        <pc:spChg chg="del">
          <ac:chgData name="حصه بنت العتيبي" userId="c1fe605c-1aaf-4791-a440-af891effc177" providerId="ADAL" clId="{75EC916E-970B-4B1F-B51B-F91B65F030B6}" dt="2022-10-09T09:14:29.886" v="204" actId="478"/>
          <ac:spMkLst>
            <pc:docMk/>
            <pc:sldMk cId="2444265817" sldId="279"/>
            <ac:spMk id="3" creationId="{06F4480F-D945-D5B9-7195-E9F262947E4A}"/>
          </ac:spMkLst>
        </pc:spChg>
        <pc:spChg chg="add mod">
          <ac:chgData name="حصه بنت العتيبي" userId="c1fe605c-1aaf-4791-a440-af891effc177" providerId="ADAL" clId="{75EC916E-970B-4B1F-B51B-F91B65F030B6}" dt="2022-10-10T19:02:49.174" v="1167" actId="20577"/>
          <ac:spMkLst>
            <pc:docMk/>
            <pc:sldMk cId="2444265817" sldId="279"/>
            <ac:spMk id="3" creationId="{D2608565-B7F7-971A-5D77-9B74CF6A355B}"/>
          </ac:spMkLst>
        </pc:spChg>
        <pc:spChg chg="del">
          <ac:chgData name="حصه بنت العتيبي" userId="c1fe605c-1aaf-4791-a440-af891effc177" providerId="ADAL" clId="{75EC916E-970B-4B1F-B51B-F91B65F030B6}" dt="2022-10-09T09:14:29.886" v="204" actId="478"/>
          <ac:spMkLst>
            <pc:docMk/>
            <pc:sldMk cId="2444265817" sldId="279"/>
            <ac:spMk id="4" creationId="{97D6DE45-5BA1-05CD-C155-98549B4DA4D3}"/>
          </ac:spMkLst>
        </pc:spChg>
        <pc:spChg chg="add mod">
          <ac:chgData name="حصه بنت العتيبي" userId="c1fe605c-1aaf-4791-a440-af891effc177" providerId="ADAL" clId="{75EC916E-970B-4B1F-B51B-F91B65F030B6}" dt="2022-10-10T19:08:23.335" v="1217" actId="1076"/>
          <ac:spMkLst>
            <pc:docMk/>
            <pc:sldMk cId="2444265817" sldId="279"/>
            <ac:spMk id="4" creationId="{BE601916-23A3-A55A-0464-2A2191FCF3C4}"/>
          </ac:spMkLst>
        </pc:spChg>
        <pc:spChg chg="add mod">
          <ac:chgData name="حصه بنت العتيبي" userId="c1fe605c-1aaf-4791-a440-af891effc177" providerId="ADAL" clId="{75EC916E-970B-4B1F-B51B-F91B65F030B6}" dt="2022-10-10T19:08:14.043" v="1213" actId="20577"/>
          <ac:spMkLst>
            <pc:docMk/>
            <pc:sldMk cId="2444265817" sldId="279"/>
            <ac:spMk id="5" creationId="{3562A106-DD35-5806-993E-29731B60BB58}"/>
          </ac:spMkLst>
        </pc:spChg>
        <pc:spChg chg="del">
          <ac:chgData name="حصه بنت العتيبي" userId="c1fe605c-1aaf-4791-a440-af891effc177" providerId="ADAL" clId="{75EC916E-970B-4B1F-B51B-F91B65F030B6}" dt="2022-10-09T09:14:29.886" v="204" actId="478"/>
          <ac:spMkLst>
            <pc:docMk/>
            <pc:sldMk cId="2444265817" sldId="279"/>
            <ac:spMk id="5" creationId="{ABD57CB5-20B1-4182-3472-9880A06C9B9C}"/>
          </ac:spMkLst>
        </pc:spChg>
        <pc:spChg chg="del">
          <ac:chgData name="حصه بنت العتيبي" userId="c1fe605c-1aaf-4791-a440-af891effc177" providerId="ADAL" clId="{75EC916E-970B-4B1F-B51B-F91B65F030B6}" dt="2022-10-09T09:14:29.886" v="204" actId="478"/>
          <ac:spMkLst>
            <pc:docMk/>
            <pc:sldMk cId="2444265817" sldId="279"/>
            <ac:spMk id="6" creationId="{2B8549A2-D2C4-B658-BA06-26B7B475B7C8}"/>
          </ac:spMkLst>
        </pc:spChg>
        <pc:spChg chg="del">
          <ac:chgData name="حصه بنت العتيبي" userId="c1fe605c-1aaf-4791-a440-af891effc177" providerId="ADAL" clId="{75EC916E-970B-4B1F-B51B-F91B65F030B6}" dt="2022-10-09T09:14:29.886" v="204" actId="478"/>
          <ac:spMkLst>
            <pc:docMk/>
            <pc:sldMk cId="2444265817" sldId="279"/>
            <ac:spMk id="7" creationId="{1914BCFD-9E59-A051-866A-C03EBBEBA6AA}"/>
          </ac:spMkLst>
        </pc:spChg>
        <pc:spChg chg="del">
          <ac:chgData name="حصه بنت العتيبي" userId="c1fe605c-1aaf-4791-a440-af891effc177" providerId="ADAL" clId="{75EC916E-970B-4B1F-B51B-F91B65F030B6}" dt="2022-10-09T09:14:29.886" v="204" actId="478"/>
          <ac:spMkLst>
            <pc:docMk/>
            <pc:sldMk cId="2444265817" sldId="279"/>
            <ac:spMk id="8" creationId="{3EAE1ABE-59A3-58B0-76A0-177256B56DF2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0" creationId="{C9EFE37B-E746-CBD1-5F6C-ED99369E22C1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1" creationId="{7ED75227-9599-6294-E76F-16AB44ABF5FC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2" creationId="{1BABB84A-4A06-5EC1-50A8-848FB0A74366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3" creationId="{020A9314-2921-1372-A271-FCD35CEDACC6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4" creationId="{BBC7F2B6-1CD6-B51C-6E39-6EE9B13B1D26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5" creationId="{9D0794EE-3AE0-CE5A-79D6-D5EB243C8341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6" creationId="{81B4BB0A-B37B-E6A4-6A2D-1C3D981F8A5C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7" creationId="{C8D31BA7-E38D-4F37-9EAC-455FCABD2761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8" creationId="{08FE7959-FD10-9A31-B3ED-B73514B65432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19" creationId="{D9F25414-AEC0-9F7F-8E3C-4694223766BE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20" creationId="{0D0BA7F9-66D0-A0A6-FF7F-8BF0B0E35DDD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21" creationId="{6E315D74-6898-1F89-A2D9-6E7242F06AF3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22" creationId="{DE90CD65-C26D-7C25-6356-4AF08C9C8BDA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23" creationId="{D7B5BE1E-E7A9-EAD3-43DD-60338E79AD8D}"/>
          </ac:spMkLst>
        </pc:spChg>
        <pc:spChg chg="add del mod">
          <ac:chgData name="حصه بنت العتيبي" userId="c1fe605c-1aaf-4791-a440-af891effc177" providerId="ADAL" clId="{75EC916E-970B-4B1F-B51B-F91B65F030B6}" dt="2022-10-10T18:52:24.618" v="1082" actId="21"/>
          <ac:spMkLst>
            <pc:docMk/>
            <pc:sldMk cId="2444265817" sldId="279"/>
            <ac:spMk id="24" creationId="{9E3DCB13-EDF9-B7A9-6EDE-2BBB949A51BA}"/>
          </ac:spMkLst>
        </pc:spChg>
        <pc:picChg chg="add mod">
          <ac:chgData name="حصه بنت العتيبي" userId="c1fe605c-1aaf-4791-a440-af891effc177" providerId="ADAL" clId="{75EC916E-970B-4B1F-B51B-F91B65F030B6}" dt="2022-10-10T19:02:58.796" v="1173" actId="1076"/>
          <ac:picMkLst>
            <pc:docMk/>
            <pc:sldMk cId="2444265817" sldId="279"/>
            <ac:picMk id="1026" creationId="{837657D5-1E2E-918A-CE2C-D31BBC127986}"/>
          </ac:picMkLst>
        </pc:picChg>
        <pc:picChg chg="add mod">
          <ac:chgData name="حصه بنت العتيبي" userId="c1fe605c-1aaf-4791-a440-af891effc177" providerId="ADAL" clId="{75EC916E-970B-4B1F-B51B-F91B65F030B6}" dt="2022-10-10T19:04:11.211" v="1181" actId="1076"/>
          <ac:picMkLst>
            <pc:docMk/>
            <pc:sldMk cId="2444265817" sldId="279"/>
            <ac:picMk id="1028" creationId="{36A44738-D93A-D9F2-0F74-40908914E2C5}"/>
          </ac:picMkLst>
        </pc:picChg>
        <pc:picChg chg="add mod">
          <ac:chgData name="حصه بنت العتيبي" userId="c1fe605c-1aaf-4791-a440-af891effc177" providerId="ADAL" clId="{75EC916E-970B-4B1F-B51B-F91B65F030B6}" dt="2022-10-10T19:09:03.616" v="1220" actId="1076"/>
          <ac:picMkLst>
            <pc:docMk/>
            <pc:sldMk cId="2444265817" sldId="279"/>
            <ac:picMk id="1030" creationId="{54178B44-1893-11A9-3C2B-BFE0B2960937}"/>
          </ac:picMkLst>
        </pc:picChg>
        <pc:picChg chg="add mod">
          <ac:chgData name="حصه بنت العتيبي" userId="c1fe605c-1aaf-4791-a440-af891effc177" providerId="ADAL" clId="{75EC916E-970B-4B1F-B51B-F91B65F030B6}" dt="2022-10-10T19:09:11.135" v="1221" actId="1076"/>
          <ac:picMkLst>
            <pc:docMk/>
            <pc:sldMk cId="2444265817" sldId="279"/>
            <ac:picMk id="1032" creationId="{D0F81741-BD19-5B7C-7C83-76247403C992}"/>
          </ac:picMkLst>
        </pc:picChg>
      </pc:sldChg>
      <pc:sldChg chg="addSp delSp modSp new mod modAnim">
        <pc:chgData name="حصه بنت العتيبي" userId="c1fe605c-1aaf-4791-a440-af891effc177" providerId="ADAL" clId="{75EC916E-970B-4B1F-B51B-F91B65F030B6}" dt="2022-10-10T18:50:00.428" v="1063" actId="1076"/>
        <pc:sldMkLst>
          <pc:docMk/>
          <pc:sldMk cId="701897467" sldId="280"/>
        </pc:sldMkLst>
        <pc:spChg chg="del">
          <ac:chgData name="حصه بنت العتيبي" userId="c1fe605c-1aaf-4791-a440-af891effc177" providerId="ADAL" clId="{75EC916E-970B-4B1F-B51B-F91B65F030B6}" dt="2022-10-09T13:46:47.131" v="380" actId="478"/>
          <ac:spMkLst>
            <pc:docMk/>
            <pc:sldMk cId="701897467" sldId="280"/>
            <ac:spMk id="2" creationId="{724331D9-B1D3-6190-8105-DCE69299D231}"/>
          </ac:spMkLst>
        </pc:spChg>
        <pc:spChg chg="del">
          <ac:chgData name="حصه بنت العتيبي" userId="c1fe605c-1aaf-4791-a440-af891effc177" providerId="ADAL" clId="{75EC916E-970B-4B1F-B51B-F91B65F030B6}" dt="2022-10-09T13:46:47.131" v="380" actId="478"/>
          <ac:spMkLst>
            <pc:docMk/>
            <pc:sldMk cId="701897467" sldId="280"/>
            <ac:spMk id="3" creationId="{F50FB318-6810-1069-59CC-1717A2C70BB5}"/>
          </ac:spMkLst>
        </pc:spChg>
        <pc:spChg chg="del">
          <ac:chgData name="حصه بنت العتيبي" userId="c1fe605c-1aaf-4791-a440-af891effc177" providerId="ADAL" clId="{75EC916E-970B-4B1F-B51B-F91B65F030B6}" dt="2022-10-09T13:46:47.131" v="380" actId="478"/>
          <ac:spMkLst>
            <pc:docMk/>
            <pc:sldMk cId="701897467" sldId="280"/>
            <ac:spMk id="4" creationId="{8CFC7066-EFD1-0EBA-67A3-BE4826BAC354}"/>
          </ac:spMkLst>
        </pc:spChg>
        <pc:spChg chg="mod">
          <ac:chgData name="حصه بنت العتيبي" userId="c1fe605c-1aaf-4791-a440-af891effc177" providerId="ADAL" clId="{75EC916E-970B-4B1F-B51B-F91B65F030B6}" dt="2022-10-10T18:50:00.428" v="1063" actId="1076"/>
          <ac:spMkLst>
            <pc:docMk/>
            <pc:sldMk cId="701897467" sldId="280"/>
            <ac:spMk id="4" creationId="{C8670640-6144-53CD-A8F0-9C03560C4CBB}"/>
          </ac:spMkLst>
        </pc:spChg>
        <pc:spChg chg="mod">
          <ac:chgData name="حصه بنت العتيبي" userId="c1fe605c-1aaf-4791-a440-af891effc177" providerId="ADAL" clId="{75EC916E-970B-4B1F-B51B-F91B65F030B6}" dt="2022-10-10T18:50:00.428" v="1063" actId="1076"/>
          <ac:spMkLst>
            <pc:docMk/>
            <pc:sldMk cId="701897467" sldId="280"/>
            <ac:spMk id="5" creationId="{218E7A09-0D28-7D35-B718-F7DADA9B23C9}"/>
          </ac:spMkLst>
        </pc:spChg>
        <pc:spChg chg="del">
          <ac:chgData name="حصه بنت العتيبي" userId="c1fe605c-1aaf-4791-a440-af891effc177" providerId="ADAL" clId="{75EC916E-970B-4B1F-B51B-F91B65F030B6}" dt="2022-10-09T13:46:47.131" v="380" actId="478"/>
          <ac:spMkLst>
            <pc:docMk/>
            <pc:sldMk cId="701897467" sldId="280"/>
            <ac:spMk id="5" creationId="{E5BFD8D8-3227-58C9-1D4D-DE5F8E977250}"/>
          </ac:spMkLst>
        </pc:spChg>
        <pc:spChg chg="del">
          <ac:chgData name="حصه بنت العتيبي" userId="c1fe605c-1aaf-4791-a440-af891effc177" providerId="ADAL" clId="{75EC916E-970B-4B1F-B51B-F91B65F030B6}" dt="2022-10-09T13:46:47.131" v="380" actId="478"/>
          <ac:spMkLst>
            <pc:docMk/>
            <pc:sldMk cId="701897467" sldId="280"/>
            <ac:spMk id="6" creationId="{59FFCD03-8B16-8CCC-4440-965ABC287C53}"/>
          </ac:spMkLst>
        </pc:spChg>
        <pc:spChg chg="mod">
          <ac:chgData name="حصه بنت العتيبي" userId="c1fe605c-1aaf-4791-a440-af891effc177" providerId="ADAL" clId="{75EC916E-970B-4B1F-B51B-F91B65F030B6}" dt="2022-10-10T18:50:00.428" v="1063" actId="1076"/>
          <ac:spMkLst>
            <pc:docMk/>
            <pc:sldMk cId="701897467" sldId="280"/>
            <ac:spMk id="6" creationId="{7E835D41-4C35-6202-D91B-1B76DE4DC0F3}"/>
          </ac:spMkLst>
        </pc:spChg>
        <pc:spChg chg="del">
          <ac:chgData name="حصه بنت العتيبي" userId="c1fe605c-1aaf-4791-a440-af891effc177" providerId="ADAL" clId="{75EC916E-970B-4B1F-B51B-F91B65F030B6}" dt="2022-10-09T13:46:47.131" v="380" actId="478"/>
          <ac:spMkLst>
            <pc:docMk/>
            <pc:sldMk cId="701897467" sldId="280"/>
            <ac:spMk id="7" creationId="{609AD8E0-1E41-12AB-CEF7-9C9AF1B198DA}"/>
          </ac:spMkLst>
        </pc:spChg>
        <pc:spChg chg="mod">
          <ac:chgData name="حصه بنت العتيبي" userId="c1fe605c-1aaf-4791-a440-af891effc177" providerId="ADAL" clId="{75EC916E-970B-4B1F-B51B-F91B65F030B6}" dt="2022-10-10T18:50:00.428" v="1063" actId="1076"/>
          <ac:spMkLst>
            <pc:docMk/>
            <pc:sldMk cId="701897467" sldId="280"/>
            <ac:spMk id="7" creationId="{862108A0-A666-300D-F282-0074EC93D667}"/>
          </ac:spMkLst>
        </pc:spChg>
        <pc:spChg chg="del">
          <ac:chgData name="حصه بنت العتيبي" userId="c1fe605c-1aaf-4791-a440-af891effc177" providerId="ADAL" clId="{75EC916E-970B-4B1F-B51B-F91B65F030B6}" dt="2022-10-09T13:46:47.131" v="380" actId="478"/>
          <ac:spMkLst>
            <pc:docMk/>
            <pc:sldMk cId="701897467" sldId="280"/>
            <ac:spMk id="8" creationId="{BB04F104-EFC6-3513-A404-1CC8555EEE59}"/>
          </ac:spMkLst>
        </pc:spChg>
        <pc:spChg chg="mod">
          <ac:chgData name="حصه بنت العتيبي" userId="c1fe605c-1aaf-4791-a440-af891effc177" providerId="ADAL" clId="{75EC916E-970B-4B1F-B51B-F91B65F030B6}" dt="2022-10-10T18:50:00.428" v="1063" actId="1076"/>
          <ac:spMkLst>
            <pc:docMk/>
            <pc:sldMk cId="701897467" sldId="280"/>
            <ac:spMk id="8" creationId="{EE323FED-46AC-9F85-438D-0FDD7A4C82AD}"/>
          </ac:spMkLst>
        </pc:spChg>
        <pc:spChg chg="add mod">
          <ac:chgData name="حصه بنت العتيبي" userId="c1fe605c-1aaf-4791-a440-af891effc177" providerId="ADAL" clId="{75EC916E-970B-4B1F-B51B-F91B65F030B6}" dt="2022-10-09T13:49:20.216" v="428" actId="164"/>
          <ac:spMkLst>
            <pc:docMk/>
            <pc:sldMk cId="701897467" sldId="280"/>
            <ac:spMk id="11" creationId="{8E3F174F-CAEF-672B-9312-909038A3D78C}"/>
          </ac:spMkLst>
        </pc:spChg>
        <pc:spChg chg="mod">
          <ac:chgData name="حصه بنت العتيبي" userId="c1fe605c-1aaf-4791-a440-af891effc177" providerId="ADAL" clId="{75EC916E-970B-4B1F-B51B-F91B65F030B6}" dt="2022-10-10T18:50:00.428" v="1063" actId="1076"/>
          <ac:spMkLst>
            <pc:docMk/>
            <pc:sldMk cId="701897467" sldId="280"/>
            <ac:spMk id="13" creationId="{6DD94929-A4BF-2A1D-63D4-C56765D2CC44}"/>
          </ac:spMkLst>
        </pc:spChg>
        <pc:spChg chg="mod">
          <ac:chgData name="حصه بنت العتيبي" userId="c1fe605c-1aaf-4791-a440-af891effc177" providerId="ADAL" clId="{75EC916E-970B-4B1F-B51B-F91B65F030B6}" dt="2022-10-10T18:50:00.428" v="1063" actId="1076"/>
          <ac:spMkLst>
            <pc:docMk/>
            <pc:sldMk cId="701897467" sldId="280"/>
            <ac:spMk id="14" creationId="{C5A254F0-F2C0-53B2-0911-73C97834A757}"/>
          </ac:spMkLst>
        </pc:spChg>
        <pc:spChg chg="mod">
          <ac:chgData name="حصه بنت العتيبي" userId="c1fe605c-1aaf-4791-a440-af891effc177" providerId="ADAL" clId="{75EC916E-970B-4B1F-B51B-F91B65F030B6}" dt="2022-10-10T18:50:00.428" v="1063" actId="1076"/>
          <ac:spMkLst>
            <pc:docMk/>
            <pc:sldMk cId="701897467" sldId="280"/>
            <ac:spMk id="15" creationId="{1F3BC92E-6750-411A-2ED7-53DCE5A02DDE}"/>
          </ac:spMkLst>
        </pc:spChg>
        <pc:grpChg chg="add mod">
          <ac:chgData name="حصه بنت العتيبي" userId="c1fe605c-1aaf-4791-a440-af891effc177" providerId="ADAL" clId="{75EC916E-970B-4B1F-B51B-F91B65F030B6}" dt="2022-10-10T18:50:00.428" v="1063" actId="1076"/>
          <ac:grpSpMkLst>
            <pc:docMk/>
            <pc:sldMk cId="701897467" sldId="280"/>
            <ac:grpSpMk id="2" creationId="{6298BF2C-EF84-8D19-C8A9-373B8B44859B}"/>
          </ac:grpSpMkLst>
        </pc:grpChg>
        <pc:grpChg chg="mod">
          <ac:chgData name="حصه بنت العتيبي" userId="c1fe605c-1aaf-4791-a440-af891effc177" providerId="ADAL" clId="{75EC916E-970B-4B1F-B51B-F91B65F030B6}" dt="2022-10-10T18:50:00.428" v="1063" actId="1076"/>
          <ac:grpSpMkLst>
            <pc:docMk/>
            <pc:sldMk cId="701897467" sldId="280"/>
            <ac:grpSpMk id="3" creationId="{5200C2A6-BE45-FBEC-B71F-646EF35B08F9}"/>
          </ac:grpSpMkLst>
        </pc:grpChg>
        <pc:grpChg chg="add mod">
          <ac:chgData name="حصه بنت العتيبي" userId="c1fe605c-1aaf-4791-a440-af891effc177" providerId="ADAL" clId="{75EC916E-970B-4B1F-B51B-F91B65F030B6}" dt="2022-10-09T13:50:47.677" v="571" actId="14861"/>
          <ac:grpSpMkLst>
            <pc:docMk/>
            <pc:sldMk cId="701897467" sldId="280"/>
            <ac:grpSpMk id="12" creationId="{BA9FAFB4-DE8E-0C4F-FF69-437BBAF20E17}"/>
          </ac:grpSpMkLst>
        </pc:grpChg>
        <pc:picChg chg="add mod">
          <ac:chgData name="حصه بنت العتيبي" userId="c1fe605c-1aaf-4791-a440-af891effc177" providerId="ADAL" clId="{75EC916E-970B-4B1F-B51B-F91B65F030B6}" dt="2022-10-09T13:51:18.808" v="639" actId="1076"/>
          <ac:picMkLst>
            <pc:docMk/>
            <pc:sldMk cId="701897467" sldId="280"/>
            <ac:picMk id="9" creationId="{47BC4ECB-2300-A2EA-CA73-9B9ED700D327}"/>
          </ac:picMkLst>
        </pc:picChg>
        <pc:picChg chg="add mod">
          <ac:chgData name="حصه بنت العتيبي" userId="c1fe605c-1aaf-4791-a440-af891effc177" providerId="ADAL" clId="{75EC916E-970B-4B1F-B51B-F91B65F030B6}" dt="2022-10-09T13:49:20.216" v="428" actId="164"/>
          <ac:picMkLst>
            <pc:docMk/>
            <pc:sldMk cId="701897467" sldId="280"/>
            <ac:picMk id="10" creationId="{96683295-15DB-8BB1-0F7F-88B4320FD419}"/>
          </ac:picMkLst>
        </pc:picChg>
        <pc:picChg chg="add mod">
          <ac:chgData name="حصه بنت العتيبي" userId="c1fe605c-1aaf-4791-a440-af891effc177" providerId="ADAL" clId="{75EC916E-970B-4B1F-B51B-F91B65F030B6}" dt="2022-10-10T18:50:00.428" v="1063" actId="1076"/>
          <ac:picMkLst>
            <pc:docMk/>
            <pc:sldMk cId="701897467" sldId="280"/>
            <ac:picMk id="16" creationId="{3B22F95C-564A-B08D-F3FA-12C8754465CB}"/>
          </ac:picMkLst>
        </pc:picChg>
        <pc:picChg chg="add mod">
          <ac:chgData name="حصه بنت العتيبي" userId="c1fe605c-1aaf-4791-a440-af891effc177" providerId="ADAL" clId="{75EC916E-970B-4B1F-B51B-F91B65F030B6}" dt="2022-10-10T18:50:00.428" v="1063" actId="1076"/>
          <ac:picMkLst>
            <pc:docMk/>
            <pc:sldMk cId="701897467" sldId="280"/>
            <ac:picMk id="17" creationId="{95119900-1CEF-9E6C-9E92-C57756BCD296}"/>
          </ac:picMkLst>
        </pc:picChg>
      </pc:sldChg>
      <pc:sldChg chg="addSp delSp modSp new mod modAnim">
        <pc:chgData name="حصه بنت العتيبي" userId="c1fe605c-1aaf-4791-a440-af891effc177" providerId="ADAL" clId="{75EC916E-970B-4B1F-B51B-F91B65F030B6}" dt="2022-10-10T18:30:48.120" v="945" actId="1076"/>
        <pc:sldMkLst>
          <pc:docMk/>
          <pc:sldMk cId="2699380256" sldId="281"/>
        </pc:sldMkLst>
        <pc:spChg chg="del">
          <ac:chgData name="حصه بنت العتيبي" userId="c1fe605c-1aaf-4791-a440-af891effc177" providerId="ADAL" clId="{75EC916E-970B-4B1F-B51B-F91B65F030B6}" dt="2022-10-10T17:05:24.012" v="641" actId="478"/>
          <ac:spMkLst>
            <pc:docMk/>
            <pc:sldMk cId="2699380256" sldId="281"/>
            <ac:spMk id="2" creationId="{D4E43573-36A4-8697-1533-69B46727E8FF}"/>
          </ac:spMkLst>
        </pc:spChg>
        <pc:spChg chg="del">
          <ac:chgData name="حصه بنت العتيبي" userId="c1fe605c-1aaf-4791-a440-af891effc177" providerId="ADAL" clId="{75EC916E-970B-4B1F-B51B-F91B65F030B6}" dt="2022-10-10T17:05:24.012" v="641" actId="478"/>
          <ac:spMkLst>
            <pc:docMk/>
            <pc:sldMk cId="2699380256" sldId="281"/>
            <ac:spMk id="3" creationId="{1B506324-21EF-E5E4-7215-B9BA32DDC196}"/>
          </ac:spMkLst>
        </pc:spChg>
        <pc:spChg chg="del">
          <ac:chgData name="حصه بنت العتيبي" userId="c1fe605c-1aaf-4791-a440-af891effc177" providerId="ADAL" clId="{75EC916E-970B-4B1F-B51B-F91B65F030B6}" dt="2022-10-10T17:05:24.012" v="641" actId="478"/>
          <ac:spMkLst>
            <pc:docMk/>
            <pc:sldMk cId="2699380256" sldId="281"/>
            <ac:spMk id="4" creationId="{4B7FD329-A8FA-AD10-0983-8075AF7C0F5E}"/>
          </ac:spMkLst>
        </pc:spChg>
        <pc:spChg chg="del">
          <ac:chgData name="حصه بنت العتيبي" userId="c1fe605c-1aaf-4791-a440-af891effc177" providerId="ADAL" clId="{75EC916E-970B-4B1F-B51B-F91B65F030B6}" dt="2022-10-10T17:05:24.012" v="641" actId="478"/>
          <ac:spMkLst>
            <pc:docMk/>
            <pc:sldMk cId="2699380256" sldId="281"/>
            <ac:spMk id="5" creationId="{14CB73BD-CD49-FBCC-9EA0-AFE426851D67}"/>
          </ac:spMkLst>
        </pc:spChg>
        <pc:spChg chg="del">
          <ac:chgData name="حصه بنت العتيبي" userId="c1fe605c-1aaf-4791-a440-af891effc177" providerId="ADAL" clId="{75EC916E-970B-4B1F-B51B-F91B65F030B6}" dt="2022-10-10T17:05:24.012" v="641" actId="478"/>
          <ac:spMkLst>
            <pc:docMk/>
            <pc:sldMk cId="2699380256" sldId="281"/>
            <ac:spMk id="6" creationId="{BCCBFA12-849F-886F-6DBF-A9427FD54AFA}"/>
          </ac:spMkLst>
        </pc:spChg>
        <pc:spChg chg="del">
          <ac:chgData name="حصه بنت العتيبي" userId="c1fe605c-1aaf-4791-a440-af891effc177" providerId="ADAL" clId="{75EC916E-970B-4B1F-B51B-F91B65F030B6}" dt="2022-10-10T17:05:24.012" v="641" actId="478"/>
          <ac:spMkLst>
            <pc:docMk/>
            <pc:sldMk cId="2699380256" sldId="281"/>
            <ac:spMk id="7" creationId="{8600B218-A8DB-1BF2-45F0-E81CB3D72B07}"/>
          </ac:spMkLst>
        </pc:spChg>
        <pc:spChg chg="del">
          <ac:chgData name="حصه بنت العتيبي" userId="c1fe605c-1aaf-4791-a440-af891effc177" providerId="ADAL" clId="{75EC916E-970B-4B1F-B51B-F91B65F030B6}" dt="2022-10-10T17:05:24.012" v="641" actId="478"/>
          <ac:spMkLst>
            <pc:docMk/>
            <pc:sldMk cId="2699380256" sldId="281"/>
            <ac:spMk id="8" creationId="{D52FA8F2-064C-024F-D7E1-68A705BA4F15}"/>
          </ac:spMkLst>
        </pc:spChg>
        <pc:spChg chg="add mod">
          <ac:chgData name="حصه بنت العتيبي" userId="c1fe605c-1aaf-4791-a440-af891effc177" providerId="ADAL" clId="{75EC916E-970B-4B1F-B51B-F91B65F030B6}" dt="2022-10-10T18:05:42.330" v="875" actId="206"/>
          <ac:spMkLst>
            <pc:docMk/>
            <pc:sldMk cId="2699380256" sldId="281"/>
            <ac:spMk id="9" creationId="{71DE00E5-3249-84E7-4AA9-F6AEECEB93B7}"/>
          </ac:spMkLst>
        </pc:spChg>
        <pc:spChg chg="add mod">
          <ac:chgData name="حصه بنت العتيبي" userId="c1fe605c-1aaf-4791-a440-af891effc177" providerId="ADAL" clId="{75EC916E-970B-4B1F-B51B-F91B65F030B6}" dt="2022-10-10T17:44:16.947" v="679"/>
          <ac:spMkLst>
            <pc:docMk/>
            <pc:sldMk cId="2699380256" sldId="281"/>
            <ac:spMk id="10" creationId="{FF58AFEA-896B-5665-5DE7-76DA8C011FCA}"/>
          </ac:spMkLst>
        </pc:spChg>
        <pc:spChg chg="add mod">
          <ac:chgData name="حصه بنت العتيبي" userId="c1fe605c-1aaf-4791-a440-af891effc177" providerId="ADAL" clId="{75EC916E-970B-4B1F-B51B-F91B65F030B6}" dt="2022-10-10T18:05:10.265" v="870" actId="207"/>
          <ac:spMkLst>
            <pc:docMk/>
            <pc:sldMk cId="2699380256" sldId="281"/>
            <ac:spMk id="11" creationId="{74C3F5B4-BD05-665B-D2A5-1AD2206F1068}"/>
          </ac:spMkLst>
        </pc:spChg>
        <pc:spChg chg="add mod">
          <ac:chgData name="حصه بنت العتيبي" userId="c1fe605c-1aaf-4791-a440-af891effc177" providerId="ADAL" clId="{75EC916E-970B-4B1F-B51B-F91B65F030B6}" dt="2022-10-10T17:58:45.474" v="801" actId="1076"/>
          <ac:spMkLst>
            <pc:docMk/>
            <pc:sldMk cId="2699380256" sldId="281"/>
            <ac:spMk id="12" creationId="{AE0A0764-128D-4C02-6C1C-050D1DB318E2}"/>
          </ac:spMkLst>
        </pc:spChg>
        <pc:spChg chg="add mod">
          <ac:chgData name="حصه بنت العتيبي" userId="c1fe605c-1aaf-4791-a440-af891effc177" providerId="ADAL" clId="{75EC916E-970B-4B1F-B51B-F91B65F030B6}" dt="2022-10-10T17:58:32.927" v="799" actId="1076"/>
          <ac:spMkLst>
            <pc:docMk/>
            <pc:sldMk cId="2699380256" sldId="281"/>
            <ac:spMk id="13" creationId="{26B1DC9C-0A36-6C0E-4574-56376D761971}"/>
          </ac:spMkLst>
        </pc:spChg>
        <pc:spChg chg="add mod">
          <ac:chgData name="حصه بنت العتيبي" userId="c1fe605c-1aaf-4791-a440-af891effc177" providerId="ADAL" clId="{75EC916E-970B-4B1F-B51B-F91B65F030B6}" dt="2022-10-10T17:57:13.798" v="777" actId="1076"/>
          <ac:spMkLst>
            <pc:docMk/>
            <pc:sldMk cId="2699380256" sldId="281"/>
            <ac:spMk id="14" creationId="{133FDF1D-AD1A-2B85-BAC6-B7E738A79376}"/>
          </ac:spMkLst>
        </pc:spChg>
        <pc:spChg chg="add mod">
          <ac:chgData name="حصه بنت العتيبي" userId="c1fe605c-1aaf-4791-a440-af891effc177" providerId="ADAL" clId="{75EC916E-970B-4B1F-B51B-F91B65F030B6}" dt="2022-10-10T17:57:16.595" v="778" actId="1076"/>
          <ac:spMkLst>
            <pc:docMk/>
            <pc:sldMk cId="2699380256" sldId="281"/>
            <ac:spMk id="15" creationId="{B2367153-EF2D-A77F-A60F-752F12525347}"/>
          </ac:spMkLst>
        </pc:spChg>
        <pc:spChg chg="add mod">
          <ac:chgData name="حصه بنت العتيبي" userId="c1fe605c-1aaf-4791-a440-af891effc177" providerId="ADAL" clId="{75EC916E-970B-4B1F-B51B-F91B65F030B6}" dt="2022-10-10T17:58:38.811" v="800" actId="113"/>
          <ac:spMkLst>
            <pc:docMk/>
            <pc:sldMk cId="2699380256" sldId="281"/>
            <ac:spMk id="16" creationId="{1EAF3574-ED94-671A-D349-F2C8B8424A29}"/>
          </ac:spMkLst>
        </pc:spChg>
        <pc:spChg chg="add mod">
          <ac:chgData name="حصه بنت العتيبي" userId="c1fe605c-1aaf-4791-a440-af891effc177" providerId="ADAL" clId="{75EC916E-970B-4B1F-B51B-F91B65F030B6}" dt="2022-10-10T17:58:38.811" v="800" actId="113"/>
          <ac:spMkLst>
            <pc:docMk/>
            <pc:sldMk cId="2699380256" sldId="281"/>
            <ac:spMk id="17" creationId="{E3DA0580-8F15-5246-599C-0E4A8F99ED2D}"/>
          </ac:spMkLst>
        </pc:spChg>
        <pc:spChg chg="add mod">
          <ac:chgData name="حصه بنت العتيبي" userId="c1fe605c-1aaf-4791-a440-af891effc177" providerId="ADAL" clId="{75EC916E-970B-4B1F-B51B-F91B65F030B6}" dt="2022-10-10T17:58:32.927" v="799" actId="1076"/>
          <ac:spMkLst>
            <pc:docMk/>
            <pc:sldMk cId="2699380256" sldId="281"/>
            <ac:spMk id="18" creationId="{1E77132C-6006-FB41-5E29-46581B30EFE7}"/>
          </ac:spMkLst>
        </pc:spChg>
        <pc:spChg chg="add mod">
          <ac:chgData name="حصه بنت العتيبي" userId="c1fe605c-1aaf-4791-a440-af891effc177" providerId="ADAL" clId="{75EC916E-970B-4B1F-B51B-F91B65F030B6}" dt="2022-10-10T17:58:32.927" v="799" actId="1076"/>
          <ac:spMkLst>
            <pc:docMk/>
            <pc:sldMk cId="2699380256" sldId="281"/>
            <ac:spMk id="19" creationId="{9E5D518B-D526-4F9D-5EC6-EB4429BB171D}"/>
          </ac:spMkLst>
        </pc:spChg>
        <pc:spChg chg="add mod">
          <ac:chgData name="حصه بنت العتيبي" userId="c1fe605c-1aaf-4791-a440-af891effc177" providerId="ADAL" clId="{75EC916E-970B-4B1F-B51B-F91B65F030B6}" dt="2022-10-10T17:57:11.155" v="776" actId="1076"/>
          <ac:spMkLst>
            <pc:docMk/>
            <pc:sldMk cId="2699380256" sldId="281"/>
            <ac:spMk id="20" creationId="{BB48B757-B231-7DC0-0360-1519B2751170}"/>
          </ac:spMkLst>
        </pc:spChg>
        <pc:picChg chg="add mod">
          <ac:chgData name="حصه بنت العتيبي" userId="c1fe605c-1aaf-4791-a440-af891effc177" providerId="ADAL" clId="{75EC916E-970B-4B1F-B51B-F91B65F030B6}" dt="2022-10-10T18:30:48.120" v="945" actId="1076"/>
          <ac:picMkLst>
            <pc:docMk/>
            <pc:sldMk cId="2699380256" sldId="281"/>
            <ac:picMk id="21" creationId="{57442B0C-02E5-7D0A-687A-93BED9B7E6A4}"/>
          </ac:picMkLst>
        </pc:picChg>
      </pc:sldChg>
      <pc:sldChg chg="addSp modSp add mod modAnim">
        <pc:chgData name="حصه بنت العتيبي" userId="c1fe605c-1aaf-4791-a440-af891effc177" providerId="ADAL" clId="{75EC916E-970B-4B1F-B51B-F91B65F030B6}" dt="2022-10-10T18:30:25.015" v="943"/>
        <pc:sldMkLst>
          <pc:docMk/>
          <pc:sldMk cId="3431873950" sldId="282"/>
        </pc:sldMkLst>
        <pc:spChg chg="add mod">
          <ac:chgData name="حصه بنت العتيبي" userId="c1fe605c-1aaf-4791-a440-af891effc177" providerId="ADAL" clId="{75EC916E-970B-4B1F-B51B-F91B65F030B6}" dt="2022-10-10T18:11:59.395" v="893" actId="207"/>
          <ac:spMkLst>
            <pc:docMk/>
            <pc:sldMk cId="3431873950" sldId="282"/>
            <ac:spMk id="2" creationId="{9ECE841D-8668-087A-329F-B164FF888C76}"/>
          </ac:spMkLst>
        </pc:spChg>
        <pc:spChg chg="add mod">
          <ac:chgData name="حصه بنت العتيبي" userId="c1fe605c-1aaf-4791-a440-af891effc177" providerId="ADAL" clId="{75EC916E-970B-4B1F-B51B-F91B65F030B6}" dt="2022-10-10T18:13:26.176" v="907" actId="1076"/>
          <ac:spMkLst>
            <pc:docMk/>
            <pc:sldMk cId="3431873950" sldId="282"/>
            <ac:spMk id="3" creationId="{1B0AC385-5063-189F-4F74-0B38ED9B8658}"/>
          </ac:spMkLst>
        </pc:spChg>
        <pc:spChg chg="add mod">
          <ac:chgData name="حصه بنت العتيبي" userId="c1fe605c-1aaf-4791-a440-af891effc177" providerId="ADAL" clId="{75EC916E-970B-4B1F-B51B-F91B65F030B6}" dt="2022-10-10T18:13:28.771" v="908" actId="1076"/>
          <ac:spMkLst>
            <pc:docMk/>
            <pc:sldMk cId="3431873950" sldId="282"/>
            <ac:spMk id="4" creationId="{F5FBE4E6-15F1-6C76-2AA6-6255161B7527}"/>
          </ac:spMkLst>
        </pc:spChg>
        <pc:spChg chg="add mod">
          <ac:chgData name="حصه بنت العتيبي" userId="c1fe605c-1aaf-4791-a440-af891effc177" providerId="ADAL" clId="{75EC916E-970B-4B1F-B51B-F91B65F030B6}" dt="2022-10-10T18:13:32.958" v="909" actId="1076"/>
          <ac:spMkLst>
            <pc:docMk/>
            <pc:sldMk cId="3431873950" sldId="282"/>
            <ac:spMk id="5" creationId="{B36A7A59-335F-23A8-9968-BCFB987E07B7}"/>
          </ac:spMkLst>
        </pc:spChg>
        <pc:spChg chg="add mod">
          <ac:chgData name="حصه بنت العتيبي" userId="c1fe605c-1aaf-4791-a440-af891effc177" providerId="ADAL" clId="{75EC916E-970B-4B1F-B51B-F91B65F030B6}" dt="2022-10-10T18:11:50.143" v="891" actId="1076"/>
          <ac:spMkLst>
            <pc:docMk/>
            <pc:sldMk cId="3431873950" sldId="282"/>
            <ac:spMk id="6" creationId="{8BF1CBCC-500C-93BD-8CD8-A3EA474581EE}"/>
          </ac:spMkLst>
        </pc:spChg>
        <pc:spChg chg="add mod">
          <ac:chgData name="حصه بنت العتيبي" userId="c1fe605c-1aaf-4791-a440-af891effc177" providerId="ADAL" clId="{75EC916E-970B-4B1F-B51B-F91B65F030B6}" dt="2022-10-10T18:11:59.395" v="893" actId="207"/>
          <ac:spMkLst>
            <pc:docMk/>
            <pc:sldMk cId="3431873950" sldId="282"/>
            <ac:spMk id="7" creationId="{58259C8B-1443-6E5B-8FAE-5E5635C704FF}"/>
          </ac:spMkLst>
        </pc:spChg>
        <pc:spChg chg="add mod">
          <ac:chgData name="حصه بنت العتيبي" userId="c1fe605c-1aaf-4791-a440-af891effc177" providerId="ADAL" clId="{75EC916E-970B-4B1F-B51B-F91B65F030B6}" dt="2022-10-10T18:11:59.395" v="893" actId="207"/>
          <ac:spMkLst>
            <pc:docMk/>
            <pc:sldMk cId="3431873950" sldId="282"/>
            <ac:spMk id="8" creationId="{577D6DEF-9AE6-0482-E3DF-9B7932C6DDC9}"/>
          </ac:spMkLst>
        </pc:spChg>
        <pc:spChg chg="add mod">
          <ac:chgData name="حصه بنت العتيبي" userId="c1fe605c-1aaf-4791-a440-af891effc177" providerId="ADAL" clId="{75EC916E-970B-4B1F-B51B-F91B65F030B6}" dt="2022-10-10T18:13:23.474" v="906" actId="1076"/>
          <ac:spMkLst>
            <pc:docMk/>
            <pc:sldMk cId="3431873950" sldId="282"/>
            <ac:spMk id="9" creationId="{EC12D471-E512-AB5D-8BDE-CD73E5E57F3E}"/>
          </ac:spMkLst>
        </pc:spChg>
        <pc:spChg chg="add mod">
          <ac:chgData name="حصه بنت العتيبي" userId="c1fe605c-1aaf-4791-a440-af891effc177" providerId="ADAL" clId="{75EC916E-970B-4B1F-B51B-F91B65F030B6}" dt="2022-10-10T18:29:21.486" v="934" actId="207"/>
          <ac:spMkLst>
            <pc:docMk/>
            <pc:sldMk cId="3431873950" sldId="282"/>
            <ac:spMk id="10" creationId="{050932A7-EC0B-788C-BC0F-1F39FFF718EC}"/>
          </ac:spMkLst>
        </pc:spChg>
        <pc:spChg chg="add mod">
          <ac:chgData name="حصه بنت العتيبي" userId="c1fe605c-1aaf-4791-a440-af891effc177" providerId="ADAL" clId="{75EC916E-970B-4B1F-B51B-F91B65F030B6}" dt="2022-10-10T18:18:36.636" v="919" actId="1076"/>
          <ac:spMkLst>
            <pc:docMk/>
            <pc:sldMk cId="3431873950" sldId="282"/>
            <ac:spMk id="11" creationId="{5FED1621-2989-FBA3-B422-66B6E0D4EE76}"/>
          </ac:spMkLst>
        </pc:spChg>
        <pc:spChg chg="add mod">
          <ac:chgData name="حصه بنت العتيبي" userId="c1fe605c-1aaf-4791-a440-af891effc177" providerId="ADAL" clId="{75EC916E-970B-4B1F-B51B-F91B65F030B6}" dt="2022-10-10T18:29:56.176" v="939" actId="14100"/>
          <ac:spMkLst>
            <pc:docMk/>
            <pc:sldMk cId="3431873950" sldId="282"/>
            <ac:spMk id="14" creationId="{F4E4B21E-EBB5-44F2-44C3-6FAF54BA7791}"/>
          </ac:spMkLst>
        </pc:spChg>
        <pc:spChg chg="add mod">
          <ac:chgData name="حصه بنت العتيبي" userId="c1fe605c-1aaf-4791-a440-af891effc177" providerId="ADAL" clId="{75EC916E-970B-4B1F-B51B-F91B65F030B6}" dt="2022-10-10T18:29:56.176" v="939" actId="14100"/>
          <ac:spMkLst>
            <pc:docMk/>
            <pc:sldMk cId="3431873950" sldId="282"/>
            <ac:spMk id="15" creationId="{4A8595E9-869B-4893-E018-3E7F3116BAB2}"/>
          </ac:spMkLst>
        </pc:spChg>
        <pc:picChg chg="add mod modCrop">
          <ac:chgData name="حصه بنت العتيبي" userId="c1fe605c-1aaf-4791-a440-af891effc177" providerId="ADAL" clId="{75EC916E-970B-4B1F-B51B-F91B65F030B6}" dt="2022-10-10T18:30:04.388" v="941" actId="14100"/>
          <ac:picMkLst>
            <pc:docMk/>
            <pc:sldMk cId="3431873950" sldId="282"/>
            <ac:picMk id="12" creationId="{F646FEC5-E0F6-4608-8643-71829B5CBB8B}"/>
          </ac:picMkLst>
        </pc:picChg>
        <pc:picChg chg="add mod modCrop">
          <ac:chgData name="حصه بنت العتيبي" userId="c1fe605c-1aaf-4791-a440-af891effc177" providerId="ADAL" clId="{75EC916E-970B-4B1F-B51B-F91B65F030B6}" dt="2022-10-10T18:30:07.368" v="942" actId="1076"/>
          <ac:picMkLst>
            <pc:docMk/>
            <pc:sldMk cId="3431873950" sldId="282"/>
            <ac:picMk id="13" creationId="{226133FE-2835-60B4-2CE7-62C053087580}"/>
          </ac:picMkLst>
        </pc:picChg>
      </pc:sldChg>
      <pc:sldChg chg="addSp modSp add mod ord modAnim">
        <pc:chgData name="حصه بنت العتيبي" userId="c1fe605c-1aaf-4791-a440-af891effc177" providerId="ADAL" clId="{75EC916E-970B-4B1F-B51B-F91B65F030B6}" dt="2022-10-10T18:55:52.068" v="1109" actId="1076"/>
        <pc:sldMkLst>
          <pc:docMk/>
          <pc:sldMk cId="275887266" sldId="283"/>
        </pc:sldMkLst>
        <pc:spChg chg="add mod">
          <ac:chgData name="حصه بنت العتيبي" userId="c1fe605c-1aaf-4791-a440-af891effc177" providerId="ADAL" clId="{75EC916E-970B-4B1F-B51B-F91B65F030B6}" dt="2022-10-10T18:35:49.270" v="956" actId="2711"/>
          <ac:spMkLst>
            <pc:docMk/>
            <pc:sldMk cId="275887266" sldId="283"/>
            <ac:spMk id="2" creationId="{A8EBED99-F140-143F-D0D2-5C80885098A9}"/>
          </ac:spMkLst>
        </pc:spChg>
        <pc:spChg chg="add mod">
          <ac:chgData name="حصه بنت العتيبي" userId="c1fe605c-1aaf-4791-a440-af891effc177" providerId="ADAL" clId="{75EC916E-970B-4B1F-B51B-F91B65F030B6}" dt="2022-10-10T18:35:49.270" v="956" actId="2711"/>
          <ac:spMkLst>
            <pc:docMk/>
            <pc:sldMk cId="275887266" sldId="283"/>
            <ac:spMk id="3" creationId="{EEA1A6E1-6115-DE74-A28C-F126928E144C}"/>
          </ac:spMkLst>
        </pc:spChg>
        <pc:spChg chg="add mod">
          <ac:chgData name="حصه بنت العتيبي" userId="c1fe605c-1aaf-4791-a440-af891effc177" providerId="ADAL" clId="{75EC916E-970B-4B1F-B51B-F91B65F030B6}" dt="2022-10-10T18:35:49.270" v="956" actId="2711"/>
          <ac:spMkLst>
            <pc:docMk/>
            <pc:sldMk cId="275887266" sldId="283"/>
            <ac:spMk id="4" creationId="{03193D17-694C-6701-2A08-C22F503BA902}"/>
          </ac:spMkLst>
        </pc:spChg>
        <pc:spChg chg="add mod">
          <ac:chgData name="حصه بنت العتيبي" userId="c1fe605c-1aaf-4791-a440-af891effc177" providerId="ADAL" clId="{75EC916E-970B-4B1F-B51B-F91B65F030B6}" dt="2022-10-10T18:37:48.771" v="972" actId="207"/>
          <ac:spMkLst>
            <pc:docMk/>
            <pc:sldMk cId="275887266" sldId="283"/>
            <ac:spMk id="5" creationId="{CDBE8947-10BC-EED6-818A-B345EAC5F188}"/>
          </ac:spMkLst>
        </pc:spChg>
        <pc:spChg chg="add mod">
          <ac:chgData name="حصه بنت العتيبي" userId="c1fe605c-1aaf-4791-a440-af891effc177" providerId="ADAL" clId="{75EC916E-970B-4B1F-B51B-F91B65F030B6}" dt="2022-10-10T18:36:09.218" v="961" actId="1076"/>
          <ac:spMkLst>
            <pc:docMk/>
            <pc:sldMk cId="275887266" sldId="283"/>
            <ac:spMk id="6" creationId="{2C7BA7E9-C3C9-75CC-2AB8-6EF4AB06E4C9}"/>
          </ac:spMkLst>
        </pc:spChg>
        <pc:spChg chg="add mod">
          <ac:chgData name="حصه بنت العتيبي" userId="c1fe605c-1aaf-4791-a440-af891effc177" providerId="ADAL" clId="{75EC916E-970B-4B1F-B51B-F91B65F030B6}" dt="2022-10-10T18:37:24.411" v="970" actId="339"/>
          <ac:spMkLst>
            <pc:docMk/>
            <pc:sldMk cId="275887266" sldId="283"/>
            <ac:spMk id="7" creationId="{9BAD9138-993C-BF04-58FD-857CFE5B3FA1}"/>
          </ac:spMkLst>
        </pc:spChg>
        <pc:spChg chg="add mod">
          <ac:chgData name="حصه بنت العتيبي" userId="c1fe605c-1aaf-4791-a440-af891effc177" providerId="ADAL" clId="{75EC916E-970B-4B1F-B51B-F91B65F030B6}" dt="2022-10-10T18:36:13.240" v="962" actId="1076"/>
          <ac:spMkLst>
            <pc:docMk/>
            <pc:sldMk cId="275887266" sldId="283"/>
            <ac:spMk id="8" creationId="{8F8DEF75-6422-5AE3-5751-950B2E28C3D5}"/>
          </ac:spMkLst>
        </pc:spChg>
        <pc:spChg chg="add mod">
          <ac:chgData name="حصه بنت العتيبي" userId="c1fe605c-1aaf-4791-a440-af891effc177" providerId="ADAL" clId="{75EC916E-970B-4B1F-B51B-F91B65F030B6}" dt="2022-10-10T18:37:48.771" v="972" actId="207"/>
          <ac:spMkLst>
            <pc:docMk/>
            <pc:sldMk cId="275887266" sldId="283"/>
            <ac:spMk id="9" creationId="{654A0C72-45CF-3E01-A74D-AA7FFAE4FDC3}"/>
          </ac:spMkLst>
        </pc:spChg>
        <pc:spChg chg="add mod">
          <ac:chgData name="حصه بنت العتيبي" userId="c1fe605c-1aaf-4791-a440-af891effc177" providerId="ADAL" clId="{75EC916E-970B-4B1F-B51B-F91B65F030B6}" dt="2022-10-10T18:35:59.119" v="958" actId="1076"/>
          <ac:spMkLst>
            <pc:docMk/>
            <pc:sldMk cId="275887266" sldId="283"/>
            <ac:spMk id="10" creationId="{8FE52180-3C76-B8B6-1C90-4A051E330958}"/>
          </ac:spMkLst>
        </pc:spChg>
        <pc:spChg chg="add mod">
          <ac:chgData name="حصه بنت العتيبي" userId="c1fe605c-1aaf-4791-a440-af891effc177" providerId="ADAL" clId="{75EC916E-970B-4B1F-B51B-F91B65F030B6}" dt="2022-10-10T18:37:24.411" v="970" actId="339"/>
          <ac:spMkLst>
            <pc:docMk/>
            <pc:sldMk cId="275887266" sldId="283"/>
            <ac:spMk id="11" creationId="{CCD54C19-C8D0-922B-E0E8-25308932376E}"/>
          </ac:spMkLst>
        </pc:spChg>
        <pc:spChg chg="add mod">
          <ac:chgData name="حصه بنت العتيبي" userId="c1fe605c-1aaf-4791-a440-af891effc177" providerId="ADAL" clId="{75EC916E-970B-4B1F-B51B-F91B65F030B6}" dt="2022-10-10T18:36:02.998" v="959" actId="1076"/>
          <ac:spMkLst>
            <pc:docMk/>
            <pc:sldMk cId="275887266" sldId="283"/>
            <ac:spMk id="12" creationId="{784B3525-3CC1-4130-AE9B-322AA0DCC6B5}"/>
          </ac:spMkLst>
        </pc:spChg>
        <pc:spChg chg="add mod">
          <ac:chgData name="حصه بنت العتيبي" userId="c1fe605c-1aaf-4791-a440-af891effc177" providerId="ADAL" clId="{75EC916E-970B-4B1F-B51B-F91B65F030B6}" dt="2022-10-10T18:37:48.771" v="972" actId="207"/>
          <ac:spMkLst>
            <pc:docMk/>
            <pc:sldMk cId="275887266" sldId="283"/>
            <ac:spMk id="13" creationId="{2C4FA89D-1BE1-95CE-1AA7-E7937E4C93CA}"/>
          </ac:spMkLst>
        </pc:spChg>
        <pc:spChg chg="add mod">
          <ac:chgData name="حصه بنت العتيبي" userId="c1fe605c-1aaf-4791-a440-af891effc177" providerId="ADAL" clId="{75EC916E-970B-4B1F-B51B-F91B65F030B6}" dt="2022-10-10T18:36:17.873" v="964" actId="1076"/>
          <ac:spMkLst>
            <pc:docMk/>
            <pc:sldMk cId="275887266" sldId="283"/>
            <ac:spMk id="14" creationId="{5A071DC7-D15C-E69C-6FE8-C0715AA90152}"/>
          </ac:spMkLst>
        </pc:spChg>
        <pc:spChg chg="add mod">
          <ac:chgData name="حصه بنت العتيبي" userId="c1fe605c-1aaf-4791-a440-af891effc177" providerId="ADAL" clId="{75EC916E-970B-4B1F-B51B-F91B65F030B6}" dt="2022-10-10T18:37:24.411" v="970" actId="339"/>
          <ac:spMkLst>
            <pc:docMk/>
            <pc:sldMk cId="275887266" sldId="283"/>
            <ac:spMk id="15" creationId="{78F21CD1-F1EF-1293-6D0D-7086E2B23C8C}"/>
          </ac:spMkLst>
        </pc:spChg>
        <pc:spChg chg="add mod">
          <ac:chgData name="حصه بنت العتيبي" userId="c1fe605c-1aaf-4791-a440-af891effc177" providerId="ADAL" clId="{75EC916E-970B-4B1F-B51B-F91B65F030B6}" dt="2022-10-10T18:35:49.270" v="956" actId="2711"/>
          <ac:spMkLst>
            <pc:docMk/>
            <pc:sldMk cId="275887266" sldId="283"/>
            <ac:spMk id="16" creationId="{D2955729-2091-546C-F0B3-98AD57845297}"/>
          </ac:spMkLst>
        </pc:spChg>
        <pc:picChg chg="add mod">
          <ac:chgData name="حصه بنت العتيبي" userId="c1fe605c-1aaf-4791-a440-af891effc177" providerId="ADAL" clId="{75EC916E-970B-4B1F-B51B-F91B65F030B6}" dt="2022-10-10T18:55:52.068" v="1109" actId="1076"/>
          <ac:picMkLst>
            <pc:docMk/>
            <pc:sldMk cId="275887266" sldId="283"/>
            <ac:picMk id="18" creationId="{025DD027-7027-30DB-8985-992EA8C02425}"/>
          </ac:picMkLst>
        </pc:picChg>
      </pc:sldChg>
      <pc:sldChg chg="addSp delSp modSp add mod ord">
        <pc:chgData name="حصه بنت العتيبي" userId="c1fe605c-1aaf-4791-a440-af891effc177" providerId="ADAL" clId="{75EC916E-970B-4B1F-B51B-F91B65F030B6}" dt="2022-10-10T18:44:45.143" v="1034" actId="164"/>
        <pc:sldMkLst>
          <pc:docMk/>
          <pc:sldMk cId="2009828459" sldId="284"/>
        </pc:sldMkLst>
        <pc:spChg chg="mod">
          <ac:chgData name="حصه بنت العتيبي" userId="c1fe605c-1aaf-4791-a440-af891effc177" providerId="ADAL" clId="{75EC916E-970B-4B1F-B51B-F91B65F030B6}" dt="2022-10-10T18:40:18.840" v="986"/>
          <ac:spMkLst>
            <pc:docMk/>
            <pc:sldMk cId="2009828459" sldId="284"/>
            <ac:spMk id="5" creationId="{8308CD10-C873-81D9-CC9A-807A025BCA4D}"/>
          </ac:spMkLst>
        </pc:spChg>
        <pc:spChg chg="mod">
          <ac:chgData name="حصه بنت العتيبي" userId="c1fe605c-1aaf-4791-a440-af891effc177" providerId="ADAL" clId="{75EC916E-970B-4B1F-B51B-F91B65F030B6}" dt="2022-10-10T18:40:18.840" v="986"/>
          <ac:spMkLst>
            <pc:docMk/>
            <pc:sldMk cId="2009828459" sldId="284"/>
            <ac:spMk id="6" creationId="{19CD9280-1779-EC04-3FBD-BC677F6E8BA1}"/>
          </ac:spMkLst>
        </pc:spChg>
        <pc:spChg chg="mod">
          <ac:chgData name="حصه بنت العتيبي" userId="c1fe605c-1aaf-4791-a440-af891effc177" providerId="ADAL" clId="{75EC916E-970B-4B1F-B51B-F91B65F030B6}" dt="2022-10-10T18:40:18.840" v="986"/>
          <ac:spMkLst>
            <pc:docMk/>
            <pc:sldMk cId="2009828459" sldId="284"/>
            <ac:spMk id="7" creationId="{197181BF-CC11-1DFC-1F4B-BBBB158D93E8}"/>
          </ac:spMkLst>
        </pc:spChg>
        <pc:spChg chg="mod">
          <ac:chgData name="حصه بنت العتيبي" userId="c1fe605c-1aaf-4791-a440-af891effc177" providerId="ADAL" clId="{75EC916E-970B-4B1F-B51B-F91B65F030B6}" dt="2022-10-10T18:40:18.840" v="986"/>
          <ac:spMkLst>
            <pc:docMk/>
            <pc:sldMk cId="2009828459" sldId="284"/>
            <ac:spMk id="8" creationId="{B912D464-8364-BE9B-847E-C23CBF62A10E}"/>
          </ac:spMkLst>
        </pc:spChg>
        <pc:spChg chg="mod">
          <ac:chgData name="حصه بنت العتيبي" userId="c1fe605c-1aaf-4791-a440-af891effc177" providerId="ADAL" clId="{75EC916E-970B-4B1F-B51B-F91B65F030B6}" dt="2022-10-10T18:40:18.840" v="986"/>
          <ac:spMkLst>
            <pc:docMk/>
            <pc:sldMk cId="2009828459" sldId="284"/>
            <ac:spMk id="9" creationId="{8DDEB31B-94BB-7620-E8E2-E7C91E9181D2}"/>
          </ac:spMkLst>
        </pc:spChg>
        <pc:spChg chg="mod">
          <ac:chgData name="حصه بنت العتيبي" userId="c1fe605c-1aaf-4791-a440-af891effc177" providerId="ADAL" clId="{75EC916E-970B-4B1F-B51B-F91B65F030B6}" dt="2022-10-10T18:40:18.840" v="986"/>
          <ac:spMkLst>
            <pc:docMk/>
            <pc:sldMk cId="2009828459" sldId="284"/>
            <ac:spMk id="10" creationId="{87A0AF93-DBCD-FE6F-4313-C0EA22E1F9AC}"/>
          </ac:spMkLst>
        </pc:spChg>
        <pc:spChg chg="add mod">
          <ac:chgData name="حصه بنت العتيبي" userId="c1fe605c-1aaf-4791-a440-af891effc177" providerId="ADAL" clId="{75EC916E-970B-4B1F-B51B-F91B65F030B6}" dt="2022-10-10T18:44:45.143" v="1034" actId="164"/>
          <ac:spMkLst>
            <pc:docMk/>
            <pc:sldMk cId="2009828459" sldId="284"/>
            <ac:spMk id="11" creationId="{C31A766F-5D79-6AB9-516C-E559D77D9EFD}"/>
          </ac:spMkLst>
        </pc:spChg>
        <pc:spChg chg="add mod">
          <ac:chgData name="حصه بنت العتيبي" userId="c1fe605c-1aaf-4791-a440-af891effc177" providerId="ADAL" clId="{75EC916E-970B-4B1F-B51B-F91B65F030B6}" dt="2022-10-10T18:44:45.143" v="1034" actId="164"/>
          <ac:spMkLst>
            <pc:docMk/>
            <pc:sldMk cId="2009828459" sldId="284"/>
            <ac:spMk id="13" creationId="{96AA66AF-33E9-D9AC-0117-C87AC979183C}"/>
          </ac:spMkLst>
        </pc:spChg>
        <pc:spChg chg="add mod">
          <ac:chgData name="حصه بنت العتيبي" userId="c1fe605c-1aaf-4791-a440-af891effc177" providerId="ADAL" clId="{75EC916E-970B-4B1F-B51B-F91B65F030B6}" dt="2022-10-10T18:44:45.143" v="1034" actId="164"/>
          <ac:spMkLst>
            <pc:docMk/>
            <pc:sldMk cId="2009828459" sldId="284"/>
            <ac:spMk id="15" creationId="{D1CF4EB2-5692-D11A-FCA4-1B94E143A117}"/>
          </ac:spMkLst>
        </pc:spChg>
        <pc:spChg chg="add mod">
          <ac:chgData name="حصه بنت العتيبي" userId="c1fe605c-1aaf-4791-a440-af891effc177" providerId="ADAL" clId="{75EC916E-970B-4B1F-B51B-F91B65F030B6}" dt="2022-10-10T18:44:10.457" v="1031"/>
          <ac:spMkLst>
            <pc:docMk/>
            <pc:sldMk cId="2009828459" sldId="284"/>
            <ac:spMk id="18" creationId="{B843E4DE-FF86-F063-2862-0CF82A7435D3}"/>
          </ac:spMkLst>
        </pc:spChg>
        <pc:spChg chg="add mod">
          <ac:chgData name="حصه بنت العتيبي" userId="c1fe605c-1aaf-4791-a440-af891effc177" providerId="ADAL" clId="{75EC916E-970B-4B1F-B51B-F91B65F030B6}" dt="2022-10-10T18:44:10.457" v="1031"/>
          <ac:spMkLst>
            <pc:docMk/>
            <pc:sldMk cId="2009828459" sldId="284"/>
            <ac:spMk id="19" creationId="{DA025D10-10CD-14E8-5B84-0F0A33F58386}"/>
          </ac:spMkLst>
        </pc:spChg>
        <pc:spChg chg="add mod">
          <ac:chgData name="حصه بنت العتيبي" userId="c1fe605c-1aaf-4791-a440-af891effc177" providerId="ADAL" clId="{75EC916E-970B-4B1F-B51B-F91B65F030B6}" dt="2022-10-10T18:44:10.457" v="1031"/>
          <ac:spMkLst>
            <pc:docMk/>
            <pc:sldMk cId="2009828459" sldId="284"/>
            <ac:spMk id="21" creationId="{E26017EC-B7A8-453F-439C-8DC6A9350943}"/>
          </ac:spMkLst>
        </pc:spChg>
        <pc:grpChg chg="add del mod">
          <ac:chgData name="حصه بنت العتيبي" userId="c1fe605c-1aaf-4791-a440-af891effc177" providerId="ADAL" clId="{75EC916E-970B-4B1F-B51B-F91B65F030B6}" dt="2022-10-10T18:40:22.142" v="987" actId="478"/>
          <ac:grpSpMkLst>
            <pc:docMk/>
            <pc:sldMk cId="2009828459" sldId="284"/>
            <ac:grpSpMk id="2" creationId="{8F59A35D-1A4C-D767-563D-B0F5D3393D5C}"/>
          </ac:grpSpMkLst>
        </pc:grpChg>
        <pc:grpChg chg="mod topLvl">
          <ac:chgData name="حصه بنت العتيبي" userId="c1fe605c-1aaf-4791-a440-af891effc177" providerId="ADAL" clId="{75EC916E-970B-4B1F-B51B-F91B65F030B6}" dt="2022-10-10T18:44:45.143" v="1034" actId="164"/>
          <ac:grpSpMkLst>
            <pc:docMk/>
            <pc:sldMk cId="2009828459" sldId="284"/>
            <ac:grpSpMk id="3" creationId="{2B92A940-AC32-74EF-5688-FFE1870AAA1F}"/>
          </ac:grpSpMkLst>
        </pc:grpChg>
        <pc:grpChg chg="add mod">
          <ac:chgData name="حصه بنت العتيبي" userId="c1fe605c-1aaf-4791-a440-af891effc177" providerId="ADAL" clId="{75EC916E-970B-4B1F-B51B-F91B65F030B6}" dt="2022-10-10T18:44:45.143" v="1034" actId="164"/>
          <ac:grpSpMkLst>
            <pc:docMk/>
            <pc:sldMk cId="2009828459" sldId="284"/>
            <ac:grpSpMk id="22" creationId="{6D071368-7358-9B08-FDCD-1860E3E502A5}"/>
          </ac:grpSpMkLst>
        </pc:grpChg>
        <pc:picChg chg="del mod topLvl">
          <ac:chgData name="حصه بنت العتيبي" userId="c1fe605c-1aaf-4791-a440-af891effc177" providerId="ADAL" clId="{75EC916E-970B-4B1F-B51B-F91B65F030B6}" dt="2022-10-10T18:40:22.142" v="987" actId="478"/>
          <ac:picMkLst>
            <pc:docMk/>
            <pc:sldMk cId="2009828459" sldId="284"/>
            <ac:picMk id="4" creationId="{5FE4F2CA-36B3-F7C4-0450-643C0D12DB0A}"/>
          </ac:picMkLst>
        </pc:picChg>
        <pc:picChg chg="add mod">
          <ac:chgData name="حصه بنت العتيبي" userId="c1fe605c-1aaf-4791-a440-af891effc177" providerId="ADAL" clId="{75EC916E-970B-4B1F-B51B-F91B65F030B6}" dt="2022-10-10T18:43:41.759" v="1029" actId="14100"/>
          <ac:picMkLst>
            <pc:docMk/>
            <pc:sldMk cId="2009828459" sldId="284"/>
            <ac:picMk id="16" creationId="{285C977F-44B3-34CC-6C7B-D2B8563CAAB2}"/>
          </ac:picMkLst>
        </pc:picChg>
        <pc:picChg chg="add mod">
          <ac:chgData name="حصه بنت العتيبي" userId="c1fe605c-1aaf-4791-a440-af891effc177" providerId="ADAL" clId="{75EC916E-970B-4B1F-B51B-F91B65F030B6}" dt="2022-10-10T18:43:38.183" v="1028"/>
          <ac:picMkLst>
            <pc:docMk/>
            <pc:sldMk cId="2009828459" sldId="284"/>
            <ac:picMk id="17" creationId="{6FB4310F-87EF-D17D-372F-13E4D3DEF5BA}"/>
          </ac:picMkLst>
        </pc:picChg>
        <pc:picChg chg="add mod">
          <ac:chgData name="حصه بنت العتيبي" userId="c1fe605c-1aaf-4791-a440-af891effc177" providerId="ADAL" clId="{75EC916E-970B-4B1F-B51B-F91B65F030B6}" dt="2022-10-10T18:44:10.457" v="1031"/>
          <ac:picMkLst>
            <pc:docMk/>
            <pc:sldMk cId="2009828459" sldId="284"/>
            <ac:picMk id="20" creationId="{B3AD6DB0-4C84-62F0-88F2-4A9B75C8A006}"/>
          </ac:picMkLst>
        </pc:picChg>
      </pc:sldChg>
      <pc:sldChg chg="addSp modSp add mod ord modAnim">
        <pc:chgData name="حصه بنت العتيبي" userId="c1fe605c-1aaf-4791-a440-af891effc177" providerId="ADAL" clId="{75EC916E-970B-4B1F-B51B-F91B65F030B6}" dt="2022-10-10T18:54:33.592" v="1099" actId="1076"/>
        <pc:sldMkLst>
          <pc:docMk/>
          <pc:sldMk cId="3787011739" sldId="285"/>
        </pc:sldMkLst>
        <pc:spChg chg="add mod">
          <ac:chgData name="حصه بنت العتيبي" userId="c1fe605c-1aaf-4791-a440-af891effc177" providerId="ADAL" clId="{75EC916E-970B-4B1F-B51B-F91B65F030B6}" dt="2022-10-10T18:53:20.607" v="1086" actId="207"/>
          <ac:spMkLst>
            <pc:docMk/>
            <pc:sldMk cId="3787011739" sldId="285"/>
            <ac:spMk id="3" creationId="{0972A911-97D7-790A-11A7-7F109431573A}"/>
          </ac:spMkLst>
        </pc:spChg>
        <pc:spChg chg="add mod">
          <ac:chgData name="حصه بنت العتيبي" userId="c1fe605c-1aaf-4791-a440-af891effc177" providerId="ADAL" clId="{75EC916E-970B-4B1F-B51B-F91B65F030B6}" dt="2022-10-10T18:54:05.180" v="1093" actId="1076"/>
          <ac:spMkLst>
            <pc:docMk/>
            <pc:sldMk cId="3787011739" sldId="285"/>
            <ac:spMk id="4" creationId="{0EBC2D22-E8E2-26E7-6272-34D65FD71057}"/>
          </ac:spMkLst>
        </pc:spChg>
        <pc:spChg chg="add mod">
          <ac:chgData name="حصه بنت العتيبي" userId="c1fe605c-1aaf-4791-a440-af891effc177" providerId="ADAL" clId="{75EC916E-970B-4B1F-B51B-F91B65F030B6}" dt="2022-10-10T18:54:07.849" v="1094" actId="1076"/>
          <ac:spMkLst>
            <pc:docMk/>
            <pc:sldMk cId="3787011739" sldId="285"/>
            <ac:spMk id="5" creationId="{A8376C2E-2208-2992-7EBE-4589D611F9D3}"/>
          </ac:spMkLst>
        </pc:spChg>
        <pc:spChg chg="add mod">
          <ac:chgData name="حصه بنت العتيبي" userId="c1fe605c-1aaf-4791-a440-af891effc177" providerId="ADAL" clId="{75EC916E-970B-4B1F-B51B-F91B65F030B6}" dt="2022-10-10T18:53:58.631" v="1091" actId="1076"/>
          <ac:spMkLst>
            <pc:docMk/>
            <pc:sldMk cId="3787011739" sldId="285"/>
            <ac:spMk id="6" creationId="{17EC686E-BD41-75D1-6092-093DAAB48648}"/>
          </ac:spMkLst>
        </pc:spChg>
        <pc:spChg chg="add mod">
          <ac:chgData name="حصه بنت العتيبي" userId="c1fe605c-1aaf-4791-a440-af891effc177" providerId="ADAL" clId="{75EC916E-970B-4B1F-B51B-F91B65F030B6}" dt="2022-10-10T18:54:12.099" v="1095" actId="1076"/>
          <ac:spMkLst>
            <pc:docMk/>
            <pc:sldMk cId="3787011739" sldId="285"/>
            <ac:spMk id="7" creationId="{CF098A65-321D-6619-56E4-569CCF71C9C2}"/>
          </ac:spMkLst>
        </pc:spChg>
        <pc:spChg chg="add mod">
          <ac:chgData name="حصه بنت العتيبي" userId="c1fe605c-1aaf-4791-a440-af891effc177" providerId="ADAL" clId="{75EC916E-970B-4B1F-B51B-F91B65F030B6}" dt="2022-10-10T18:53:28.932" v="1087" actId="1076"/>
          <ac:spMkLst>
            <pc:docMk/>
            <pc:sldMk cId="3787011739" sldId="285"/>
            <ac:spMk id="8" creationId="{A873337C-5015-7650-C05A-EBECB17DE905}"/>
          </ac:spMkLst>
        </pc:spChg>
        <pc:spChg chg="add mod">
          <ac:chgData name="حصه بنت العتيبي" userId="c1fe605c-1aaf-4791-a440-af891effc177" providerId="ADAL" clId="{75EC916E-970B-4B1F-B51B-F91B65F030B6}" dt="2022-10-10T18:54:02.399" v="1092" actId="1076"/>
          <ac:spMkLst>
            <pc:docMk/>
            <pc:sldMk cId="3787011739" sldId="285"/>
            <ac:spMk id="9" creationId="{99C86228-ABEB-856A-0119-3138D70950A1}"/>
          </ac:spMkLst>
        </pc:spChg>
        <pc:spChg chg="add mod">
          <ac:chgData name="حصه بنت العتيبي" userId="c1fe605c-1aaf-4791-a440-af891effc177" providerId="ADAL" clId="{75EC916E-970B-4B1F-B51B-F91B65F030B6}" dt="2022-10-10T18:54:33.592" v="1099" actId="1076"/>
          <ac:spMkLst>
            <pc:docMk/>
            <pc:sldMk cId="3787011739" sldId="285"/>
            <ac:spMk id="10" creationId="{23CFD11B-D7AC-205B-D62F-AC753B09F60B}"/>
          </ac:spMkLst>
        </pc:spChg>
        <pc:spChg chg="add mod">
          <ac:chgData name="حصه بنت العتيبي" userId="c1fe605c-1aaf-4791-a440-af891effc177" providerId="ADAL" clId="{75EC916E-970B-4B1F-B51B-F91B65F030B6}" dt="2022-10-10T18:53:28.932" v="1087" actId="1076"/>
          <ac:spMkLst>
            <pc:docMk/>
            <pc:sldMk cId="3787011739" sldId="285"/>
            <ac:spMk id="11" creationId="{1A1C0BEC-6DB7-9510-5ACF-C1FE0A5C73BD}"/>
          </ac:spMkLst>
        </pc:spChg>
        <pc:spChg chg="add mod">
          <ac:chgData name="حصه بنت العتيبي" userId="c1fe605c-1aaf-4791-a440-af891effc177" providerId="ADAL" clId="{75EC916E-970B-4B1F-B51B-F91B65F030B6}" dt="2022-10-10T18:54:23.555" v="1098" actId="1076"/>
          <ac:spMkLst>
            <pc:docMk/>
            <pc:sldMk cId="3787011739" sldId="285"/>
            <ac:spMk id="12" creationId="{CFBC9E31-C8E2-9944-0F61-F80669F59752}"/>
          </ac:spMkLst>
        </pc:spChg>
        <pc:spChg chg="add mod">
          <ac:chgData name="حصه بنت العتيبي" userId="c1fe605c-1aaf-4791-a440-af891effc177" providerId="ADAL" clId="{75EC916E-970B-4B1F-B51B-F91B65F030B6}" dt="2022-10-10T18:54:20.541" v="1097" actId="1076"/>
          <ac:spMkLst>
            <pc:docMk/>
            <pc:sldMk cId="3787011739" sldId="285"/>
            <ac:spMk id="13" creationId="{8B58667A-1365-72FD-C5C3-FD73BEF334FD}"/>
          </ac:spMkLst>
        </pc:spChg>
        <pc:spChg chg="add mod">
          <ac:chgData name="حصه بنت العتيبي" userId="c1fe605c-1aaf-4791-a440-af891effc177" providerId="ADAL" clId="{75EC916E-970B-4B1F-B51B-F91B65F030B6}" dt="2022-10-10T18:54:18.635" v="1096" actId="1076"/>
          <ac:spMkLst>
            <pc:docMk/>
            <pc:sldMk cId="3787011739" sldId="285"/>
            <ac:spMk id="14" creationId="{D6D5690A-9066-6B21-A867-8E2703CBB8A2}"/>
          </ac:spMkLst>
        </pc:spChg>
        <pc:spChg chg="add mod">
          <ac:chgData name="حصه بنت العتيبي" userId="c1fe605c-1aaf-4791-a440-af891effc177" providerId="ADAL" clId="{75EC916E-970B-4B1F-B51B-F91B65F030B6}" dt="2022-10-10T18:54:33.592" v="1099" actId="1076"/>
          <ac:spMkLst>
            <pc:docMk/>
            <pc:sldMk cId="3787011739" sldId="285"/>
            <ac:spMk id="15" creationId="{7F91044F-B572-12AB-A855-98C705876AE8}"/>
          </ac:spMkLst>
        </pc:spChg>
        <pc:spChg chg="add mod">
          <ac:chgData name="حصه بنت العتيبي" userId="c1fe605c-1aaf-4791-a440-af891effc177" providerId="ADAL" clId="{75EC916E-970B-4B1F-B51B-F91B65F030B6}" dt="2022-10-10T18:54:33.592" v="1099" actId="1076"/>
          <ac:spMkLst>
            <pc:docMk/>
            <pc:sldMk cId="3787011739" sldId="285"/>
            <ac:spMk id="16" creationId="{89C365E3-7B3E-02F8-54EF-C8F0316E61DE}"/>
          </ac:spMkLst>
        </pc:spChg>
        <pc:spChg chg="add mod">
          <ac:chgData name="حصه بنت العتيبي" userId="c1fe605c-1aaf-4791-a440-af891effc177" providerId="ADAL" clId="{75EC916E-970B-4B1F-B51B-F91B65F030B6}" dt="2022-10-10T18:54:33.592" v="1099" actId="1076"/>
          <ac:spMkLst>
            <pc:docMk/>
            <pc:sldMk cId="3787011739" sldId="285"/>
            <ac:spMk id="17" creationId="{E5E4F22E-CDA3-FF67-C07A-81218C9D5C80}"/>
          </ac:spMkLst>
        </pc:spChg>
        <pc:spChg chg="add mod">
          <ac:chgData name="حصه بنت العتيبي" userId="c1fe605c-1aaf-4791-a440-af891effc177" providerId="ADAL" clId="{75EC916E-970B-4B1F-B51B-F91B65F030B6}" dt="2022-10-10T18:54:33.592" v="1099" actId="1076"/>
          <ac:spMkLst>
            <pc:docMk/>
            <pc:sldMk cId="3787011739" sldId="285"/>
            <ac:spMk id="18" creationId="{07CB1FCD-C32B-A09A-22C7-73DAC2F542BA}"/>
          </ac:spMkLst>
        </pc:spChg>
      </pc:sldChg>
      <pc:sldChg chg="addSp delSp modSp add mod ord modAnim">
        <pc:chgData name="حصه بنت العتيبي" userId="c1fe605c-1aaf-4791-a440-af891effc177" providerId="ADAL" clId="{75EC916E-970B-4B1F-B51B-F91B65F030B6}" dt="2022-10-10T19:57:43.172" v="1517" actId="20578"/>
        <pc:sldMkLst>
          <pc:docMk/>
          <pc:sldMk cId="194630328" sldId="286"/>
        </pc:sldMkLst>
        <pc:spChg chg="mod">
          <ac:chgData name="حصه بنت العتيبي" userId="c1fe605c-1aaf-4791-a440-af891effc177" providerId="ADAL" clId="{75EC916E-970B-4B1F-B51B-F91B65F030B6}" dt="2022-10-10T19:40:31.296" v="1416" actId="1076"/>
          <ac:spMkLst>
            <pc:docMk/>
            <pc:sldMk cId="194630328" sldId="286"/>
            <ac:spMk id="13" creationId="{8A35D7AD-B8BE-E43C-B1BC-F82FD6EE7B88}"/>
          </ac:spMkLst>
        </pc:spChg>
        <pc:spChg chg="mod">
          <ac:chgData name="حصه بنت العتيبي" userId="c1fe605c-1aaf-4791-a440-af891effc177" providerId="ADAL" clId="{75EC916E-970B-4B1F-B51B-F91B65F030B6}" dt="2022-10-10T19:40:31.296" v="1416" actId="1076"/>
          <ac:spMkLst>
            <pc:docMk/>
            <pc:sldMk cId="194630328" sldId="286"/>
            <ac:spMk id="14" creationId="{846E7E76-E5F0-0835-ECE7-231CC712FE5F}"/>
          </ac:spMkLst>
        </pc:spChg>
        <pc:spChg chg="mod">
          <ac:chgData name="حصه بنت العتيبي" userId="c1fe605c-1aaf-4791-a440-af891effc177" providerId="ADAL" clId="{75EC916E-970B-4B1F-B51B-F91B65F030B6}" dt="2022-10-10T19:40:31.296" v="1416" actId="1076"/>
          <ac:spMkLst>
            <pc:docMk/>
            <pc:sldMk cId="194630328" sldId="286"/>
            <ac:spMk id="15" creationId="{4A7C1BA3-D7FC-D8AC-99BA-9F1D3A1C6670}"/>
          </ac:spMkLst>
        </pc:spChg>
        <pc:spChg chg="mod">
          <ac:chgData name="حصه بنت العتيبي" userId="c1fe605c-1aaf-4791-a440-af891effc177" providerId="ADAL" clId="{75EC916E-970B-4B1F-B51B-F91B65F030B6}" dt="2022-10-10T19:40:31.296" v="1416" actId="1076"/>
          <ac:spMkLst>
            <pc:docMk/>
            <pc:sldMk cId="194630328" sldId="286"/>
            <ac:spMk id="16" creationId="{49F14497-564D-B224-D30A-09AB14A55F4E}"/>
          </ac:spMkLst>
        </pc:spChg>
        <pc:spChg chg="mod">
          <ac:chgData name="حصه بنت العتيبي" userId="c1fe605c-1aaf-4791-a440-af891effc177" providerId="ADAL" clId="{75EC916E-970B-4B1F-B51B-F91B65F030B6}" dt="2022-10-10T19:40:31.296" v="1416" actId="1076"/>
          <ac:spMkLst>
            <pc:docMk/>
            <pc:sldMk cId="194630328" sldId="286"/>
            <ac:spMk id="17" creationId="{06BD2CEC-BBCC-AFC0-CB2B-558512DF9BA2}"/>
          </ac:spMkLst>
        </pc:spChg>
        <pc:spChg chg="mod">
          <ac:chgData name="حصه بنت العتيبي" userId="c1fe605c-1aaf-4791-a440-af891effc177" providerId="ADAL" clId="{75EC916E-970B-4B1F-B51B-F91B65F030B6}" dt="2022-10-10T19:40:31.296" v="1416" actId="1076"/>
          <ac:spMkLst>
            <pc:docMk/>
            <pc:sldMk cId="194630328" sldId="286"/>
            <ac:spMk id="18" creationId="{A92A35CF-45AC-B626-75B7-C82AB321C5A3}"/>
          </ac:spMkLst>
        </pc:spChg>
        <pc:spChg chg="mod">
          <ac:chgData name="حصه بنت العتيبي" userId="c1fe605c-1aaf-4791-a440-af891effc177" providerId="ADAL" clId="{75EC916E-970B-4B1F-B51B-F91B65F030B6}" dt="2022-10-10T19:40:31.296" v="1416" actId="1076"/>
          <ac:spMkLst>
            <pc:docMk/>
            <pc:sldMk cId="194630328" sldId="286"/>
            <ac:spMk id="19" creationId="{AD675142-2517-5C9B-F27E-CEB96EE8ADF8}"/>
          </ac:spMkLst>
        </pc:spChg>
        <pc:spChg chg="mod">
          <ac:chgData name="حصه بنت العتيبي" userId="c1fe605c-1aaf-4791-a440-af891effc177" providerId="ADAL" clId="{75EC916E-970B-4B1F-B51B-F91B65F030B6}" dt="2022-10-10T19:40:31.296" v="1416" actId="1076"/>
          <ac:spMkLst>
            <pc:docMk/>
            <pc:sldMk cId="194630328" sldId="286"/>
            <ac:spMk id="20" creationId="{F49CAAEF-B87C-F27F-8AF3-B5FA4C92122B}"/>
          </ac:spMkLst>
        </pc:spChg>
        <pc:grpChg chg="add del mod">
          <ac:chgData name="حصه بنت العتيبي" userId="c1fe605c-1aaf-4791-a440-af891effc177" providerId="ADAL" clId="{75EC916E-970B-4B1F-B51B-F91B65F030B6}" dt="2022-10-10T19:44:43.386" v="1440" actId="21"/>
          <ac:grpSpMkLst>
            <pc:docMk/>
            <pc:sldMk cId="194630328" sldId="286"/>
            <ac:grpSpMk id="11" creationId="{79F52138-16A7-9E6B-A8E6-CF0373606FD1}"/>
          </ac:grpSpMkLst>
        </pc:grpChg>
        <pc:grpChg chg="mod">
          <ac:chgData name="حصه بنت العتيبي" userId="c1fe605c-1aaf-4791-a440-af891effc177" providerId="ADAL" clId="{75EC916E-970B-4B1F-B51B-F91B65F030B6}" dt="2022-10-10T19:40:31.296" v="1416" actId="1076"/>
          <ac:grpSpMkLst>
            <pc:docMk/>
            <pc:sldMk cId="194630328" sldId="286"/>
            <ac:grpSpMk id="12" creationId="{FD74589C-37E0-55A4-7CDF-CB92ECC4A0D5}"/>
          </ac:grpSpMkLst>
        </pc:grpChg>
        <pc:picChg chg="add mod modCrop">
          <ac:chgData name="حصه بنت العتيبي" userId="c1fe605c-1aaf-4791-a440-af891effc177" providerId="ADAL" clId="{75EC916E-970B-4B1F-B51B-F91B65F030B6}" dt="2022-10-10T19:17:28.345" v="1268" actId="1076"/>
          <ac:picMkLst>
            <pc:docMk/>
            <pc:sldMk cId="194630328" sldId="286"/>
            <ac:picMk id="3" creationId="{E648AD8C-0203-5B3C-B1E1-F43756DBE7FB}"/>
          </ac:picMkLst>
        </pc:picChg>
        <pc:picChg chg="add del mod">
          <ac:chgData name="حصه بنت العتيبي" userId="c1fe605c-1aaf-4791-a440-af891effc177" providerId="ADAL" clId="{75EC916E-970B-4B1F-B51B-F91B65F030B6}" dt="2022-10-10T19:44:43.386" v="1440" actId="21"/>
          <ac:picMkLst>
            <pc:docMk/>
            <pc:sldMk cId="194630328" sldId="286"/>
            <ac:picMk id="21" creationId="{2D751128-AF19-476B-BC1B-279D93ECB9CC}"/>
          </ac:picMkLst>
        </pc:picChg>
        <pc:picChg chg="add del mod">
          <ac:chgData name="حصه بنت العتيبي" userId="c1fe605c-1aaf-4791-a440-af891effc177" providerId="ADAL" clId="{75EC916E-970B-4B1F-B51B-F91B65F030B6}" dt="2022-10-10T19:44:43.386" v="1440" actId="21"/>
          <ac:picMkLst>
            <pc:docMk/>
            <pc:sldMk cId="194630328" sldId="286"/>
            <ac:picMk id="22" creationId="{3591E86E-D707-3753-DD28-90C5CD47CB71}"/>
          </ac:picMkLst>
        </pc:picChg>
        <pc:picChg chg="add mod">
          <ac:chgData name="حصه بنت العتيبي" userId="c1fe605c-1aaf-4791-a440-af891effc177" providerId="ADAL" clId="{75EC916E-970B-4B1F-B51B-F91B65F030B6}" dt="2022-10-10T19:54:11.762" v="1512" actId="1076"/>
          <ac:picMkLst>
            <pc:docMk/>
            <pc:sldMk cId="194630328" sldId="286"/>
            <ac:picMk id="23" creationId="{8AF05F5A-28D4-6A18-43A4-98BA4DCCA0C0}"/>
          </ac:picMkLst>
        </pc:picChg>
        <pc:cxnChg chg="add mod">
          <ac:chgData name="حصه بنت العتيبي" userId="c1fe605c-1aaf-4791-a440-af891effc177" providerId="ADAL" clId="{75EC916E-970B-4B1F-B51B-F91B65F030B6}" dt="2022-10-10T19:17:28.345" v="1268" actId="1076"/>
          <ac:cxnSpMkLst>
            <pc:docMk/>
            <pc:sldMk cId="194630328" sldId="286"/>
            <ac:cxnSpMk id="5" creationId="{D3A171A1-8914-066F-2B29-5CB246072AF5}"/>
          </ac:cxnSpMkLst>
        </pc:cxnChg>
        <pc:cxnChg chg="add mod">
          <ac:chgData name="حصه بنت العتيبي" userId="c1fe605c-1aaf-4791-a440-af891effc177" providerId="ADAL" clId="{75EC916E-970B-4B1F-B51B-F91B65F030B6}" dt="2022-10-10T19:17:28.345" v="1268" actId="1076"/>
          <ac:cxnSpMkLst>
            <pc:docMk/>
            <pc:sldMk cId="194630328" sldId="286"/>
            <ac:cxnSpMk id="6" creationId="{AE3172E1-C1EA-0498-C687-FE5878946EA5}"/>
          </ac:cxnSpMkLst>
        </pc:cxnChg>
        <pc:cxnChg chg="add mod">
          <ac:chgData name="حصه بنت العتيبي" userId="c1fe605c-1aaf-4791-a440-af891effc177" providerId="ADAL" clId="{75EC916E-970B-4B1F-B51B-F91B65F030B6}" dt="2022-10-10T19:17:28.345" v="1268" actId="1076"/>
          <ac:cxnSpMkLst>
            <pc:docMk/>
            <pc:sldMk cId="194630328" sldId="286"/>
            <ac:cxnSpMk id="8" creationId="{5A5AE3B2-D9DD-6238-F3D4-D781B39A88B3}"/>
          </ac:cxnSpMkLst>
        </pc:cxnChg>
      </pc:sldChg>
      <pc:sldChg chg="addSp delSp modSp add mod ord modAnim">
        <pc:chgData name="حصه بنت العتيبي" userId="c1fe605c-1aaf-4791-a440-af891effc177" providerId="ADAL" clId="{75EC916E-970B-4B1F-B51B-F91B65F030B6}" dt="2022-10-10T19:27:34.577" v="1350"/>
        <pc:sldMkLst>
          <pc:docMk/>
          <pc:sldMk cId="3432691916" sldId="287"/>
        </pc:sldMkLst>
        <pc:spChg chg="add mod">
          <ac:chgData name="حصه بنت العتيبي" userId="c1fe605c-1aaf-4791-a440-af891effc177" providerId="ADAL" clId="{75EC916E-970B-4B1F-B51B-F91B65F030B6}" dt="2022-10-10T19:23:35.685" v="1323" actId="1076"/>
          <ac:spMkLst>
            <pc:docMk/>
            <pc:sldMk cId="3432691916" sldId="287"/>
            <ac:spMk id="4" creationId="{43FFFB9B-A38F-1F26-577A-32AE6AFEB0FD}"/>
          </ac:spMkLst>
        </pc:spChg>
        <pc:spChg chg="add mod">
          <ac:chgData name="حصه بنت العتيبي" userId="c1fe605c-1aaf-4791-a440-af891effc177" providerId="ADAL" clId="{75EC916E-970B-4B1F-B51B-F91B65F030B6}" dt="2022-10-10T19:25:32.841" v="1337" actId="1076"/>
          <ac:spMkLst>
            <pc:docMk/>
            <pc:sldMk cId="3432691916" sldId="287"/>
            <ac:spMk id="5" creationId="{55398799-A9AD-2D8F-7A25-D4A9488C3A70}"/>
          </ac:spMkLst>
        </pc:spChg>
        <pc:spChg chg="add mod">
          <ac:chgData name="حصه بنت العتيبي" userId="c1fe605c-1aaf-4791-a440-af891effc177" providerId="ADAL" clId="{75EC916E-970B-4B1F-B51B-F91B65F030B6}" dt="2022-10-10T19:23:44.111" v="1325" actId="1076"/>
          <ac:spMkLst>
            <pc:docMk/>
            <pc:sldMk cId="3432691916" sldId="287"/>
            <ac:spMk id="6" creationId="{C64AABCD-F148-8CEC-264B-FB10953DAC7C}"/>
          </ac:spMkLst>
        </pc:spChg>
        <pc:spChg chg="add mod">
          <ac:chgData name="حصه بنت العتيبي" userId="c1fe605c-1aaf-4791-a440-af891effc177" providerId="ADAL" clId="{75EC916E-970B-4B1F-B51B-F91B65F030B6}" dt="2022-10-10T19:27:09.291" v="1349" actId="207"/>
          <ac:spMkLst>
            <pc:docMk/>
            <pc:sldMk cId="3432691916" sldId="287"/>
            <ac:spMk id="8" creationId="{38FB4546-743B-4821-AF31-06D67AECDB67}"/>
          </ac:spMkLst>
        </pc:spChg>
        <pc:spChg chg="add mod">
          <ac:chgData name="حصه بنت العتيبي" userId="c1fe605c-1aaf-4791-a440-af891effc177" providerId="ADAL" clId="{75EC916E-970B-4B1F-B51B-F91B65F030B6}" dt="2022-10-10T19:25:06.547" v="1335"/>
          <ac:spMkLst>
            <pc:docMk/>
            <pc:sldMk cId="3432691916" sldId="287"/>
            <ac:spMk id="9" creationId="{8651AB07-769F-BB9F-B19D-DE49CC430538}"/>
          </ac:spMkLst>
        </pc:spChg>
        <pc:spChg chg="add del mod">
          <ac:chgData name="حصه بنت العتيبي" userId="c1fe605c-1aaf-4791-a440-af891effc177" providerId="ADAL" clId="{75EC916E-970B-4B1F-B51B-F91B65F030B6}" dt="2022-10-10T19:24:02.612" v="1327"/>
          <ac:spMkLst>
            <pc:docMk/>
            <pc:sldMk cId="3432691916" sldId="287"/>
            <ac:spMk id="12" creationId="{9FE40833-F87C-564D-9E3A-614E2F63D8B5}"/>
          </ac:spMkLst>
        </pc:spChg>
        <pc:spChg chg="add del mod">
          <ac:chgData name="حصه بنت العتيبي" userId="c1fe605c-1aaf-4791-a440-af891effc177" providerId="ADAL" clId="{75EC916E-970B-4B1F-B51B-F91B65F030B6}" dt="2022-10-10T19:24:02.612" v="1327"/>
          <ac:spMkLst>
            <pc:docMk/>
            <pc:sldMk cId="3432691916" sldId="287"/>
            <ac:spMk id="13" creationId="{98DD9A82-4D45-0DDA-36F7-51A137648167}"/>
          </ac:spMkLst>
        </pc:spChg>
        <pc:spChg chg="add del mod">
          <ac:chgData name="حصه بنت العتيبي" userId="c1fe605c-1aaf-4791-a440-af891effc177" providerId="ADAL" clId="{75EC916E-970B-4B1F-B51B-F91B65F030B6}" dt="2022-10-10T19:24:02.612" v="1327"/>
          <ac:spMkLst>
            <pc:docMk/>
            <pc:sldMk cId="3432691916" sldId="287"/>
            <ac:spMk id="14" creationId="{ED130BC2-2BEF-19CA-F0CC-B70B6DE469F2}"/>
          </ac:spMkLst>
        </pc:spChg>
        <pc:spChg chg="add del mod">
          <ac:chgData name="حصه بنت العتيبي" userId="c1fe605c-1aaf-4791-a440-af891effc177" providerId="ADAL" clId="{75EC916E-970B-4B1F-B51B-F91B65F030B6}" dt="2022-10-10T19:24:02.612" v="1327"/>
          <ac:spMkLst>
            <pc:docMk/>
            <pc:sldMk cId="3432691916" sldId="287"/>
            <ac:spMk id="16" creationId="{373BB973-0D1B-BB43-FE26-56E7A3C410EE}"/>
          </ac:spMkLst>
        </pc:spChg>
        <pc:spChg chg="add del mod">
          <ac:chgData name="حصه بنت العتيبي" userId="c1fe605c-1aaf-4791-a440-af891effc177" providerId="ADAL" clId="{75EC916E-970B-4B1F-B51B-F91B65F030B6}" dt="2022-10-10T19:24:02.612" v="1327"/>
          <ac:spMkLst>
            <pc:docMk/>
            <pc:sldMk cId="3432691916" sldId="287"/>
            <ac:spMk id="17" creationId="{A3B07A85-8B27-CAB8-9807-CF49737B5963}"/>
          </ac:spMkLst>
        </pc:spChg>
        <pc:spChg chg="add del mod">
          <ac:chgData name="حصه بنت العتيبي" userId="c1fe605c-1aaf-4791-a440-af891effc177" providerId="ADAL" clId="{75EC916E-970B-4B1F-B51B-F91B65F030B6}" dt="2022-10-10T19:24:23.554" v="1329"/>
          <ac:spMkLst>
            <pc:docMk/>
            <pc:sldMk cId="3432691916" sldId="287"/>
            <ac:spMk id="18" creationId="{F05A8A43-2A9C-1E50-06CE-8BF4595EF1A8}"/>
          </ac:spMkLst>
        </pc:spChg>
        <pc:spChg chg="add del mod">
          <ac:chgData name="حصه بنت العتيبي" userId="c1fe605c-1aaf-4791-a440-af891effc177" providerId="ADAL" clId="{75EC916E-970B-4B1F-B51B-F91B65F030B6}" dt="2022-10-10T19:24:23.554" v="1329"/>
          <ac:spMkLst>
            <pc:docMk/>
            <pc:sldMk cId="3432691916" sldId="287"/>
            <ac:spMk id="19" creationId="{2C8525B7-C5B7-6139-1778-150883F21552}"/>
          </ac:spMkLst>
        </pc:spChg>
        <pc:spChg chg="add del mod">
          <ac:chgData name="حصه بنت العتيبي" userId="c1fe605c-1aaf-4791-a440-af891effc177" providerId="ADAL" clId="{75EC916E-970B-4B1F-B51B-F91B65F030B6}" dt="2022-10-10T19:24:23.554" v="1329"/>
          <ac:spMkLst>
            <pc:docMk/>
            <pc:sldMk cId="3432691916" sldId="287"/>
            <ac:spMk id="20" creationId="{BF44919C-077A-F6EF-0573-CB49EBB8DB6D}"/>
          </ac:spMkLst>
        </pc:spChg>
        <pc:spChg chg="add del mod">
          <ac:chgData name="حصه بنت العتيبي" userId="c1fe605c-1aaf-4791-a440-af891effc177" providerId="ADAL" clId="{75EC916E-970B-4B1F-B51B-F91B65F030B6}" dt="2022-10-10T19:24:23.554" v="1329"/>
          <ac:spMkLst>
            <pc:docMk/>
            <pc:sldMk cId="3432691916" sldId="287"/>
            <ac:spMk id="22" creationId="{74B4DF72-68D9-354D-4316-992C938E60A4}"/>
          </ac:spMkLst>
        </pc:spChg>
        <pc:spChg chg="add del mod">
          <ac:chgData name="حصه بنت العتيبي" userId="c1fe605c-1aaf-4791-a440-af891effc177" providerId="ADAL" clId="{75EC916E-970B-4B1F-B51B-F91B65F030B6}" dt="2022-10-10T19:24:23.554" v="1329"/>
          <ac:spMkLst>
            <pc:docMk/>
            <pc:sldMk cId="3432691916" sldId="287"/>
            <ac:spMk id="23" creationId="{F5BBB9D6-FF9A-3645-9138-54ACB4687633}"/>
          </ac:spMkLst>
        </pc:spChg>
        <pc:picChg chg="add mod modCrop">
          <ac:chgData name="حصه بنت العتيبي" userId="c1fe605c-1aaf-4791-a440-af891effc177" providerId="ADAL" clId="{75EC916E-970B-4B1F-B51B-F91B65F030B6}" dt="2022-10-10T19:20:56.881" v="1311" actId="1076"/>
          <ac:picMkLst>
            <pc:docMk/>
            <pc:sldMk cId="3432691916" sldId="287"/>
            <ac:picMk id="3" creationId="{E6DC564E-B091-42FD-0614-38ACF1577BDB}"/>
          </ac:picMkLst>
        </pc:picChg>
        <pc:cxnChg chg="add mod">
          <ac:chgData name="حصه بنت العتيبي" userId="c1fe605c-1aaf-4791-a440-af891effc177" providerId="ADAL" clId="{75EC916E-970B-4B1F-B51B-F91B65F030B6}" dt="2022-10-10T19:23:31.841" v="1322" actId="1076"/>
          <ac:cxnSpMkLst>
            <pc:docMk/>
            <pc:sldMk cId="3432691916" sldId="287"/>
            <ac:cxnSpMk id="7" creationId="{04B55097-0F5A-F2A5-375E-5FCF12E424EE}"/>
          </ac:cxnSpMkLst>
        </pc:cxnChg>
        <pc:cxnChg chg="add del mod">
          <ac:chgData name="حصه بنت العتيبي" userId="c1fe605c-1aaf-4791-a440-af891effc177" providerId="ADAL" clId="{75EC916E-970B-4B1F-B51B-F91B65F030B6}" dt="2022-10-10T19:24:02.612" v="1327"/>
          <ac:cxnSpMkLst>
            <pc:docMk/>
            <pc:sldMk cId="3432691916" sldId="287"/>
            <ac:cxnSpMk id="15" creationId="{C6C35E47-18C6-780E-22C0-66C1E48AF376}"/>
          </ac:cxnSpMkLst>
        </pc:cxnChg>
        <pc:cxnChg chg="add del mod">
          <ac:chgData name="حصه بنت العتيبي" userId="c1fe605c-1aaf-4791-a440-af891effc177" providerId="ADAL" clId="{75EC916E-970B-4B1F-B51B-F91B65F030B6}" dt="2022-10-10T19:24:23.554" v="1329"/>
          <ac:cxnSpMkLst>
            <pc:docMk/>
            <pc:sldMk cId="3432691916" sldId="287"/>
            <ac:cxnSpMk id="21" creationId="{4DADDF18-9DCF-A9EE-D0BC-D699FEF86A8D}"/>
          </ac:cxnSpMkLst>
        </pc:cxnChg>
        <pc:cxnChg chg="add mod">
          <ac:chgData name="حصه بنت العتيبي" userId="c1fe605c-1aaf-4791-a440-af891effc177" providerId="ADAL" clId="{75EC916E-970B-4B1F-B51B-F91B65F030B6}" dt="2022-10-10T19:24:42.573" v="1331" actId="1076"/>
          <ac:cxnSpMkLst>
            <pc:docMk/>
            <pc:sldMk cId="3432691916" sldId="287"/>
            <ac:cxnSpMk id="24" creationId="{D9695E3E-9DAE-60E4-8CA4-A0880D996555}"/>
          </ac:cxnSpMkLst>
        </pc:cxnChg>
        <pc:cxnChg chg="add mod">
          <ac:chgData name="حصه بنت العتيبي" userId="c1fe605c-1aaf-4791-a440-af891effc177" providerId="ADAL" clId="{75EC916E-970B-4B1F-B51B-F91B65F030B6}" dt="2022-10-10T19:24:47.104" v="1332" actId="1076"/>
          <ac:cxnSpMkLst>
            <pc:docMk/>
            <pc:sldMk cId="3432691916" sldId="287"/>
            <ac:cxnSpMk id="25" creationId="{787FE754-79C0-CB17-CD11-9495EE1F1063}"/>
          </ac:cxnSpMkLst>
        </pc:cxnChg>
      </pc:sldChg>
      <pc:sldChg chg="addSp modSp add mod ord modAnim">
        <pc:chgData name="حصه بنت العتيبي" userId="c1fe605c-1aaf-4791-a440-af891effc177" providerId="ADAL" clId="{75EC916E-970B-4B1F-B51B-F91B65F030B6}" dt="2022-10-10T19:39:05.379" v="1408" actId="1076"/>
        <pc:sldMkLst>
          <pc:docMk/>
          <pc:sldMk cId="520108685" sldId="288"/>
        </pc:sldMkLst>
        <pc:spChg chg="add mod">
          <ac:chgData name="حصه بنت العتيبي" userId="c1fe605c-1aaf-4791-a440-af891effc177" providerId="ADAL" clId="{75EC916E-970B-4B1F-B51B-F91B65F030B6}" dt="2022-10-10T19:33:39.438" v="1403" actId="1076"/>
          <ac:spMkLst>
            <pc:docMk/>
            <pc:sldMk cId="520108685" sldId="288"/>
            <ac:spMk id="2" creationId="{A2AB46F9-6E6C-5EB7-0F77-C3A13BAB6426}"/>
          </ac:spMkLst>
        </pc:spChg>
        <pc:spChg chg="add mod">
          <ac:chgData name="حصه بنت العتيبي" userId="c1fe605c-1aaf-4791-a440-af891effc177" providerId="ADAL" clId="{75EC916E-970B-4B1F-B51B-F91B65F030B6}" dt="2022-10-10T19:31:39.721" v="1366" actId="1076"/>
          <ac:spMkLst>
            <pc:docMk/>
            <pc:sldMk cId="520108685" sldId="288"/>
            <ac:spMk id="4" creationId="{B0F2684F-BEBF-3979-8C9D-AEFF8F3E82ED}"/>
          </ac:spMkLst>
        </pc:spChg>
        <pc:spChg chg="add mod">
          <ac:chgData name="حصه بنت العتيبي" userId="c1fe605c-1aaf-4791-a440-af891effc177" providerId="ADAL" clId="{75EC916E-970B-4B1F-B51B-F91B65F030B6}" dt="2022-10-10T19:31:39.721" v="1366" actId="1076"/>
          <ac:spMkLst>
            <pc:docMk/>
            <pc:sldMk cId="520108685" sldId="288"/>
            <ac:spMk id="5" creationId="{85BBE8C3-92BF-4292-A4BA-FE5F4D8F12DC}"/>
          </ac:spMkLst>
        </pc:spChg>
        <pc:spChg chg="add mod">
          <ac:chgData name="حصه بنت العتيبي" userId="c1fe605c-1aaf-4791-a440-af891effc177" providerId="ADAL" clId="{75EC916E-970B-4B1F-B51B-F91B65F030B6}" dt="2022-10-10T19:31:39.721" v="1366" actId="1076"/>
          <ac:spMkLst>
            <pc:docMk/>
            <pc:sldMk cId="520108685" sldId="288"/>
            <ac:spMk id="6" creationId="{743D3B6F-06D4-38F5-1E76-902A9A15583B}"/>
          </ac:spMkLst>
        </pc:spChg>
        <pc:spChg chg="add mod">
          <ac:chgData name="حصه بنت العتيبي" userId="c1fe605c-1aaf-4791-a440-af891effc177" providerId="ADAL" clId="{75EC916E-970B-4B1F-B51B-F91B65F030B6}" dt="2022-10-10T19:32:03.313" v="1375" actId="1076"/>
          <ac:spMkLst>
            <pc:docMk/>
            <pc:sldMk cId="520108685" sldId="288"/>
            <ac:spMk id="8" creationId="{3C229020-3226-26E3-815B-E27D11319F92}"/>
          </ac:spMkLst>
        </pc:spChg>
        <pc:spChg chg="add mod">
          <ac:chgData name="حصه بنت العتيبي" userId="c1fe605c-1aaf-4791-a440-af891effc177" providerId="ADAL" clId="{75EC916E-970B-4B1F-B51B-F91B65F030B6}" dt="2022-10-10T19:32:06.076" v="1377" actId="1076"/>
          <ac:spMkLst>
            <pc:docMk/>
            <pc:sldMk cId="520108685" sldId="288"/>
            <ac:spMk id="9" creationId="{C9A5E86E-EE3A-D216-E1A1-200C8D63B6C3}"/>
          </ac:spMkLst>
        </pc:spChg>
        <pc:spChg chg="add mod">
          <ac:chgData name="حصه بنت العتيبي" userId="c1fe605c-1aaf-4791-a440-af891effc177" providerId="ADAL" clId="{75EC916E-970B-4B1F-B51B-F91B65F030B6}" dt="2022-10-10T19:33:40.209" v="1404" actId="1076"/>
          <ac:spMkLst>
            <pc:docMk/>
            <pc:sldMk cId="520108685" sldId="288"/>
            <ac:spMk id="19" creationId="{42BFDAE1-6298-398C-633A-AB6A33284C22}"/>
          </ac:spMkLst>
        </pc:spChg>
        <pc:picChg chg="add mod">
          <ac:chgData name="حصه بنت العتيبي" userId="c1fe605c-1aaf-4791-a440-af891effc177" providerId="ADAL" clId="{75EC916E-970B-4B1F-B51B-F91B65F030B6}" dt="2022-10-10T19:33:49.090" v="1406" actId="1076"/>
          <ac:picMkLst>
            <pc:docMk/>
            <pc:sldMk cId="520108685" sldId="288"/>
            <ac:picMk id="3" creationId="{406D5497-6C20-5A27-D50D-8BBFFFF19731}"/>
          </ac:picMkLst>
        </pc:picChg>
        <pc:picChg chg="add mod">
          <ac:chgData name="حصه بنت العتيبي" userId="c1fe605c-1aaf-4791-a440-af891effc177" providerId="ADAL" clId="{75EC916E-970B-4B1F-B51B-F91B65F030B6}" dt="2022-10-10T19:39:05.379" v="1408" actId="1076"/>
          <ac:picMkLst>
            <pc:docMk/>
            <pc:sldMk cId="520108685" sldId="288"/>
            <ac:picMk id="20" creationId="{A11750C4-C475-E53C-BE2B-23AB5AD482CB}"/>
          </ac:picMkLst>
        </pc:picChg>
        <pc:cxnChg chg="add mod">
          <ac:chgData name="حصه بنت العتيبي" userId="c1fe605c-1aaf-4791-a440-af891effc177" providerId="ADAL" clId="{75EC916E-970B-4B1F-B51B-F91B65F030B6}" dt="2022-10-10T19:31:57.832" v="1372" actId="14100"/>
          <ac:cxnSpMkLst>
            <pc:docMk/>
            <pc:sldMk cId="520108685" sldId="288"/>
            <ac:cxnSpMk id="7" creationId="{D39D53A0-3324-20D5-4972-0E898D3E6621}"/>
          </ac:cxnSpMkLst>
        </pc:cxnChg>
        <pc:cxnChg chg="add mod">
          <ac:chgData name="حصه بنت العتيبي" userId="c1fe605c-1aaf-4791-a440-af891effc177" providerId="ADAL" clId="{75EC916E-970B-4B1F-B51B-F91B65F030B6}" dt="2022-10-10T19:31:42.878" v="1367" actId="1076"/>
          <ac:cxnSpMkLst>
            <pc:docMk/>
            <pc:sldMk cId="520108685" sldId="288"/>
            <ac:cxnSpMk id="10" creationId="{5BA8BE98-54E2-71CF-04ED-109983B49925}"/>
          </ac:cxnSpMkLst>
        </pc:cxnChg>
        <pc:cxnChg chg="add mod">
          <ac:chgData name="حصه بنت العتيبي" userId="c1fe605c-1aaf-4791-a440-af891effc177" providerId="ADAL" clId="{75EC916E-970B-4B1F-B51B-F91B65F030B6}" dt="2022-10-10T19:32:00.764" v="1374" actId="14100"/>
          <ac:cxnSpMkLst>
            <pc:docMk/>
            <pc:sldMk cId="520108685" sldId="288"/>
            <ac:cxnSpMk id="11" creationId="{350648A5-1AB0-DC59-2F29-8BA9B81D6FE5}"/>
          </ac:cxnSpMkLst>
        </pc:cxnChg>
        <pc:cxnChg chg="add mod">
          <ac:chgData name="حصه بنت العتيبي" userId="c1fe605c-1aaf-4791-a440-af891effc177" providerId="ADAL" clId="{75EC916E-970B-4B1F-B51B-F91B65F030B6}" dt="2022-10-10T19:39:05.379" v="1408" actId="1076"/>
          <ac:cxnSpMkLst>
            <pc:docMk/>
            <pc:sldMk cId="520108685" sldId="288"/>
            <ac:cxnSpMk id="21" creationId="{543E51DB-4C65-2FF4-87B3-ADE4A0E47C47}"/>
          </ac:cxnSpMkLst>
        </pc:cxnChg>
        <pc:cxnChg chg="add mod">
          <ac:chgData name="حصه بنت العتيبي" userId="c1fe605c-1aaf-4791-a440-af891effc177" providerId="ADAL" clId="{75EC916E-970B-4B1F-B51B-F91B65F030B6}" dt="2022-10-10T19:39:05.379" v="1408" actId="1076"/>
          <ac:cxnSpMkLst>
            <pc:docMk/>
            <pc:sldMk cId="520108685" sldId="288"/>
            <ac:cxnSpMk id="22" creationId="{2FD885C4-6DC4-CB39-7FCF-D09996887F4E}"/>
          </ac:cxnSpMkLst>
        </pc:cxnChg>
        <pc:cxnChg chg="add mod">
          <ac:chgData name="حصه بنت العتيبي" userId="c1fe605c-1aaf-4791-a440-af891effc177" providerId="ADAL" clId="{75EC916E-970B-4B1F-B51B-F91B65F030B6}" dt="2022-10-10T19:39:05.379" v="1408" actId="1076"/>
          <ac:cxnSpMkLst>
            <pc:docMk/>
            <pc:sldMk cId="520108685" sldId="288"/>
            <ac:cxnSpMk id="23" creationId="{AD27EECB-1A0D-12F4-13DD-C7D494B8A9D5}"/>
          </ac:cxnSpMkLst>
        </pc:cxnChg>
      </pc:sldChg>
      <pc:sldChg chg="addSp delSp modSp add mod ord delAnim modAnim">
        <pc:chgData name="حصه بنت العتيبي" userId="c1fe605c-1aaf-4791-a440-af891effc177" providerId="ADAL" clId="{75EC916E-970B-4B1F-B51B-F91B65F030B6}" dt="2022-10-10T19:57:48.864" v="1518" actId="20578"/>
        <pc:sldMkLst>
          <pc:docMk/>
          <pc:sldMk cId="419249141" sldId="289"/>
        </pc:sldMkLst>
        <pc:spChg chg="add mod">
          <ac:chgData name="حصه بنت العتيبي" userId="c1fe605c-1aaf-4791-a440-af891effc177" providerId="ADAL" clId="{75EC916E-970B-4B1F-B51B-F91B65F030B6}" dt="2022-10-10T19:44:19.863" v="1435" actId="403"/>
          <ac:spMkLst>
            <pc:docMk/>
            <pc:sldMk cId="419249141" sldId="289"/>
            <ac:spMk id="6" creationId="{28C0C838-A92A-1CBE-AB80-0CFCAE6F9A08}"/>
          </ac:spMkLst>
        </pc:spChg>
        <pc:spChg chg="add mod">
          <ac:chgData name="حصه بنت العتيبي" userId="c1fe605c-1aaf-4791-a440-af891effc177" providerId="ADAL" clId="{75EC916E-970B-4B1F-B51B-F91B65F030B6}" dt="2022-10-10T19:44:25.737" v="1437" actId="1076"/>
          <ac:spMkLst>
            <pc:docMk/>
            <pc:sldMk cId="419249141" sldId="289"/>
            <ac:spMk id="7" creationId="{ED95908F-27B9-5BCA-293A-2DBFEFA0A03D}"/>
          </ac:spMkLst>
        </pc:spChg>
        <pc:graphicFrameChg chg="add del mod">
          <ac:chgData name="حصه بنت العتيبي" userId="c1fe605c-1aaf-4791-a440-af891effc177" providerId="ADAL" clId="{75EC916E-970B-4B1F-B51B-F91B65F030B6}" dt="2022-10-10T19:43:46.256" v="1430" actId="478"/>
          <ac:graphicFrameMkLst>
            <pc:docMk/>
            <pc:sldMk cId="419249141" sldId="289"/>
            <ac:graphicFrameMk id="9" creationId="{10E609EC-70D0-DCE5-E7AD-865FD2F21644}"/>
          </ac:graphicFrameMkLst>
        </pc:graphicFrameChg>
        <pc:picChg chg="add del mod">
          <ac:chgData name="حصه بنت العتيبي" userId="c1fe605c-1aaf-4791-a440-af891effc177" providerId="ADAL" clId="{75EC916E-970B-4B1F-B51B-F91B65F030B6}" dt="2022-10-10T19:42:23.286" v="1428" actId="478"/>
          <ac:picMkLst>
            <pc:docMk/>
            <pc:sldMk cId="419249141" sldId="289"/>
            <ac:picMk id="2" creationId="{89DAAE85-B2BB-2686-E0BB-C12C1E32C821}"/>
          </ac:picMkLst>
        </pc:picChg>
        <pc:picChg chg="add mod">
          <ac:chgData name="حصه بنت العتيبي" userId="c1fe605c-1aaf-4791-a440-af891effc177" providerId="ADAL" clId="{75EC916E-970B-4B1F-B51B-F91B65F030B6}" dt="2022-10-10T19:43:40.393" v="1429"/>
          <ac:picMkLst>
            <pc:docMk/>
            <pc:sldMk cId="419249141" sldId="289"/>
            <ac:picMk id="8" creationId="{D8C1440A-810A-FECF-E0CF-D397FB49FDF8}"/>
          </ac:picMkLst>
        </pc:picChg>
        <pc:cxnChg chg="add del mod">
          <ac:chgData name="حصه بنت العتيبي" userId="c1fe605c-1aaf-4791-a440-af891effc177" providerId="ADAL" clId="{75EC916E-970B-4B1F-B51B-F91B65F030B6}" dt="2022-10-10T19:42:23.286" v="1428" actId="478"/>
          <ac:cxnSpMkLst>
            <pc:docMk/>
            <pc:sldMk cId="419249141" sldId="289"/>
            <ac:cxnSpMk id="3" creationId="{E7E5FEC8-0468-5795-DA81-48223FCA4901}"/>
          </ac:cxnSpMkLst>
        </pc:cxnChg>
        <pc:cxnChg chg="add del mod">
          <ac:chgData name="حصه بنت العتيبي" userId="c1fe605c-1aaf-4791-a440-af891effc177" providerId="ADAL" clId="{75EC916E-970B-4B1F-B51B-F91B65F030B6}" dt="2022-10-10T19:42:23.286" v="1428" actId="478"/>
          <ac:cxnSpMkLst>
            <pc:docMk/>
            <pc:sldMk cId="419249141" sldId="289"/>
            <ac:cxnSpMk id="4" creationId="{95D715C8-7676-460E-C669-10B4C0A2E968}"/>
          </ac:cxnSpMkLst>
        </pc:cxnChg>
        <pc:cxnChg chg="add del mod">
          <ac:chgData name="حصه بنت العتيبي" userId="c1fe605c-1aaf-4791-a440-af891effc177" providerId="ADAL" clId="{75EC916E-970B-4B1F-B51B-F91B65F030B6}" dt="2022-10-10T19:42:23.286" v="1428" actId="478"/>
          <ac:cxnSpMkLst>
            <pc:docMk/>
            <pc:sldMk cId="419249141" sldId="289"/>
            <ac:cxnSpMk id="5" creationId="{D02C03F4-5A0D-ACEF-DDC7-A94759B37766}"/>
          </ac:cxnSpMkLst>
        </pc:cxnChg>
      </pc:sldChg>
      <pc:sldChg chg="addSp modSp add mod ord modAnim">
        <pc:chgData name="حصه بنت العتيبي" userId="c1fe605c-1aaf-4791-a440-af891effc177" providerId="ADAL" clId="{75EC916E-970B-4B1F-B51B-F91B65F030B6}" dt="2022-10-11T08:43:28.591" v="1734" actId="207"/>
        <pc:sldMkLst>
          <pc:docMk/>
          <pc:sldMk cId="1153617931" sldId="290"/>
        </pc:sldMkLst>
        <pc:spChg chg="mod">
          <ac:chgData name="حصه بنت العتيبي" userId="c1fe605c-1aaf-4791-a440-af891effc177" providerId="ADAL" clId="{75EC916E-970B-4B1F-B51B-F91B65F030B6}" dt="2022-10-10T20:00:43.471" v="1526"/>
          <ac:spMkLst>
            <pc:docMk/>
            <pc:sldMk cId="1153617931" sldId="290"/>
            <ac:spMk id="4" creationId="{CD3C3C0B-A71E-B556-87EA-9D41204271ED}"/>
          </ac:spMkLst>
        </pc:spChg>
        <pc:spChg chg="mod">
          <ac:chgData name="حصه بنت العتيبي" userId="c1fe605c-1aaf-4791-a440-af891effc177" providerId="ADAL" clId="{75EC916E-970B-4B1F-B51B-F91B65F030B6}" dt="2022-10-10T20:00:43.471" v="1526"/>
          <ac:spMkLst>
            <pc:docMk/>
            <pc:sldMk cId="1153617931" sldId="290"/>
            <ac:spMk id="5" creationId="{D93076C8-155D-CE8E-3B58-0D43A23E4676}"/>
          </ac:spMkLst>
        </pc:spChg>
        <pc:spChg chg="mod">
          <ac:chgData name="حصه بنت العتيبي" userId="c1fe605c-1aaf-4791-a440-af891effc177" providerId="ADAL" clId="{75EC916E-970B-4B1F-B51B-F91B65F030B6}" dt="2022-10-10T20:00:43.471" v="1526"/>
          <ac:spMkLst>
            <pc:docMk/>
            <pc:sldMk cId="1153617931" sldId="290"/>
            <ac:spMk id="6" creationId="{A981E17E-6B48-D0DD-8E2B-6593ECAB9FD3}"/>
          </ac:spMkLst>
        </pc:spChg>
        <pc:spChg chg="mod">
          <ac:chgData name="حصه بنت العتيبي" userId="c1fe605c-1aaf-4791-a440-af891effc177" providerId="ADAL" clId="{75EC916E-970B-4B1F-B51B-F91B65F030B6}" dt="2022-10-10T20:00:43.471" v="1526"/>
          <ac:spMkLst>
            <pc:docMk/>
            <pc:sldMk cId="1153617931" sldId="290"/>
            <ac:spMk id="7" creationId="{A7CE8161-2783-4CD9-5870-080FCDCFE81A}"/>
          </ac:spMkLst>
        </pc:spChg>
        <pc:spChg chg="mod">
          <ac:chgData name="حصه بنت العتيبي" userId="c1fe605c-1aaf-4791-a440-af891effc177" providerId="ADAL" clId="{75EC916E-970B-4B1F-B51B-F91B65F030B6}" dt="2022-10-10T20:00:43.471" v="1526"/>
          <ac:spMkLst>
            <pc:docMk/>
            <pc:sldMk cId="1153617931" sldId="290"/>
            <ac:spMk id="8" creationId="{ACF97568-2DBF-79AE-4CC1-25D134233294}"/>
          </ac:spMkLst>
        </pc:spChg>
        <pc:spChg chg="mod">
          <ac:chgData name="حصه بنت العتيبي" userId="c1fe605c-1aaf-4791-a440-af891effc177" providerId="ADAL" clId="{75EC916E-970B-4B1F-B51B-F91B65F030B6}" dt="2022-10-10T20:00:43.471" v="1526"/>
          <ac:spMkLst>
            <pc:docMk/>
            <pc:sldMk cId="1153617931" sldId="290"/>
            <ac:spMk id="9" creationId="{235BE070-587D-17C2-4FA3-713ECE21291C}"/>
          </ac:spMkLst>
        </pc:spChg>
        <pc:spChg chg="mod">
          <ac:chgData name="حصه بنت العتيبي" userId="c1fe605c-1aaf-4791-a440-af891effc177" providerId="ADAL" clId="{75EC916E-970B-4B1F-B51B-F91B65F030B6}" dt="2022-10-10T20:00:43.471" v="1526"/>
          <ac:spMkLst>
            <pc:docMk/>
            <pc:sldMk cId="1153617931" sldId="290"/>
            <ac:spMk id="10" creationId="{E5BAE947-285E-CE47-B54D-71DCE3386D68}"/>
          </ac:spMkLst>
        </pc:spChg>
        <pc:spChg chg="mod">
          <ac:chgData name="حصه بنت العتيبي" userId="c1fe605c-1aaf-4791-a440-af891effc177" providerId="ADAL" clId="{75EC916E-970B-4B1F-B51B-F91B65F030B6}" dt="2022-10-10T20:00:43.471" v="1526"/>
          <ac:spMkLst>
            <pc:docMk/>
            <pc:sldMk cId="1153617931" sldId="290"/>
            <ac:spMk id="11" creationId="{C117AAC5-5A35-B474-1578-7B8A52D92CF5}"/>
          </ac:spMkLst>
        </pc:spChg>
        <pc:spChg chg="add mod">
          <ac:chgData name="حصه بنت العتيبي" userId="c1fe605c-1aaf-4791-a440-af891effc177" providerId="ADAL" clId="{75EC916E-970B-4B1F-B51B-F91B65F030B6}" dt="2022-10-11T08:43:28.591" v="1734" actId="207"/>
          <ac:spMkLst>
            <pc:docMk/>
            <pc:sldMk cId="1153617931" sldId="290"/>
            <ac:spMk id="18" creationId="{F0D6046C-DB6C-B569-C41E-EAE99244BF75}"/>
          </ac:spMkLst>
        </pc:spChg>
        <pc:grpChg chg="add mod">
          <ac:chgData name="حصه بنت العتيبي" userId="c1fe605c-1aaf-4791-a440-af891effc177" providerId="ADAL" clId="{75EC916E-970B-4B1F-B51B-F91B65F030B6}" dt="2022-10-10T20:00:43.471" v="1526"/>
          <ac:grpSpMkLst>
            <pc:docMk/>
            <pc:sldMk cId="1153617931" sldId="290"/>
            <ac:grpSpMk id="2" creationId="{9EC16838-6040-54A2-7A5A-3EF28E795147}"/>
          </ac:grpSpMkLst>
        </pc:grpChg>
        <pc:grpChg chg="mod">
          <ac:chgData name="حصه بنت العتيبي" userId="c1fe605c-1aaf-4791-a440-af891effc177" providerId="ADAL" clId="{75EC916E-970B-4B1F-B51B-F91B65F030B6}" dt="2022-10-10T20:00:43.471" v="1526"/>
          <ac:grpSpMkLst>
            <pc:docMk/>
            <pc:sldMk cId="1153617931" sldId="290"/>
            <ac:grpSpMk id="3" creationId="{374B79D3-3B9E-9B5A-D614-717A360B82AE}"/>
          </ac:grpSpMkLst>
        </pc:grpChg>
        <pc:picChg chg="add mod">
          <ac:chgData name="حصه بنت العتيبي" userId="c1fe605c-1aaf-4791-a440-af891effc177" providerId="ADAL" clId="{75EC916E-970B-4B1F-B51B-F91B65F030B6}" dt="2022-10-10T20:00:43.471" v="1526"/>
          <ac:picMkLst>
            <pc:docMk/>
            <pc:sldMk cId="1153617931" sldId="290"/>
            <ac:picMk id="12" creationId="{A4AA9305-4373-ECEC-C8F1-E40C1E9D6B13}"/>
          </ac:picMkLst>
        </pc:picChg>
        <pc:picChg chg="add mod">
          <ac:chgData name="حصه بنت العتيبي" userId="c1fe605c-1aaf-4791-a440-af891effc177" providerId="ADAL" clId="{75EC916E-970B-4B1F-B51B-F91B65F030B6}" dt="2022-10-10T20:00:43.471" v="1526"/>
          <ac:picMkLst>
            <pc:docMk/>
            <pc:sldMk cId="1153617931" sldId="290"/>
            <ac:picMk id="13" creationId="{CCE48AFE-E06B-E10E-616B-FC02F2AF51E9}"/>
          </ac:picMkLst>
        </pc:picChg>
        <pc:picChg chg="add mod modCrop">
          <ac:chgData name="حصه بنت العتيبي" userId="c1fe605c-1aaf-4791-a440-af891effc177" providerId="ADAL" clId="{75EC916E-970B-4B1F-B51B-F91B65F030B6}" dt="2022-10-10T20:02:24.977" v="1542" actId="1076"/>
          <ac:picMkLst>
            <pc:docMk/>
            <pc:sldMk cId="1153617931" sldId="290"/>
            <ac:picMk id="15" creationId="{03F4BDC8-E51B-78E2-A7DD-A8350754E460}"/>
          </ac:picMkLst>
        </pc:picChg>
        <pc:picChg chg="add mod">
          <ac:chgData name="حصه بنت العتيبي" userId="c1fe605c-1aaf-4791-a440-af891effc177" providerId="ADAL" clId="{75EC916E-970B-4B1F-B51B-F91B65F030B6}" dt="2022-10-10T20:02:35.155" v="1543" actId="1076"/>
          <ac:picMkLst>
            <pc:docMk/>
            <pc:sldMk cId="1153617931" sldId="290"/>
            <ac:picMk id="17" creationId="{7215A72E-C4E9-07C3-9070-F69047D06D40}"/>
          </ac:picMkLst>
        </pc:picChg>
      </pc:sldChg>
      <pc:sldChg chg="addSp delSp modSp add mod ord delAnim modAnim">
        <pc:chgData name="حصه بنت العتيبي" userId="c1fe605c-1aaf-4791-a440-af891effc177" providerId="ADAL" clId="{75EC916E-970B-4B1F-B51B-F91B65F030B6}" dt="2022-10-10T20:10:34.414" v="1639" actId="1076"/>
        <pc:sldMkLst>
          <pc:docMk/>
          <pc:sldMk cId="3049296066" sldId="291"/>
        </pc:sldMkLst>
        <pc:spChg chg="add mod">
          <ac:chgData name="حصه بنت العتيبي" userId="c1fe605c-1aaf-4791-a440-af891effc177" providerId="ADAL" clId="{75EC916E-970B-4B1F-B51B-F91B65F030B6}" dt="2022-10-10T20:10:34.414" v="1639" actId="1076"/>
          <ac:spMkLst>
            <pc:docMk/>
            <pc:sldMk cId="3049296066" sldId="291"/>
            <ac:spMk id="3" creationId="{7A988060-7F44-D669-FE1C-ED2724AEA295}"/>
          </ac:spMkLst>
        </pc:spChg>
        <pc:spChg chg="add mod">
          <ac:chgData name="حصه بنت العتيبي" userId="c1fe605c-1aaf-4791-a440-af891effc177" providerId="ADAL" clId="{75EC916E-970B-4B1F-B51B-F91B65F030B6}" dt="2022-10-10T20:10:30.086" v="1638" actId="1076"/>
          <ac:spMkLst>
            <pc:docMk/>
            <pc:sldMk cId="3049296066" sldId="291"/>
            <ac:spMk id="5" creationId="{FB73AE3B-F962-A30F-5959-27940F90890C}"/>
          </ac:spMkLst>
        </pc:spChg>
        <pc:spChg chg="add del mod">
          <ac:chgData name="حصه بنت العتيبي" userId="c1fe605c-1aaf-4791-a440-af891effc177" providerId="ADAL" clId="{75EC916E-970B-4B1F-B51B-F91B65F030B6}" dt="2022-10-10T20:07:02.635" v="1596" actId="21"/>
          <ac:spMkLst>
            <pc:docMk/>
            <pc:sldMk cId="3049296066" sldId="291"/>
            <ac:spMk id="6" creationId="{79B3F231-055C-C08F-7B4A-215A457A4806}"/>
          </ac:spMkLst>
        </pc:spChg>
        <pc:spChg chg="add del mod">
          <ac:chgData name="حصه بنت العتيبي" userId="c1fe605c-1aaf-4791-a440-af891effc177" providerId="ADAL" clId="{75EC916E-970B-4B1F-B51B-F91B65F030B6}" dt="2022-10-10T20:07:02.635" v="1596" actId="21"/>
          <ac:spMkLst>
            <pc:docMk/>
            <pc:sldMk cId="3049296066" sldId="291"/>
            <ac:spMk id="7" creationId="{53D6849C-A913-18BC-F922-1B10DE8450F7}"/>
          </ac:spMkLst>
        </pc:spChg>
        <pc:spChg chg="add del mod">
          <ac:chgData name="حصه بنت العتيبي" userId="c1fe605c-1aaf-4791-a440-af891effc177" providerId="ADAL" clId="{75EC916E-970B-4B1F-B51B-F91B65F030B6}" dt="2022-10-10T20:07:02.635" v="1596" actId="21"/>
          <ac:spMkLst>
            <pc:docMk/>
            <pc:sldMk cId="3049296066" sldId="291"/>
            <ac:spMk id="8" creationId="{00EBD298-BF08-3092-CFF9-50B273F1AC80}"/>
          </ac:spMkLst>
        </pc:spChg>
        <pc:spChg chg="add del mod">
          <ac:chgData name="حصه بنت العتيبي" userId="c1fe605c-1aaf-4791-a440-af891effc177" providerId="ADAL" clId="{75EC916E-970B-4B1F-B51B-F91B65F030B6}" dt="2022-10-10T20:07:02.635" v="1596" actId="21"/>
          <ac:spMkLst>
            <pc:docMk/>
            <pc:sldMk cId="3049296066" sldId="291"/>
            <ac:spMk id="9" creationId="{C814B6FF-3BA4-5125-8B9E-7FFBA6198D32}"/>
          </ac:spMkLst>
        </pc:spChg>
        <pc:picChg chg="add del mod modCrop">
          <ac:chgData name="حصه بنت العتيبي" userId="c1fe605c-1aaf-4791-a440-af891effc177" providerId="ADAL" clId="{75EC916E-970B-4B1F-B51B-F91B65F030B6}" dt="2022-10-10T20:10:07.319" v="1631"/>
          <ac:picMkLst>
            <pc:docMk/>
            <pc:sldMk cId="3049296066" sldId="291"/>
            <ac:picMk id="10" creationId="{23D4192F-3039-78F4-832F-7B5EA8B752DA}"/>
          </ac:picMkLst>
        </pc:picChg>
      </pc:sldChg>
      <pc:sldChg chg="addSp delSp modSp add mod ord modAnim">
        <pc:chgData name="حصه بنت العتيبي" userId="c1fe605c-1aaf-4791-a440-af891effc177" providerId="ADAL" clId="{75EC916E-970B-4B1F-B51B-F91B65F030B6}" dt="2022-10-11T08:44:12.780" v="1745" actId="20577"/>
        <pc:sldMkLst>
          <pc:docMk/>
          <pc:sldMk cId="3081121074" sldId="292"/>
        </pc:sldMkLst>
        <pc:spChg chg="add mod">
          <ac:chgData name="حصه بنت العتيبي" userId="c1fe605c-1aaf-4791-a440-af891effc177" providerId="ADAL" clId="{75EC916E-970B-4B1F-B51B-F91B65F030B6}" dt="2022-10-11T08:44:12.780" v="1745" actId="20577"/>
          <ac:spMkLst>
            <pc:docMk/>
            <pc:sldMk cId="3081121074" sldId="292"/>
            <ac:spMk id="2" creationId="{95901E81-703C-A413-2A63-41C1E32879B2}"/>
          </ac:spMkLst>
        </pc:spChg>
        <pc:spChg chg="mod">
          <ac:chgData name="حصه بنت العتيبي" userId="c1fe605c-1aaf-4791-a440-af891effc177" providerId="ADAL" clId="{75EC916E-970B-4B1F-B51B-F91B65F030B6}" dt="2022-10-10T19:45:02.246" v="1447"/>
          <ac:spMkLst>
            <pc:docMk/>
            <pc:sldMk cId="3081121074" sldId="292"/>
            <ac:spMk id="4" creationId="{F2AB89E9-88A1-4FFC-50CA-661E6D66207D}"/>
          </ac:spMkLst>
        </pc:spChg>
        <pc:spChg chg="mod">
          <ac:chgData name="حصه بنت العتيبي" userId="c1fe605c-1aaf-4791-a440-af891effc177" providerId="ADAL" clId="{75EC916E-970B-4B1F-B51B-F91B65F030B6}" dt="2022-10-10T19:45:02.246" v="1447"/>
          <ac:spMkLst>
            <pc:docMk/>
            <pc:sldMk cId="3081121074" sldId="292"/>
            <ac:spMk id="5" creationId="{8194A560-E9EF-980A-32ED-A1E1893901A1}"/>
          </ac:spMkLst>
        </pc:spChg>
        <pc:spChg chg="mod">
          <ac:chgData name="حصه بنت العتيبي" userId="c1fe605c-1aaf-4791-a440-af891effc177" providerId="ADAL" clId="{75EC916E-970B-4B1F-B51B-F91B65F030B6}" dt="2022-10-10T19:45:02.246" v="1447"/>
          <ac:spMkLst>
            <pc:docMk/>
            <pc:sldMk cId="3081121074" sldId="292"/>
            <ac:spMk id="6" creationId="{F155CFEC-9BB7-9B33-943A-A284448E8973}"/>
          </ac:spMkLst>
        </pc:spChg>
        <pc:spChg chg="mod">
          <ac:chgData name="حصه بنت العتيبي" userId="c1fe605c-1aaf-4791-a440-af891effc177" providerId="ADAL" clId="{75EC916E-970B-4B1F-B51B-F91B65F030B6}" dt="2022-10-10T19:45:02.246" v="1447"/>
          <ac:spMkLst>
            <pc:docMk/>
            <pc:sldMk cId="3081121074" sldId="292"/>
            <ac:spMk id="7" creationId="{1FB27F27-A317-55E6-8528-A47A2E716255}"/>
          </ac:spMkLst>
        </pc:spChg>
        <pc:spChg chg="mod">
          <ac:chgData name="حصه بنت العتيبي" userId="c1fe605c-1aaf-4791-a440-af891effc177" providerId="ADAL" clId="{75EC916E-970B-4B1F-B51B-F91B65F030B6}" dt="2022-10-10T19:45:02.246" v="1447"/>
          <ac:spMkLst>
            <pc:docMk/>
            <pc:sldMk cId="3081121074" sldId="292"/>
            <ac:spMk id="8" creationId="{52409816-C70A-5B12-C609-963A15E188EA}"/>
          </ac:spMkLst>
        </pc:spChg>
        <pc:spChg chg="mod">
          <ac:chgData name="حصه بنت العتيبي" userId="c1fe605c-1aaf-4791-a440-af891effc177" providerId="ADAL" clId="{75EC916E-970B-4B1F-B51B-F91B65F030B6}" dt="2022-10-10T19:45:02.246" v="1447"/>
          <ac:spMkLst>
            <pc:docMk/>
            <pc:sldMk cId="3081121074" sldId="292"/>
            <ac:spMk id="9" creationId="{86F4E796-7EFD-495B-A1D3-08F0CFB0800F}"/>
          </ac:spMkLst>
        </pc:spChg>
        <pc:spChg chg="mod">
          <ac:chgData name="حصه بنت العتيبي" userId="c1fe605c-1aaf-4791-a440-af891effc177" providerId="ADAL" clId="{75EC916E-970B-4B1F-B51B-F91B65F030B6}" dt="2022-10-10T19:45:02.246" v="1447"/>
          <ac:spMkLst>
            <pc:docMk/>
            <pc:sldMk cId="3081121074" sldId="292"/>
            <ac:spMk id="10" creationId="{7675EF69-B9B1-39A1-4D32-52FF77587E5D}"/>
          </ac:spMkLst>
        </pc:spChg>
        <pc:spChg chg="mod">
          <ac:chgData name="حصه بنت العتيبي" userId="c1fe605c-1aaf-4791-a440-af891effc177" providerId="ADAL" clId="{75EC916E-970B-4B1F-B51B-F91B65F030B6}" dt="2022-10-10T19:45:02.246" v="1447"/>
          <ac:spMkLst>
            <pc:docMk/>
            <pc:sldMk cId="3081121074" sldId="292"/>
            <ac:spMk id="11" creationId="{AC874C9B-CC44-2A8D-735D-B6836B13221C}"/>
          </ac:spMkLst>
        </pc:spChg>
        <pc:spChg chg="add mod">
          <ac:chgData name="حصه بنت العتيبي" userId="c1fe605c-1aaf-4791-a440-af891effc177" providerId="ADAL" clId="{75EC916E-970B-4B1F-B51B-F91B65F030B6}" dt="2022-10-10T19:53:09.713" v="1497" actId="1582"/>
          <ac:spMkLst>
            <pc:docMk/>
            <pc:sldMk cId="3081121074" sldId="292"/>
            <ac:spMk id="17" creationId="{2F50D048-9F8C-F09C-4003-83AD7741870B}"/>
          </ac:spMkLst>
        </pc:spChg>
        <pc:spChg chg="add mod">
          <ac:chgData name="حصه بنت العتيبي" userId="c1fe605c-1aaf-4791-a440-af891effc177" providerId="ADAL" clId="{75EC916E-970B-4B1F-B51B-F91B65F030B6}" dt="2022-10-10T19:53:09.713" v="1497" actId="1582"/>
          <ac:spMkLst>
            <pc:docMk/>
            <pc:sldMk cId="3081121074" sldId="292"/>
            <ac:spMk id="18" creationId="{30941B08-029F-6851-9A65-499D1083EDAC}"/>
          </ac:spMkLst>
        </pc:spChg>
        <pc:spChg chg="add mod">
          <ac:chgData name="حصه بنت العتيبي" userId="c1fe605c-1aaf-4791-a440-af891effc177" providerId="ADAL" clId="{75EC916E-970B-4B1F-B51B-F91B65F030B6}" dt="2022-10-10T19:53:09.713" v="1497" actId="1582"/>
          <ac:spMkLst>
            <pc:docMk/>
            <pc:sldMk cId="3081121074" sldId="292"/>
            <ac:spMk id="19" creationId="{2A9CC316-512C-71E4-971F-A35B173FFFBD}"/>
          </ac:spMkLst>
        </pc:spChg>
        <pc:spChg chg="add mod">
          <ac:chgData name="حصه بنت العتيبي" userId="c1fe605c-1aaf-4791-a440-af891effc177" providerId="ADAL" clId="{75EC916E-970B-4B1F-B51B-F91B65F030B6}" dt="2022-10-10T19:53:09.713" v="1497" actId="1582"/>
          <ac:spMkLst>
            <pc:docMk/>
            <pc:sldMk cId="3081121074" sldId="292"/>
            <ac:spMk id="20" creationId="{DEA12596-4737-695C-4AAD-EDAAE259A6C3}"/>
          </ac:spMkLst>
        </pc:spChg>
        <pc:spChg chg="add mod">
          <ac:chgData name="حصه بنت العتيبي" userId="c1fe605c-1aaf-4791-a440-af891effc177" providerId="ADAL" clId="{75EC916E-970B-4B1F-B51B-F91B65F030B6}" dt="2022-10-10T19:53:09.713" v="1497" actId="1582"/>
          <ac:spMkLst>
            <pc:docMk/>
            <pc:sldMk cId="3081121074" sldId="292"/>
            <ac:spMk id="21" creationId="{9D5488AB-EB63-EBB4-80CB-6A000D7C70A7}"/>
          </ac:spMkLst>
        </pc:spChg>
        <pc:spChg chg="add mod">
          <ac:chgData name="حصه بنت العتيبي" userId="c1fe605c-1aaf-4791-a440-af891effc177" providerId="ADAL" clId="{75EC916E-970B-4B1F-B51B-F91B65F030B6}" dt="2022-10-10T19:53:09.713" v="1497" actId="1582"/>
          <ac:spMkLst>
            <pc:docMk/>
            <pc:sldMk cId="3081121074" sldId="292"/>
            <ac:spMk id="22" creationId="{D954FFD7-0618-7F69-C11B-3783893D4600}"/>
          </ac:spMkLst>
        </pc:spChg>
        <pc:grpChg chg="add del mod">
          <ac:chgData name="حصه بنت العتيبي" userId="c1fe605c-1aaf-4791-a440-af891effc177" providerId="ADAL" clId="{75EC916E-970B-4B1F-B51B-F91B65F030B6}" dt="2022-10-10T20:00:41.655" v="1525" actId="21"/>
          <ac:grpSpMkLst>
            <pc:docMk/>
            <pc:sldMk cId="3081121074" sldId="292"/>
            <ac:grpSpMk id="2" creationId="{4F969F4B-583A-D49F-EB60-6D569E48CAB9}"/>
          </ac:grpSpMkLst>
        </pc:grpChg>
        <pc:grpChg chg="mod">
          <ac:chgData name="حصه بنت العتيبي" userId="c1fe605c-1aaf-4791-a440-af891effc177" providerId="ADAL" clId="{75EC916E-970B-4B1F-B51B-F91B65F030B6}" dt="2022-10-10T19:45:02.246" v="1447"/>
          <ac:grpSpMkLst>
            <pc:docMk/>
            <pc:sldMk cId="3081121074" sldId="292"/>
            <ac:grpSpMk id="3" creationId="{9DB72B40-28AA-5091-C7C8-31714E340A4F}"/>
          </ac:grpSpMkLst>
        </pc:grpChg>
        <pc:picChg chg="add del mod">
          <ac:chgData name="حصه بنت العتيبي" userId="c1fe605c-1aaf-4791-a440-af891effc177" providerId="ADAL" clId="{75EC916E-970B-4B1F-B51B-F91B65F030B6}" dt="2022-10-10T20:00:41.655" v="1525" actId="21"/>
          <ac:picMkLst>
            <pc:docMk/>
            <pc:sldMk cId="3081121074" sldId="292"/>
            <ac:picMk id="12" creationId="{715A6012-0896-67EE-501A-7984741EFA51}"/>
          </ac:picMkLst>
        </pc:picChg>
        <pc:picChg chg="add del mod">
          <ac:chgData name="حصه بنت العتيبي" userId="c1fe605c-1aaf-4791-a440-af891effc177" providerId="ADAL" clId="{75EC916E-970B-4B1F-B51B-F91B65F030B6}" dt="2022-10-10T20:00:41.655" v="1525" actId="21"/>
          <ac:picMkLst>
            <pc:docMk/>
            <pc:sldMk cId="3081121074" sldId="292"/>
            <ac:picMk id="13" creationId="{F669EA7E-0B34-4C2B-0E86-918DC116A1F9}"/>
          </ac:picMkLst>
        </pc:picChg>
        <pc:picChg chg="add mod modCrop">
          <ac:chgData name="حصه بنت العتيبي" userId="c1fe605c-1aaf-4791-a440-af891effc177" providerId="ADAL" clId="{75EC916E-970B-4B1F-B51B-F91B65F030B6}" dt="2022-10-10T19:52:07.295" v="1487" actId="1076"/>
          <ac:picMkLst>
            <pc:docMk/>
            <pc:sldMk cId="3081121074" sldId="292"/>
            <ac:picMk id="15" creationId="{E78AB1B5-35F2-00D7-48E5-A896AEDBAED6}"/>
          </ac:picMkLst>
        </pc:picChg>
        <pc:picChg chg="add mod ord">
          <ac:chgData name="حصه بنت العتيبي" userId="c1fe605c-1aaf-4791-a440-af891effc177" providerId="ADAL" clId="{75EC916E-970B-4B1F-B51B-F91B65F030B6}" dt="2022-10-10T19:48:26.577" v="1475" actId="1076"/>
          <ac:picMkLst>
            <pc:docMk/>
            <pc:sldMk cId="3081121074" sldId="292"/>
            <ac:picMk id="16" creationId="{6CC76A51-BF19-A4AF-62D5-27221D0FED68}"/>
          </ac:picMkLst>
        </pc:picChg>
      </pc:sldChg>
      <pc:sldChg chg="addSp delSp modSp add mod ord modAnim">
        <pc:chgData name="حصه بنت العتيبي" userId="c1fe605c-1aaf-4791-a440-af891effc177" providerId="ADAL" clId="{75EC916E-970B-4B1F-B51B-F91B65F030B6}" dt="2022-10-10T20:15:18.610" v="1664"/>
        <pc:sldMkLst>
          <pc:docMk/>
          <pc:sldMk cId="4077706396" sldId="293"/>
        </pc:sldMkLst>
        <pc:spChg chg="add mod">
          <ac:chgData name="حصه بنت العتيبي" userId="c1fe605c-1aaf-4791-a440-af891effc177" providerId="ADAL" clId="{75EC916E-970B-4B1F-B51B-F91B65F030B6}" dt="2022-10-10T20:08:11.449" v="1614" actId="14100"/>
          <ac:spMkLst>
            <pc:docMk/>
            <pc:sldMk cId="4077706396" sldId="293"/>
            <ac:spMk id="2" creationId="{D31B6431-9ADA-420F-1ECB-DC00D5B5C0C6}"/>
          </ac:spMkLst>
        </pc:spChg>
        <pc:spChg chg="add mod">
          <ac:chgData name="حصه بنت العتيبي" userId="c1fe605c-1aaf-4791-a440-af891effc177" providerId="ADAL" clId="{75EC916E-970B-4B1F-B51B-F91B65F030B6}" dt="2022-10-10T20:08:14.061" v="1615" actId="14100"/>
          <ac:spMkLst>
            <pc:docMk/>
            <pc:sldMk cId="4077706396" sldId="293"/>
            <ac:spMk id="3" creationId="{AB2BE45D-1A3E-1612-5974-CDE883519FF7}"/>
          </ac:spMkLst>
        </pc:spChg>
        <pc:spChg chg="add mod">
          <ac:chgData name="حصه بنت العتيبي" userId="c1fe605c-1aaf-4791-a440-af891effc177" providerId="ADAL" clId="{75EC916E-970B-4B1F-B51B-F91B65F030B6}" dt="2022-10-10T20:08:16.131" v="1616" actId="14100"/>
          <ac:spMkLst>
            <pc:docMk/>
            <pc:sldMk cId="4077706396" sldId="293"/>
            <ac:spMk id="4" creationId="{87B31403-CE13-8EE3-D76E-F42AEAED2E0A}"/>
          </ac:spMkLst>
        </pc:spChg>
        <pc:spChg chg="add mod">
          <ac:chgData name="حصه بنت العتيبي" userId="c1fe605c-1aaf-4791-a440-af891effc177" providerId="ADAL" clId="{75EC916E-970B-4B1F-B51B-F91B65F030B6}" dt="2022-10-10T20:08:19.893" v="1617" actId="14100"/>
          <ac:spMkLst>
            <pc:docMk/>
            <pc:sldMk cId="4077706396" sldId="293"/>
            <ac:spMk id="5" creationId="{4616BB81-7B6D-E5F6-3F9F-C393EA05ABD9}"/>
          </ac:spMkLst>
        </pc:spChg>
        <pc:spChg chg="add mod">
          <ac:chgData name="حصه بنت العتيبي" userId="c1fe605c-1aaf-4791-a440-af891effc177" providerId="ADAL" clId="{75EC916E-970B-4B1F-B51B-F91B65F030B6}" dt="2022-10-10T20:07:58.378" v="1611" actId="1076"/>
          <ac:spMkLst>
            <pc:docMk/>
            <pc:sldMk cId="4077706396" sldId="293"/>
            <ac:spMk id="6" creationId="{DD5F4F50-C656-2EC5-3779-832E250ACF4A}"/>
          </ac:spMkLst>
        </pc:spChg>
        <pc:picChg chg="add del mod">
          <ac:chgData name="حصه بنت العتيبي" userId="c1fe605c-1aaf-4791-a440-af891effc177" providerId="ADAL" clId="{75EC916E-970B-4B1F-B51B-F91B65F030B6}" dt="2022-10-10T20:10:19.953" v="1637" actId="14100"/>
          <ac:picMkLst>
            <pc:docMk/>
            <pc:sldMk cId="4077706396" sldId="293"/>
            <ac:picMk id="8" creationId="{17D84F21-8ECF-203B-8B2C-8F798700FEAB}"/>
          </ac:picMkLst>
        </pc:picChg>
      </pc:sldChg>
      <pc:sldChg chg="addSp modSp add mod modAnim">
        <pc:chgData name="حصه بنت العتيبي" userId="c1fe605c-1aaf-4791-a440-af891effc177" providerId="ADAL" clId="{75EC916E-970B-4B1F-B51B-F91B65F030B6}" dt="2022-10-10T20:20:42.862" v="1706" actId="1076"/>
        <pc:sldMkLst>
          <pc:docMk/>
          <pc:sldMk cId="632510632" sldId="294"/>
        </pc:sldMkLst>
        <pc:spChg chg="add mod">
          <ac:chgData name="حصه بنت العتيبي" userId="c1fe605c-1aaf-4791-a440-af891effc177" providerId="ADAL" clId="{75EC916E-970B-4B1F-B51B-F91B65F030B6}" dt="2022-10-10T20:14:57.231" v="1662" actId="1076"/>
          <ac:spMkLst>
            <pc:docMk/>
            <pc:sldMk cId="632510632" sldId="294"/>
            <ac:spMk id="3" creationId="{E7C632C2-405D-887E-1AEA-88F08F7EC66B}"/>
          </ac:spMkLst>
        </pc:spChg>
        <pc:spChg chg="add mod">
          <ac:chgData name="حصه بنت العتيبي" userId="c1fe605c-1aaf-4791-a440-af891effc177" providerId="ADAL" clId="{75EC916E-970B-4B1F-B51B-F91B65F030B6}" dt="2022-10-10T20:15:47.378" v="1672" actId="1076"/>
          <ac:spMkLst>
            <pc:docMk/>
            <pc:sldMk cId="632510632" sldId="294"/>
            <ac:spMk id="4" creationId="{B383CBE8-A818-E4EE-776E-17A85E108033}"/>
          </ac:spMkLst>
        </pc:spChg>
        <pc:spChg chg="add mod">
          <ac:chgData name="حصه بنت العتيبي" userId="c1fe605c-1aaf-4791-a440-af891effc177" providerId="ADAL" clId="{75EC916E-970B-4B1F-B51B-F91B65F030B6}" dt="2022-10-10T20:15:47.378" v="1672" actId="1076"/>
          <ac:spMkLst>
            <pc:docMk/>
            <pc:sldMk cId="632510632" sldId="294"/>
            <ac:spMk id="5" creationId="{041764EE-C58E-DB4B-08E3-B3DCDBD1EDEA}"/>
          </ac:spMkLst>
        </pc:spChg>
        <pc:spChg chg="add mod">
          <ac:chgData name="حصه بنت العتيبي" userId="c1fe605c-1aaf-4791-a440-af891effc177" providerId="ADAL" clId="{75EC916E-970B-4B1F-B51B-F91B65F030B6}" dt="2022-10-10T20:15:47.378" v="1672" actId="1076"/>
          <ac:spMkLst>
            <pc:docMk/>
            <pc:sldMk cId="632510632" sldId="294"/>
            <ac:spMk id="6" creationId="{6984B0BB-1DF7-3474-BFC2-DDF1B3AA79E3}"/>
          </ac:spMkLst>
        </pc:spChg>
        <pc:picChg chg="add mod">
          <ac:chgData name="حصه بنت العتيبي" userId="c1fe605c-1aaf-4791-a440-af891effc177" providerId="ADAL" clId="{75EC916E-970B-4B1F-B51B-F91B65F030B6}" dt="2022-10-10T20:16:14.818" v="1678" actId="14100"/>
          <ac:picMkLst>
            <pc:docMk/>
            <pc:sldMk cId="632510632" sldId="294"/>
            <ac:picMk id="7" creationId="{1158D782-9FA1-C337-B2E9-2624EA9D384C}"/>
          </ac:picMkLst>
        </pc:picChg>
        <pc:picChg chg="add mod">
          <ac:chgData name="حصه بنت العتيبي" userId="c1fe605c-1aaf-4791-a440-af891effc177" providerId="ADAL" clId="{75EC916E-970B-4B1F-B51B-F91B65F030B6}" dt="2022-10-10T20:20:42.862" v="1706" actId="1076"/>
          <ac:picMkLst>
            <pc:docMk/>
            <pc:sldMk cId="632510632" sldId="294"/>
            <ac:picMk id="8" creationId="{07B1EC16-D5D9-1FE9-7BA0-BC0B3C81C591}"/>
          </ac:picMkLst>
        </pc:picChg>
      </pc:sldChg>
      <pc:sldChg chg="addSp modSp add mod">
        <pc:chgData name="حصه بنت العتيبي" userId="c1fe605c-1aaf-4791-a440-af891effc177" providerId="ADAL" clId="{75EC916E-970B-4B1F-B51B-F91B65F030B6}" dt="2022-10-11T07:14:51.889" v="1728" actId="20577"/>
        <pc:sldMkLst>
          <pc:docMk/>
          <pc:sldMk cId="2603546283" sldId="295"/>
        </pc:sldMkLst>
        <pc:spChg chg="add mod">
          <ac:chgData name="حصه بنت العتيبي" userId="c1fe605c-1aaf-4791-a440-af891effc177" providerId="ADAL" clId="{75EC916E-970B-4B1F-B51B-F91B65F030B6}" dt="2022-10-11T07:14:51.889" v="1728" actId="20577"/>
          <ac:spMkLst>
            <pc:docMk/>
            <pc:sldMk cId="2603546283" sldId="295"/>
            <ac:spMk id="2" creationId="{239F7265-3CE1-B99F-E6D3-FE2756C97EA4}"/>
          </ac:spMkLst>
        </pc:spChg>
        <pc:spChg chg="add mod">
          <ac:chgData name="حصه بنت العتيبي" userId="c1fe605c-1aaf-4791-a440-af891effc177" providerId="ADAL" clId="{75EC916E-970B-4B1F-B51B-F91B65F030B6}" dt="2022-10-10T20:20:36.431" v="1704"/>
          <ac:spMkLst>
            <pc:docMk/>
            <pc:sldMk cId="2603546283" sldId="295"/>
            <ac:spMk id="3" creationId="{847EA850-4FDE-3DC7-2498-6A0D72691E75}"/>
          </ac:spMkLst>
        </pc:spChg>
        <pc:picChg chg="add mod">
          <ac:chgData name="حصه بنت العتيبي" userId="c1fe605c-1aaf-4791-a440-af891effc177" providerId="ADAL" clId="{75EC916E-970B-4B1F-B51B-F91B65F030B6}" dt="2022-10-10T20:20:36.431" v="1704"/>
          <ac:picMkLst>
            <pc:docMk/>
            <pc:sldMk cId="2603546283" sldId="295"/>
            <ac:picMk id="4" creationId="{8951D9F5-5B7F-CD3A-EB5E-19155ACA66A4}"/>
          </ac:picMkLst>
        </pc:picChg>
      </pc:sldChg>
      <pc:sldChg chg="delSp modSp add mod ord">
        <pc:chgData name="حصه بنت العتيبي" userId="c1fe605c-1aaf-4791-a440-af891effc177" providerId="ADAL" clId="{75EC916E-970B-4B1F-B51B-F91B65F030B6}" dt="2022-10-10T18:49:41.802" v="1057"/>
        <pc:sldMkLst>
          <pc:docMk/>
          <pc:sldMk cId="3691807565" sldId="296"/>
        </pc:sldMkLst>
        <pc:spChg chg="mod">
          <ac:chgData name="حصه بنت العتيبي" userId="c1fe605c-1aaf-4791-a440-af891effc177" providerId="ADAL" clId="{75EC916E-970B-4B1F-B51B-F91B65F030B6}" dt="2022-10-10T18:46:38.877" v="1055" actId="14100"/>
          <ac:spMkLst>
            <pc:docMk/>
            <pc:sldMk cId="3691807565" sldId="296"/>
            <ac:spMk id="13" creationId="{96AA66AF-33E9-D9AC-0117-C87AC979183C}"/>
          </ac:spMkLst>
        </pc:spChg>
        <pc:spChg chg="del">
          <ac:chgData name="حصه بنت العتيبي" userId="c1fe605c-1aaf-4791-a440-af891effc177" providerId="ADAL" clId="{75EC916E-970B-4B1F-B51B-F91B65F030B6}" dt="2022-10-10T18:46:31.238" v="1053" actId="478"/>
          <ac:spMkLst>
            <pc:docMk/>
            <pc:sldMk cId="3691807565" sldId="296"/>
            <ac:spMk id="15" creationId="{D1CF4EB2-5692-D11A-FCA4-1B94E143A117}"/>
          </ac:spMkLst>
        </pc:spChg>
        <pc:spChg chg="del">
          <ac:chgData name="حصه بنت العتيبي" userId="c1fe605c-1aaf-4791-a440-af891effc177" providerId="ADAL" clId="{75EC916E-970B-4B1F-B51B-F91B65F030B6}" dt="2022-10-10T18:46:24.334" v="1052" actId="478"/>
          <ac:spMkLst>
            <pc:docMk/>
            <pc:sldMk cId="3691807565" sldId="296"/>
            <ac:spMk id="18" creationId="{B843E4DE-FF86-F063-2862-0CF82A7435D3}"/>
          </ac:spMkLst>
        </pc:spChg>
        <pc:spChg chg="del">
          <ac:chgData name="حصه بنت العتيبي" userId="c1fe605c-1aaf-4791-a440-af891effc177" providerId="ADAL" clId="{75EC916E-970B-4B1F-B51B-F91B65F030B6}" dt="2022-10-10T18:46:24.334" v="1052" actId="478"/>
          <ac:spMkLst>
            <pc:docMk/>
            <pc:sldMk cId="3691807565" sldId="296"/>
            <ac:spMk id="19" creationId="{DA025D10-10CD-14E8-5B84-0F0A33F58386}"/>
          </ac:spMkLst>
        </pc:spChg>
        <pc:spChg chg="del">
          <ac:chgData name="حصه بنت العتيبي" userId="c1fe605c-1aaf-4791-a440-af891effc177" providerId="ADAL" clId="{75EC916E-970B-4B1F-B51B-F91B65F030B6}" dt="2022-10-10T18:46:24.334" v="1052" actId="478"/>
          <ac:spMkLst>
            <pc:docMk/>
            <pc:sldMk cId="3691807565" sldId="296"/>
            <ac:spMk id="21" creationId="{E26017EC-B7A8-453F-439C-8DC6A9350943}"/>
          </ac:spMkLst>
        </pc:spChg>
        <pc:picChg chg="del">
          <ac:chgData name="حصه بنت العتيبي" userId="c1fe605c-1aaf-4791-a440-af891effc177" providerId="ADAL" clId="{75EC916E-970B-4B1F-B51B-F91B65F030B6}" dt="2022-10-10T18:46:24.334" v="1052" actId="478"/>
          <ac:picMkLst>
            <pc:docMk/>
            <pc:sldMk cId="3691807565" sldId="296"/>
            <ac:picMk id="20" creationId="{B3AD6DB0-4C84-62F0-88F2-4A9B75C8A006}"/>
          </ac:picMkLst>
        </pc:picChg>
      </pc:sldChg>
      <pc:sldChg chg="delSp modSp add mod ord">
        <pc:chgData name="حصه بنت العتيبي" userId="c1fe605c-1aaf-4791-a440-af891effc177" providerId="ADAL" clId="{75EC916E-970B-4B1F-B51B-F91B65F030B6}" dt="2022-10-10T19:58:28.642" v="1520"/>
        <pc:sldMkLst>
          <pc:docMk/>
          <pc:sldMk cId="2680411625" sldId="297"/>
        </pc:sldMkLst>
        <pc:spChg chg="del">
          <ac:chgData name="حصه بنت العتيبي" userId="c1fe605c-1aaf-4791-a440-af891effc177" providerId="ADAL" clId="{75EC916E-970B-4B1F-B51B-F91B65F030B6}" dt="2022-10-10T19:40:00.932" v="1412" actId="478"/>
          <ac:spMkLst>
            <pc:docMk/>
            <pc:sldMk cId="2680411625" sldId="297"/>
            <ac:spMk id="13" creationId="{96AA66AF-33E9-D9AC-0117-C87AC979183C}"/>
          </ac:spMkLst>
        </pc:spChg>
        <pc:spChg chg="mod">
          <ac:chgData name="حصه بنت العتيبي" userId="c1fe605c-1aaf-4791-a440-af891effc177" providerId="ADAL" clId="{75EC916E-970B-4B1F-B51B-F91B65F030B6}" dt="2022-10-10T19:40:04.342" v="1413" actId="1076"/>
          <ac:spMkLst>
            <pc:docMk/>
            <pc:sldMk cId="2680411625" sldId="297"/>
            <ac:spMk id="15" creationId="{D1CF4EB2-5692-D11A-FCA4-1B94E143A117}"/>
          </ac:spMkLst>
        </pc:spChg>
        <pc:spChg chg="del">
          <ac:chgData name="حصه بنت العتيبي" userId="c1fe605c-1aaf-4791-a440-af891effc177" providerId="ADAL" clId="{75EC916E-970B-4B1F-B51B-F91B65F030B6}" dt="2022-10-10T19:40:21.287" v="1414" actId="478"/>
          <ac:spMkLst>
            <pc:docMk/>
            <pc:sldMk cId="2680411625" sldId="297"/>
            <ac:spMk id="18" creationId="{B843E4DE-FF86-F063-2862-0CF82A7435D3}"/>
          </ac:spMkLst>
        </pc:spChg>
        <pc:spChg chg="del">
          <ac:chgData name="حصه بنت العتيبي" userId="c1fe605c-1aaf-4791-a440-af891effc177" providerId="ADAL" clId="{75EC916E-970B-4B1F-B51B-F91B65F030B6}" dt="2022-10-10T19:40:21.287" v="1414" actId="478"/>
          <ac:spMkLst>
            <pc:docMk/>
            <pc:sldMk cId="2680411625" sldId="297"/>
            <ac:spMk id="19" creationId="{DA025D10-10CD-14E8-5B84-0F0A33F58386}"/>
          </ac:spMkLst>
        </pc:spChg>
        <pc:spChg chg="del">
          <ac:chgData name="حصه بنت العتيبي" userId="c1fe605c-1aaf-4791-a440-af891effc177" providerId="ADAL" clId="{75EC916E-970B-4B1F-B51B-F91B65F030B6}" dt="2022-10-10T19:40:21.287" v="1414" actId="478"/>
          <ac:spMkLst>
            <pc:docMk/>
            <pc:sldMk cId="2680411625" sldId="297"/>
            <ac:spMk id="21" creationId="{E26017EC-B7A8-453F-439C-8DC6A9350943}"/>
          </ac:spMkLst>
        </pc:spChg>
        <pc:picChg chg="del">
          <ac:chgData name="حصه بنت العتيبي" userId="c1fe605c-1aaf-4791-a440-af891effc177" providerId="ADAL" clId="{75EC916E-970B-4B1F-B51B-F91B65F030B6}" dt="2022-10-10T19:40:21.287" v="1414" actId="478"/>
          <ac:picMkLst>
            <pc:docMk/>
            <pc:sldMk cId="2680411625" sldId="297"/>
            <ac:picMk id="20" creationId="{B3AD6DB0-4C84-62F0-88F2-4A9B75C8A006}"/>
          </ac:picMkLst>
        </pc:picChg>
      </pc:sldChg>
      <pc:sldChg chg="addSp modSp add mod modAnim">
        <pc:chgData name="حصه بنت العتيبي" userId="c1fe605c-1aaf-4791-a440-af891effc177" providerId="ADAL" clId="{75EC916E-970B-4B1F-B51B-F91B65F030B6}" dt="2022-10-11T08:44:24.011" v="1747" actId="1076"/>
        <pc:sldMkLst>
          <pc:docMk/>
          <pc:sldMk cId="294799340" sldId="298"/>
        </pc:sldMkLst>
        <pc:spChg chg="add mod">
          <ac:chgData name="حصه بنت العتيبي" userId="c1fe605c-1aaf-4791-a440-af891effc177" providerId="ADAL" clId="{75EC916E-970B-4B1F-B51B-F91B65F030B6}" dt="2022-10-11T08:44:24.011" v="1747" actId="1076"/>
          <ac:spMkLst>
            <pc:docMk/>
            <pc:sldMk cId="294799340" sldId="298"/>
            <ac:spMk id="2" creationId="{E3A5A716-1883-6211-D91C-17D99B0AC064}"/>
          </ac:spMkLst>
        </pc:spChg>
        <pc:spChg chg="add mod">
          <ac:chgData name="حصه بنت العتيبي" userId="c1fe605c-1aaf-4791-a440-af891effc177" providerId="ADAL" clId="{75EC916E-970B-4B1F-B51B-F91B65F030B6}" dt="2022-10-10T20:20:18.301" v="1703" actId="1076"/>
          <ac:spMkLst>
            <pc:docMk/>
            <pc:sldMk cId="294799340" sldId="298"/>
            <ac:spMk id="4" creationId="{A474DA6E-2B52-732D-9E3F-A827D804DCFB}"/>
          </ac:spMkLst>
        </pc:spChg>
        <pc:spChg chg="add mod">
          <ac:chgData name="حصه بنت العتيبي" userId="c1fe605c-1aaf-4791-a440-af891effc177" providerId="ADAL" clId="{75EC916E-970B-4B1F-B51B-F91B65F030B6}" dt="2022-10-10T20:20:18.301" v="1703" actId="1076"/>
          <ac:spMkLst>
            <pc:docMk/>
            <pc:sldMk cId="294799340" sldId="298"/>
            <ac:spMk id="5" creationId="{90B094C2-1A5E-3E88-C3AA-796D4201D115}"/>
          </ac:spMkLst>
        </pc:spChg>
        <pc:spChg chg="add mod">
          <ac:chgData name="حصه بنت العتيبي" userId="c1fe605c-1aaf-4791-a440-af891effc177" providerId="ADAL" clId="{75EC916E-970B-4B1F-B51B-F91B65F030B6}" dt="2022-10-10T20:20:18.301" v="1703" actId="1076"/>
          <ac:spMkLst>
            <pc:docMk/>
            <pc:sldMk cId="294799340" sldId="298"/>
            <ac:spMk id="6" creationId="{92286860-0366-A30F-58CF-1D0D292D24F2}"/>
          </ac:spMkLst>
        </pc:spChg>
        <pc:spChg chg="add mod">
          <ac:chgData name="حصه بنت العتيبي" userId="c1fe605c-1aaf-4791-a440-af891effc177" providerId="ADAL" clId="{75EC916E-970B-4B1F-B51B-F91B65F030B6}" dt="2022-10-10T20:20:18.301" v="1703" actId="1076"/>
          <ac:spMkLst>
            <pc:docMk/>
            <pc:sldMk cId="294799340" sldId="298"/>
            <ac:spMk id="7" creationId="{FA2C1ED8-0AC4-A681-267C-35FE44EAE0AA}"/>
          </ac:spMkLst>
        </pc:spChg>
        <pc:picChg chg="add mod modCrop">
          <ac:chgData name="حصه بنت العتيبي" userId="c1fe605c-1aaf-4791-a440-af891effc177" providerId="ADAL" clId="{75EC916E-970B-4B1F-B51B-F91B65F030B6}" dt="2022-10-10T20:20:09.417" v="1702" actId="1076"/>
          <ac:picMkLst>
            <pc:docMk/>
            <pc:sldMk cId="294799340" sldId="298"/>
            <ac:picMk id="3" creationId="{A9832055-2ACE-0624-49FA-382A3B48172B}"/>
          </ac:picMkLst>
        </pc:picChg>
      </pc:sldChg>
      <pc:sldMasterChg chg="addSp modSp mod modTransition modSldLayout">
        <pc:chgData name="حصه بنت العتيبي" userId="c1fe605c-1aaf-4791-a440-af891effc177" providerId="ADAL" clId="{75EC916E-970B-4B1F-B51B-F91B65F030B6}" dt="2022-10-09T08:55:47.130" v="202" actId="1076"/>
        <pc:sldMasterMkLst>
          <pc:docMk/>
          <pc:sldMasterMk cId="3919669280" sldId="2147483648"/>
        </pc:sldMasterMkLst>
        <pc:spChg chg="add mod">
          <ac:chgData name="حصه بنت العتيبي" userId="c1fe605c-1aaf-4791-a440-af891effc177" providerId="ADAL" clId="{75EC916E-970B-4B1F-B51B-F91B65F030B6}" dt="2022-10-09T08:26:06.890" v="11" actId="14100"/>
          <ac:spMkLst>
            <pc:docMk/>
            <pc:sldMasterMk cId="3919669280" sldId="2147483648"/>
            <ac:spMk id="7" creationId="{6A2F15F4-B041-434C-6D9D-9772BFA3990D}"/>
          </ac:spMkLst>
        </pc:spChg>
        <pc:spChg chg="add mod">
          <ac:chgData name="حصه بنت العتيبي" userId="c1fe605c-1aaf-4791-a440-af891effc177" providerId="ADAL" clId="{75EC916E-970B-4B1F-B51B-F91B65F030B6}" dt="2022-10-09T08:55:21.090" v="195" actId="403"/>
          <ac:spMkLst>
            <pc:docMk/>
            <pc:sldMasterMk cId="3919669280" sldId="2147483648"/>
            <ac:spMk id="8" creationId="{5562ECEC-6A17-57E1-DF7F-4896F9E00257}"/>
          </ac:spMkLst>
        </pc:spChg>
        <pc:spChg chg="add mod">
          <ac:chgData name="حصه بنت العتيبي" userId="c1fe605c-1aaf-4791-a440-af891effc177" providerId="ADAL" clId="{75EC916E-970B-4B1F-B51B-F91B65F030B6}" dt="2022-10-09T08:55:47.130" v="202" actId="1076"/>
          <ac:spMkLst>
            <pc:docMk/>
            <pc:sldMasterMk cId="3919669280" sldId="2147483648"/>
            <ac:spMk id="9" creationId="{C68CFCEF-805D-6E1F-2B65-678DD1EDDA81}"/>
          </ac:spMkLst>
        </pc:sp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956104651" sldId="2147483649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2797203849" sldId="2147483650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3064341864" sldId="2147483651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2997744750" sldId="2147483652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2717384892" sldId="2147483653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1212325494" sldId="2147483654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3518270598" sldId="2147483655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2574748896" sldId="2147483656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2609873202" sldId="2147483657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2834137145" sldId="2147483658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1969341027" sldId="2147483659"/>
          </pc:sldLayoutMkLst>
        </pc:sldLayoutChg>
        <pc:sldLayoutChg chg="modSp 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3570811272" sldId="2147483660"/>
          </pc:sldLayoutMkLst>
        </pc:sldLayoutChg>
        <pc:sldLayoutChg chg="modTransition">
          <pc:chgData name="حصه بنت العتيبي" userId="c1fe605c-1aaf-4791-a440-af891effc177" providerId="ADAL" clId="{75EC916E-970B-4B1F-B51B-F91B65F030B6}" dt="2022-10-09T08:42:24.719" v="90"/>
          <pc:sldLayoutMkLst>
            <pc:docMk/>
            <pc:sldMasterMk cId="3919669280" sldId="2147483648"/>
            <pc:sldLayoutMk cId="1340348304" sldId="214748366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DB35885-8EA4-4340-938D-DF66AC840630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E38FBDA-9786-45E0-AEE7-E628D74ABD6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6760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303f804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303f804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5303f8047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5303f8047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8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93085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4982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FBDA-9786-45E0-AEE7-E628D74ABD6C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5039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FBDA-9786-45E0-AEE7-E628D74ABD6C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47471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38FBDA-9786-45E0-AEE7-E628D74ABD6C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537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8462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5303f80478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5303f80478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44277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3BCB93-662F-68ED-5D21-CB4EBC80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E3F5253-8FF6-7262-A1AC-E0CFB15E91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CD7994-80E2-C56A-D1DE-ED71B24C2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97C1B51-2BF0-62A4-362D-ADBE9FF71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CA39ED6-6ACE-AEA4-6E1E-C65065669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61046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7A7081A-2B4D-9D1E-3607-3F7149883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A7D3A89-4239-AA56-2FFF-05A6E10496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8E409EE-85F7-9D9E-9053-377364E71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9FBA5D-B0E7-84FE-46C6-22C3DAB11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5E8E1C-6FEE-BF56-6BDA-6493869C0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34137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181901B-7AA2-9E83-A6BE-E6276A7416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5F12118-FE8A-6B16-0B17-31D90E84A0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25A68EF-6A9D-A22A-E304-DF9740D5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3631B93-6884-950B-32A7-2653BC70A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AA165F-61FD-4524-8055-8C0629AE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69341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968300" y="584416"/>
            <a:ext cx="1030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2632508" y="3770900"/>
            <a:ext cx="31312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632508" y="4242835"/>
            <a:ext cx="3131200" cy="1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431492" y="3770900"/>
            <a:ext cx="31280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431492" y="4242835"/>
            <a:ext cx="3128000" cy="13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0811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968300" y="584416"/>
            <a:ext cx="6542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subTitle" idx="1"/>
          </p:nvPr>
        </p:nvSpPr>
        <p:spPr>
          <a:xfrm>
            <a:off x="22695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ubTitle" idx="2"/>
          </p:nvPr>
        </p:nvSpPr>
        <p:spPr>
          <a:xfrm>
            <a:off x="22695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subTitle" idx="3"/>
          </p:nvPr>
        </p:nvSpPr>
        <p:spPr>
          <a:xfrm>
            <a:off x="50332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subTitle" idx="4"/>
          </p:nvPr>
        </p:nvSpPr>
        <p:spPr>
          <a:xfrm>
            <a:off x="50332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subTitle" idx="5"/>
          </p:nvPr>
        </p:nvSpPr>
        <p:spPr>
          <a:xfrm>
            <a:off x="7796900" y="3471507"/>
            <a:ext cx="2125600" cy="52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accent1"/>
                </a:solidFill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 sz="2400">
                <a:solidFill>
                  <a:schemeClr val="accent1"/>
                </a:solidFill>
              </a:defRPr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 sz="2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ubTitle" idx="6"/>
          </p:nvPr>
        </p:nvSpPr>
        <p:spPr>
          <a:xfrm>
            <a:off x="7796900" y="3968941"/>
            <a:ext cx="2125600" cy="12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2133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0348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D76E3EB-1FB1-9F74-BD9B-7FDD4531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ADB583C-BBF0-09AF-F481-440A4A4D24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D9139D-4DEA-2A0D-F29F-646995A72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35BE2-5FDA-CFD4-23FF-C0159B078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EE58104-E8AC-C495-0EA1-48816797E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97203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2B448F0-9BFB-D9EA-A057-3D84D3245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EADA2D-E45D-19BF-BE9A-8A1DEF456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15B4170-0963-5C75-5D91-BEEA8F6E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EFCCD2A-2C60-74ED-E68D-F5B97ACE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C19090-C938-3BE1-78EA-40BC8EE8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43418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1C44E73-CAD8-F9DB-8200-B17F8D8A1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9C4D76-3663-8B77-0B47-F3B7F18217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09B503E-2723-CC1B-5BF6-F43CDF1CD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53902FB-6837-FDA5-B9E2-67AD8E684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F313C4E-2224-B884-9F2C-BF58C191C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E5B2F98-BB0D-058B-A98A-46ABE445B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7744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E438F5-7014-20B7-3A9B-C48C6C40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860B4266-E507-3997-1520-D5E325891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BF1C16C-D394-B93F-95B2-FBBD99AB7E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A91DE28-8A10-B6F4-42B3-00F29417F9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81DD1F0-F6F8-11DB-258A-C8E0B4E1A2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239B9D-2DB1-D9D5-FEB7-EADC74DA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51140DF3-2545-20DE-EF66-AB94F222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4135CBF-2212-B8FD-C703-071199A4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173848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E13263-A97A-23EB-C0D5-73998F08F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66EA7CF7-6F0F-7CCC-DB3C-BF182AABC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DB4729CE-220C-7304-3FE9-8FCD83A5E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AC792BC0-6714-6FD9-A722-6ECCF60B0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2325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A1F4B16-635E-7DA3-2256-D5E31325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4D4C890-5E57-4ADD-515B-838CCDD99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3B550BF-93CA-A704-DB26-88800E19B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82705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955D68-FF3A-C2AE-5FDA-76B7DEC79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7FC65D0-8551-9EDF-A32B-91A883E85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62281C8-EF35-5992-715E-470D784573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4CA07FA-FB98-D874-6FE4-31863733D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855BBF0-CE30-8158-627D-A05B30074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D54E17C-D220-C7B7-85C4-45A3575CE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747488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FB57DE-98C4-2BE6-47FF-FB74C9CD3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9D4D930-BEE7-AD93-5BFD-215AA3C79D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C4CE279-A219-B14F-6CFA-F209AF8FD9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C68E4F4-A232-6468-F24D-DDD5E4D29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AEFA07E-564B-1016-C14C-78E2D394D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1066C79-8B9E-F39F-BCA1-F76D5DB0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98732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9C1CC6D6-EADC-9B6C-A0EA-6D4BCF50B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AFCE5BC-B8F2-7A43-C26F-A4884FA0BA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FC28EF6-13A8-BE63-5A30-B8F030EA85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FEAE-0169-4031-B6A9-A4DBFD05812E}" type="datetimeFigureOut">
              <a:rPr lang="ar-SA" smtClean="0"/>
              <a:t>16/03/44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3472071-EAFD-11C4-6F5E-8B9D16A48B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3299C44-F197-4E42-0BC5-FF667A0678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702B9-5BA7-47CE-AAC0-AEE81E001B61}" type="slidenum">
              <a:rPr lang="ar-SA" smtClean="0"/>
              <a:t>‹#›</a:t>
            </a:fld>
            <a:endParaRPr lang="ar-SA"/>
          </a:p>
        </p:txBody>
      </p:sp>
      <p:sp>
        <p:nvSpPr>
          <p:cNvPr id="7" name="Google Shape;292;p43">
            <a:extLst>
              <a:ext uri="{FF2B5EF4-FFF2-40B4-BE49-F238E27FC236}">
                <a16:creationId xmlns:a16="http://schemas.microsoft.com/office/drawing/2014/main" id="{6A2F15F4-B041-434C-6D9D-9772BFA399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CB59F">
              <a:alpha val="217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5562ECEC-6A17-57E1-DF7F-4896F9E00257}"/>
              </a:ext>
            </a:extLst>
          </p:cNvPr>
          <p:cNvSpPr txBox="1"/>
          <p:nvPr userDrawn="1"/>
        </p:nvSpPr>
        <p:spPr>
          <a:xfrm>
            <a:off x="132522" y="6858000"/>
            <a:ext cx="44262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latin typeface="Dancing Script" panose="03080600040507000D00" pitchFamily="66" charset="0"/>
              </a:rPr>
              <a:t>Done by Hissah Alotaibi</a:t>
            </a:r>
            <a:endParaRPr lang="ar-SA" sz="3200" b="1" dirty="0">
              <a:latin typeface="Dancing Script" panose="03080600040507000D00" pitchFamily="66" charset="0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C68CFCEF-805D-6E1F-2B65-678DD1EDDA81}"/>
              </a:ext>
            </a:extLst>
          </p:cNvPr>
          <p:cNvSpPr txBox="1"/>
          <p:nvPr userDrawn="1"/>
        </p:nvSpPr>
        <p:spPr>
          <a:xfrm rot="16200000">
            <a:off x="9686500" y="4352499"/>
            <a:ext cx="44262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Dancing Script" panose="03080600040507000D00" pitchFamily="66" charset="0"/>
              </a:rPr>
              <a:t>Done by Hissah Alotaibi</a:t>
            </a:r>
            <a:endParaRPr lang="ar-SA" sz="3200" b="1" dirty="0">
              <a:solidFill>
                <a:schemeClr val="bg1">
                  <a:lumMod val="95000"/>
                </a:schemeClr>
              </a:solidFill>
              <a:latin typeface="Dancing Script" panose="03080600040507000D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6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eb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tm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jpg"/><Relationship Id="rId5" Type="http://schemas.openxmlformats.org/officeDocument/2006/relationships/image" Target="../media/image24.tmp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ebp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F3DB12A2-22F2-18C3-6CA1-94EE655DD982}"/>
              </a:ext>
            </a:extLst>
          </p:cNvPr>
          <p:cNvGrpSpPr/>
          <p:nvPr/>
        </p:nvGrpSpPr>
        <p:grpSpPr>
          <a:xfrm>
            <a:off x="2963688" y="528329"/>
            <a:ext cx="6075116" cy="5801342"/>
            <a:chOff x="2562856" y="528329"/>
            <a:chExt cx="6075116" cy="580134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162A379E-476E-086D-0782-6A8654D4213C}"/>
                </a:ext>
              </a:extLst>
            </p:cNvPr>
            <p:cNvGrpSpPr/>
            <p:nvPr/>
          </p:nvGrpSpPr>
          <p:grpSpPr>
            <a:xfrm>
              <a:off x="2562856" y="528329"/>
              <a:ext cx="6075116" cy="5801342"/>
              <a:chOff x="1503131" y="257685"/>
              <a:chExt cx="4429817" cy="5801342"/>
            </a:xfrm>
          </p:grpSpPr>
          <p:sp>
            <p:nvSpPr>
              <p:cNvPr id="14" name="Google Shape;884;p64">
                <a:extLst>
                  <a:ext uri="{FF2B5EF4-FFF2-40B4-BE49-F238E27FC236}">
                    <a16:creationId xmlns:a16="http://schemas.microsoft.com/office/drawing/2014/main" id="{8B44EC77-5DDF-A395-3FCA-5B24F8982FE1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85;p64">
                <a:extLst>
                  <a:ext uri="{FF2B5EF4-FFF2-40B4-BE49-F238E27FC236}">
                    <a16:creationId xmlns:a16="http://schemas.microsoft.com/office/drawing/2014/main" id="{37E02DC2-7E95-0DC5-EB8E-5EB93B355D4D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86;p64">
                <a:extLst>
                  <a:ext uri="{FF2B5EF4-FFF2-40B4-BE49-F238E27FC236}">
                    <a16:creationId xmlns:a16="http://schemas.microsoft.com/office/drawing/2014/main" id="{EC93C235-29BA-21B2-4800-8AB2F1AB649C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87;p64">
                <a:extLst>
                  <a:ext uri="{FF2B5EF4-FFF2-40B4-BE49-F238E27FC236}">
                    <a16:creationId xmlns:a16="http://schemas.microsoft.com/office/drawing/2014/main" id="{D71C61C3-BFB7-A35E-BE0A-486D38093C05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888;p64">
                <a:extLst>
                  <a:ext uri="{FF2B5EF4-FFF2-40B4-BE49-F238E27FC236}">
                    <a16:creationId xmlns:a16="http://schemas.microsoft.com/office/drawing/2014/main" id="{E1FECFBF-46EA-7B1B-78B7-5EAEB4FAEC0F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889;p64">
                <a:extLst>
                  <a:ext uri="{FF2B5EF4-FFF2-40B4-BE49-F238E27FC236}">
                    <a16:creationId xmlns:a16="http://schemas.microsoft.com/office/drawing/2014/main" id="{75EBC990-D4DE-08AF-3E82-D592735EB78D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B71BB52D-8EF6-9EBD-9EC6-DBA3A4249B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" t="13071" r="4758" b="28889"/>
            <a:stretch/>
          </p:blipFill>
          <p:spPr>
            <a:xfrm>
              <a:off x="2866767" y="888044"/>
              <a:ext cx="5363077" cy="4754263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23" name="صورة 22">
            <a:extLst>
              <a:ext uri="{FF2B5EF4-FFF2-40B4-BE49-F238E27FC236}">
                <a16:creationId xmlns:a16="http://schemas.microsoft.com/office/drawing/2014/main" id="{87F1A7F6-1481-002B-5131-6744A2C1EB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6525" y="18233904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مربع نص 23">
            <a:extLst>
              <a:ext uri="{FF2B5EF4-FFF2-40B4-BE49-F238E27FC236}">
                <a16:creationId xmlns:a16="http://schemas.microsoft.com/office/drawing/2014/main" id="{6F8A54FC-D818-4801-3067-13CB73E44E2A}"/>
              </a:ext>
            </a:extLst>
          </p:cNvPr>
          <p:cNvSpPr txBox="1"/>
          <p:nvPr/>
        </p:nvSpPr>
        <p:spPr>
          <a:xfrm>
            <a:off x="6201746" y="20355356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8A0AFF4-9216-F1CB-E6F0-AAD2E65A376F}"/>
              </a:ext>
            </a:extLst>
          </p:cNvPr>
          <p:cNvSpPr txBox="1"/>
          <p:nvPr/>
        </p:nvSpPr>
        <p:spPr>
          <a:xfrm>
            <a:off x="7149622" y="24842865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id="{A8EBED99-F140-143F-D0D2-5C80885098A9}"/>
              </a:ext>
            </a:extLst>
          </p:cNvPr>
          <p:cNvSpPr txBox="1">
            <a:spLocks/>
          </p:cNvSpPr>
          <p:nvPr/>
        </p:nvSpPr>
        <p:spPr>
          <a:xfrm>
            <a:off x="2102734" y="276835"/>
            <a:ext cx="5895957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The water was </a:t>
            </a:r>
            <a:r>
              <a:rPr lang="en-US" sz="2400" i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extremely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US" sz="2400" i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cold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.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EEA1A6E1-6115-DE74-A28C-F126928E144C}"/>
              </a:ext>
            </a:extLst>
          </p:cNvPr>
          <p:cNvSpPr txBox="1">
            <a:spLocks/>
          </p:cNvSpPr>
          <p:nvPr/>
        </p:nvSpPr>
        <p:spPr>
          <a:xfrm>
            <a:off x="3525135" y="2575574"/>
            <a:ext cx="6107991" cy="5525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He </a:t>
            </a:r>
            <a:r>
              <a:rPr lang="en-US" sz="2400" i="1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hardly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noticed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what she was saying .</a:t>
            </a:r>
          </a:p>
        </p:txBody>
      </p:sp>
      <p:sp>
        <p:nvSpPr>
          <p:cNvPr id="4" name="عنوان 2">
            <a:extLst>
              <a:ext uri="{FF2B5EF4-FFF2-40B4-BE49-F238E27FC236}">
                <a16:creationId xmlns:a16="http://schemas.microsoft.com/office/drawing/2014/main" id="{03193D17-694C-6701-2A08-C22F503BA902}"/>
              </a:ext>
            </a:extLst>
          </p:cNvPr>
          <p:cNvSpPr txBox="1">
            <a:spLocks/>
          </p:cNvSpPr>
          <p:nvPr/>
        </p:nvSpPr>
        <p:spPr>
          <a:xfrm>
            <a:off x="3395825" y="4249858"/>
            <a:ext cx="8678913" cy="552598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Why are you eating the popcorn </a:t>
            </a:r>
            <a:r>
              <a:rPr lang="en-US" sz="2400" dirty="0"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quickly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 ? </a:t>
            </a:r>
          </a:p>
        </p:txBody>
      </p:sp>
      <p:sp>
        <p:nvSpPr>
          <p:cNvPr id="5" name="Arrow: Down 1">
            <a:extLst>
              <a:ext uri="{FF2B5EF4-FFF2-40B4-BE49-F238E27FC236}">
                <a16:creationId xmlns:a16="http://schemas.microsoft.com/office/drawing/2014/main" id="{CDBE8947-10BC-EED6-818A-B345EAC5F188}"/>
              </a:ext>
            </a:extLst>
          </p:cNvPr>
          <p:cNvSpPr/>
          <p:nvPr/>
        </p:nvSpPr>
        <p:spPr>
          <a:xfrm>
            <a:off x="5072148" y="634073"/>
            <a:ext cx="192786" cy="55259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2C7BA7E9-C3C9-75CC-2AB8-6EF4AB06E4C9}"/>
              </a:ext>
            </a:extLst>
          </p:cNvPr>
          <p:cNvSpPr txBox="1"/>
          <p:nvPr/>
        </p:nvSpPr>
        <p:spPr>
          <a:xfrm>
            <a:off x="4561686" y="1193516"/>
            <a:ext cx="94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</a:t>
            </a:r>
          </a:p>
        </p:txBody>
      </p:sp>
      <p:sp>
        <p:nvSpPr>
          <p:cNvPr id="7" name="Arrow: Down 26">
            <a:extLst>
              <a:ext uri="{FF2B5EF4-FFF2-40B4-BE49-F238E27FC236}">
                <a16:creationId xmlns:a16="http://schemas.microsoft.com/office/drawing/2014/main" id="{9BAD9138-993C-BF04-58FD-857CFE5B3FA1}"/>
              </a:ext>
            </a:extLst>
          </p:cNvPr>
          <p:cNvSpPr/>
          <p:nvPr/>
        </p:nvSpPr>
        <p:spPr>
          <a:xfrm>
            <a:off x="6211205" y="613616"/>
            <a:ext cx="192786" cy="552598"/>
          </a:xfrm>
          <a:prstGeom prst="downArrow">
            <a:avLst/>
          </a:prstGeom>
          <a:solidFill>
            <a:srgbClr val="D9198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8" name="TextBox 28">
            <a:extLst>
              <a:ext uri="{FF2B5EF4-FFF2-40B4-BE49-F238E27FC236}">
                <a16:creationId xmlns:a16="http://schemas.microsoft.com/office/drawing/2014/main" id="{8F8DEF75-6422-5AE3-5751-950B2E28C3D5}"/>
              </a:ext>
            </a:extLst>
          </p:cNvPr>
          <p:cNvSpPr txBox="1"/>
          <p:nvPr/>
        </p:nvSpPr>
        <p:spPr>
          <a:xfrm>
            <a:off x="5694629" y="1205610"/>
            <a:ext cx="1185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</a:t>
            </a:r>
          </a:p>
        </p:txBody>
      </p:sp>
      <p:sp>
        <p:nvSpPr>
          <p:cNvPr id="9" name="Arrow: Down 30">
            <a:extLst>
              <a:ext uri="{FF2B5EF4-FFF2-40B4-BE49-F238E27FC236}">
                <a16:creationId xmlns:a16="http://schemas.microsoft.com/office/drawing/2014/main" id="{654A0C72-45CF-3E01-A74D-AA7FFAE4FDC3}"/>
              </a:ext>
            </a:extLst>
          </p:cNvPr>
          <p:cNvSpPr/>
          <p:nvPr/>
        </p:nvSpPr>
        <p:spPr>
          <a:xfrm>
            <a:off x="4486729" y="2953847"/>
            <a:ext cx="192786" cy="55259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8FE52180-3C76-B8B6-1C90-4A051E330958}"/>
              </a:ext>
            </a:extLst>
          </p:cNvPr>
          <p:cNvSpPr txBox="1"/>
          <p:nvPr/>
        </p:nvSpPr>
        <p:spPr>
          <a:xfrm>
            <a:off x="4057113" y="3632007"/>
            <a:ext cx="94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</a:t>
            </a:r>
          </a:p>
        </p:txBody>
      </p:sp>
      <p:sp>
        <p:nvSpPr>
          <p:cNvPr id="11" name="Arrow: Down 34">
            <a:extLst>
              <a:ext uri="{FF2B5EF4-FFF2-40B4-BE49-F238E27FC236}">
                <a16:creationId xmlns:a16="http://schemas.microsoft.com/office/drawing/2014/main" id="{CCD54C19-C8D0-922B-E0E8-25308932376E}"/>
              </a:ext>
            </a:extLst>
          </p:cNvPr>
          <p:cNvSpPr/>
          <p:nvPr/>
        </p:nvSpPr>
        <p:spPr>
          <a:xfrm>
            <a:off x="5619672" y="2920636"/>
            <a:ext cx="192786" cy="552598"/>
          </a:xfrm>
          <a:prstGeom prst="downArrow">
            <a:avLst/>
          </a:prstGeom>
          <a:solidFill>
            <a:srgbClr val="D9198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2" name="TextBox 36">
            <a:extLst>
              <a:ext uri="{FF2B5EF4-FFF2-40B4-BE49-F238E27FC236}">
                <a16:creationId xmlns:a16="http://schemas.microsoft.com/office/drawing/2014/main" id="{784B3525-3CC1-4130-AE9B-322AA0DCC6B5}"/>
              </a:ext>
            </a:extLst>
          </p:cNvPr>
          <p:cNvSpPr txBox="1"/>
          <p:nvPr/>
        </p:nvSpPr>
        <p:spPr>
          <a:xfrm>
            <a:off x="4961848" y="3534113"/>
            <a:ext cx="94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verb</a:t>
            </a:r>
          </a:p>
        </p:txBody>
      </p:sp>
      <p:sp>
        <p:nvSpPr>
          <p:cNvPr id="13" name="Arrow: Down 37">
            <a:extLst>
              <a:ext uri="{FF2B5EF4-FFF2-40B4-BE49-F238E27FC236}">
                <a16:creationId xmlns:a16="http://schemas.microsoft.com/office/drawing/2014/main" id="{2C4FA89D-1BE1-95CE-1AA7-E7937E4C93CA}"/>
              </a:ext>
            </a:extLst>
          </p:cNvPr>
          <p:cNvSpPr/>
          <p:nvPr/>
        </p:nvSpPr>
        <p:spPr>
          <a:xfrm>
            <a:off x="8472120" y="4772904"/>
            <a:ext cx="192786" cy="552598"/>
          </a:xfrm>
          <a:prstGeom prst="down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4" name="TextBox 38">
            <a:extLst>
              <a:ext uri="{FF2B5EF4-FFF2-40B4-BE49-F238E27FC236}">
                <a16:creationId xmlns:a16="http://schemas.microsoft.com/office/drawing/2014/main" id="{5A071DC7-D15C-E69C-6FE8-C0715AA90152}"/>
              </a:ext>
            </a:extLst>
          </p:cNvPr>
          <p:cNvSpPr txBox="1"/>
          <p:nvPr/>
        </p:nvSpPr>
        <p:spPr>
          <a:xfrm>
            <a:off x="8129007" y="5295950"/>
            <a:ext cx="94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</a:t>
            </a:r>
          </a:p>
        </p:txBody>
      </p:sp>
      <p:sp>
        <p:nvSpPr>
          <p:cNvPr id="15" name="Arrow: Down 40">
            <a:extLst>
              <a:ext uri="{FF2B5EF4-FFF2-40B4-BE49-F238E27FC236}">
                <a16:creationId xmlns:a16="http://schemas.microsoft.com/office/drawing/2014/main" id="{78F21CD1-F1EF-1293-6D0D-7086E2B23C8C}"/>
              </a:ext>
            </a:extLst>
          </p:cNvPr>
          <p:cNvSpPr/>
          <p:nvPr/>
        </p:nvSpPr>
        <p:spPr>
          <a:xfrm>
            <a:off x="9233583" y="4772904"/>
            <a:ext cx="192786" cy="552598"/>
          </a:xfrm>
          <a:prstGeom prst="downArrow">
            <a:avLst/>
          </a:prstGeom>
          <a:solidFill>
            <a:srgbClr val="D9198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6" name="TextBox 41">
            <a:extLst>
              <a:ext uri="{FF2B5EF4-FFF2-40B4-BE49-F238E27FC236}">
                <a16:creationId xmlns:a16="http://schemas.microsoft.com/office/drawing/2014/main" id="{D2955729-2091-546C-F0B3-98AD57845297}"/>
              </a:ext>
            </a:extLst>
          </p:cNvPr>
          <p:cNvSpPr txBox="1"/>
          <p:nvPr/>
        </p:nvSpPr>
        <p:spPr>
          <a:xfrm>
            <a:off x="9069282" y="5295950"/>
            <a:ext cx="940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025DD027-7027-30DB-8985-992EA8C02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1320">
            <a:off x="-153696" y="4214631"/>
            <a:ext cx="2608142" cy="26081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58872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0972A911-97D7-790A-11A7-7F109431573A}"/>
              </a:ext>
            </a:extLst>
          </p:cNvPr>
          <p:cNvSpPr txBox="1"/>
          <p:nvPr/>
        </p:nvSpPr>
        <p:spPr>
          <a:xfrm>
            <a:off x="594124" y="471258"/>
            <a:ext cx="1016031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1" i="0" u="sng" strike="noStrike" baseline="0" dirty="0">
                <a:solidFill>
                  <a:srgbClr val="C0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Adverbs of degree tell us about the intensity of a verb, adjective, or other adverbs</a:t>
            </a:r>
            <a:r>
              <a:rPr lang="en-US" sz="2400" b="1" i="0" u="sng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  <a:p>
            <a:pPr algn="l"/>
            <a:r>
              <a:rPr lang="en-US" sz="24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 common adverbs of degree are:</a:t>
            </a:r>
            <a:endParaRPr lang="ar-SA" sz="2400" dirty="0">
              <a:solidFill>
                <a:schemeClr val="accent6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0EBC2D22-E8E2-26E7-6272-34D65FD71057}"/>
              </a:ext>
            </a:extLst>
          </p:cNvPr>
          <p:cNvSpPr txBox="1"/>
          <p:nvPr/>
        </p:nvSpPr>
        <p:spPr>
          <a:xfrm>
            <a:off x="367449" y="2578756"/>
            <a:ext cx="31076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absolutely</a:t>
            </a:r>
            <a:endParaRPr lang="ar-SA" sz="40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A8376C2E-2208-2992-7EBE-4589D611F9D3}"/>
              </a:ext>
            </a:extLst>
          </p:cNvPr>
          <p:cNvSpPr txBox="1"/>
          <p:nvPr/>
        </p:nvSpPr>
        <p:spPr>
          <a:xfrm>
            <a:off x="8760775" y="2506186"/>
            <a:ext cx="17260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quite</a:t>
            </a:r>
            <a:endParaRPr lang="ar-SA" sz="40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EC686E-BD41-75D1-6092-093DAAB48648}"/>
              </a:ext>
            </a:extLst>
          </p:cNvPr>
          <p:cNvSpPr txBox="1"/>
          <p:nvPr/>
        </p:nvSpPr>
        <p:spPr>
          <a:xfrm>
            <a:off x="3284314" y="2533428"/>
            <a:ext cx="277964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completely</a:t>
            </a:r>
            <a:endParaRPr lang="ar-SA" sz="40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F098A65-321D-6619-56E4-569CCF71C9C2}"/>
              </a:ext>
            </a:extLst>
          </p:cNvPr>
          <p:cNvSpPr txBox="1"/>
          <p:nvPr/>
        </p:nvSpPr>
        <p:spPr>
          <a:xfrm>
            <a:off x="6612838" y="2556643"/>
            <a:ext cx="172609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hardly</a:t>
            </a:r>
            <a:endParaRPr lang="ar-SA" sz="4000" dirty="0">
              <a:solidFill>
                <a:schemeClr val="accent1"/>
              </a:solidFill>
              <a:latin typeface="MV Boli" panose="02000500030200090000" pitchFamily="2" charset="0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A873337C-5015-7650-C05A-EBECB17DE905}"/>
              </a:ext>
            </a:extLst>
          </p:cNvPr>
          <p:cNvSpPr txBox="1"/>
          <p:nvPr/>
        </p:nvSpPr>
        <p:spPr>
          <a:xfrm>
            <a:off x="1215590" y="4044891"/>
            <a:ext cx="2259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Almost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99C86228-ABEB-856A-0119-3138D70950A1}"/>
              </a:ext>
            </a:extLst>
          </p:cNvPr>
          <p:cNvSpPr txBox="1"/>
          <p:nvPr/>
        </p:nvSpPr>
        <p:spPr>
          <a:xfrm>
            <a:off x="10613900" y="2594346"/>
            <a:ext cx="9740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23CFD11B-D7AC-205B-D62F-AC753B09F60B}"/>
              </a:ext>
            </a:extLst>
          </p:cNvPr>
          <p:cNvSpPr txBox="1"/>
          <p:nvPr/>
        </p:nvSpPr>
        <p:spPr>
          <a:xfrm>
            <a:off x="642206" y="5587861"/>
            <a:ext cx="175591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barely</a:t>
            </a:r>
            <a:endParaRPr lang="ar-SA" sz="4000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A1C0BEC-6DB7-9510-5ACF-C1FE0A5C73BD}"/>
              </a:ext>
            </a:extLst>
          </p:cNvPr>
          <p:cNvSpPr txBox="1"/>
          <p:nvPr/>
        </p:nvSpPr>
        <p:spPr>
          <a:xfrm>
            <a:off x="3369067" y="3999563"/>
            <a:ext cx="2259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enough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CFBC9E31-C8E2-9944-0F61-F80669F59752}"/>
              </a:ext>
            </a:extLst>
          </p:cNvPr>
          <p:cNvSpPr txBox="1"/>
          <p:nvPr/>
        </p:nvSpPr>
        <p:spPr>
          <a:xfrm>
            <a:off x="6063963" y="3995459"/>
            <a:ext cx="1686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just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8B58667A-1365-72FD-C5C3-FD73BEF334FD}"/>
              </a:ext>
            </a:extLst>
          </p:cNvPr>
          <p:cNvSpPr txBox="1"/>
          <p:nvPr/>
        </p:nvSpPr>
        <p:spPr>
          <a:xfrm>
            <a:off x="7475884" y="4012463"/>
            <a:ext cx="26736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 rather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6D5690A-9066-6B21-A867-8E2703CBB8A2}"/>
              </a:ext>
            </a:extLst>
          </p:cNvPr>
          <p:cNvSpPr txBox="1"/>
          <p:nvPr/>
        </p:nvSpPr>
        <p:spPr>
          <a:xfrm>
            <a:off x="10311100" y="3995459"/>
            <a:ext cx="12407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F91044F-B572-12AB-A855-98C705876AE8}"/>
              </a:ext>
            </a:extLst>
          </p:cNvPr>
          <p:cNvSpPr txBox="1"/>
          <p:nvPr/>
        </p:nvSpPr>
        <p:spPr>
          <a:xfrm>
            <a:off x="2441188" y="5566621"/>
            <a:ext cx="30745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extremely</a:t>
            </a:r>
            <a:endParaRPr lang="ar-SA" sz="4000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9C365E3-7B3E-02F8-54EF-C8F0316E61DE}"/>
              </a:ext>
            </a:extLst>
          </p:cNvPr>
          <p:cNvSpPr txBox="1"/>
          <p:nvPr/>
        </p:nvSpPr>
        <p:spPr>
          <a:xfrm>
            <a:off x="5724415" y="5533664"/>
            <a:ext cx="25079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nearly</a:t>
            </a:r>
            <a:endParaRPr lang="ar-SA" sz="4000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5E4F22E-CDA3-FF67-C07A-81218C9D5C80}"/>
              </a:ext>
            </a:extLst>
          </p:cNvPr>
          <p:cNvSpPr txBox="1"/>
          <p:nvPr/>
        </p:nvSpPr>
        <p:spPr>
          <a:xfrm>
            <a:off x="7976449" y="5518740"/>
            <a:ext cx="27779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scarcely</a:t>
            </a:r>
            <a:endParaRPr lang="ar-SA" sz="4000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7CB1FCD-C32B-A09A-22C7-73DAC2F542BA}"/>
              </a:ext>
            </a:extLst>
          </p:cNvPr>
          <p:cNvSpPr txBox="1"/>
          <p:nvPr/>
        </p:nvSpPr>
        <p:spPr>
          <a:xfrm>
            <a:off x="10525012" y="5533664"/>
            <a:ext cx="14444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0" i="0" u="none" strike="noStrike" baseline="0" dirty="0">
                <a:solidFill>
                  <a:schemeClr val="accent2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very</a:t>
            </a:r>
            <a:endParaRPr lang="ar-SA" sz="4000" dirty="0">
              <a:solidFill>
                <a:schemeClr val="accent2">
                  <a:lumMod val="75000"/>
                </a:schemeClr>
              </a:solidFill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011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  <p:bldP spid="10" grpId="0"/>
      <p:bldP spid="11" grpId="0" build="allAtOnce"/>
      <p:bldP spid="12" grpId="0" build="allAtOnce"/>
      <p:bldP spid="13" grpId="0" build="allAtOnce"/>
      <p:bldP spid="14" grpId="0" build="allAtOnce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2608565-B7F7-971A-5D77-9B74CF6A355B}"/>
              </a:ext>
            </a:extLst>
          </p:cNvPr>
          <p:cNvSpPr txBox="1"/>
          <p:nvPr/>
        </p:nvSpPr>
        <p:spPr>
          <a:xfrm>
            <a:off x="690348" y="280916"/>
            <a:ext cx="1023809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</a:pPr>
            <a:r>
              <a:rPr lang="en-US" sz="2400" b="0" i="0" u="none" strike="noStrike" baseline="0" dirty="0">
                <a:solidFill>
                  <a:schemeClr val="accent4">
                    <a:lumMod val="50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Adverbs of degree usually go before the main verb they modify.</a:t>
            </a:r>
          </a:p>
          <a:p>
            <a:pPr algn="l">
              <a:lnSpc>
                <a:spcPct val="20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I’ve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almost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finished packing.            I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nearly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missed my flight.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BE601916-23A3-A55A-0464-2A2191FCF3C4}"/>
              </a:ext>
            </a:extLst>
          </p:cNvPr>
          <p:cNvSpPr txBox="1"/>
          <p:nvPr/>
        </p:nvSpPr>
        <p:spPr>
          <a:xfrm>
            <a:off x="222587" y="2675008"/>
            <a:ext cx="11507340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rgbClr val="FFC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Adverbs of degree usually go before the adjective or adverb they modify.</a:t>
            </a:r>
          </a:p>
          <a:p>
            <a:pPr algn="l">
              <a:lnSpc>
                <a:spcPct val="20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 travel agent was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extremely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helpful. </a:t>
            </a:r>
          </a:p>
          <a:p>
            <a:pPr algn="l">
              <a:lnSpc>
                <a:spcPct val="20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He read the map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very</a:t>
            </a:r>
            <a:r>
              <a:rPr lang="en-US" sz="24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carefully.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3562A106-DD35-5806-993E-29731B60BB58}"/>
              </a:ext>
            </a:extLst>
          </p:cNvPr>
          <p:cNvSpPr txBox="1"/>
          <p:nvPr/>
        </p:nvSpPr>
        <p:spPr>
          <a:xfrm>
            <a:off x="418041" y="5131711"/>
            <a:ext cx="119622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When </a:t>
            </a:r>
            <a:r>
              <a:rPr lang="en-US" sz="2400" b="0" i="1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enough </a:t>
            </a:r>
            <a:r>
              <a:rPr lang="en-US" sz="24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used as an adverb of degree, it is placed after adjectives and adverbs.</a:t>
            </a:r>
          </a:p>
          <a:p>
            <a:pPr algn="l">
              <a:lnSpc>
                <a:spcPct val="20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Is your coffee hot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enough</a:t>
            </a: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?     You are not speaking loudly </a:t>
            </a:r>
            <a:r>
              <a:rPr lang="en-US" sz="24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enough</a:t>
            </a:r>
            <a:endParaRPr lang="ar-SA" sz="2400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pic>
        <p:nvPicPr>
          <p:cNvPr id="1026" name="Picture 2" descr="packing a box clip art - Clip Art Library">
            <a:extLst>
              <a:ext uri="{FF2B5EF4-FFF2-40B4-BE49-F238E27FC236}">
                <a16:creationId xmlns:a16="http://schemas.microsoft.com/office/drawing/2014/main" id="{837657D5-1E2E-918A-CE2C-D31BBC127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35" y="974059"/>
            <a:ext cx="1569122" cy="148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issing flight Illustrations and Clip Art. 273 Missing flight royalty free  illustrations and drawings available to search from thousands of stock  vector EPS clipart graphic designers.">
            <a:extLst>
              <a:ext uri="{FF2B5EF4-FFF2-40B4-BE49-F238E27FC236}">
                <a16:creationId xmlns:a16="http://schemas.microsoft.com/office/drawing/2014/main" id="{36A44738-D93A-D9F2-0F74-40908914E2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5"/>
          <a:stretch/>
        </p:blipFill>
        <p:spPr bwMode="auto">
          <a:xfrm>
            <a:off x="10223016" y="1110565"/>
            <a:ext cx="1626654" cy="1061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900+ Travel Agent Clip Art | Royalty Free - GoGraph">
            <a:extLst>
              <a:ext uri="{FF2B5EF4-FFF2-40B4-BE49-F238E27FC236}">
                <a16:creationId xmlns:a16="http://schemas.microsoft.com/office/drawing/2014/main" id="{54178B44-1893-11A9-3C2B-BFE0B29609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7" t="7866" b="14101"/>
          <a:stretch/>
        </p:blipFill>
        <p:spPr bwMode="auto">
          <a:xfrm>
            <a:off x="10129202" y="3058279"/>
            <a:ext cx="1291242" cy="118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urist Backpacker Holding Map And Looking For Touristic Route Stock  Illustration - Download Image Now - iStock">
            <a:extLst>
              <a:ext uri="{FF2B5EF4-FFF2-40B4-BE49-F238E27FC236}">
                <a16:creationId xmlns:a16="http://schemas.microsoft.com/office/drawing/2014/main" id="{D0F81741-BD19-5B7C-7C83-76247403C9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3" t="3707" r="20486"/>
          <a:stretch/>
        </p:blipFill>
        <p:spPr bwMode="auto">
          <a:xfrm rot="469341">
            <a:off x="6570482" y="3680770"/>
            <a:ext cx="1166108" cy="147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4265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DC564E-B091-42FD-0614-38ACF1577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0" b="90172" l="4205" r="95000">
                        <a14:foregroundMark x1="50909" y1="86978" x2="50909" y2="86978"/>
                        <a14:foregroundMark x1="51023" y1="90172" x2="51023" y2="90172"/>
                        <a14:foregroundMark x1="50909" y1="69165" x2="50909" y2="69165"/>
                        <a14:foregroundMark x1="23864" y1="67199" x2="23864" y2="67199"/>
                        <a14:foregroundMark x1="59091" y1="88084" x2="59091" y2="88084"/>
                        <a14:foregroundMark x1="55568" y1="71744" x2="55568" y2="71744"/>
                        <a14:foregroundMark x1="42955" y1="88698" x2="42955" y2="88698"/>
                        <a14:foregroundMark x1="46136" y1="74570" x2="46136" y2="74570"/>
                        <a14:foregroundMark x1="76023" y1="67936" x2="76023" y2="67936"/>
                        <a14:foregroundMark x1="94091" y1="7002" x2="94091" y2="7002"/>
                        <a14:foregroundMark x1="5682" y1="6880" x2="5682" y2="6880"/>
                        <a14:foregroundMark x1="93750" y1="60934" x2="93750" y2="60934"/>
                        <a14:foregroundMark x1="70114" y1="66708" x2="70114" y2="66708"/>
                        <a14:foregroundMark x1="53409" y1="66462" x2="53409" y2="66462"/>
                        <a14:foregroundMark x1="46364" y1="67322" x2="46364" y2="67322"/>
                        <a14:foregroundMark x1="31818" y1="66830" x2="40568" y2="67445"/>
                        <a14:foregroundMark x1="40568" y1="67445" x2="63636" y2="66462"/>
                        <a14:foregroundMark x1="63636" y1="66462" x2="68409" y2="66462"/>
                        <a14:foregroundMark x1="94886" y1="58354" x2="94886" y2="58354"/>
                        <a14:foregroundMark x1="94205" y1="54300" x2="94205" y2="54300"/>
                        <a14:foregroundMark x1="93864" y1="9951" x2="93864" y2="9951"/>
                        <a14:foregroundMark x1="94318" y1="36978" x2="94318" y2="36978"/>
                        <a14:foregroundMark x1="94773" y1="23710" x2="94773" y2="23710"/>
                        <a14:foregroundMark x1="50114" y1="73833" x2="50114" y2="73833"/>
                        <a14:foregroundMark x1="50682" y1="73833" x2="50682" y2="73833"/>
                        <a14:foregroundMark x1="56591" y1="81450" x2="56591" y2="81450"/>
                        <a14:foregroundMark x1="57045" y1="81572" x2="57045" y2="81572"/>
                        <a14:foregroundMark x1="45795" y1="81572" x2="45795" y2="81572"/>
                        <a14:foregroundMark x1="52500" y1="82555" x2="52500" y2="82555"/>
                        <a14:foregroundMark x1="53068" y1="66953" x2="53068" y2="66953"/>
                        <a14:foregroundMark x1="53182" y1="66830" x2="28864" y2="65971"/>
                        <a14:foregroundMark x1="94432" y1="21990" x2="93636" y2="52457"/>
                        <a14:foregroundMark x1="6591" y1="66708" x2="6591" y2="66708"/>
                        <a14:foregroundMark x1="6591" y1="66708" x2="6591" y2="66708"/>
                        <a14:foregroundMark x1="4318" y1="68305" x2="4318" y2="68305"/>
                        <a14:foregroundMark x1="95000" y1="67199" x2="95000" y2="67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3424" r="2722" b="7568"/>
          <a:stretch/>
        </p:blipFill>
        <p:spPr>
          <a:xfrm>
            <a:off x="2335426" y="753762"/>
            <a:ext cx="7080423" cy="61042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FFFB9B-A38F-1F26-577A-32AE6AFEB0FD}"/>
              </a:ext>
            </a:extLst>
          </p:cNvPr>
          <p:cNvSpPr txBox="1"/>
          <p:nvPr/>
        </p:nvSpPr>
        <p:spPr>
          <a:xfrm>
            <a:off x="2871264" y="1467139"/>
            <a:ext cx="163001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hardly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398799-A9AD-2D8F-7A25-D4A9488C3A70}"/>
              </a:ext>
            </a:extLst>
          </p:cNvPr>
          <p:cNvSpPr txBox="1"/>
          <p:nvPr/>
        </p:nvSpPr>
        <p:spPr>
          <a:xfrm>
            <a:off x="5060627" y="1486150"/>
            <a:ext cx="163001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barely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4AABCD-F148-8CEC-264B-FB10953DAC7C}"/>
              </a:ext>
            </a:extLst>
          </p:cNvPr>
          <p:cNvSpPr txBox="1"/>
          <p:nvPr/>
        </p:nvSpPr>
        <p:spPr>
          <a:xfrm>
            <a:off x="7226483" y="1467139"/>
            <a:ext cx="1630018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scarcely</a:t>
            </a:r>
            <a:endParaRPr lang="en-US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04B55097-0F5A-F2A5-375E-5FCF12E424EE}"/>
              </a:ext>
            </a:extLst>
          </p:cNvPr>
          <p:cNvCxnSpPr>
            <a:cxnSpLocks/>
          </p:cNvCxnSpPr>
          <p:nvPr/>
        </p:nvCxnSpPr>
        <p:spPr>
          <a:xfrm>
            <a:off x="2871264" y="3264978"/>
            <a:ext cx="6008745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15">
            <a:extLst>
              <a:ext uri="{FF2B5EF4-FFF2-40B4-BE49-F238E27FC236}">
                <a16:creationId xmlns:a16="http://schemas.microsoft.com/office/drawing/2014/main" id="{38FB4546-743B-4821-AF31-06D67AECDB67}"/>
              </a:ext>
            </a:extLst>
          </p:cNvPr>
          <p:cNvSpPr/>
          <p:nvPr/>
        </p:nvSpPr>
        <p:spPr>
          <a:xfrm>
            <a:off x="5756372" y="3264978"/>
            <a:ext cx="238530" cy="834886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عنوان 2">
            <a:extLst>
              <a:ext uri="{FF2B5EF4-FFF2-40B4-BE49-F238E27FC236}">
                <a16:creationId xmlns:a16="http://schemas.microsoft.com/office/drawing/2014/main" id="{8651AB07-769F-BB9F-B19D-DE49CC430538}"/>
              </a:ext>
            </a:extLst>
          </p:cNvPr>
          <p:cNvSpPr txBox="1">
            <a:spLocks/>
          </p:cNvSpPr>
          <p:nvPr/>
        </p:nvSpPr>
        <p:spPr>
          <a:xfrm>
            <a:off x="4035238" y="4173119"/>
            <a:ext cx="3680798" cy="552598"/>
          </a:xfrm>
          <a:prstGeom prst="rect">
            <a:avLst/>
          </a:prstGeom>
          <a:solidFill>
            <a:srgbClr val="FCB8BE"/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n w="0"/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Negative words</a:t>
            </a:r>
            <a:endParaRPr lang="en-US" sz="1800" u="sng" dirty="0">
              <a:ln w="0"/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24" name="Straight Connector 8">
            <a:extLst>
              <a:ext uri="{FF2B5EF4-FFF2-40B4-BE49-F238E27FC236}">
                <a16:creationId xmlns:a16="http://schemas.microsoft.com/office/drawing/2014/main" id="{D9695E3E-9DAE-60E4-8CA4-A0880D996555}"/>
              </a:ext>
            </a:extLst>
          </p:cNvPr>
          <p:cNvCxnSpPr/>
          <p:nvPr/>
        </p:nvCxnSpPr>
        <p:spPr>
          <a:xfrm>
            <a:off x="2871264" y="2324074"/>
            <a:ext cx="0" cy="94090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>
            <a:extLst>
              <a:ext uri="{FF2B5EF4-FFF2-40B4-BE49-F238E27FC236}">
                <a16:creationId xmlns:a16="http://schemas.microsoft.com/office/drawing/2014/main" id="{787FE754-79C0-CB17-CD11-9495EE1F1063}"/>
              </a:ext>
            </a:extLst>
          </p:cNvPr>
          <p:cNvCxnSpPr/>
          <p:nvPr/>
        </p:nvCxnSpPr>
        <p:spPr>
          <a:xfrm flipV="1">
            <a:off x="8856501" y="2324074"/>
            <a:ext cx="0" cy="94090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6919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id="{A2AB46F9-6E6C-5EB7-0F77-C3A13BAB6426}"/>
              </a:ext>
            </a:extLst>
          </p:cNvPr>
          <p:cNvSpPr txBox="1">
            <a:spLocks/>
          </p:cNvSpPr>
          <p:nvPr/>
        </p:nvSpPr>
        <p:spPr>
          <a:xfrm>
            <a:off x="378745" y="2298528"/>
            <a:ext cx="5165280" cy="219323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It’s very dark. I can </a:t>
            </a:r>
            <a:r>
              <a:rPr lang="en-US" sz="2400" dirty="0">
                <a:ln w="0"/>
                <a:solidFill>
                  <a:srgbClr val="D91987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hardly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see .</a:t>
            </a:r>
          </a:p>
          <a:p>
            <a:endParaRPr lang="en-US" sz="2400" dirty="0">
              <a:ln w="0"/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can </a:t>
            </a:r>
            <a:r>
              <a:rPr lang="en-US" sz="2400" dirty="0">
                <a:ln w="0"/>
                <a:solidFill>
                  <a:srgbClr val="D91987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barely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hear you .</a:t>
            </a:r>
          </a:p>
          <a:p>
            <a:endParaRPr lang="en-US" sz="2400" dirty="0">
              <a:ln w="0"/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could </a:t>
            </a:r>
            <a:r>
              <a:rPr lang="en-US" sz="2400" dirty="0">
                <a:ln w="0"/>
                <a:solidFill>
                  <a:srgbClr val="D91987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scarcely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eat anything</a:t>
            </a: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406D5497-6C20-5A27-D50D-8BBFFFF197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80" b="90172" l="4205" r="95000">
                        <a14:foregroundMark x1="50909" y1="86978" x2="50909" y2="86978"/>
                        <a14:foregroundMark x1="51023" y1="90172" x2="51023" y2="90172"/>
                        <a14:foregroundMark x1="50909" y1="69165" x2="50909" y2="69165"/>
                        <a14:foregroundMark x1="23864" y1="67199" x2="23864" y2="67199"/>
                        <a14:foregroundMark x1="59091" y1="88084" x2="59091" y2="88084"/>
                        <a14:foregroundMark x1="55568" y1="71744" x2="55568" y2="71744"/>
                        <a14:foregroundMark x1="42955" y1="88698" x2="42955" y2="88698"/>
                        <a14:foregroundMark x1="46136" y1="74570" x2="46136" y2="74570"/>
                        <a14:foregroundMark x1="76023" y1="67936" x2="76023" y2="67936"/>
                        <a14:foregroundMark x1="94091" y1="7002" x2="94091" y2="7002"/>
                        <a14:foregroundMark x1="5682" y1="6880" x2="5682" y2="6880"/>
                        <a14:foregroundMark x1="93750" y1="60934" x2="93750" y2="60934"/>
                        <a14:foregroundMark x1="70114" y1="66708" x2="70114" y2="66708"/>
                        <a14:foregroundMark x1="53409" y1="66462" x2="53409" y2="66462"/>
                        <a14:foregroundMark x1="46364" y1="67322" x2="46364" y2="67322"/>
                        <a14:foregroundMark x1="31818" y1="66830" x2="40568" y2="67445"/>
                        <a14:foregroundMark x1="40568" y1="67445" x2="63636" y2="66462"/>
                        <a14:foregroundMark x1="63636" y1="66462" x2="68409" y2="66462"/>
                        <a14:foregroundMark x1="94886" y1="58354" x2="94886" y2="58354"/>
                        <a14:foregroundMark x1="94205" y1="54300" x2="94205" y2="54300"/>
                        <a14:foregroundMark x1="93864" y1="9951" x2="93864" y2="9951"/>
                        <a14:foregroundMark x1="94318" y1="36978" x2="94318" y2="36978"/>
                        <a14:foregroundMark x1="94773" y1="23710" x2="94773" y2="23710"/>
                        <a14:foregroundMark x1="50114" y1="73833" x2="50114" y2="73833"/>
                        <a14:foregroundMark x1="50682" y1="73833" x2="50682" y2="73833"/>
                        <a14:foregroundMark x1="56591" y1="81450" x2="56591" y2="81450"/>
                        <a14:foregroundMark x1="57045" y1="81572" x2="57045" y2="81572"/>
                        <a14:foregroundMark x1="45795" y1="81572" x2="45795" y2="81572"/>
                        <a14:foregroundMark x1="52500" y1="82555" x2="52500" y2="82555"/>
                        <a14:foregroundMark x1="53068" y1="66953" x2="53068" y2="66953"/>
                        <a14:foregroundMark x1="53182" y1="66830" x2="28864" y2="65971"/>
                        <a14:foregroundMark x1="94432" y1="21990" x2="93636" y2="52457"/>
                        <a14:foregroundMark x1="6591" y1="66708" x2="6591" y2="66708"/>
                        <a14:foregroundMark x1="6591" y1="66708" x2="6591" y2="66708"/>
                        <a14:foregroundMark x1="4318" y1="68305" x2="4318" y2="68305"/>
                        <a14:foregroundMark x1="95000" y1="67199" x2="95000" y2="6719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78" t="3424" r="2722" b="7568"/>
          <a:stretch/>
        </p:blipFill>
        <p:spPr>
          <a:xfrm>
            <a:off x="5612026" y="556052"/>
            <a:ext cx="6388444" cy="55076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0F2684F-BEBF-3979-8C9D-AEFF8F3E82ED}"/>
              </a:ext>
            </a:extLst>
          </p:cNvPr>
          <p:cNvSpPr txBox="1"/>
          <p:nvPr/>
        </p:nvSpPr>
        <p:spPr>
          <a:xfrm>
            <a:off x="6023680" y="1273711"/>
            <a:ext cx="1186410" cy="40315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hardly</a:t>
            </a:r>
            <a:endParaRPr lang="en-US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BE8C3-92BF-4292-A4BA-FE5F4D8F12DC}"/>
              </a:ext>
            </a:extLst>
          </p:cNvPr>
          <p:cNvSpPr txBox="1"/>
          <p:nvPr/>
        </p:nvSpPr>
        <p:spPr>
          <a:xfrm>
            <a:off x="8213043" y="1292722"/>
            <a:ext cx="1186410" cy="40315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barely</a:t>
            </a:r>
            <a:endParaRPr lang="en-US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3D3B6F-06D4-38F5-1E76-902A9A15583B}"/>
              </a:ext>
            </a:extLst>
          </p:cNvPr>
          <p:cNvSpPr txBox="1"/>
          <p:nvPr/>
        </p:nvSpPr>
        <p:spPr>
          <a:xfrm>
            <a:off x="10378899" y="1273711"/>
            <a:ext cx="1186410" cy="403151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scarcely</a:t>
            </a:r>
            <a:endParaRPr lang="en-US" sz="1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D39D53A0-3324-20D5-4972-0E898D3E6621}"/>
              </a:ext>
            </a:extLst>
          </p:cNvPr>
          <p:cNvCxnSpPr>
            <a:cxnSpLocks/>
          </p:cNvCxnSpPr>
          <p:nvPr/>
        </p:nvCxnSpPr>
        <p:spPr>
          <a:xfrm flipV="1">
            <a:off x="6370285" y="2583168"/>
            <a:ext cx="4910199" cy="498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Arrow: Down 15">
            <a:extLst>
              <a:ext uri="{FF2B5EF4-FFF2-40B4-BE49-F238E27FC236}">
                <a16:creationId xmlns:a16="http://schemas.microsoft.com/office/drawing/2014/main" id="{3C229020-3226-26E3-815B-E27D11319F92}"/>
              </a:ext>
            </a:extLst>
          </p:cNvPr>
          <p:cNvSpPr/>
          <p:nvPr/>
        </p:nvSpPr>
        <p:spPr>
          <a:xfrm>
            <a:off x="8825384" y="2608512"/>
            <a:ext cx="215218" cy="701372"/>
          </a:xfrm>
          <a:prstGeom prst="downArrow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عنوان 2">
            <a:extLst>
              <a:ext uri="{FF2B5EF4-FFF2-40B4-BE49-F238E27FC236}">
                <a16:creationId xmlns:a16="http://schemas.microsoft.com/office/drawing/2014/main" id="{C9A5E86E-EE3A-D216-E1A1-200C8D63B6C3}"/>
              </a:ext>
            </a:extLst>
          </p:cNvPr>
          <p:cNvSpPr txBox="1">
            <a:spLocks/>
          </p:cNvSpPr>
          <p:nvPr/>
        </p:nvSpPr>
        <p:spPr>
          <a:xfrm>
            <a:off x="7210090" y="3543386"/>
            <a:ext cx="3321069" cy="464227"/>
          </a:xfrm>
          <a:prstGeom prst="rect">
            <a:avLst/>
          </a:prstGeom>
          <a:solidFill>
            <a:srgbClr val="FCB8BE"/>
          </a:solidFill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n w="0"/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Negative words</a:t>
            </a:r>
            <a:endParaRPr lang="en-US" sz="1400" u="sng" dirty="0">
              <a:ln w="0"/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cxnSp>
        <p:nvCxnSpPr>
          <p:cNvPr id="10" name="Straight Connector 8">
            <a:extLst>
              <a:ext uri="{FF2B5EF4-FFF2-40B4-BE49-F238E27FC236}">
                <a16:creationId xmlns:a16="http://schemas.microsoft.com/office/drawing/2014/main" id="{5BA8BE98-54E2-71CF-04ED-109983B49925}"/>
              </a:ext>
            </a:extLst>
          </p:cNvPr>
          <p:cNvCxnSpPr>
            <a:cxnSpLocks/>
          </p:cNvCxnSpPr>
          <p:nvPr/>
        </p:nvCxnSpPr>
        <p:spPr>
          <a:xfrm>
            <a:off x="6370285" y="1792732"/>
            <a:ext cx="0" cy="790436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2">
            <a:extLst>
              <a:ext uri="{FF2B5EF4-FFF2-40B4-BE49-F238E27FC236}">
                <a16:creationId xmlns:a16="http://schemas.microsoft.com/office/drawing/2014/main" id="{350648A5-1AB0-DC59-2F29-8BA9B81D6FE5}"/>
              </a:ext>
            </a:extLst>
          </p:cNvPr>
          <p:cNvCxnSpPr>
            <a:cxnSpLocks/>
          </p:cNvCxnSpPr>
          <p:nvPr/>
        </p:nvCxnSpPr>
        <p:spPr>
          <a:xfrm flipV="1">
            <a:off x="11280484" y="1890584"/>
            <a:ext cx="0" cy="69258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عنوان 2">
            <a:extLst>
              <a:ext uri="{FF2B5EF4-FFF2-40B4-BE49-F238E27FC236}">
                <a16:creationId xmlns:a16="http://schemas.microsoft.com/office/drawing/2014/main" id="{42BFDAE1-6298-398C-633A-AB6A33284C22}"/>
              </a:ext>
            </a:extLst>
          </p:cNvPr>
          <p:cNvSpPr txBox="1">
            <a:spLocks/>
          </p:cNvSpPr>
          <p:nvPr/>
        </p:nvSpPr>
        <p:spPr>
          <a:xfrm>
            <a:off x="191530" y="1173531"/>
            <a:ext cx="5854240" cy="38305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ln w="0"/>
                <a:solidFill>
                  <a:srgbClr val="F84D1E"/>
                </a:solidFill>
                <a:latin typeface="Comic Sans MS" panose="030F0702030302020204" pitchFamily="66" charset="0"/>
              </a:rPr>
              <a:t>They can’t be used with another negative .</a:t>
            </a:r>
            <a:endParaRPr lang="en-US" sz="2000" u="sng" dirty="0">
              <a:ln w="0"/>
              <a:solidFill>
                <a:srgbClr val="F84D1E"/>
              </a:solidFill>
              <a:latin typeface="Comic Sans MS" panose="030F0702030302020204" pitchFamily="66" charset="0"/>
            </a:endParaRP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A11750C4-C475-E53C-BE2B-23AB5AD482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57489" r="52501" b="12392"/>
          <a:stretch/>
        </p:blipFill>
        <p:spPr>
          <a:xfrm>
            <a:off x="-26103015" y="1620202"/>
            <a:ext cx="6741683" cy="2699657"/>
          </a:xfrm>
          <a:prstGeom prst="roundRect">
            <a:avLst>
              <a:gd name="adj" fmla="val 34946"/>
            </a:avLst>
          </a:prstGeom>
          <a:ln w="38100">
            <a:noFill/>
          </a:ln>
        </p:spPr>
      </p:pic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543E51DB-4C65-2FF4-87B3-ADE4A0E47C47}"/>
              </a:ext>
            </a:extLst>
          </p:cNvPr>
          <p:cNvCxnSpPr/>
          <p:nvPr/>
        </p:nvCxnSpPr>
        <p:spPr>
          <a:xfrm>
            <a:off x="-25446446" y="2937374"/>
            <a:ext cx="1698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2FD885C4-6DC4-CB39-7FCF-D09996887F4E}"/>
              </a:ext>
            </a:extLst>
          </p:cNvPr>
          <p:cNvCxnSpPr>
            <a:cxnSpLocks/>
          </p:cNvCxnSpPr>
          <p:nvPr/>
        </p:nvCxnSpPr>
        <p:spPr>
          <a:xfrm>
            <a:off x="-22627046" y="2893831"/>
            <a:ext cx="2569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AD27EECB-1A0D-12F4-13DD-C7D494B8A9D5}"/>
              </a:ext>
            </a:extLst>
          </p:cNvPr>
          <p:cNvCxnSpPr>
            <a:cxnSpLocks/>
          </p:cNvCxnSpPr>
          <p:nvPr/>
        </p:nvCxnSpPr>
        <p:spPr>
          <a:xfrm>
            <a:off x="-25446446" y="3253059"/>
            <a:ext cx="1698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01086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E648AD8C-0203-5B3C-B1E1-F43756DBE7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57489" r="52501" b="12392"/>
          <a:stretch/>
        </p:blipFill>
        <p:spPr>
          <a:xfrm>
            <a:off x="2609145" y="1643743"/>
            <a:ext cx="6741683" cy="2699657"/>
          </a:xfrm>
          <a:prstGeom prst="roundRect">
            <a:avLst>
              <a:gd name="adj" fmla="val 34946"/>
            </a:avLst>
          </a:prstGeom>
          <a:ln w="38100">
            <a:noFill/>
          </a:ln>
        </p:spPr>
      </p:pic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3A171A1-8914-066F-2B29-5CB246072AF5}"/>
              </a:ext>
            </a:extLst>
          </p:cNvPr>
          <p:cNvCxnSpPr/>
          <p:nvPr/>
        </p:nvCxnSpPr>
        <p:spPr>
          <a:xfrm>
            <a:off x="3265714" y="2960915"/>
            <a:ext cx="1698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>
            <a:extLst>
              <a:ext uri="{FF2B5EF4-FFF2-40B4-BE49-F238E27FC236}">
                <a16:creationId xmlns:a16="http://schemas.microsoft.com/office/drawing/2014/main" id="{AE3172E1-C1EA-0498-C687-FE5878946EA5}"/>
              </a:ext>
            </a:extLst>
          </p:cNvPr>
          <p:cNvCxnSpPr>
            <a:cxnSpLocks/>
          </p:cNvCxnSpPr>
          <p:nvPr/>
        </p:nvCxnSpPr>
        <p:spPr>
          <a:xfrm>
            <a:off x="6085114" y="2917372"/>
            <a:ext cx="2569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>
            <a:extLst>
              <a:ext uri="{FF2B5EF4-FFF2-40B4-BE49-F238E27FC236}">
                <a16:creationId xmlns:a16="http://schemas.microsoft.com/office/drawing/2014/main" id="{5A5AE3B2-D9DD-6238-F3D4-D781B39A88B3}"/>
              </a:ext>
            </a:extLst>
          </p:cNvPr>
          <p:cNvCxnSpPr>
            <a:cxnSpLocks/>
          </p:cNvCxnSpPr>
          <p:nvPr/>
        </p:nvCxnSpPr>
        <p:spPr>
          <a:xfrm>
            <a:off x="3265714" y="3276600"/>
            <a:ext cx="16981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صورة 22">
            <a:extLst>
              <a:ext uri="{FF2B5EF4-FFF2-40B4-BE49-F238E27FC236}">
                <a16:creationId xmlns:a16="http://schemas.microsoft.com/office/drawing/2014/main" id="{8AF05F5A-28D4-6A18-43A4-98BA4DCCA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067694" y="16981714"/>
            <a:ext cx="9156753" cy="91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30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28C0C838-A92A-1CBE-AB80-0CFCAE6F9A08}"/>
              </a:ext>
            </a:extLst>
          </p:cNvPr>
          <p:cNvSpPr/>
          <p:nvPr/>
        </p:nvSpPr>
        <p:spPr>
          <a:xfrm>
            <a:off x="4698732" y="1846993"/>
            <a:ext cx="4382703" cy="3164013"/>
          </a:xfrm>
          <a:prstGeom prst="roundRect">
            <a:avLst/>
          </a:prstGeom>
          <a:solidFill>
            <a:srgbClr val="FC8B94">
              <a:alpha val="32000"/>
            </a:srgbClr>
          </a:solidFill>
          <a:ln>
            <a:noFill/>
          </a:ln>
          <a:effectLst>
            <a:outerShdw blurRad="50800" dist="317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2000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ED95908F-27B9-5BCA-293A-2DBFEFA0A03D}"/>
              </a:ext>
            </a:extLst>
          </p:cNvPr>
          <p:cNvSpPr txBox="1"/>
          <p:nvPr/>
        </p:nvSpPr>
        <p:spPr>
          <a:xfrm>
            <a:off x="4911762" y="3075056"/>
            <a:ext cx="3956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  <a:r>
              <a:rPr lang="en-US" sz="4000" b="1" i="0" u="none" strike="noStrike" baseline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</a:t>
            </a:r>
            <a:endParaRPr lang="ar-SA" sz="4000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8C1440A-810A-FECF-E0CF-D397FB49FD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79" y="288386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491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6CC76A51-BF19-A4AF-62D5-27221D0FED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0505" r="17303" b="14319"/>
          <a:stretch/>
        </p:blipFill>
        <p:spPr>
          <a:xfrm rot="21337846">
            <a:off x="349495" y="422486"/>
            <a:ext cx="11319891" cy="5993254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78AB1B5-35F2-00D7-48E5-A896AEDBAE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0505" r="17303" b="14319"/>
          <a:stretch/>
        </p:blipFill>
        <p:spPr>
          <a:xfrm>
            <a:off x="390626" y="579561"/>
            <a:ext cx="11053677" cy="5390147"/>
          </a:xfrm>
          <a:prstGeom prst="rect">
            <a:avLst/>
          </a:prstGeom>
        </p:spPr>
      </p:pic>
      <p:sp>
        <p:nvSpPr>
          <p:cNvPr id="17" name="Oval 7">
            <a:extLst>
              <a:ext uri="{FF2B5EF4-FFF2-40B4-BE49-F238E27FC236}">
                <a16:creationId xmlns:a16="http://schemas.microsoft.com/office/drawing/2014/main" id="{2F50D048-9F8C-F09C-4003-83AD7741870B}"/>
              </a:ext>
            </a:extLst>
          </p:cNvPr>
          <p:cNvSpPr/>
          <p:nvPr/>
        </p:nvSpPr>
        <p:spPr>
          <a:xfrm>
            <a:off x="2543047" y="1508394"/>
            <a:ext cx="798761" cy="48531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8">
            <a:extLst>
              <a:ext uri="{FF2B5EF4-FFF2-40B4-BE49-F238E27FC236}">
                <a16:creationId xmlns:a16="http://schemas.microsoft.com/office/drawing/2014/main" id="{30941B08-029F-6851-9A65-499D1083EDAC}"/>
              </a:ext>
            </a:extLst>
          </p:cNvPr>
          <p:cNvSpPr/>
          <p:nvPr/>
        </p:nvSpPr>
        <p:spPr>
          <a:xfrm>
            <a:off x="2487442" y="2818950"/>
            <a:ext cx="917495" cy="3975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2A9CC316-512C-71E4-971F-A35B173FFFBD}"/>
              </a:ext>
            </a:extLst>
          </p:cNvPr>
          <p:cNvSpPr/>
          <p:nvPr/>
        </p:nvSpPr>
        <p:spPr>
          <a:xfrm>
            <a:off x="1778016" y="3429000"/>
            <a:ext cx="688457" cy="42779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0">
            <a:extLst>
              <a:ext uri="{FF2B5EF4-FFF2-40B4-BE49-F238E27FC236}">
                <a16:creationId xmlns:a16="http://schemas.microsoft.com/office/drawing/2014/main" id="{DEA12596-4737-695C-4AAD-EDAAE259A6C3}"/>
              </a:ext>
            </a:extLst>
          </p:cNvPr>
          <p:cNvSpPr/>
          <p:nvPr/>
        </p:nvSpPr>
        <p:spPr>
          <a:xfrm>
            <a:off x="2393105" y="4137993"/>
            <a:ext cx="431999" cy="3975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9D5488AB-EB63-EBB4-80CB-6A000D7C70A7}"/>
              </a:ext>
            </a:extLst>
          </p:cNvPr>
          <p:cNvSpPr/>
          <p:nvPr/>
        </p:nvSpPr>
        <p:spPr>
          <a:xfrm>
            <a:off x="2715221" y="4751960"/>
            <a:ext cx="689716" cy="3975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12">
            <a:extLst>
              <a:ext uri="{FF2B5EF4-FFF2-40B4-BE49-F238E27FC236}">
                <a16:creationId xmlns:a16="http://schemas.microsoft.com/office/drawing/2014/main" id="{D954FFD7-0618-7F69-C11B-3783893D4600}"/>
              </a:ext>
            </a:extLst>
          </p:cNvPr>
          <p:cNvSpPr/>
          <p:nvPr/>
        </p:nvSpPr>
        <p:spPr>
          <a:xfrm>
            <a:off x="2401739" y="5422838"/>
            <a:ext cx="523025" cy="397566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95901E81-703C-A413-2A63-41C1E32879B2}"/>
              </a:ext>
            </a:extLst>
          </p:cNvPr>
          <p:cNvSpPr/>
          <p:nvPr/>
        </p:nvSpPr>
        <p:spPr>
          <a:xfrm>
            <a:off x="6947632" y="325074"/>
            <a:ext cx="4346713" cy="563218"/>
          </a:xfrm>
          <a:prstGeom prst="roundRect">
            <a:avLst/>
          </a:prstGeom>
          <a:solidFill>
            <a:srgbClr val="FEBC8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W.B.P.104</a:t>
            </a:r>
          </a:p>
        </p:txBody>
      </p:sp>
    </p:spTree>
    <p:extLst>
      <p:ext uri="{BB962C8B-B14F-4D97-AF65-F5344CB8AC3E}">
        <p14:creationId xmlns:p14="http://schemas.microsoft.com/office/powerpoint/2010/main" val="308112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9EC16838-6040-54A2-7A5A-3EF28E795147}"/>
              </a:ext>
            </a:extLst>
          </p:cNvPr>
          <p:cNvGrpSpPr/>
          <p:nvPr/>
        </p:nvGrpSpPr>
        <p:grpSpPr>
          <a:xfrm>
            <a:off x="2942428" y="19607263"/>
            <a:ext cx="6075116" cy="5801342"/>
            <a:chOff x="2963688" y="528329"/>
            <a:chExt cx="6075116" cy="580134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374B79D3-3B9E-9B5A-D614-717A360B82AE}"/>
                </a:ext>
              </a:extLst>
            </p:cNvPr>
            <p:cNvGrpSpPr/>
            <p:nvPr/>
          </p:nvGrpSpPr>
          <p:grpSpPr>
            <a:xfrm>
              <a:off x="2963688" y="528329"/>
              <a:ext cx="6075116" cy="5801342"/>
              <a:chOff x="1503131" y="257685"/>
              <a:chExt cx="4429817" cy="5801342"/>
            </a:xfrm>
          </p:grpSpPr>
          <p:sp>
            <p:nvSpPr>
              <p:cNvPr id="6" name="Google Shape;884;p64">
                <a:extLst>
                  <a:ext uri="{FF2B5EF4-FFF2-40B4-BE49-F238E27FC236}">
                    <a16:creationId xmlns:a16="http://schemas.microsoft.com/office/drawing/2014/main" id="{A981E17E-6B48-D0DD-8E2B-6593ECAB9FD3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885;p64">
                <a:extLst>
                  <a:ext uri="{FF2B5EF4-FFF2-40B4-BE49-F238E27FC236}">
                    <a16:creationId xmlns:a16="http://schemas.microsoft.com/office/drawing/2014/main" id="{A7CE8161-2783-4CD9-5870-080FCDCFE81A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86;p64">
                <a:extLst>
                  <a:ext uri="{FF2B5EF4-FFF2-40B4-BE49-F238E27FC236}">
                    <a16:creationId xmlns:a16="http://schemas.microsoft.com/office/drawing/2014/main" id="{ACF97568-2DBF-79AE-4CC1-25D134233294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7;p64">
                <a:extLst>
                  <a:ext uri="{FF2B5EF4-FFF2-40B4-BE49-F238E27FC236}">
                    <a16:creationId xmlns:a16="http://schemas.microsoft.com/office/drawing/2014/main" id="{235BE070-587D-17C2-4FA3-713ECE21291C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8;p64">
                <a:extLst>
                  <a:ext uri="{FF2B5EF4-FFF2-40B4-BE49-F238E27FC236}">
                    <a16:creationId xmlns:a16="http://schemas.microsoft.com/office/drawing/2014/main" id="{E5BAE947-285E-CE47-B54D-71DCE3386D68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89;p64">
                <a:extLst>
                  <a:ext uri="{FF2B5EF4-FFF2-40B4-BE49-F238E27FC236}">
                    <a16:creationId xmlns:a16="http://schemas.microsoft.com/office/drawing/2014/main" id="{C117AAC5-5A35-B474-1578-7B8A52D92CF5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D3C3C0B-A71E-B556-87EA-9D41204271ED}"/>
                </a:ext>
              </a:extLst>
            </p:cNvPr>
            <p:cNvSpPr/>
            <p:nvPr/>
          </p:nvSpPr>
          <p:spPr>
            <a:xfrm>
              <a:off x="3565236" y="1089891"/>
              <a:ext cx="4719782" cy="439650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D93076C8-155D-CE8E-3B58-0D43A23E4676}"/>
                </a:ext>
              </a:extLst>
            </p:cNvPr>
            <p:cNvSpPr txBox="1"/>
            <p:nvPr/>
          </p:nvSpPr>
          <p:spPr>
            <a:xfrm>
              <a:off x="3854401" y="2964979"/>
              <a:ext cx="42408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Sentence Adverbs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2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A4AA9305-4373-ECEC-C8F1-E40C1E9D6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6211" y="25408605"/>
            <a:ext cx="2796986" cy="17951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CCE48AFE-E06B-E10E-616B-FC02F2AF51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0" y="17372619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03F4BDC8-E51B-78E2-A7DD-A8350754E46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44797" r="28333" b="15599"/>
          <a:stretch/>
        </p:blipFill>
        <p:spPr>
          <a:xfrm>
            <a:off x="250553" y="269238"/>
            <a:ext cx="10098728" cy="2590801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215A72E-C4E9-07C3-9070-F69047D06D4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655" y="99002"/>
            <a:ext cx="2512345" cy="2931272"/>
          </a:xfrm>
          <a:prstGeom prst="rect">
            <a:avLst/>
          </a:prstGeom>
        </p:spPr>
      </p:pic>
      <p:sp>
        <p:nvSpPr>
          <p:cNvPr id="18" name="TextBox 5">
            <a:extLst>
              <a:ext uri="{FF2B5EF4-FFF2-40B4-BE49-F238E27FC236}">
                <a16:creationId xmlns:a16="http://schemas.microsoft.com/office/drawing/2014/main" id="{F0D6046C-DB6C-B569-C41E-EAE99244BF75}"/>
              </a:ext>
            </a:extLst>
          </p:cNvPr>
          <p:cNvSpPr txBox="1"/>
          <p:nvPr/>
        </p:nvSpPr>
        <p:spPr>
          <a:xfrm>
            <a:off x="432497" y="2994354"/>
            <a:ext cx="11327006" cy="34778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1-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We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hardly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ate anything on the airplane .</a:t>
            </a:r>
          </a:p>
          <a:p>
            <a:pPr algn="l"/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2-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 food was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too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bland for me .</a:t>
            </a:r>
          </a:p>
          <a:p>
            <a:pPr marL="457200" indent="-457200" algn="l">
              <a:buAutoNum type="arabicPeriod" startAt="2"/>
            </a:pP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3-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 flight attendant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nearly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dropped my meal on me .</a:t>
            </a:r>
          </a:p>
          <a:p>
            <a:pPr marL="457200" indent="-457200" algn="l">
              <a:buAutoNum type="arabicPeriod" startAt="3"/>
            </a:pPr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4-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Sleeping on the train was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rather 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uncomfortable .</a:t>
            </a:r>
          </a:p>
          <a:p>
            <a:pPr algn="l"/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5-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We were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absolutely 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exhausted by the end of our trip .</a:t>
            </a:r>
          </a:p>
          <a:p>
            <a:pPr algn="l"/>
            <a:endParaRPr lang="en-US" sz="2000" dirty="0">
              <a:solidFill>
                <a:srgbClr val="0000FF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6-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The airplane seat wasn’t big </a:t>
            </a:r>
            <a:r>
              <a:rPr lang="en-US" sz="20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enough </a:t>
            </a:r>
            <a:r>
              <a:rPr lang="en-US" sz="2000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for me .</a:t>
            </a:r>
          </a:p>
        </p:txBody>
      </p:sp>
    </p:spTree>
    <p:extLst>
      <p:ext uri="{BB962C8B-B14F-4D97-AF65-F5344CB8AC3E}">
        <p14:creationId xmlns:p14="http://schemas.microsoft.com/office/powerpoint/2010/main" val="11536179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D071368-7358-9B08-FDCD-1860E3E502A5}"/>
              </a:ext>
            </a:extLst>
          </p:cNvPr>
          <p:cNvGrpSpPr/>
          <p:nvPr/>
        </p:nvGrpSpPr>
        <p:grpSpPr>
          <a:xfrm>
            <a:off x="2963688" y="528329"/>
            <a:ext cx="6075116" cy="5801342"/>
            <a:chOff x="2963688" y="528329"/>
            <a:chExt cx="6075116" cy="580134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2B92A940-AC32-74EF-5688-FFE1870AAA1F}"/>
                </a:ext>
              </a:extLst>
            </p:cNvPr>
            <p:cNvGrpSpPr/>
            <p:nvPr/>
          </p:nvGrpSpPr>
          <p:grpSpPr>
            <a:xfrm>
              <a:off x="2963688" y="528329"/>
              <a:ext cx="6075116" cy="5801342"/>
              <a:chOff x="1503131" y="257685"/>
              <a:chExt cx="4429817" cy="5801342"/>
            </a:xfrm>
          </p:grpSpPr>
          <p:sp>
            <p:nvSpPr>
              <p:cNvPr id="5" name="Google Shape;884;p64">
                <a:extLst>
                  <a:ext uri="{FF2B5EF4-FFF2-40B4-BE49-F238E27FC236}">
                    <a16:creationId xmlns:a16="http://schemas.microsoft.com/office/drawing/2014/main" id="{8308CD10-C873-81D9-CC9A-807A025BCA4D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885;p64">
                <a:extLst>
                  <a:ext uri="{FF2B5EF4-FFF2-40B4-BE49-F238E27FC236}">
                    <a16:creationId xmlns:a16="http://schemas.microsoft.com/office/drawing/2014/main" id="{19CD9280-1779-EC04-3FBD-BC677F6E8BA1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886;p64">
                <a:extLst>
                  <a:ext uri="{FF2B5EF4-FFF2-40B4-BE49-F238E27FC236}">
                    <a16:creationId xmlns:a16="http://schemas.microsoft.com/office/drawing/2014/main" id="{197181BF-CC11-1DFC-1F4B-BBBB158D93E8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87;p64">
                <a:extLst>
                  <a:ext uri="{FF2B5EF4-FFF2-40B4-BE49-F238E27FC236}">
                    <a16:creationId xmlns:a16="http://schemas.microsoft.com/office/drawing/2014/main" id="{B912D464-8364-BE9B-847E-C23CBF62A10E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8;p64">
                <a:extLst>
                  <a:ext uri="{FF2B5EF4-FFF2-40B4-BE49-F238E27FC236}">
                    <a16:creationId xmlns:a16="http://schemas.microsoft.com/office/drawing/2014/main" id="{8DDEB31B-94BB-7620-E8E2-E7C91E9181D2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9;p64">
                <a:extLst>
                  <a:ext uri="{FF2B5EF4-FFF2-40B4-BE49-F238E27FC236}">
                    <a16:creationId xmlns:a16="http://schemas.microsoft.com/office/drawing/2014/main" id="{87A0AF93-DBCD-FE6F-4313-C0EA22E1F9AC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C31A766F-5D79-6AB9-516C-E559D77D9EFD}"/>
                </a:ext>
              </a:extLst>
            </p:cNvPr>
            <p:cNvSpPr/>
            <p:nvPr/>
          </p:nvSpPr>
          <p:spPr>
            <a:xfrm>
              <a:off x="3565236" y="1089891"/>
              <a:ext cx="4719782" cy="439650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1CF4EB2-5692-D11A-FCA4-1B94E143A117}"/>
                </a:ext>
              </a:extLst>
            </p:cNvPr>
            <p:cNvSpPr txBox="1"/>
            <p:nvPr/>
          </p:nvSpPr>
          <p:spPr>
            <a:xfrm>
              <a:off x="3854401" y="2964979"/>
              <a:ext cx="42408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Sentence Adverbs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6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285C977F-44B3-34CC-6C7B-D2B8563C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12" y="4908560"/>
            <a:ext cx="2796986" cy="17951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6FB4310F-87EF-D17D-372F-13E4D3DEF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411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A1766246-95D2-35C0-6D6F-25E862BF00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24" y="905520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65E7BBC-515F-EE54-91BB-31F1B12769CF}"/>
              </a:ext>
            </a:extLst>
          </p:cNvPr>
          <p:cNvSpPr txBox="1"/>
          <p:nvPr/>
        </p:nvSpPr>
        <p:spPr>
          <a:xfrm>
            <a:off x="5229690" y="842269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7EBDE8C-A9A5-818C-3E29-C31CB8574341}"/>
              </a:ext>
            </a:extLst>
          </p:cNvPr>
          <p:cNvSpPr txBox="1"/>
          <p:nvPr/>
        </p:nvSpPr>
        <p:spPr>
          <a:xfrm>
            <a:off x="5386136" y="3485094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12F233EA-0786-465E-F9CB-C777FD09AD6A}"/>
              </a:ext>
            </a:extLst>
          </p:cNvPr>
          <p:cNvSpPr txBox="1"/>
          <p:nvPr/>
        </p:nvSpPr>
        <p:spPr>
          <a:xfrm>
            <a:off x="2028000" y="18288921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5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02F435C6-34D2-47C2-31FC-FB42F0B3CF10}"/>
              </a:ext>
            </a:extLst>
          </p:cNvPr>
          <p:cNvSpPr txBox="1"/>
          <p:nvPr/>
        </p:nvSpPr>
        <p:spPr>
          <a:xfrm>
            <a:off x="2184446" y="20320231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 and Away</a:t>
            </a:r>
          </a:p>
        </p:txBody>
      </p:sp>
      <p:pic>
        <p:nvPicPr>
          <p:cNvPr id="20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DC4A1F4E-A24A-F2BF-068E-A842414DE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0396" y="23353842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FB8BA461-D46F-F15A-835E-27F74B33A12E}"/>
              </a:ext>
            </a:extLst>
          </p:cNvPr>
          <p:cNvSpPr txBox="1"/>
          <p:nvPr/>
        </p:nvSpPr>
        <p:spPr>
          <a:xfrm>
            <a:off x="2523493" y="22193615"/>
            <a:ext cx="64033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MV Boli" panose="02000500030200090000" pitchFamily="2" charset="0"/>
              <a:cs typeface="+mj-cs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Grammar</a:t>
            </a:r>
          </a:p>
        </p:txBody>
      </p:sp>
      <p:grpSp>
        <p:nvGrpSpPr>
          <p:cNvPr id="4" name="مجموعة 3">
            <a:extLst>
              <a:ext uri="{FF2B5EF4-FFF2-40B4-BE49-F238E27FC236}">
                <a16:creationId xmlns:a16="http://schemas.microsoft.com/office/drawing/2014/main" id="{021B36FD-AE74-C5B6-D26E-02C7C38A2FDC}"/>
              </a:ext>
            </a:extLst>
          </p:cNvPr>
          <p:cNvGrpSpPr/>
          <p:nvPr/>
        </p:nvGrpSpPr>
        <p:grpSpPr>
          <a:xfrm>
            <a:off x="2348578" y="25616474"/>
            <a:ext cx="6075116" cy="5801342"/>
            <a:chOff x="2562856" y="528329"/>
            <a:chExt cx="6075116" cy="5801342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grpSpPr>
        <p:grpSp>
          <p:nvGrpSpPr>
            <p:cNvPr id="5" name="مجموعة 4">
              <a:extLst>
                <a:ext uri="{FF2B5EF4-FFF2-40B4-BE49-F238E27FC236}">
                  <a16:creationId xmlns:a16="http://schemas.microsoft.com/office/drawing/2014/main" id="{6CDBA671-9A6B-A65C-5E5E-FB7ECC5C87A8}"/>
                </a:ext>
              </a:extLst>
            </p:cNvPr>
            <p:cNvGrpSpPr/>
            <p:nvPr/>
          </p:nvGrpSpPr>
          <p:grpSpPr>
            <a:xfrm>
              <a:off x="2562856" y="528329"/>
              <a:ext cx="6075116" cy="5801342"/>
              <a:chOff x="1503131" y="257685"/>
              <a:chExt cx="4429817" cy="5801342"/>
            </a:xfrm>
          </p:grpSpPr>
          <p:sp>
            <p:nvSpPr>
              <p:cNvPr id="7" name="Google Shape;884;p64">
                <a:extLst>
                  <a:ext uri="{FF2B5EF4-FFF2-40B4-BE49-F238E27FC236}">
                    <a16:creationId xmlns:a16="http://schemas.microsoft.com/office/drawing/2014/main" id="{269EBDA5-DE81-FA9C-D273-BB138DB652C7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85;p64">
                <a:extLst>
                  <a:ext uri="{FF2B5EF4-FFF2-40B4-BE49-F238E27FC236}">
                    <a16:creationId xmlns:a16="http://schemas.microsoft.com/office/drawing/2014/main" id="{3F7EF41C-1AFF-1FA1-6278-60E8E1A4C21A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6;p64">
                <a:extLst>
                  <a:ext uri="{FF2B5EF4-FFF2-40B4-BE49-F238E27FC236}">
                    <a16:creationId xmlns:a16="http://schemas.microsoft.com/office/drawing/2014/main" id="{4E0B326C-AC90-3A60-C2E3-BD67EA7F1614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7;p64">
                <a:extLst>
                  <a:ext uri="{FF2B5EF4-FFF2-40B4-BE49-F238E27FC236}">
                    <a16:creationId xmlns:a16="http://schemas.microsoft.com/office/drawing/2014/main" id="{DBB0B75C-8C6D-4C7D-BBEC-6A2E365E676A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888;p64">
                <a:extLst>
                  <a:ext uri="{FF2B5EF4-FFF2-40B4-BE49-F238E27FC236}">
                    <a16:creationId xmlns:a16="http://schemas.microsoft.com/office/drawing/2014/main" id="{E21BCC3E-444A-AFAB-29D1-01A179381D38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89;p64">
                <a:extLst>
                  <a:ext uri="{FF2B5EF4-FFF2-40B4-BE49-F238E27FC236}">
                    <a16:creationId xmlns:a16="http://schemas.microsoft.com/office/drawing/2014/main" id="{424B3589-B8F9-1778-8509-C869477BA3F2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6" name="صورة 5">
              <a:extLst>
                <a:ext uri="{FF2B5EF4-FFF2-40B4-BE49-F238E27FC236}">
                  <a16:creationId xmlns:a16="http://schemas.microsoft.com/office/drawing/2014/main" id="{F1176936-0BEB-DB7B-E283-E878847D35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5" t="13071" r="4758" b="28889"/>
            <a:stretch/>
          </p:blipFill>
          <p:spPr>
            <a:xfrm>
              <a:off x="2866767" y="888044"/>
              <a:ext cx="5363077" cy="4754263"/>
            </a:xfrm>
            <a:prstGeom prst="rect">
              <a:avLst/>
            </a:prstGeom>
            <a:ln>
              <a:noFill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514961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7A988060-7F44-D669-FE1C-ED2724AEA295}"/>
              </a:ext>
            </a:extLst>
          </p:cNvPr>
          <p:cNvSpPr txBox="1"/>
          <p:nvPr/>
        </p:nvSpPr>
        <p:spPr>
          <a:xfrm>
            <a:off x="913040" y="1195977"/>
            <a:ext cx="10191750" cy="9771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Sentence adverbs modify an entire sentence, or a whole clause within a sentence.</a:t>
            </a:r>
          </a:p>
          <a:p>
            <a:pPr algn="l">
              <a:lnSpc>
                <a:spcPct val="150000"/>
              </a:lnSpc>
            </a:pPr>
            <a:r>
              <a:rPr lang="en-US" sz="2000" b="1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They indicate the attitude of the speaker. Some common sentence adverbs are:</a:t>
            </a:r>
            <a:endParaRPr lang="ar-SA" sz="2000" b="1" dirty="0">
              <a:solidFill>
                <a:srgbClr val="C00000"/>
              </a:solidFill>
              <a:latin typeface="MV Boli" panose="02000500030200090000" pitchFamily="2" charset="0"/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FB73AE3B-F962-A30F-5959-27940F90890C}"/>
              </a:ext>
            </a:extLst>
          </p:cNvPr>
          <p:cNvSpPr txBox="1"/>
          <p:nvPr/>
        </p:nvSpPr>
        <p:spPr>
          <a:xfrm>
            <a:off x="913040" y="3088642"/>
            <a:ext cx="9318172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Actually  certainly  frankly * obviously  probably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admittedly*  clearly  honestly*  officially*  undoubtedly</a:t>
            </a:r>
          </a:p>
          <a:p>
            <a:pPr algn="l">
              <a:lnSpc>
                <a:spcPct val="150000"/>
              </a:lnSpc>
            </a:pPr>
            <a:r>
              <a:rPr lang="en-US" sz="2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Apparently evidently  naturally * presumably  (un)fortunately*</a:t>
            </a:r>
            <a:endParaRPr lang="ar-SA" sz="2400" dirty="0">
              <a:latin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9606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id="{D31B6431-9ADA-420F-1ECB-DC00D5B5C0C6}"/>
              </a:ext>
            </a:extLst>
          </p:cNvPr>
          <p:cNvSpPr txBox="1">
            <a:spLocks/>
          </p:cNvSpPr>
          <p:nvPr/>
        </p:nvSpPr>
        <p:spPr>
          <a:xfrm>
            <a:off x="1846467" y="1413483"/>
            <a:ext cx="7471704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Clearly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this man is not a fighter .</a:t>
            </a:r>
            <a:endParaRPr lang="en-US" sz="12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AB2BE45D-1A3E-1612-5974-CDE883519FF7}"/>
              </a:ext>
            </a:extLst>
          </p:cNvPr>
          <p:cNvSpPr txBox="1">
            <a:spLocks/>
          </p:cNvSpPr>
          <p:nvPr/>
        </p:nvSpPr>
        <p:spPr>
          <a:xfrm>
            <a:off x="1846468" y="2051897"/>
            <a:ext cx="7471704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Sadly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the forests are now under threat .</a:t>
            </a:r>
            <a:endParaRPr lang="en-US" sz="1200" u="sng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عنوان 2">
            <a:extLst>
              <a:ext uri="{FF2B5EF4-FFF2-40B4-BE49-F238E27FC236}">
                <a16:creationId xmlns:a16="http://schemas.microsoft.com/office/drawing/2014/main" id="{87B31403-CE13-8EE3-D76E-F42AEAED2E0A}"/>
              </a:ext>
            </a:extLst>
          </p:cNvPr>
          <p:cNvSpPr txBox="1">
            <a:spLocks/>
          </p:cNvSpPr>
          <p:nvPr/>
        </p:nvSpPr>
        <p:spPr>
          <a:xfrm>
            <a:off x="1846468" y="2718677"/>
            <a:ext cx="9714162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Obviously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he is the best of the students we’ve seen so far .</a:t>
            </a:r>
            <a:endParaRPr lang="en-US" sz="12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4616BB81-7B6D-E5F6-3F9F-C393EA05ABD9}"/>
              </a:ext>
            </a:extLst>
          </p:cNvPr>
          <p:cNvSpPr txBox="1">
            <a:spLocks/>
          </p:cNvSpPr>
          <p:nvPr/>
        </p:nvSpPr>
        <p:spPr>
          <a:xfrm>
            <a:off x="1846466" y="3429000"/>
            <a:ext cx="7199563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Honestly</a:t>
            </a:r>
            <a:r>
              <a:rPr lang="en-US" sz="2400" dirty="0">
                <a:ln w="0"/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I spent that money in the mall .</a:t>
            </a:r>
            <a:endParaRPr lang="en-US" sz="12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D5F4F50-C656-2EC5-3779-832E250ACF4A}"/>
              </a:ext>
            </a:extLst>
          </p:cNvPr>
          <p:cNvSpPr txBox="1"/>
          <p:nvPr/>
        </p:nvSpPr>
        <p:spPr>
          <a:xfrm>
            <a:off x="5022416" y="5447552"/>
            <a:ext cx="9318172" cy="13042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Actually  certainly  frankly * obviously  probably</a:t>
            </a: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admittedly*  clearly  honestly*  officially*  undoubtedly</a:t>
            </a:r>
          </a:p>
          <a:p>
            <a:pPr algn="l">
              <a:lnSpc>
                <a:spcPct val="150000"/>
              </a:lnSpc>
            </a:pPr>
            <a:r>
              <a:rPr lang="en-US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Apparently evidently  naturally * presumably  (un)fortunately*</a:t>
            </a:r>
            <a:endParaRPr lang="ar-SA" dirty="0">
              <a:latin typeface="MV Boli" panose="02000500030200090000" pitchFamily="2" charset="0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17D84F21-8ECF-203B-8B2C-8F798700F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759">
            <a:off x="-18031" y="4432469"/>
            <a:ext cx="2369338" cy="236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063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E7C632C2-405D-887E-1AEA-88F08F7EC66B}"/>
              </a:ext>
            </a:extLst>
          </p:cNvPr>
          <p:cNvSpPr txBox="1"/>
          <p:nvPr/>
        </p:nvSpPr>
        <p:spPr>
          <a:xfrm>
            <a:off x="370114" y="258901"/>
            <a:ext cx="996042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Some sentence adverbs usually go at the beginning of a sentence.</a:t>
            </a:r>
          </a:p>
          <a:p>
            <a:pPr algn="l"/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Frankly</a:t>
            </a:r>
            <a:r>
              <a:rPr lang="en-US" sz="2000" b="0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I'm disappointed in the quality of this hotel.</a:t>
            </a:r>
          </a:p>
          <a:p>
            <a:pPr algn="l"/>
            <a:endParaRPr lang="en-US" sz="2000" b="0" i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endParaRPr lang="en-US" sz="2000" b="0" i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Other sentence adverbs can go after the verb </a:t>
            </a:r>
            <a:r>
              <a:rPr lang="en-US" sz="2000" b="0" i="1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</a:t>
            </a:r>
            <a:r>
              <a:rPr lang="en-US" sz="2000" b="0" i="0" u="none" strike="noStrike" baseline="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, before simple tenses of other verbs, or after the auxiliary in a compound verb</a:t>
            </a:r>
          </a:p>
          <a:p>
            <a:pPr algn="l"/>
            <a:endParaRPr lang="en-US" sz="2000" b="0" i="0" u="none" strike="noStrike" baseline="0" dirty="0">
              <a:latin typeface="MV Boli" panose="02000500030200090000" pitchFamily="2" charset="0"/>
              <a:cs typeface="MV Boli" panose="02000500030200090000" pitchFamily="2" charset="0"/>
            </a:endParaRPr>
          </a:p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You are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obviously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having a good time.</a:t>
            </a:r>
          </a:p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He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certainly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spent a lot of money on this trip.</a:t>
            </a:r>
          </a:p>
          <a:p>
            <a:pPr algn="l"/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The flight has </a:t>
            </a:r>
            <a:r>
              <a:rPr lang="en-US" sz="2000" b="1" i="0" u="none" strike="noStrike" baseline="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undoubtedly</a:t>
            </a:r>
            <a:r>
              <a:rPr lang="en-US" sz="2000" b="1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0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left by now.</a:t>
            </a:r>
            <a:endParaRPr lang="ar-SA" sz="2000" dirty="0">
              <a:latin typeface="MV Boli" panose="02000500030200090000" pitchFamily="2" charset="0"/>
            </a:endParaRPr>
          </a:p>
        </p:txBody>
      </p:sp>
      <p:sp>
        <p:nvSpPr>
          <p:cNvPr id="4" name="عنوان 2">
            <a:extLst>
              <a:ext uri="{FF2B5EF4-FFF2-40B4-BE49-F238E27FC236}">
                <a16:creationId xmlns:a16="http://schemas.microsoft.com/office/drawing/2014/main" id="{B383CBE8-A818-E4EE-776E-17A85E108033}"/>
              </a:ext>
            </a:extLst>
          </p:cNvPr>
          <p:cNvSpPr txBox="1">
            <a:spLocks/>
          </p:cNvSpPr>
          <p:nvPr/>
        </p:nvSpPr>
        <p:spPr>
          <a:xfrm>
            <a:off x="2982687" y="4119836"/>
            <a:ext cx="7733140" cy="4171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His eyes 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were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actually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filled with tears .</a:t>
            </a:r>
            <a:endParaRPr lang="en-US" sz="12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041764EE-C58E-DB4B-08E3-B3DCDBD1EDEA}"/>
              </a:ext>
            </a:extLst>
          </p:cNvPr>
          <p:cNvSpPr txBox="1">
            <a:spLocks/>
          </p:cNvSpPr>
          <p:nvPr/>
        </p:nvSpPr>
        <p:spPr>
          <a:xfrm>
            <a:off x="2982687" y="5002550"/>
            <a:ext cx="7859484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He 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probably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wanted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to say good-bye privately .</a:t>
            </a:r>
          </a:p>
        </p:txBody>
      </p:sp>
      <p:sp>
        <p:nvSpPr>
          <p:cNvPr id="6" name="عنوان 2">
            <a:extLst>
              <a:ext uri="{FF2B5EF4-FFF2-40B4-BE49-F238E27FC236}">
                <a16:creationId xmlns:a16="http://schemas.microsoft.com/office/drawing/2014/main" id="{6984B0BB-1DF7-3474-BFC2-DDF1B3AA79E3}"/>
              </a:ext>
            </a:extLst>
          </p:cNvPr>
          <p:cNvSpPr txBox="1">
            <a:spLocks/>
          </p:cNvSpPr>
          <p:nvPr/>
        </p:nvSpPr>
        <p:spPr>
          <a:xfrm>
            <a:off x="2982686" y="5885264"/>
            <a:ext cx="7922656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She 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had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certainly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 been under a lot of stress .</a:t>
            </a:r>
            <a:endParaRPr lang="en-US" sz="1200" dirty="0">
              <a:ln w="0"/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158D782-9FA1-C337-B2E9-2624EA9D3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759">
            <a:off x="-158282" y="4369456"/>
            <a:ext cx="2369338" cy="25147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7B1EC16-D5D9-1FE9-7BA0-BC0B3C81C5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96935" y="13101286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106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239F7265-3CE1-B99F-E6D3-FE2756C97EA4}"/>
              </a:ext>
            </a:extLst>
          </p:cNvPr>
          <p:cNvSpPr/>
          <p:nvPr/>
        </p:nvSpPr>
        <p:spPr>
          <a:xfrm>
            <a:off x="4698732" y="1846993"/>
            <a:ext cx="4382703" cy="3164013"/>
          </a:xfrm>
          <a:prstGeom prst="roundRect">
            <a:avLst/>
          </a:prstGeom>
          <a:solidFill>
            <a:srgbClr val="FC8B94">
              <a:alpha val="32000"/>
            </a:srgbClr>
          </a:solidFill>
          <a:ln>
            <a:noFill/>
          </a:ln>
          <a:effectLst>
            <a:outerShdw blurRad="50800" dist="3175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000" dirty="0"/>
              <a:t>``````````````````````</a:t>
            </a:r>
            <a:endParaRPr lang="ar-SA" sz="2000" dirty="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47EA850-4FDE-3DC7-2498-6A0D72691E75}"/>
              </a:ext>
            </a:extLst>
          </p:cNvPr>
          <p:cNvSpPr txBox="1"/>
          <p:nvPr/>
        </p:nvSpPr>
        <p:spPr>
          <a:xfrm>
            <a:off x="4911762" y="3075056"/>
            <a:ext cx="395664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000" b="1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Practice</a:t>
            </a:r>
            <a:r>
              <a:rPr lang="en-US" sz="4000" b="1" i="0" u="none" strike="noStrike" baseline="0" dirty="0">
                <a:solidFill>
                  <a:schemeClr val="bg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4000" b="1" i="0" u="none" strike="noStrike" baseline="0" dirty="0">
                <a:solidFill>
                  <a:sysClr val="windowText" lastClr="0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Time</a:t>
            </a:r>
            <a:endParaRPr lang="ar-SA" sz="4000" dirty="0">
              <a:solidFill>
                <a:sysClr val="windowText" lastClr="000000"/>
              </a:solidFill>
              <a:latin typeface="MV Boli" panose="02000500030200090000" pitchFamily="2" charset="0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951D9F5-5B7F-CD3A-EB5E-19155ACA6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979" y="2883860"/>
            <a:ext cx="379095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5462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A9832055-2ACE-0624-49FA-382A3B4817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79" t="21046" r="51366" b="13723"/>
          <a:stretch/>
        </p:blipFill>
        <p:spPr>
          <a:xfrm>
            <a:off x="1517283" y="417164"/>
            <a:ext cx="7685315" cy="6273149"/>
          </a:xfrm>
          <a:prstGeom prst="rect">
            <a:avLst/>
          </a:prstGeom>
        </p:spPr>
      </p:pic>
      <p:sp>
        <p:nvSpPr>
          <p:cNvPr id="4" name="عنوان 2">
            <a:extLst>
              <a:ext uri="{FF2B5EF4-FFF2-40B4-BE49-F238E27FC236}">
                <a16:creationId xmlns:a16="http://schemas.microsoft.com/office/drawing/2014/main" id="{A474DA6E-2B52-732D-9E3F-A827D804DCFB}"/>
              </a:ext>
            </a:extLst>
          </p:cNvPr>
          <p:cNvSpPr txBox="1">
            <a:spLocks/>
          </p:cNvSpPr>
          <p:nvPr/>
        </p:nvSpPr>
        <p:spPr>
          <a:xfrm>
            <a:off x="2529586" y="2993872"/>
            <a:ext cx="6306776" cy="4171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You’ve barely eaten anything !</a:t>
            </a: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90B094C2-1A5E-3E88-C3AA-796D4201D115}"/>
              </a:ext>
            </a:extLst>
          </p:cNvPr>
          <p:cNvSpPr txBox="1">
            <a:spLocks/>
          </p:cNvSpPr>
          <p:nvPr/>
        </p:nvSpPr>
        <p:spPr>
          <a:xfrm>
            <a:off x="2638512" y="4049485"/>
            <a:ext cx="6306776" cy="4171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Is the light bright enough?</a:t>
            </a:r>
          </a:p>
        </p:txBody>
      </p:sp>
      <p:sp>
        <p:nvSpPr>
          <p:cNvPr id="6" name="عنوان 2">
            <a:extLst>
              <a:ext uri="{FF2B5EF4-FFF2-40B4-BE49-F238E27FC236}">
                <a16:creationId xmlns:a16="http://schemas.microsoft.com/office/drawing/2014/main" id="{92286860-0366-A30F-58CF-1D0D292D24F2}"/>
              </a:ext>
            </a:extLst>
          </p:cNvPr>
          <p:cNvSpPr txBox="1">
            <a:spLocks/>
          </p:cNvSpPr>
          <p:nvPr/>
        </p:nvSpPr>
        <p:spPr>
          <a:xfrm>
            <a:off x="2794155" y="5105098"/>
            <a:ext cx="6306776" cy="4171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 scarcely know his name.</a:t>
            </a:r>
          </a:p>
        </p:txBody>
      </p:sp>
      <p:sp>
        <p:nvSpPr>
          <p:cNvPr id="7" name="عنوان 2">
            <a:extLst>
              <a:ext uri="{FF2B5EF4-FFF2-40B4-BE49-F238E27FC236}">
                <a16:creationId xmlns:a16="http://schemas.microsoft.com/office/drawing/2014/main" id="{FA2C1ED8-0AC4-A681-267C-35FE44EAE0AA}"/>
              </a:ext>
            </a:extLst>
          </p:cNvPr>
          <p:cNvSpPr txBox="1">
            <a:spLocks/>
          </p:cNvSpPr>
          <p:nvPr/>
        </p:nvSpPr>
        <p:spPr>
          <a:xfrm>
            <a:off x="2638512" y="6131634"/>
            <a:ext cx="6306776" cy="41716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dirty="0">
                <a:ln w="0"/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He goes to Asia very frequently.</a:t>
            </a:r>
          </a:p>
        </p:txBody>
      </p:sp>
      <p:sp>
        <p:nvSpPr>
          <p:cNvPr id="2" name="Rectangle: Rounded Corners 5">
            <a:extLst>
              <a:ext uri="{FF2B5EF4-FFF2-40B4-BE49-F238E27FC236}">
                <a16:creationId xmlns:a16="http://schemas.microsoft.com/office/drawing/2014/main" id="{E3A5A716-1883-6211-D91C-17D99B0AC064}"/>
              </a:ext>
            </a:extLst>
          </p:cNvPr>
          <p:cNvSpPr/>
          <p:nvPr/>
        </p:nvSpPr>
        <p:spPr>
          <a:xfrm>
            <a:off x="6927574" y="344054"/>
            <a:ext cx="4346713" cy="563218"/>
          </a:xfrm>
          <a:prstGeom prst="roundRect">
            <a:avLst/>
          </a:prstGeom>
          <a:solidFill>
            <a:srgbClr val="FEBC8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W.B.P.104</a:t>
            </a:r>
          </a:p>
        </p:txBody>
      </p:sp>
    </p:spTree>
    <p:extLst>
      <p:ext uri="{BB962C8B-B14F-4D97-AF65-F5344CB8AC3E}">
        <p14:creationId xmlns:p14="http://schemas.microsoft.com/office/powerpoint/2010/main" val="294799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4">
            <a:extLst>
              <a:ext uri="{FF2B5EF4-FFF2-40B4-BE49-F238E27FC236}">
                <a16:creationId xmlns:a16="http://schemas.microsoft.com/office/drawing/2014/main" id="{15B2A16C-0A4D-51DB-B634-6F7A6214BA20}"/>
              </a:ext>
            </a:extLst>
          </p:cNvPr>
          <p:cNvSpPr/>
          <p:nvPr/>
        </p:nvSpPr>
        <p:spPr>
          <a:xfrm>
            <a:off x="7024781" y="834655"/>
            <a:ext cx="3530009" cy="1594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Sentences Adverbs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  <p:cxnSp>
        <p:nvCxnSpPr>
          <p:cNvPr id="4" name="Straight Arrow Connector 6">
            <a:extLst>
              <a:ext uri="{FF2B5EF4-FFF2-40B4-BE49-F238E27FC236}">
                <a16:creationId xmlns:a16="http://schemas.microsoft.com/office/drawing/2014/main" id="{6733ED38-990D-4CE1-5F45-5D4EEE909D57}"/>
              </a:ext>
            </a:extLst>
          </p:cNvPr>
          <p:cNvCxnSpPr>
            <a:cxnSpLocks/>
            <a:stCxn id="2" idx="3"/>
          </p:cNvCxnSpPr>
          <p:nvPr/>
        </p:nvCxnSpPr>
        <p:spPr>
          <a:xfrm flipH="1">
            <a:off x="866427" y="2343510"/>
            <a:ext cx="516958" cy="120999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3">
            <a:extLst>
              <a:ext uri="{FF2B5EF4-FFF2-40B4-BE49-F238E27FC236}">
                <a16:creationId xmlns:a16="http://schemas.microsoft.com/office/drawing/2014/main" id="{3A2C5A2E-9E52-6D7C-C63C-1436607DC3BE}"/>
              </a:ext>
            </a:extLst>
          </p:cNvPr>
          <p:cNvSpPr/>
          <p:nvPr/>
        </p:nvSpPr>
        <p:spPr>
          <a:xfrm>
            <a:off x="866427" y="982191"/>
            <a:ext cx="3530009" cy="159488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Adverbs of Degree</a:t>
            </a:r>
            <a:endParaRPr lang="ar-SA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  <p:cxnSp>
        <p:nvCxnSpPr>
          <p:cNvPr id="5" name="Straight Arrow Connector 8">
            <a:extLst>
              <a:ext uri="{FF2B5EF4-FFF2-40B4-BE49-F238E27FC236}">
                <a16:creationId xmlns:a16="http://schemas.microsoft.com/office/drawing/2014/main" id="{040340F9-B5BF-1D1D-1CD4-5CD78CC06ED0}"/>
              </a:ext>
            </a:extLst>
          </p:cNvPr>
          <p:cNvCxnSpPr/>
          <p:nvPr/>
        </p:nvCxnSpPr>
        <p:spPr>
          <a:xfrm>
            <a:off x="2623457" y="2590695"/>
            <a:ext cx="15948" cy="9888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9">
            <a:extLst>
              <a:ext uri="{FF2B5EF4-FFF2-40B4-BE49-F238E27FC236}">
                <a16:creationId xmlns:a16="http://schemas.microsoft.com/office/drawing/2014/main" id="{117FB048-8A7E-7D90-B635-CCAB81859F06}"/>
              </a:ext>
            </a:extLst>
          </p:cNvPr>
          <p:cNvCxnSpPr>
            <a:cxnSpLocks/>
            <a:stCxn id="2" idx="5"/>
          </p:cNvCxnSpPr>
          <p:nvPr/>
        </p:nvCxnSpPr>
        <p:spPr>
          <a:xfrm>
            <a:off x="3879478" y="2343510"/>
            <a:ext cx="533872" cy="1222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0">
            <a:extLst>
              <a:ext uri="{FF2B5EF4-FFF2-40B4-BE49-F238E27FC236}">
                <a16:creationId xmlns:a16="http://schemas.microsoft.com/office/drawing/2014/main" id="{2A221DF9-6C30-810E-475A-F44A7231C427}"/>
              </a:ext>
            </a:extLst>
          </p:cNvPr>
          <p:cNvCxnSpPr>
            <a:cxnSpLocks/>
          </p:cNvCxnSpPr>
          <p:nvPr/>
        </p:nvCxnSpPr>
        <p:spPr>
          <a:xfrm flipH="1">
            <a:off x="7015840" y="2440604"/>
            <a:ext cx="500044" cy="10445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1">
            <a:extLst>
              <a:ext uri="{FF2B5EF4-FFF2-40B4-BE49-F238E27FC236}">
                <a16:creationId xmlns:a16="http://schemas.microsoft.com/office/drawing/2014/main" id="{4838B78A-6115-F13A-0380-71C2E7107D9E}"/>
              </a:ext>
            </a:extLst>
          </p:cNvPr>
          <p:cNvCxnSpPr>
            <a:cxnSpLocks/>
          </p:cNvCxnSpPr>
          <p:nvPr/>
        </p:nvCxnSpPr>
        <p:spPr>
          <a:xfrm>
            <a:off x="10164174" y="2457796"/>
            <a:ext cx="514589" cy="122239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14">
            <a:extLst>
              <a:ext uri="{FF2B5EF4-FFF2-40B4-BE49-F238E27FC236}">
                <a16:creationId xmlns:a16="http://schemas.microsoft.com/office/drawing/2014/main" id="{C59AED07-4B15-9357-D452-6E6B3DEB93C6}"/>
              </a:ext>
            </a:extLst>
          </p:cNvPr>
          <p:cNvSpPr/>
          <p:nvPr/>
        </p:nvSpPr>
        <p:spPr>
          <a:xfrm>
            <a:off x="1859702" y="3672224"/>
            <a:ext cx="1776526" cy="147792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2400" dirty="0">
                <a:ln w="0"/>
                <a:solidFill>
                  <a:srgbClr val="F84D1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Before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the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/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Adv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61BDD456-5232-7B0A-82BD-74F747F70AB8}"/>
              </a:ext>
            </a:extLst>
          </p:cNvPr>
          <p:cNvSpPr/>
          <p:nvPr/>
        </p:nvSpPr>
        <p:spPr>
          <a:xfrm>
            <a:off x="180557" y="3672225"/>
            <a:ext cx="1512677" cy="147792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Before the Verb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4DA3EF6A-7660-3A83-BA65-B12D41D6A092}"/>
              </a:ext>
            </a:extLst>
          </p:cNvPr>
          <p:cNvSpPr/>
          <p:nvPr/>
        </p:nvSpPr>
        <p:spPr>
          <a:xfrm>
            <a:off x="3786408" y="3672224"/>
            <a:ext cx="1625569" cy="145666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2400" dirty="0">
                <a:ln w="0"/>
                <a:solidFill>
                  <a:schemeClr val="accent5">
                    <a:lumMod val="7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Enough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ln w="0"/>
                <a:solidFill>
                  <a:srgbClr val="F84D1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After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the 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Adj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/</a:t>
            </a:r>
            <a:r>
              <a:rPr lang="en-US" sz="2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Adv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  <p:cxnSp>
        <p:nvCxnSpPr>
          <p:cNvPr id="12" name="Straight Arrow Connector 24">
            <a:extLst>
              <a:ext uri="{FF2B5EF4-FFF2-40B4-BE49-F238E27FC236}">
                <a16:creationId xmlns:a16="http://schemas.microsoft.com/office/drawing/2014/main" id="{F5FBC2AC-910C-FA1B-C723-18A29A11F277}"/>
              </a:ext>
            </a:extLst>
          </p:cNvPr>
          <p:cNvCxnSpPr>
            <a:cxnSpLocks/>
          </p:cNvCxnSpPr>
          <p:nvPr/>
        </p:nvCxnSpPr>
        <p:spPr>
          <a:xfrm>
            <a:off x="8789785" y="2513932"/>
            <a:ext cx="29095" cy="950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9">
            <a:extLst>
              <a:ext uri="{FF2B5EF4-FFF2-40B4-BE49-F238E27FC236}">
                <a16:creationId xmlns:a16="http://schemas.microsoft.com/office/drawing/2014/main" id="{3F797017-F705-508A-071B-DFFCB62F2718}"/>
              </a:ext>
            </a:extLst>
          </p:cNvPr>
          <p:cNvSpPr/>
          <p:nvPr/>
        </p:nvSpPr>
        <p:spPr>
          <a:xfrm>
            <a:off x="6030220" y="3667795"/>
            <a:ext cx="1831007" cy="1456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Beginning</a:t>
            </a:r>
            <a:endParaRPr lang="ar-SA" sz="24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  <p:sp>
        <p:nvSpPr>
          <p:cNvPr id="14" name="Rectangle 30">
            <a:extLst>
              <a:ext uri="{FF2B5EF4-FFF2-40B4-BE49-F238E27FC236}">
                <a16:creationId xmlns:a16="http://schemas.microsoft.com/office/drawing/2014/main" id="{C3FE7FD9-D191-F978-E28E-71065BA6C47B}"/>
              </a:ext>
            </a:extLst>
          </p:cNvPr>
          <p:cNvSpPr/>
          <p:nvPr/>
        </p:nvSpPr>
        <p:spPr>
          <a:xfrm>
            <a:off x="7979511" y="3682856"/>
            <a:ext cx="1625569" cy="1456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ln w="0"/>
                <a:solidFill>
                  <a:srgbClr val="F84D1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After 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the Helping verb</a:t>
            </a:r>
            <a:endParaRPr lang="ar-SA" sz="2400" dirty="0">
              <a:ln w="0"/>
              <a:solidFill>
                <a:srgbClr val="F84D1E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  <p:sp>
        <p:nvSpPr>
          <p:cNvPr id="15" name="Rectangle 31">
            <a:extLst>
              <a:ext uri="{FF2B5EF4-FFF2-40B4-BE49-F238E27FC236}">
                <a16:creationId xmlns:a16="http://schemas.microsoft.com/office/drawing/2014/main" id="{E387AEB7-2B00-BD54-7A9A-2FAE6023C2CC}"/>
              </a:ext>
            </a:extLst>
          </p:cNvPr>
          <p:cNvSpPr/>
          <p:nvPr/>
        </p:nvSpPr>
        <p:spPr>
          <a:xfrm>
            <a:off x="9997707" y="3716075"/>
            <a:ext cx="1756970" cy="14566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</a:t>
            </a:r>
            <a:r>
              <a:rPr lang="en-US" sz="2400" dirty="0">
                <a:ln w="0"/>
                <a:solidFill>
                  <a:srgbClr val="F84D1E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Before</a:t>
            </a:r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 the Verb</a:t>
            </a:r>
            <a:endParaRPr lang="ar-SA" sz="2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V Boli" panose="02000500030200090000" pitchFamily="2" charset="0"/>
            </a:endParaRPr>
          </a:p>
        </p:txBody>
      </p:sp>
      <p:cxnSp>
        <p:nvCxnSpPr>
          <p:cNvPr id="16" name="Straight Arrow Connector 36">
            <a:extLst>
              <a:ext uri="{FF2B5EF4-FFF2-40B4-BE49-F238E27FC236}">
                <a16:creationId xmlns:a16="http://schemas.microsoft.com/office/drawing/2014/main" id="{3EEDF40C-BC7C-BF44-4603-784530A64187}"/>
              </a:ext>
            </a:extLst>
          </p:cNvPr>
          <p:cNvCxnSpPr>
            <a:cxnSpLocks/>
          </p:cNvCxnSpPr>
          <p:nvPr/>
        </p:nvCxnSpPr>
        <p:spPr>
          <a:xfrm>
            <a:off x="8697433" y="5124457"/>
            <a:ext cx="0" cy="45637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2">
            <a:extLst>
              <a:ext uri="{FF2B5EF4-FFF2-40B4-BE49-F238E27FC236}">
                <a16:creationId xmlns:a16="http://schemas.microsoft.com/office/drawing/2014/main" id="{E3034F58-FDB2-A566-0C39-F2D4FA1C37B4}"/>
              </a:ext>
            </a:extLst>
          </p:cNvPr>
          <p:cNvSpPr/>
          <p:nvPr/>
        </p:nvSpPr>
        <p:spPr>
          <a:xfrm>
            <a:off x="6944723" y="5580836"/>
            <a:ext cx="3719217" cy="12546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457200"/>
            <a:r>
              <a:rPr lang="en-US" sz="2400" dirty="0"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</a:t>
            </a:r>
            <a:r>
              <a:rPr lang="en-US" sz="2400" dirty="0">
                <a:solidFill>
                  <a:prstClr val="black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( </a:t>
            </a:r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am 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is  </a:t>
            </a:r>
            <a:r>
              <a:rPr lang="en-US" sz="240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–</a:t>
            </a:r>
            <a:r>
              <a:rPr lang="en-US" sz="2400" dirty="0">
                <a:solidFill>
                  <a:srgbClr val="00B05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are )</a:t>
            </a:r>
          </a:p>
          <a:p>
            <a:pPr algn="ctr" defTabSz="457200"/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Has </a:t>
            </a:r>
            <a:r>
              <a:rPr lang="en-US" sz="2400" dirty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Have </a:t>
            </a:r>
            <a:r>
              <a:rPr lang="en-US" sz="2400" dirty="0">
                <a:ln w="0"/>
                <a:solidFill>
                  <a:srgbClr val="99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V Boli" panose="02000500030200090000" pitchFamily="2" charset="0"/>
                <a:cs typeface="MV Boli" panose="02000500030200090000" pitchFamily="2" charset="0"/>
              </a:rPr>
              <a:t>/</a:t>
            </a:r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Had</a:t>
            </a:r>
            <a:endParaRPr lang="ar-SA" sz="2400" dirty="0">
              <a:solidFill>
                <a:srgbClr val="002060"/>
              </a:solidFill>
              <a:latin typeface="MV Boli" panose="02000500030200090000" pitchFamily="2" charset="0"/>
            </a:endParaRPr>
          </a:p>
        </p:txBody>
      </p: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FBDEB3C3-4117-2FAF-A0A4-1195443B0C26}"/>
              </a:ext>
            </a:extLst>
          </p:cNvPr>
          <p:cNvGrpSpPr/>
          <p:nvPr/>
        </p:nvGrpSpPr>
        <p:grpSpPr>
          <a:xfrm>
            <a:off x="0" y="-198653"/>
            <a:ext cx="6301668" cy="1000370"/>
            <a:chOff x="114780" y="306888"/>
            <a:chExt cx="4706548" cy="1000370"/>
          </a:xfrm>
        </p:grpSpPr>
        <p:sp>
          <p:nvSpPr>
            <p:cNvPr id="22" name="مستطيل: زوايا مستديرة 21">
              <a:extLst>
                <a:ext uri="{FF2B5EF4-FFF2-40B4-BE49-F238E27FC236}">
                  <a16:creationId xmlns:a16="http://schemas.microsoft.com/office/drawing/2014/main" id="{DAF336D5-B741-98D1-58AE-3A8FF8CB363D}"/>
                </a:ext>
              </a:extLst>
            </p:cNvPr>
            <p:cNvSpPr/>
            <p:nvPr/>
          </p:nvSpPr>
          <p:spPr>
            <a:xfrm>
              <a:off x="483570" y="496233"/>
              <a:ext cx="4337758" cy="621679"/>
            </a:xfrm>
            <a:prstGeom prst="roundRect">
              <a:avLst>
                <a:gd name="adj" fmla="val 46381"/>
              </a:avLst>
            </a:prstGeom>
            <a:solidFill>
              <a:srgbClr val="EAF2D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Summarize the Grammar</a:t>
              </a:r>
              <a:endParaRPr lang="ar-SA" sz="1200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23" name="Picture 12" descr="Earth illustration, Geographic Information System GIS Day Geographic data  and information Geography Map, Earth In, globe, world png | PNGEgg">
              <a:extLst>
                <a:ext uri="{FF2B5EF4-FFF2-40B4-BE49-F238E27FC236}">
                  <a16:creationId xmlns:a16="http://schemas.microsoft.com/office/drawing/2014/main" id="{F144947E-2215-9DF8-69E2-C3E5D1C3B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093" b="96564" l="4000" r="99000">
                          <a14:foregroundMark x1="90889" y1="31959" x2="90889" y2="31959"/>
                          <a14:foregroundMark x1="95667" y1="28408" x2="95667" y2="28408"/>
                          <a14:foregroundMark x1="32000" y1="4124" x2="41444" y2="28408"/>
                          <a14:foregroundMark x1="13111" y1="91523" x2="24222" y2="76289"/>
                          <a14:foregroundMark x1="24222" y1="76289" x2="25667" y2="75258"/>
                          <a14:foregroundMark x1="4000" y1="36884" x2="4000" y2="36884"/>
                          <a14:foregroundMark x1="53000" y1="5269" x2="53000" y2="5269"/>
                          <a14:foregroundMark x1="15444" y1="24628" x2="15444" y2="24628"/>
                          <a14:foregroundMark x1="95889" y1="34593" x2="95889" y2="34593"/>
                          <a14:foregroundMark x1="99222" y1="28866" x2="99222" y2="28866"/>
                          <a14:foregroundMark x1="14000" y1="92554" x2="14000" y2="92554"/>
                          <a14:foregroundMark x1="47333" y1="96678" x2="47333" y2="96678"/>
                          <a14:foregroundMark x1="82222" y1="75143" x2="79889" y2="79152"/>
                          <a14:foregroundMark x1="43222" y1="95876" x2="51667" y2="94616"/>
                          <a14:foregroundMark x1="34111" y1="92211" x2="36889" y2="92211"/>
                          <a14:foregroundMark x1="55333" y1="88660" x2="61333" y2="85796"/>
                          <a14:foregroundMark x1="70556" y1="82474" x2="72333" y2="84536"/>
                          <a14:foregroundMark x1="78222" y1="63918" x2="79889" y2="65636"/>
                          <a14:foregroundMark x1="82667" y1="62085" x2="79333" y2="65636"/>
                          <a14:foregroundMark x1="39778" y1="3093" x2="42333" y2="7216"/>
                          <a14:foregroundMark x1="78111" y1="23597" x2="78111" y2="23597"/>
                          <a14:foregroundMark x1="72111" y1="15006" x2="72111" y2="15006"/>
                          <a14:foregroundMark x1="54222" y1="4696" x2="52333" y2="5269"/>
                          <a14:foregroundMark x1="54333" y1="5384" x2="55111" y2="6186"/>
                          <a14:foregroundMark x1="58889" y1="6873" x2="59333" y2="6644"/>
                          <a14:foregroundMark x1="9000" y1="30355" x2="11111" y2="26002"/>
                          <a14:foregroundMark x1="4444" y1="44215" x2="5444" y2="40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0" y="306888"/>
              <a:ext cx="1031400" cy="100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418645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ve a nice day 26,159 รายการ ภาพ ภาพสต็อกและเวกเตอร์ | Shutterstock">
            <a:extLst>
              <a:ext uri="{FF2B5EF4-FFF2-40B4-BE49-F238E27FC236}">
                <a16:creationId xmlns:a16="http://schemas.microsoft.com/office/drawing/2014/main" id="{319D101C-CCF5-370C-84F4-FD51978F53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1"/>
          <a:stretch/>
        </p:blipFill>
        <p:spPr bwMode="auto">
          <a:xfrm>
            <a:off x="2959100" y="-29256"/>
            <a:ext cx="6956838" cy="68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77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مربع نص 36">
            <a:extLst>
              <a:ext uri="{FF2B5EF4-FFF2-40B4-BE49-F238E27FC236}">
                <a16:creationId xmlns:a16="http://schemas.microsoft.com/office/drawing/2014/main" id="{9DE27D69-A7CE-4572-6010-6E8AC031F5D8}"/>
              </a:ext>
            </a:extLst>
          </p:cNvPr>
          <p:cNvSpPr txBox="1"/>
          <p:nvPr/>
        </p:nvSpPr>
        <p:spPr>
          <a:xfrm>
            <a:off x="6096000" y="14261487"/>
            <a:ext cx="6403380" cy="169277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6000" b="1" dirty="0">
                <a:gradFill flip="none" rotWithShape="1">
                  <a:gsLst>
                    <a:gs pos="0">
                      <a:srgbClr val="FF0000">
                        <a:shade val="30000"/>
                        <a:satMod val="115000"/>
                      </a:srgbClr>
                    </a:gs>
                    <a:gs pos="50000">
                      <a:srgbClr val="FF0000">
                        <a:shade val="67500"/>
                        <a:satMod val="115000"/>
                      </a:srgbClr>
                    </a:gs>
                    <a:gs pos="100000">
                      <a:srgbClr val="FF0000">
                        <a:shade val="100000"/>
                        <a:satMod val="115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atin typeface="Dancing Script" panose="03080600040507000D00" pitchFamily="66" charset="0"/>
              </a:rPr>
              <a:t>Good Morning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481FD300-192E-A0DE-4755-6FDDF464C339}"/>
              </a:ext>
            </a:extLst>
          </p:cNvPr>
          <p:cNvSpPr txBox="1"/>
          <p:nvPr/>
        </p:nvSpPr>
        <p:spPr>
          <a:xfrm>
            <a:off x="5788620" y="22588697"/>
            <a:ext cx="640338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70C0"/>
                </a:solidFill>
                <a:latin typeface="ae_AlMohanad" panose="02060603050605020204" pitchFamily="18" charset="-78"/>
                <a:cs typeface="ae_AlMohanad" panose="02060603050605020204" pitchFamily="18" charset="-78"/>
              </a:rPr>
              <a:t>Mega Goal 2.1</a:t>
            </a:r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1DED1766-9B99-B32D-D328-76785DC5B0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48" y="15741411"/>
            <a:ext cx="4670759" cy="46707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ECDD3AE7-B257-E8B3-D2F3-2119396955DA}"/>
              </a:ext>
            </a:extLst>
          </p:cNvPr>
          <p:cNvSpPr txBox="1"/>
          <p:nvPr/>
        </p:nvSpPr>
        <p:spPr>
          <a:xfrm>
            <a:off x="2991806" y="638049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5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C243B09-1527-95A9-C65D-24DED289B141}"/>
              </a:ext>
            </a:extLst>
          </p:cNvPr>
          <p:cNvSpPr txBox="1"/>
          <p:nvPr/>
        </p:nvSpPr>
        <p:spPr>
          <a:xfrm>
            <a:off x="2645441" y="3563923"/>
            <a:ext cx="64033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MV Boli" panose="02000500030200090000" pitchFamily="2" charset="0"/>
              <a:cs typeface="+mj-cs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Grammar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9B1A933-17FE-B14F-8EEB-D5455BC5380C}"/>
              </a:ext>
            </a:extLst>
          </p:cNvPr>
          <p:cNvSpPr txBox="1"/>
          <p:nvPr/>
        </p:nvSpPr>
        <p:spPr>
          <a:xfrm>
            <a:off x="2745348" y="2072808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 and Away</a:t>
            </a:r>
          </a:p>
        </p:txBody>
      </p:sp>
      <p:pic>
        <p:nvPicPr>
          <p:cNvPr id="8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A7584E3F-C525-F8C3-EC78-B7A7BF6A0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9951" y="4441086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3A1E7C4A-5EC1-E708-1587-846A943A97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CB83B6D7-69B3-CF2B-44B6-18FC415ED6E8}"/>
              </a:ext>
            </a:extLst>
          </p:cNvPr>
          <p:cNvGrpSpPr/>
          <p:nvPr/>
        </p:nvGrpSpPr>
        <p:grpSpPr>
          <a:xfrm>
            <a:off x="4397905" y="18767307"/>
            <a:ext cx="6075116" cy="5801342"/>
            <a:chOff x="2963688" y="528329"/>
            <a:chExt cx="6075116" cy="580134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79AEFC50-375B-D5DB-3417-E4DFF1A50D53}"/>
                </a:ext>
              </a:extLst>
            </p:cNvPr>
            <p:cNvGrpSpPr/>
            <p:nvPr/>
          </p:nvGrpSpPr>
          <p:grpSpPr>
            <a:xfrm>
              <a:off x="2963688" y="528329"/>
              <a:ext cx="6075116" cy="5801342"/>
              <a:chOff x="1503131" y="257685"/>
              <a:chExt cx="4429817" cy="5801342"/>
            </a:xfrm>
          </p:grpSpPr>
          <p:sp>
            <p:nvSpPr>
              <p:cNvPr id="12" name="Google Shape;884;p64">
                <a:extLst>
                  <a:ext uri="{FF2B5EF4-FFF2-40B4-BE49-F238E27FC236}">
                    <a16:creationId xmlns:a16="http://schemas.microsoft.com/office/drawing/2014/main" id="{6F20A864-37CD-E37C-B34A-1DD36DD96577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85;p64">
                <a:extLst>
                  <a:ext uri="{FF2B5EF4-FFF2-40B4-BE49-F238E27FC236}">
                    <a16:creationId xmlns:a16="http://schemas.microsoft.com/office/drawing/2014/main" id="{7C1E3734-36ED-6834-AE03-94A0B948F1D9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86;p64">
                <a:extLst>
                  <a:ext uri="{FF2B5EF4-FFF2-40B4-BE49-F238E27FC236}">
                    <a16:creationId xmlns:a16="http://schemas.microsoft.com/office/drawing/2014/main" id="{0564EA32-8596-514A-436E-978A28D771A7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87;p64">
                <a:extLst>
                  <a:ext uri="{FF2B5EF4-FFF2-40B4-BE49-F238E27FC236}">
                    <a16:creationId xmlns:a16="http://schemas.microsoft.com/office/drawing/2014/main" id="{56DA411B-BAF6-2EE1-68CB-88A26C4ECD01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888;p64">
                <a:extLst>
                  <a:ext uri="{FF2B5EF4-FFF2-40B4-BE49-F238E27FC236}">
                    <a16:creationId xmlns:a16="http://schemas.microsoft.com/office/drawing/2014/main" id="{FC9A65F0-C6AD-702D-BA73-ED031978678A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889;p64">
                <a:extLst>
                  <a:ext uri="{FF2B5EF4-FFF2-40B4-BE49-F238E27FC236}">
                    <a16:creationId xmlns:a16="http://schemas.microsoft.com/office/drawing/2014/main" id="{A0A300EA-C401-DD4B-AD20-07B2FB708389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مستطيل 6">
              <a:extLst>
                <a:ext uri="{FF2B5EF4-FFF2-40B4-BE49-F238E27FC236}">
                  <a16:creationId xmlns:a16="http://schemas.microsoft.com/office/drawing/2014/main" id="{D0F8FAC2-8748-5EFE-D6E5-4E26635424D3}"/>
                </a:ext>
              </a:extLst>
            </p:cNvPr>
            <p:cNvSpPr/>
            <p:nvPr/>
          </p:nvSpPr>
          <p:spPr>
            <a:xfrm>
              <a:off x="3565236" y="1089891"/>
              <a:ext cx="4719782" cy="439650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2D436C63-C82F-ED57-464E-4E7609645582}"/>
                </a:ext>
              </a:extLst>
            </p:cNvPr>
            <p:cNvSpPr txBox="1"/>
            <p:nvPr/>
          </p:nvSpPr>
          <p:spPr>
            <a:xfrm>
              <a:off x="3937318" y="2105905"/>
              <a:ext cx="47197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Adverbs of Degree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A4727E6C-1FD5-3D45-7BAA-C74E787FD5B3}"/>
                </a:ext>
              </a:extLst>
            </p:cNvPr>
            <p:cNvSpPr txBox="1"/>
            <p:nvPr/>
          </p:nvSpPr>
          <p:spPr>
            <a:xfrm>
              <a:off x="3924106" y="4100844"/>
              <a:ext cx="42408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Sentence Adverbs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901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D071368-7358-9B08-FDCD-1860E3E502A5}"/>
              </a:ext>
            </a:extLst>
          </p:cNvPr>
          <p:cNvGrpSpPr/>
          <p:nvPr/>
        </p:nvGrpSpPr>
        <p:grpSpPr>
          <a:xfrm>
            <a:off x="2963688" y="528329"/>
            <a:ext cx="6075116" cy="5801342"/>
            <a:chOff x="2963688" y="528329"/>
            <a:chExt cx="6075116" cy="580134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2B92A940-AC32-74EF-5688-FFE1870AAA1F}"/>
                </a:ext>
              </a:extLst>
            </p:cNvPr>
            <p:cNvGrpSpPr/>
            <p:nvPr/>
          </p:nvGrpSpPr>
          <p:grpSpPr>
            <a:xfrm>
              <a:off x="2963688" y="528329"/>
              <a:ext cx="6075116" cy="5801342"/>
              <a:chOff x="1503131" y="257685"/>
              <a:chExt cx="4429817" cy="5801342"/>
            </a:xfrm>
          </p:grpSpPr>
          <p:sp>
            <p:nvSpPr>
              <p:cNvPr id="5" name="Google Shape;884;p64">
                <a:extLst>
                  <a:ext uri="{FF2B5EF4-FFF2-40B4-BE49-F238E27FC236}">
                    <a16:creationId xmlns:a16="http://schemas.microsoft.com/office/drawing/2014/main" id="{8308CD10-C873-81D9-CC9A-807A025BCA4D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885;p64">
                <a:extLst>
                  <a:ext uri="{FF2B5EF4-FFF2-40B4-BE49-F238E27FC236}">
                    <a16:creationId xmlns:a16="http://schemas.microsoft.com/office/drawing/2014/main" id="{19CD9280-1779-EC04-3FBD-BC677F6E8BA1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886;p64">
                <a:extLst>
                  <a:ext uri="{FF2B5EF4-FFF2-40B4-BE49-F238E27FC236}">
                    <a16:creationId xmlns:a16="http://schemas.microsoft.com/office/drawing/2014/main" id="{197181BF-CC11-1DFC-1F4B-BBBB158D93E8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87;p64">
                <a:extLst>
                  <a:ext uri="{FF2B5EF4-FFF2-40B4-BE49-F238E27FC236}">
                    <a16:creationId xmlns:a16="http://schemas.microsoft.com/office/drawing/2014/main" id="{B912D464-8364-BE9B-847E-C23CBF62A10E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8;p64">
                <a:extLst>
                  <a:ext uri="{FF2B5EF4-FFF2-40B4-BE49-F238E27FC236}">
                    <a16:creationId xmlns:a16="http://schemas.microsoft.com/office/drawing/2014/main" id="{8DDEB31B-94BB-7620-E8E2-E7C91E9181D2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9;p64">
                <a:extLst>
                  <a:ext uri="{FF2B5EF4-FFF2-40B4-BE49-F238E27FC236}">
                    <a16:creationId xmlns:a16="http://schemas.microsoft.com/office/drawing/2014/main" id="{87A0AF93-DBCD-FE6F-4313-C0EA22E1F9AC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C31A766F-5D79-6AB9-516C-E559D77D9EFD}"/>
                </a:ext>
              </a:extLst>
            </p:cNvPr>
            <p:cNvSpPr/>
            <p:nvPr/>
          </p:nvSpPr>
          <p:spPr>
            <a:xfrm>
              <a:off x="3565236" y="1089891"/>
              <a:ext cx="4719782" cy="439650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96AA66AF-33E9-D9AC-0117-C87AC979183C}"/>
                </a:ext>
              </a:extLst>
            </p:cNvPr>
            <p:cNvSpPr txBox="1"/>
            <p:nvPr/>
          </p:nvSpPr>
          <p:spPr>
            <a:xfrm>
              <a:off x="3937318" y="2105905"/>
              <a:ext cx="47197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Adverbs of Degree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D1CF4EB2-5692-D11A-FCA4-1B94E143A117}"/>
                </a:ext>
              </a:extLst>
            </p:cNvPr>
            <p:cNvSpPr txBox="1"/>
            <p:nvPr/>
          </p:nvSpPr>
          <p:spPr>
            <a:xfrm>
              <a:off x="3924106" y="4100844"/>
              <a:ext cx="42408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Sentence Adverbs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6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285C977F-44B3-34CC-6C7B-D2B8563C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12" y="4908560"/>
            <a:ext cx="2796986" cy="17951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6FB4310F-87EF-D17D-372F-13E4D3DEF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B843E4DE-FF86-F063-2862-0CF82A7435D3}"/>
              </a:ext>
            </a:extLst>
          </p:cNvPr>
          <p:cNvSpPr txBox="1"/>
          <p:nvPr/>
        </p:nvSpPr>
        <p:spPr>
          <a:xfrm>
            <a:off x="2427441" y="19468527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Unit -</a:t>
            </a:r>
            <a:r>
              <a:rPr lang="en-US" sz="5400" b="0" i="0" u="none" strike="noStrike" baseline="0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3</a:t>
            </a:r>
            <a:r>
              <a:rPr lang="en-US" sz="5400" b="0" i="0" u="none" strike="noStrike" baseline="0" dirty="0"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DA025D10-10CD-14E8-5B84-0F0A33F58386}"/>
              </a:ext>
            </a:extLst>
          </p:cNvPr>
          <p:cNvSpPr txBox="1"/>
          <p:nvPr/>
        </p:nvSpPr>
        <p:spPr>
          <a:xfrm>
            <a:off x="2175823" y="21573572"/>
            <a:ext cx="6403380" cy="166199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ar-SA" sz="4800" b="1" dirty="0">
              <a:solidFill>
                <a:srgbClr val="FF0000"/>
              </a:solidFill>
              <a:latin typeface="ae_AlMohanad" panose="02060603050605020204" pitchFamily="18" charset="-78"/>
              <a:cs typeface="ae_AlMohanad" panose="02060603050605020204" pitchFamily="18" charset="-78"/>
            </a:endParaRPr>
          </a:p>
          <a:p>
            <a:pPr algn="ctr"/>
            <a:r>
              <a:rPr lang="en-US" sz="5400" b="0" i="0" u="none" strike="noStrike" baseline="0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Far and Away</a:t>
            </a:r>
          </a:p>
        </p:txBody>
      </p:sp>
      <p:pic>
        <p:nvPicPr>
          <p:cNvPr id="20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B3AD6DB0-4C84-62F0-88F2-4A9B75C8A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812" y="23471865"/>
            <a:ext cx="3525347" cy="22626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مربع نص 20">
            <a:extLst>
              <a:ext uri="{FF2B5EF4-FFF2-40B4-BE49-F238E27FC236}">
                <a16:creationId xmlns:a16="http://schemas.microsoft.com/office/drawing/2014/main" id="{E26017EC-B7A8-453F-439C-8DC6A9350943}"/>
              </a:ext>
            </a:extLst>
          </p:cNvPr>
          <p:cNvSpPr txBox="1"/>
          <p:nvPr/>
        </p:nvSpPr>
        <p:spPr>
          <a:xfrm>
            <a:off x="2983731" y="23317999"/>
            <a:ext cx="640338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en-US" sz="5400" b="1" dirty="0">
              <a:solidFill>
                <a:srgbClr val="0070C0"/>
              </a:solidFill>
              <a:latin typeface="MV Boli" panose="02000500030200090000" pitchFamily="2" charset="0"/>
              <a:cs typeface="+mj-cs"/>
            </a:endParaRPr>
          </a:p>
          <a:p>
            <a:pPr algn="ctr"/>
            <a:r>
              <a:rPr lang="en-US" sz="5400" dirty="0">
                <a:solidFill>
                  <a:srgbClr val="0070C0"/>
                </a:solidFill>
                <a:latin typeface="MV Boli" panose="02000500030200090000" pitchFamily="2" charset="0"/>
                <a:cs typeface="+mj-cs"/>
              </a:rPr>
              <a:t>Grammar</a:t>
            </a:r>
          </a:p>
        </p:txBody>
      </p:sp>
    </p:spTree>
    <p:extLst>
      <p:ext uri="{BB962C8B-B14F-4D97-AF65-F5344CB8AC3E}">
        <p14:creationId xmlns:p14="http://schemas.microsoft.com/office/powerpoint/2010/main" val="20098284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25409315-24F3-6F77-11F2-110376C8DFF0}"/>
              </a:ext>
            </a:extLst>
          </p:cNvPr>
          <p:cNvCxnSpPr>
            <a:cxnSpLocks/>
          </p:cNvCxnSpPr>
          <p:nvPr/>
        </p:nvCxnSpPr>
        <p:spPr>
          <a:xfrm flipV="1">
            <a:off x="571767" y="2223946"/>
            <a:ext cx="11225314" cy="35497"/>
          </a:xfrm>
          <a:prstGeom prst="line">
            <a:avLst/>
          </a:prstGeom>
          <a:ln w="38100">
            <a:solidFill>
              <a:srgbClr val="C89F9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5" name="Google Shape;185;p38"/>
          <p:cNvSpPr txBox="1">
            <a:spLocks noGrp="1"/>
          </p:cNvSpPr>
          <p:nvPr>
            <p:ph type="subTitle" idx="1"/>
          </p:nvPr>
        </p:nvSpPr>
        <p:spPr>
          <a:xfrm>
            <a:off x="2942755" y="2330728"/>
            <a:ext cx="2269325" cy="1744242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latin typeface="MV Boli" panose="02000500030200090000" pitchFamily="2" charset="0"/>
                <a:cs typeface="MV Boli" panose="02000500030200090000" pitchFamily="2" charset="0"/>
              </a:rPr>
              <a:t>Rewrite sentences using adverbs of degree</a:t>
            </a:r>
          </a:p>
        </p:txBody>
      </p:sp>
      <p:sp>
        <p:nvSpPr>
          <p:cNvPr id="186" name="Google Shape;186;p38"/>
          <p:cNvSpPr txBox="1">
            <a:spLocks noGrp="1"/>
          </p:cNvSpPr>
          <p:nvPr>
            <p:ph type="subTitle" idx="2"/>
          </p:nvPr>
        </p:nvSpPr>
        <p:spPr>
          <a:xfrm>
            <a:off x="194652" y="2404661"/>
            <a:ext cx="2125600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Classify the adverbs according to their degree</a:t>
            </a:r>
          </a:p>
        </p:txBody>
      </p:sp>
      <p:sp>
        <p:nvSpPr>
          <p:cNvPr id="187" name="Google Shape;187;p38"/>
          <p:cNvSpPr txBox="1">
            <a:spLocks noGrp="1"/>
          </p:cNvSpPr>
          <p:nvPr>
            <p:ph type="subTitle" idx="3"/>
          </p:nvPr>
        </p:nvSpPr>
        <p:spPr>
          <a:xfrm>
            <a:off x="6475067" y="2265031"/>
            <a:ext cx="2125600" cy="1251198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latin typeface="MV Boli" panose="02000500030200090000" pitchFamily="2" charset="0"/>
                <a:cs typeface="MV Boli" panose="02000500030200090000" pitchFamily="2" charset="0"/>
              </a:rPr>
              <a:t>Use sentence adverbs correctly</a:t>
            </a:r>
          </a:p>
        </p:txBody>
      </p:sp>
      <p:sp>
        <p:nvSpPr>
          <p:cNvPr id="188" name="Google Shape;188;p38"/>
          <p:cNvSpPr txBox="1">
            <a:spLocks noGrp="1"/>
          </p:cNvSpPr>
          <p:nvPr>
            <p:ph type="subTitle" idx="4"/>
          </p:nvPr>
        </p:nvSpPr>
        <p:spPr>
          <a:xfrm>
            <a:off x="47574" y="5474897"/>
            <a:ext cx="2529270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Use adverbs of degree with adverbs .</a:t>
            </a:r>
          </a:p>
        </p:txBody>
      </p:sp>
      <p:sp>
        <p:nvSpPr>
          <p:cNvPr id="189" name="Google Shape;189;p38"/>
          <p:cNvSpPr txBox="1">
            <a:spLocks noGrp="1"/>
          </p:cNvSpPr>
          <p:nvPr>
            <p:ph type="subTitle" idx="5"/>
          </p:nvPr>
        </p:nvSpPr>
        <p:spPr>
          <a:xfrm>
            <a:off x="9518621" y="2393148"/>
            <a:ext cx="2125600" cy="529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/>
            <a:r>
              <a:rPr lang="en-US" b="0" dirty="0">
                <a:latin typeface="MV Boli" panose="02000500030200090000" pitchFamily="2" charset="0"/>
                <a:cs typeface="MV Boli" panose="02000500030200090000" pitchFamily="2" charset="0"/>
              </a:rPr>
              <a:t>Use adverbs of degree with adjectives .</a:t>
            </a:r>
          </a:p>
          <a:p>
            <a:pPr marL="0" indent="0">
              <a:buNone/>
            </a:pPr>
            <a:r>
              <a:rPr lang="en-US" b="0" dirty="0"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190" name="Google Shape;190;p38"/>
          <p:cNvSpPr txBox="1">
            <a:spLocks noGrp="1"/>
          </p:cNvSpPr>
          <p:nvPr>
            <p:ph type="subTitle" idx="6"/>
          </p:nvPr>
        </p:nvSpPr>
        <p:spPr>
          <a:xfrm>
            <a:off x="3489287" y="5319086"/>
            <a:ext cx="2125600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/>
          <a:p>
            <a:pPr marL="0" indent="0" algn="l"/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"enough" with adverbs of degree.</a:t>
            </a:r>
          </a:p>
        </p:txBody>
      </p:sp>
      <p:sp>
        <p:nvSpPr>
          <p:cNvPr id="3" name="Google Shape;190;p38">
            <a:extLst>
              <a:ext uri="{FF2B5EF4-FFF2-40B4-BE49-F238E27FC236}">
                <a16:creationId xmlns:a16="http://schemas.microsoft.com/office/drawing/2014/main" id="{7452A791-034F-BEF5-71D7-31FB21814E6A}"/>
              </a:ext>
            </a:extLst>
          </p:cNvPr>
          <p:cNvSpPr txBox="1">
            <a:spLocks/>
          </p:cNvSpPr>
          <p:nvPr/>
        </p:nvSpPr>
        <p:spPr>
          <a:xfrm>
            <a:off x="6493284" y="5380197"/>
            <a:ext cx="2879382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/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sentence adverbs with "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simple tenses </a:t>
            </a:r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</a:t>
            </a:r>
          </a:p>
        </p:txBody>
      </p:sp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C3A2D8B3-37F8-D839-2268-C879C85842D8}"/>
              </a:ext>
            </a:extLst>
          </p:cNvPr>
          <p:cNvGrpSpPr/>
          <p:nvPr/>
        </p:nvGrpSpPr>
        <p:grpSpPr>
          <a:xfrm>
            <a:off x="571767" y="1111708"/>
            <a:ext cx="1181283" cy="971494"/>
            <a:chOff x="571767" y="1111708"/>
            <a:chExt cx="1181283" cy="971494"/>
          </a:xfrm>
        </p:grpSpPr>
        <p:pic>
          <p:nvPicPr>
            <p:cNvPr id="191" name="Google Shape;191;p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71767" y="1111708"/>
              <a:ext cx="1181283" cy="9714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مربع نص 19">
              <a:extLst>
                <a:ext uri="{FF2B5EF4-FFF2-40B4-BE49-F238E27FC236}">
                  <a16:creationId xmlns:a16="http://schemas.microsoft.com/office/drawing/2014/main" id="{895FADF0-C777-2236-543B-A10CF32862F3}"/>
                </a:ext>
              </a:extLst>
            </p:cNvPr>
            <p:cNvSpPr txBox="1"/>
            <p:nvPr/>
          </p:nvSpPr>
          <p:spPr>
            <a:xfrm>
              <a:off x="974340" y="1351255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1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0" name="مجموعة 29">
            <a:extLst>
              <a:ext uri="{FF2B5EF4-FFF2-40B4-BE49-F238E27FC236}">
                <a16:creationId xmlns:a16="http://schemas.microsoft.com/office/drawing/2014/main" id="{94958BC6-73F7-C396-CB00-7B4460480738}"/>
              </a:ext>
            </a:extLst>
          </p:cNvPr>
          <p:cNvGrpSpPr/>
          <p:nvPr/>
        </p:nvGrpSpPr>
        <p:grpSpPr>
          <a:xfrm>
            <a:off x="9829205" y="897246"/>
            <a:ext cx="1228366" cy="1185956"/>
            <a:chOff x="9829205" y="897246"/>
            <a:chExt cx="1228366" cy="1185956"/>
          </a:xfrm>
        </p:grpSpPr>
        <p:pic>
          <p:nvPicPr>
            <p:cNvPr id="4" name="Google Shape;183;p38">
              <a:extLst>
                <a:ext uri="{FF2B5EF4-FFF2-40B4-BE49-F238E27FC236}">
                  <a16:creationId xmlns:a16="http://schemas.microsoft.com/office/drawing/2014/main" id="{9F6E38E4-F07A-5E56-1118-0A761CFDA386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829205" y="897246"/>
              <a:ext cx="1228366" cy="1185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مربع نص 20">
              <a:extLst>
                <a:ext uri="{FF2B5EF4-FFF2-40B4-BE49-F238E27FC236}">
                  <a16:creationId xmlns:a16="http://schemas.microsoft.com/office/drawing/2014/main" id="{B069439B-880F-B23A-23F1-64A2A9A24D10}"/>
                </a:ext>
              </a:extLst>
            </p:cNvPr>
            <p:cNvSpPr txBox="1"/>
            <p:nvPr/>
          </p:nvSpPr>
          <p:spPr>
            <a:xfrm>
              <a:off x="10155186" y="1228322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4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32" name="مجموعة 31">
            <a:extLst>
              <a:ext uri="{FF2B5EF4-FFF2-40B4-BE49-F238E27FC236}">
                <a16:creationId xmlns:a16="http://schemas.microsoft.com/office/drawing/2014/main" id="{63774184-44D4-9017-46F7-1B7A6110965C}"/>
              </a:ext>
            </a:extLst>
          </p:cNvPr>
          <p:cNvGrpSpPr/>
          <p:nvPr/>
        </p:nvGrpSpPr>
        <p:grpSpPr>
          <a:xfrm>
            <a:off x="489936" y="4061504"/>
            <a:ext cx="1262119" cy="1251199"/>
            <a:chOff x="4375679" y="4023762"/>
            <a:chExt cx="1262119" cy="1251199"/>
          </a:xfrm>
        </p:grpSpPr>
        <p:pic>
          <p:nvPicPr>
            <p:cNvPr id="15" name="Google Shape;192;p38">
              <a:extLst>
                <a:ext uri="{FF2B5EF4-FFF2-40B4-BE49-F238E27FC236}">
                  <a16:creationId xmlns:a16="http://schemas.microsoft.com/office/drawing/2014/main" id="{EF77F157-FA7B-41AC-51CD-EF59A50C9D3A}"/>
                </a:ext>
              </a:extLst>
            </p:cNvPr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375679" y="4023762"/>
              <a:ext cx="1262119" cy="1251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" name="مربع نص 21">
              <a:extLst>
                <a:ext uri="{FF2B5EF4-FFF2-40B4-BE49-F238E27FC236}">
                  <a16:creationId xmlns:a16="http://schemas.microsoft.com/office/drawing/2014/main" id="{832C308D-1022-C9CE-7E82-952E35CFD7F8}"/>
                </a:ext>
              </a:extLst>
            </p:cNvPr>
            <p:cNvSpPr txBox="1"/>
            <p:nvPr/>
          </p:nvSpPr>
          <p:spPr>
            <a:xfrm>
              <a:off x="4724965" y="4418528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5</a:t>
              </a:r>
              <a:endParaRPr lang="ar-SA" sz="2400" b="1" dirty="0">
                <a:solidFill>
                  <a:sysClr val="windowText" lastClr="00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33" name="مجموعة 32">
            <a:extLst>
              <a:ext uri="{FF2B5EF4-FFF2-40B4-BE49-F238E27FC236}">
                <a16:creationId xmlns:a16="http://schemas.microsoft.com/office/drawing/2014/main" id="{9F43C894-BADD-3968-326D-9BE2864C62FF}"/>
              </a:ext>
            </a:extLst>
          </p:cNvPr>
          <p:cNvGrpSpPr/>
          <p:nvPr/>
        </p:nvGrpSpPr>
        <p:grpSpPr>
          <a:xfrm>
            <a:off x="3888240" y="4134985"/>
            <a:ext cx="1262119" cy="1146619"/>
            <a:chOff x="7417409" y="4023762"/>
            <a:chExt cx="1262119" cy="1146619"/>
          </a:xfrm>
        </p:grpSpPr>
        <p:pic>
          <p:nvPicPr>
            <p:cNvPr id="6" name="Google Shape;183;p38">
              <a:extLst>
                <a:ext uri="{FF2B5EF4-FFF2-40B4-BE49-F238E27FC236}">
                  <a16:creationId xmlns:a16="http://schemas.microsoft.com/office/drawing/2014/main" id="{7C584F7B-2A03-8DC8-56C2-54C67DF4CA82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17409" y="4023762"/>
              <a:ext cx="1262119" cy="1146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51E5DB03-2AF5-E32B-5FA9-C6FEAD94F81A}"/>
                </a:ext>
              </a:extLst>
            </p:cNvPr>
            <p:cNvSpPr txBox="1"/>
            <p:nvPr/>
          </p:nvSpPr>
          <p:spPr>
            <a:xfrm>
              <a:off x="7864845" y="4418528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6</a:t>
              </a:r>
              <a:endParaRPr lang="ar-SA" sz="2400" b="1" dirty="0">
                <a:solidFill>
                  <a:sysClr val="windowText" lastClr="00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31" name="مجموعة 30">
            <a:extLst>
              <a:ext uri="{FF2B5EF4-FFF2-40B4-BE49-F238E27FC236}">
                <a16:creationId xmlns:a16="http://schemas.microsoft.com/office/drawing/2014/main" id="{7A8591B4-09FF-3319-D934-1F12C97C2BC2}"/>
              </a:ext>
            </a:extLst>
          </p:cNvPr>
          <p:cNvGrpSpPr/>
          <p:nvPr/>
        </p:nvGrpSpPr>
        <p:grpSpPr>
          <a:xfrm>
            <a:off x="7332609" y="4251911"/>
            <a:ext cx="863030" cy="903192"/>
            <a:chOff x="10519786" y="3977001"/>
            <a:chExt cx="863030" cy="903192"/>
          </a:xfrm>
        </p:grpSpPr>
        <p:pic>
          <p:nvPicPr>
            <p:cNvPr id="8" name="Google Shape;191;p38">
              <a:extLst>
                <a:ext uri="{FF2B5EF4-FFF2-40B4-BE49-F238E27FC236}">
                  <a16:creationId xmlns:a16="http://schemas.microsoft.com/office/drawing/2014/main" id="{7EBB0D5F-66AF-E5BA-FF91-1F147239884D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19786" y="3977001"/>
              <a:ext cx="863030" cy="903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مربع نص 23">
              <a:extLst>
                <a:ext uri="{FF2B5EF4-FFF2-40B4-BE49-F238E27FC236}">
                  <a16:creationId xmlns:a16="http://schemas.microsoft.com/office/drawing/2014/main" id="{F16C4137-F605-2835-8370-78C316B3A3F2}"/>
                </a:ext>
              </a:extLst>
            </p:cNvPr>
            <p:cNvSpPr txBox="1"/>
            <p:nvPr/>
          </p:nvSpPr>
          <p:spPr>
            <a:xfrm>
              <a:off x="10819791" y="4224896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7</a:t>
              </a:r>
              <a:endParaRPr lang="ar-SA" sz="2400" b="1" dirty="0">
                <a:solidFill>
                  <a:sysClr val="windowText" lastClr="00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965507D0-52DB-21F8-73B5-5891D6F68C17}"/>
              </a:ext>
            </a:extLst>
          </p:cNvPr>
          <p:cNvGrpSpPr/>
          <p:nvPr/>
        </p:nvGrpSpPr>
        <p:grpSpPr>
          <a:xfrm>
            <a:off x="3367098" y="872781"/>
            <a:ext cx="1228365" cy="1185956"/>
            <a:chOff x="3367098" y="872781"/>
            <a:chExt cx="1228365" cy="1185956"/>
          </a:xfrm>
        </p:grpSpPr>
        <p:pic>
          <p:nvPicPr>
            <p:cNvPr id="183" name="Google Shape;183;p3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367098" y="872781"/>
              <a:ext cx="1228365" cy="11859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مربع نص 24">
              <a:extLst>
                <a:ext uri="{FF2B5EF4-FFF2-40B4-BE49-F238E27FC236}">
                  <a16:creationId xmlns:a16="http://schemas.microsoft.com/office/drawing/2014/main" id="{A74C8520-6402-C4D2-0221-61B3E12C4750}"/>
                </a:ext>
              </a:extLst>
            </p:cNvPr>
            <p:cNvSpPr txBox="1"/>
            <p:nvPr/>
          </p:nvSpPr>
          <p:spPr>
            <a:xfrm>
              <a:off x="3769187" y="1202304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2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86D508DD-098E-7A60-D361-891666BAE473}"/>
              </a:ext>
            </a:extLst>
          </p:cNvPr>
          <p:cNvGrpSpPr/>
          <p:nvPr/>
        </p:nvGrpSpPr>
        <p:grpSpPr>
          <a:xfrm>
            <a:off x="6888366" y="807538"/>
            <a:ext cx="1262119" cy="1251199"/>
            <a:chOff x="6888366" y="807538"/>
            <a:chExt cx="1262119" cy="1251199"/>
          </a:xfrm>
        </p:grpSpPr>
        <p:pic>
          <p:nvPicPr>
            <p:cNvPr id="192" name="Google Shape;192;p3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6888366" y="807538"/>
              <a:ext cx="1262119" cy="1251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6" name="مربع نص 25">
              <a:extLst>
                <a:ext uri="{FF2B5EF4-FFF2-40B4-BE49-F238E27FC236}">
                  <a16:creationId xmlns:a16="http://schemas.microsoft.com/office/drawing/2014/main" id="{14454F3E-FC54-F607-9F7B-0758DE35436E}"/>
                </a:ext>
              </a:extLst>
            </p:cNvPr>
            <p:cNvSpPr txBox="1"/>
            <p:nvPr/>
          </p:nvSpPr>
          <p:spPr>
            <a:xfrm>
              <a:off x="7253163" y="1144330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latin typeface="MV Boli" panose="02000500030200090000" pitchFamily="2" charset="0"/>
                  <a:cs typeface="MV Boli" panose="02000500030200090000" pitchFamily="2" charset="0"/>
                </a:rPr>
                <a:t>3</a:t>
              </a:r>
              <a:endParaRPr lang="ar-SA" sz="2400" b="1" dirty="0">
                <a:latin typeface="MV Boli" panose="02000500030200090000" pitchFamily="2" charset="0"/>
              </a:endParaRPr>
            </a:p>
          </p:txBody>
        </p:sp>
      </p:grpSp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CDF14D50-A0B8-E3A3-B184-ED9236AB8DF4}"/>
              </a:ext>
            </a:extLst>
          </p:cNvPr>
          <p:cNvCxnSpPr>
            <a:cxnSpLocks/>
          </p:cNvCxnSpPr>
          <p:nvPr/>
        </p:nvCxnSpPr>
        <p:spPr>
          <a:xfrm flipV="1">
            <a:off x="415228" y="5312703"/>
            <a:ext cx="11458432" cy="36315"/>
          </a:xfrm>
          <a:prstGeom prst="line">
            <a:avLst/>
          </a:prstGeom>
          <a:ln w="38100">
            <a:solidFill>
              <a:srgbClr val="C89F9C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EF0DEBE6-B6A4-19A1-0D73-F9FFC86EB7F1}"/>
              </a:ext>
            </a:extLst>
          </p:cNvPr>
          <p:cNvGrpSpPr/>
          <p:nvPr/>
        </p:nvGrpSpPr>
        <p:grpSpPr>
          <a:xfrm>
            <a:off x="7692" y="-18178"/>
            <a:ext cx="3361372" cy="1000370"/>
            <a:chOff x="114780" y="306888"/>
            <a:chExt cx="3361372" cy="1000370"/>
          </a:xfrm>
        </p:grpSpPr>
        <p:sp>
          <p:nvSpPr>
            <p:cNvPr id="5" name="مستطيل: زوايا مستديرة 4">
              <a:extLst>
                <a:ext uri="{FF2B5EF4-FFF2-40B4-BE49-F238E27FC236}">
                  <a16:creationId xmlns:a16="http://schemas.microsoft.com/office/drawing/2014/main" id="{58185689-0C4E-AEEC-CB7B-F429F10371D2}"/>
                </a:ext>
              </a:extLst>
            </p:cNvPr>
            <p:cNvSpPr/>
            <p:nvPr/>
          </p:nvSpPr>
          <p:spPr>
            <a:xfrm>
              <a:off x="483570" y="496233"/>
              <a:ext cx="2992582" cy="621679"/>
            </a:xfrm>
            <a:prstGeom prst="roundRect">
              <a:avLst>
                <a:gd name="adj" fmla="val 46381"/>
              </a:avLst>
            </a:prstGeom>
            <a:solidFill>
              <a:srgbClr val="EAF2D7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r>
                <a:rPr lang="en-US" sz="3200" dirty="0">
                  <a:solidFill>
                    <a:srgbClr val="C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Objectives:</a:t>
              </a:r>
              <a:endParaRPr lang="ar-SA" sz="1200" dirty="0">
                <a:solidFill>
                  <a:srgbClr val="C00000"/>
                </a:solidFill>
                <a:latin typeface="MV Boli" panose="02000500030200090000" pitchFamily="2" charset="0"/>
              </a:endParaRPr>
            </a:p>
          </p:txBody>
        </p:sp>
        <p:pic>
          <p:nvPicPr>
            <p:cNvPr id="7" name="Picture 12" descr="Earth illustration, Geographic Information System GIS Day Geographic data  and information Geography Map, Earth In, globe, world png | PNGEgg">
              <a:extLst>
                <a:ext uri="{FF2B5EF4-FFF2-40B4-BE49-F238E27FC236}">
                  <a16:creationId xmlns:a16="http://schemas.microsoft.com/office/drawing/2014/main" id="{DE35A9F5-B6B1-7FED-4922-4C4DD51E3D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E6E6E6"/>
                </a:clrFrom>
                <a:clrTo>
                  <a:srgbClr val="E6E6E6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093" b="96564" l="4000" r="99000">
                          <a14:foregroundMark x1="90889" y1="31959" x2="90889" y2="31959"/>
                          <a14:foregroundMark x1="95667" y1="28408" x2="95667" y2="28408"/>
                          <a14:foregroundMark x1="32000" y1="4124" x2="41444" y2="28408"/>
                          <a14:foregroundMark x1="13111" y1="91523" x2="24222" y2="76289"/>
                          <a14:foregroundMark x1="24222" y1="76289" x2="25667" y2="75258"/>
                          <a14:foregroundMark x1="4000" y1="36884" x2="4000" y2="36884"/>
                          <a14:foregroundMark x1="53000" y1="5269" x2="53000" y2="5269"/>
                          <a14:foregroundMark x1="15444" y1="24628" x2="15444" y2="24628"/>
                          <a14:foregroundMark x1="95889" y1="34593" x2="95889" y2="34593"/>
                          <a14:foregroundMark x1="99222" y1="28866" x2="99222" y2="28866"/>
                          <a14:foregroundMark x1="14000" y1="92554" x2="14000" y2="92554"/>
                          <a14:foregroundMark x1="47333" y1="96678" x2="47333" y2="96678"/>
                          <a14:foregroundMark x1="82222" y1="75143" x2="79889" y2="79152"/>
                          <a14:foregroundMark x1="43222" y1="95876" x2="51667" y2="94616"/>
                          <a14:foregroundMark x1="34111" y1="92211" x2="36889" y2="92211"/>
                          <a14:foregroundMark x1="55333" y1="88660" x2="61333" y2="85796"/>
                          <a14:foregroundMark x1="70556" y1="82474" x2="72333" y2="84536"/>
                          <a14:foregroundMark x1="78222" y1="63918" x2="79889" y2="65636"/>
                          <a14:foregroundMark x1="82667" y1="62085" x2="79333" y2="65636"/>
                          <a14:foregroundMark x1="39778" y1="3093" x2="42333" y2="7216"/>
                          <a14:foregroundMark x1="78111" y1="23597" x2="78111" y2="23597"/>
                          <a14:foregroundMark x1="72111" y1="15006" x2="72111" y2="15006"/>
                          <a14:foregroundMark x1="54222" y1="4696" x2="52333" y2="5269"/>
                          <a14:foregroundMark x1="54333" y1="5384" x2="55111" y2="6186"/>
                          <a14:foregroundMark x1="58889" y1="6873" x2="59333" y2="6644"/>
                          <a14:foregroundMark x1="9000" y1="30355" x2="11111" y2="26002"/>
                          <a14:foregroundMark x1="4444" y1="44215" x2="5444" y2="4032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780" y="306888"/>
              <a:ext cx="1031400" cy="10003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Google Shape;190;p38">
            <a:extLst>
              <a:ext uri="{FF2B5EF4-FFF2-40B4-BE49-F238E27FC236}">
                <a16:creationId xmlns:a16="http://schemas.microsoft.com/office/drawing/2014/main" id="{77350E3D-2D26-ADD0-81EF-FA85F98ACFB7}"/>
              </a:ext>
            </a:extLst>
          </p:cNvPr>
          <p:cNvSpPr txBox="1">
            <a:spLocks/>
          </p:cNvSpPr>
          <p:nvPr/>
        </p:nvSpPr>
        <p:spPr>
          <a:xfrm>
            <a:off x="9671481" y="5244116"/>
            <a:ext cx="2428678" cy="1251200"/>
          </a:xfrm>
          <a:prstGeom prst="rect">
            <a:avLst/>
          </a:prstGeom>
        </p:spPr>
        <p:txBody>
          <a:bodyPr spcFirstLastPara="1" vert="horz" wrap="square" lIns="121900" tIns="121900" rIns="121900" bIns="121900" rtlCol="1" anchor="t" anchorCtr="0">
            <a:noAutofit/>
          </a:bodyPr>
          <a:lstStyle>
            <a:lvl1pPr marL="228600" lvl="0" indent="-228600" algn="ctr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lvl="1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ctr" defTabSz="914400" rtl="0" eaLnBrk="1" latinLnBrk="0" hangingPunct="1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Use sentence adverbs with compound verbs“.</a:t>
            </a:r>
          </a:p>
          <a:p>
            <a:pPr marL="0" indent="0"/>
            <a:r>
              <a:rPr lang="en-US" sz="2400" dirty="0">
                <a:solidFill>
                  <a:schemeClr val="accent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.</a:t>
            </a: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338CCF91-27F5-D482-EEDA-2F9F9A3A2920}"/>
              </a:ext>
            </a:extLst>
          </p:cNvPr>
          <p:cNvGrpSpPr/>
          <p:nvPr/>
        </p:nvGrpSpPr>
        <p:grpSpPr>
          <a:xfrm>
            <a:off x="10542500" y="4308987"/>
            <a:ext cx="863030" cy="903192"/>
            <a:chOff x="10519786" y="3977001"/>
            <a:chExt cx="863030" cy="903192"/>
          </a:xfrm>
        </p:grpSpPr>
        <p:pic>
          <p:nvPicPr>
            <p:cNvPr id="13" name="Google Shape;191;p38">
              <a:extLst>
                <a:ext uri="{FF2B5EF4-FFF2-40B4-BE49-F238E27FC236}">
                  <a16:creationId xmlns:a16="http://schemas.microsoft.com/office/drawing/2014/main" id="{3556D889-9102-F702-D16A-98F265F53498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0519786" y="3977001"/>
              <a:ext cx="863030" cy="90319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0445E656-E97F-0FF3-171E-87AEEA329011}"/>
                </a:ext>
              </a:extLst>
            </p:cNvPr>
            <p:cNvSpPr txBox="1"/>
            <p:nvPr/>
          </p:nvSpPr>
          <p:spPr>
            <a:xfrm>
              <a:off x="10819791" y="4224896"/>
              <a:ext cx="364600" cy="46166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400" b="1" dirty="0">
                  <a:solidFill>
                    <a:sysClr val="windowText" lastClr="000000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8</a:t>
              </a:r>
              <a:endParaRPr lang="ar-SA" sz="2400" b="1" dirty="0">
                <a:solidFill>
                  <a:sysClr val="windowText" lastClr="000000"/>
                </a:solidFill>
                <a:latin typeface="MV Boli" panose="02000500030200090000" pitchFamily="2" charset="0"/>
              </a:endParaRPr>
            </a:p>
          </p:txBody>
        </p:sp>
      </p:grpSp>
      <p:grpSp>
        <p:nvGrpSpPr>
          <p:cNvPr id="10" name="مجموعة 9">
            <a:extLst>
              <a:ext uri="{FF2B5EF4-FFF2-40B4-BE49-F238E27FC236}">
                <a16:creationId xmlns:a16="http://schemas.microsoft.com/office/drawing/2014/main" id="{6E5398C4-A8E1-3D46-3AFD-B2DF4DC9C076}"/>
              </a:ext>
            </a:extLst>
          </p:cNvPr>
          <p:cNvGrpSpPr/>
          <p:nvPr/>
        </p:nvGrpSpPr>
        <p:grpSpPr>
          <a:xfrm>
            <a:off x="4397905" y="18767307"/>
            <a:ext cx="6075116" cy="5801342"/>
            <a:chOff x="2963688" y="528329"/>
            <a:chExt cx="6075116" cy="5801342"/>
          </a:xfrm>
        </p:grpSpPr>
        <p:grpSp>
          <p:nvGrpSpPr>
            <p:cNvPr id="16" name="مجموعة 15">
              <a:extLst>
                <a:ext uri="{FF2B5EF4-FFF2-40B4-BE49-F238E27FC236}">
                  <a16:creationId xmlns:a16="http://schemas.microsoft.com/office/drawing/2014/main" id="{1E63A8A1-8066-9DC7-DF46-149FCC0D27A5}"/>
                </a:ext>
              </a:extLst>
            </p:cNvPr>
            <p:cNvGrpSpPr/>
            <p:nvPr/>
          </p:nvGrpSpPr>
          <p:grpSpPr>
            <a:xfrm>
              <a:off x="2963688" y="528329"/>
              <a:ext cx="6075116" cy="5801342"/>
              <a:chOff x="1503131" y="257685"/>
              <a:chExt cx="4429817" cy="5801342"/>
            </a:xfrm>
          </p:grpSpPr>
          <p:sp>
            <p:nvSpPr>
              <p:cNvPr id="34" name="Google Shape;884;p64">
                <a:extLst>
                  <a:ext uri="{FF2B5EF4-FFF2-40B4-BE49-F238E27FC236}">
                    <a16:creationId xmlns:a16="http://schemas.microsoft.com/office/drawing/2014/main" id="{74218882-A10D-862B-5920-CC40BB839350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885;p64">
                <a:extLst>
                  <a:ext uri="{FF2B5EF4-FFF2-40B4-BE49-F238E27FC236}">
                    <a16:creationId xmlns:a16="http://schemas.microsoft.com/office/drawing/2014/main" id="{FCA57273-402D-76D9-8293-D421B585D44B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886;p64">
                <a:extLst>
                  <a:ext uri="{FF2B5EF4-FFF2-40B4-BE49-F238E27FC236}">
                    <a16:creationId xmlns:a16="http://schemas.microsoft.com/office/drawing/2014/main" id="{329CFA25-8099-6510-A6A6-6844C67FD539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887;p64">
                <a:extLst>
                  <a:ext uri="{FF2B5EF4-FFF2-40B4-BE49-F238E27FC236}">
                    <a16:creationId xmlns:a16="http://schemas.microsoft.com/office/drawing/2014/main" id="{55B9CF1B-2C8C-5327-BC8B-BB7003747B9B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888;p64">
                <a:extLst>
                  <a:ext uri="{FF2B5EF4-FFF2-40B4-BE49-F238E27FC236}">
                    <a16:creationId xmlns:a16="http://schemas.microsoft.com/office/drawing/2014/main" id="{DDE9E0A4-B7FA-C8B9-3A3F-D0CC06D0C4E5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889;p64">
                <a:extLst>
                  <a:ext uri="{FF2B5EF4-FFF2-40B4-BE49-F238E27FC236}">
                    <a16:creationId xmlns:a16="http://schemas.microsoft.com/office/drawing/2014/main" id="{354D0FA4-BBB5-93E5-4057-77FBAD51E3F0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" name="مستطيل 16">
              <a:extLst>
                <a:ext uri="{FF2B5EF4-FFF2-40B4-BE49-F238E27FC236}">
                  <a16:creationId xmlns:a16="http://schemas.microsoft.com/office/drawing/2014/main" id="{FF097683-8F5D-DBF9-2464-1CA56EDF7245}"/>
                </a:ext>
              </a:extLst>
            </p:cNvPr>
            <p:cNvSpPr/>
            <p:nvPr/>
          </p:nvSpPr>
          <p:spPr>
            <a:xfrm>
              <a:off x="3565236" y="1089891"/>
              <a:ext cx="4719782" cy="439650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8" name="مربع نص 17">
              <a:extLst>
                <a:ext uri="{FF2B5EF4-FFF2-40B4-BE49-F238E27FC236}">
                  <a16:creationId xmlns:a16="http://schemas.microsoft.com/office/drawing/2014/main" id="{089923D2-F120-9827-293C-B8DDD04E26DD}"/>
                </a:ext>
              </a:extLst>
            </p:cNvPr>
            <p:cNvSpPr txBox="1"/>
            <p:nvPr/>
          </p:nvSpPr>
          <p:spPr>
            <a:xfrm>
              <a:off x="3937318" y="2105905"/>
              <a:ext cx="4719782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Adverbs of Degree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AC1479E9-CE57-C1F3-E48C-C5571E2E40B2}"/>
                </a:ext>
              </a:extLst>
            </p:cNvPr>
            <p:cNvSpPr txBox="1"/>
            <p:nvPr/>
          </p:nvSpPr>
          <p:spPr>
            <a:xfrm>
              <a:off x="3924106" y="4100844"/>
              <a:ext cx="424083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Sentence Adverbs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66740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2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3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6" dur="1250" fill="hold"/>
                                            <p:tgtEl>
                                              <p:spTgt spid="18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7" dur="1250" fill="hold"/>
                                            <p:tgtEl>
                                              <p:spTgt spid="18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0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1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6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66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9" dur="1500" fill="hold"/>
                                            <p:tgtEl>
                                              <p:spTgt spid="19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0" dur="1500" fill="hold"/>
                                            <p:tgtEl>
                                              <p:spTgt spid="19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4" dur="1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75" dur="1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7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accel="4000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8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85" presetID="2" presetClass="entr" presetSubtype="8" accel="40000" fill="hold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87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8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5" grpId="0" build="p"/>
          <p:bldP spid="186" grpId="0" build="p"/>
          <p:bldP spid="187" grpId="0" build="p"/>
          <p:bldP spid="188" grpId="0" uiExpand="1" build="p"/>
          <p:bldP spid="189" grpId="0" build="p"/>
          <p:bldP spid="190" grpId="0" build="p"/>
          <p:bldP spid="3" grpId="0"/>
          <p:bldP spid="1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50" fill="hold"/>
                                            <p:tgtEl>
                                              <p:spTgt spid="18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25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8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8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6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75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18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4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250" fill="hold"/>
                                            <p:tgtEl>
                                              <p:spTgt spid="18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1250" fill="hold"/>
                                            <p:tgtEl>
                                              <p:spTgt spid="189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49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250"/>
                                </p:stCondLst>
                                <p:childTnLst>
                                  <p:par>
                                    <p:cTn id="54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7" dur="1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8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1750" fill="hold"/>
                                            <p:tgtEl>
                                              <p:spTgt spid="18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63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7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9" dur="1500" fill="hold"/>
                                            <p:tgtEl>
                                              <p:spTgt spid="19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0" dur="1500" fill="hold"/>
                                            <p:tgtEl>
                                              <p:spTgt spid="19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1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72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4" dur="1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5" dur="175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6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8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9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0" presetID="2" presetClass="entr" presetSubtype="8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4" fill="hold">
                                <p:stCondLst>
                                  <p:cond delay="9250"/>
                                </p:stCondLst>
                                <p:childTnLst>
                                  <p:par>
                                    <p:cTn id="85" presetID="2" presetClass="entr" presetSubtype="8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1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5" grpId="0" build="p"/>
          <p:bldP spid="186" grpId="0" build="p"/>
          <p:bldP spid="187" grpId="0" build="p"/>
          <p:bldP spid="188" grpId="0" uiExpand="1" build="p"/>
          <p:bldP spid="189" grpId="0" build="p"/>
          <p:bldP spid="190" grpId="0" build="p"/>
          <p:bldP spid="3" grpId="0"/>
          <p:bldP spid="11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47BC4ECB-2300-A2EA-CA73-9B9ED700D3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26" b="89926" l="3333" r="97000">
                        <a14:foregroundMark x1="87556" y1="67852" x2="87556" y2="67852"/>
                        <a14:foregroundMark x1="97111" y1="64296" x2="97111" y2="64296"/>
                        <a14:foregroundMark x1="8333" y1="65630" x2="8333" y2="65630"/>
                        <a14:foregroundMark x1="19667" y1="67556" x2="25667" y2="64889"/>
                        <a14:foregroundMark x1="12778" y1="40889" x2="12222" y2="63259"/>
                        <a14:foregroundMark x1="7222" y1="61778" x2="47444" y2="56000"/>
                        <a14:foregroundMark x1="47444" y1="56000" x2="59333" y2="56000"/>
                        <a14:foregroundMark x1="7000" y1="54963" x2="49889" y2="52444"/>
                        <a14:foregroundMark x1="49889" y1="52444" x2="79333" y2="54519"/>
                        <a14:foregroundMark x1="8111" y1="45333" x2="8111" y2="45333"/>
                        <a14:foregroundMark x1="3333" y1="63407" x2="3333" y2="63407"/>
                        <a14:backgroundMark x1="39778" y1="31852" x2="39778" y2="31852"/>
                        <a14:backgroundMark x1="32889" y1="12444" x2="32889" y2="12444"/>
                        <a14:backgroundMark x1="51556" y1="19111" x2="51556" y2="19111"/>
                        <a14:backgroundMark x1="65889" y1="21185" x2="65889" y2="21185"/>
                        <a14:backgroundMark x1="68556" y1="14963" x2="68556" y2="14963"/>
                        <a14:backgroundMark x1="74111" y1="32296" x2="74111" y2="32296"/>
                        <a14:backgroundMark x1="85444" y1="23407" x2="85444" y2="23407"/>
                        <a14:backgroundMark x1="80444" y1="11852" x2="80444" y2="11852"/>
                        <a14:backgroundMark x1="88222" y1="14519" x2="88333" y2="145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97" t="9584" b="26666"/>
          <a:stretch/>
        </p:blipFill>
        <p:spPr>
          <a:xfrm>
            <a:off x="0" y="-511871"/>
            <a:ext cx="12429460" cy="5794818"/>
          </a:xfrm>
          <a:prstGeom prst="rect">
            <a:avLst/>
          </a:prstGeom>
          <a:effectLst>
            <a:outerShdw blurRad="50800" dist="863600" dir="10800000" algn="r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BA9FAFB4-DE8E-0C4F-FF69-437BBAF20E17}"/>
              </a:ext>
            </a:extLst>
          </p:cNvPr>
          <p:cNvGrpSpPr/>
          <p:nvPr/>
        </p:nvGrpSpPr>
        <p:grpSpPr>
          <a:xfrm>
            <a:off x="2669018" y="5125788"/>
            <a:ext cx="7978652" cy="1732212"/>
            <a:chOff x="2360674" y="4861628"/>
            <a:chExt cx="7978652" cy="1732212"/>
          </a:xfrm>
          <a:effectLst/>
        </p:grpSpPr>
        <p:pic>
          <p:nvPicPr>
            <p:cNvPr id="10" name="Google Shape;175;p37">
              <a:extLst>
                <a:ext uri="{FF2B5EF4-FFF2-40B4-BE49-F238E27FC236}">
                  <a16:creationId xmlns:a16="http://schemas.microsoft.com/office/drawing/2014/main" id="{96683295-15DB-8BB1-0F7F-88B4320FD419}"/>
                </a:ext>
              </a:extLst>
            </p:cNvPr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flipH="1">
              <a:off x="2360674" y="4861628"/>
              <a:ext cx="7978652" cy="17322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مربع نص 10">
              <a:extLst>
                <a:ext uri="{FF2B5EF4-FFF2-40B4-BE49-F238E27FC236}">
                  <a16:creationId xmlns:a16="http://schemas.microsoft.com/office/drawing/2014/main" id="{8E3F174F-CAEF-672B-9312-909038A3D78C}"/>
                </a:ext>
              </a:extLst>
            </p:cNvPr>
            <p:cNvSpPr txBox="1"/>
            <p:nvPr/>
          </p:nvSpPr>
          <p:spPr>
            <a:xfrm>
              <a:off x="3342640" y="5455920"/>
              <a:ext cx="542544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3200" b="1" dirty="0">
                  <a:latin typeface="MV Boli" panose="02000500030200090000" pitchFamily="2" charset="0"/>
                  <a:cs typeface="MV Boli" panose="02000500030200090000" pitchFamily="2" charset="0"/>
                </a:rPr>
                <a:t>How is Your Mood Today?</a:t>
              </a:r>
              <a:endParaRPr lang="ar-SA" sz="3200" b="1" dirty="0">
                <a:latin typeface="MV Boli" panose="02000500030200090000" pitchFamily="2" charset="0"/>
              </a:endParaRPr>
            </a:p>
          </p:txBody>
        </p:sp>
      </p:grpSp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298BF2C-EF84-8D19-C8A9-373B8B44859B}"/>
              </a:ext>
            </a:extLst>
          </p:cNvPr>
          <p:cNvGrpSpPr/>
          <p:nvPr/>
        </p:nvGrpSpPr>
        <p:grpSpPr>
          <a:xfrm>
            <a:off x="3367850" y="18627691"/>
            <a:ext cx="6075116" cy="5801342"/>
            <a:chOff x="2963688" y="528329"/>
            <a:chExt cx="6075116" cy="580134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5200C2A6-BE45-FBEC-B71F-646EF35B08F9}"/>
                </a:ext>
              </a:extLst>
            </p:cNvPr>
            <p:cNvGrpSpPr/>
            <p:nvPr/>
          </p:nvGrpSpPr>
          <p:grpSpPr>
            <a:xfrm>
              <a:off x="2963688" y="528329"/>
              <a:ext cx="6075116" cy="5801342"/>
              <a:chOff x="1503131" y="257685"/>
              <a:chExt cx="4429817" cy="5801342"/>
            </a:xfrm>
          </p:grpSpPr>
          <p:sp>
            <p:nvSpPr>
              <p:cNvPr id="6" name="Google Shape;884;p64">
                <a:extLst>
                  <a:ext uri="{FF2B5EF4-FFF2-40B4-BE49-F238E27FC236}">
                    <a16:creationId xmlns:a16="http://schemas.microsoft.com/office/drawing/2014/main" id="{7E835D41-4C35-6202-D91B-1B76DE4DC0F3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885;p64">
                <a:extLst>
                  <a:ext uri="{FF2B5EF4-FFF2-40B4-BE49-F238E27FC236}">
                    <a16:creationId xmlns:a16="http://schemas.microsoft.com/office/drawing/2014/main" id="{862108A0-A666-300D-F282-0074EC93D667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86;p64">
                <a:extLst>
                  <a:ext uri="{FF2B5EF4-FFF2-40B4-BE49-F238E27FC236}">
                    <a16:creationId xmlns:a16="http://schemas.microsoft.com/office/drawing/2014/main" id="{EE323FED-46AC-9F85-438D-0FDD7A4C82AD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887;p64">
                <a:extLst>
                  <a:ext uri="{FF2B5EF4-FFF2-40B4-BE49-F238E27FC236}">
                    <a16:creationId xmlns:a16="http://schemas.microsoft.com/office/drawing/2014/main" id="{6DD94929-A4BF-2A1D-63D4-C56765D2CC44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888;p64">
                <a:extLst>
                  <a:ext uri="{FF2B5EF4-FFF2-40B4-BE49-F238E27FC236}">
                    <a16:creationId xmlns:a16="http://schemas.microsoft.com/office/drawing/2014/main" id="{C5A254F0-F2C0-53B2-0911-73C97834A757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889;p64">
                <a:extLst>
                  <a:ext uri="{FF2B5EF4-FFF2-40B4-BE49-F238E27FC236}">
                    <a16:creationId xmlns:a16="http://schemas.microsoft.com/office/drawing/2014/main" id="{1F3BC92E-6750-411A-2ED7-53DCE5A02DDE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مستطيل 3">
              <a:extLst>
                <a:ext uri="{FF2B5EF4-FFF2-40B4-BE49-F238E27FC236}">
                  <a16:creationId xmlns:a16="http://schemas.microsoft.com/office/drawing/2014/main" id="{C8670640-6144-53CD-A8F0-9C03560C4CBB}"/>
                </a:ext>
              </a:extLst>
            </p:cNvPr>
            <p:cNvSpPr/>
            <p:nvPr/>
          </p:nvSpPr>
          <p:spPr>
            <a:xfrm>
              <a:off x="3565236" y="1089891"/>
              <a:ext cx="4719782" cy="439650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5" name="مربع نص 4">
              <a:extLst>
                <a:ext uri="{FF2B5EF4-FFF2-40B4-BE49-F238E27FC236}">
                  <a16:creationId xmlns:a16="http://schemas.microsoft.com/office/drawing/2014/main" id="{218E7A09-0D28-7D35-B718-F7DADA9B23C9}"/>
                </a:ext>
              </a:extLst>
            </p:cNvPr>
            <p:cNvSpPr txBox="1"/>
            <p:nvPr/>
          </p:nvSpPr>
          <p:spPr>
            <a:xfrm>
              <a:off x="3841855" y="3105834"/>
              <a:ext cx="42861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Adverbs of Degree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6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3B22F95C-564A-B08D-F3FA-12C875446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2474" y="23007922"/>
            <a:ext cx="2796986" cy="17951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95119900-1CEF-9E6C-9E92-C57756BCD2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324406" y="22625074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974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2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6D071368-7358-9B08-FDCD-1860E3E502A5}"/>
              </a:ext>
            </a:extLst>
          </p:cNvPr>
          <p:cNvGrpSpPr/>
          <p:nvPr/>
        </p:nvGrpSpPr>
        <p:grpSpPr>
          <a:xfrm>
            <a:off x="2963688" y="528329"/>
            <a:ext cx="6075116" cy="5801342"/>
            <a:chOff x="2963688" y="528329"/>
            <a:chExt cx="6075116" cy="5801342"/>
          </a:xfrm>
        </p:grpSpPr>
        <p:grpSp>
          <p:nvGrpSpPr>
            <p:cNvPr id="3" name="مجموعة 2">
              <a:extLst>
                <a:ext uri="{FF2B5EF4-FFF2-40B4-BE49-F238E27FC236}">
                  <a16:creationId xmlns:a16="http://schemas.microsoft.com/office/drawing/2014/main" id="{2B92A940-AC32-74EF-5688-FFE1870AAA1F}"/>
                </a:ext>
              </a:extLst>
            </p:cNvPr>
            <p:cNvGrpSpPr/>
            <p:nvPr/>
          </p:nvGrpSpPr>
          <p:grpSpPr>
            <a:xfrm>
              <a:off x="2963688" y="528329"/>
              <a:ext cx="6075116" cy="5801342"/>
              <a:chOff x="1503131" y="257685"/>
              <a:chExt cx="4429817" cy="5801342"/>
            </a:xfrm>
          </p:grpSpPr>
          <p:sp>
            <p:nvSpPr>
              <p:cNvPr id="5" name="Google Shape;884;p64">
                <a:extLst>
                  <a:ext uri="{FF2B5EF4-FFF2-40B4-BE49-F238E27FC236}">
                    <a16:creationId xmlns:a16="http://schemas.microsoft.com/office/drawing/2014/main" id="{8308CD10-C873-81D9-CC9A-807A025BCA4D}"/>
                  </a:ext>
                </a:extLst>
              </p:cNvPr>
              <p:cNvSpPr/>
              <p:nvPr/>
            </p:nvSpPr>
            <p:spPr>
              <a:xfrm>
                <a:off x="5856907" y="1072090"/>
                <a:ext cx="76041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39" extrusionOk="0">
                    <a:moveTo>
                      <a:pt x="659" y="0"/>
                    </a:moveTo>
                    <a:cubicBezTo>
                      <a:pt x="298" y="0"/>
                      <a:pt x="1" y="297"/>
                      <a:pt x="1" y="658"/>
                    </a:cubicBezTo>
                    <a:lnTo>
                      <a:pt x="1" y="3481"/>
                    </a:lnTo>
                    <a:cubicBezTo>
                      <a:pt x="1" y="3842"/>
                      <a:pt x="298" y="4139"/>
                      <a:pt x="659" y="4139"/>
                    </a:cubicBezTo>
                    <a:lnTo>
                      <a:pt x="892" y="4139"/>
                    </a:lnTo>
                    <a:cubicBezTo>
                      <a:pt x="1253" y="4139"/>
                      <a:pt x="1550" y="3842"/>
                      <a:pt x="1550" y="3481"/>
                    </a:cubicBezTo>
                    <a:lnTo>
                      <a:pt x="1550" y="658"/>
                    </a:lnTo>
                    <a:cubicBezTo>
                      <a:pt x="1550" y="297"/>
                      <a:pt x="1253" y="0"/>
                      <a:pt x="8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885;p64">
                <a:extLst>
                  <a:ext uri="{FF2B5EF4-FFF2-40B4-BE49-F238E27FC236}">
                    <a16:creationId xmlns:a16="http://schemas.microsoft.com/office/drawing/2014/main" id="{19CD9280-1779-EC04-3FBD-BC677F6E8BA1}"/>
                  </a:ext>
                </a:extLst>
              </p:cNvPr>
              <p:cNvSpPr/>
              <p:nvPr/>
            </p:nvSpPr>
            <p:spPr>
              <a:xfrm>
                <a:off x="5856907" y="1326797"/>
                <a:ext cx="76041" cy="177189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4119" extrusionOk="0">
                    <a:moveTo>
                      <a:pt x="659" y="1"/>
                    </a:moveTo>
                    <a:cubicBezTo>
                      <a:pt x="298" y="1"/>
                      <a:pt x="1" y="298"/>
                      <a:pt x="1" y="659"/>
                    </a:cubicBezTo>
                    <a:lnTo>
                      <a:pt x="1" y="3481"/>
                    </a:lnTo>
                    <a:cubicBezTo>
                      <a:pt x="1" y="3842"/>
                      <a:pt x="298" y="4118"/>
                      <a:pt x="659" y="4118"/>
                    </a:cubicBezTo>
                    <a:lnTo>
                      <a:pt x="892" y="4118"/>
                    </a:lnTo>
                    <a:cubicBezTo>
                      <a:pt x="1253" y="4118"/>
                      <a:pt x="1550" y="3842"/>
                      <a:pt x="1550" y="3481"/>
                    </a:cubicBezTo>
                    <a:lnTo>
                      <a:pt x="1550" y="659"/>
                    </a:lnTo>
                    <a:cubicBezTo>
                      <a:pt x="1550" y="298"/>
                      <a:pt x="1253" y="1"/>
                      <a:pt x="8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" name="Google Shape;886;p64">
                <a:extLst>
                  <a:ext uri="{FF2B5EF4-FFF2-40B4-BE49-F238E27FC236}">
                    <a16:creationId xmlns:a16="http://schemas.microsoft.com/office/drawing/2014/main" id="{197181BF-CC11-1DFC-1F4B-BBBB158D93E8}"/>
                  </a:ext>
                </a:extLst>
              </p:cNvPr>
              <p:cNvSpPr/>
              <p:nvPr/>
            </p:nvSpPr>
            <p:spPr>
              <a:xfrm>
                <a:off x="1503131" y="325218"/>
                <a:ext cx="4391282" cy="5666277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720" extrusionOk="0">
                    <a:moveTo>
                      <a:pt x="6262" y="0"/>
                    </a:moveTo>
                    <a:cubicBezTo>
                      <a:pt x="2802" y="0"/>
                      <a:pt x="0" y="2823"/>
                      <a:pt x="0" y="6283"/>
                    </a:cubicBezTo>
                    <a:lnTo>
                      <a:pt x="0" y="125459"/>
                    </a:lnTo>
                    <a:cubicBezTo>
                      <a:pt x="0" y="128897"/>
                      <a:pt x="2802" y="131720"/>
                      <a:pt x="6262" y="131720"/>
                    </a:cubicBezTo>
                    <a:lnTo>
                      <a:pt x="83307" y="131720"/>
                    </a:lnTo>
                    <a:cubicBezTo>
                      <a:pt x="86766" y="131720"/>
                      <a:pt x="89568" y="128897"/>
                      <a:pt x="89568" y="125459"/>
                    </a:cubicBezTo>
                    <a:lnTo>
                      <a:pt x="89568" y="6283"/>
                    </a:lnTo>
                    <a:cubicBezTo>
                      <a:pt x="89568" y="2823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" name="Google Shape;887;p64">
                <a:extLst>
                  <a:ext uri="{FF2B5EF4-FFF2-40B4-BE49-F238E27FC236}">
                    <a16:creationId xmlns:a16="http://schemas.microsoft.com/office/drawing/2014/main" id="{B912D464-8364-BE9B-847E-C23CBF62A10E}"/>
                  </a:ext>
                </a:extLst>
              </p:cNvPr>
              <p:cNvSpPr/>
              <p:nvPr/>
            </p:nvSpPr>
            <p:spPr>
              <a:xfrm>
                <a:off x="1503131" y="257685"/>
                <a:ext cx="4391282" cy="5801342"/>
              </a:xfrm>
              <a:custGeom>
                <a:avLst/>
                <a:gdLst/>
                <a:ahLst/>
                <a:cxnLst/>
                <a:rect l="l" t="t" r="r" b="b"/>
                <a:pathLst>
                  <a:path w="89568" h="131699" extrusionOk="0">
                    <a:moveTo>
                      <a:pt x="6262" y="0"/>
                    </a:moveTo>
                    <a:cubicBezTo>
                      <a:pt x="2802" y="0"/>
                      <a:pt x="0" y="2802"/>
                      <a:pt x="0" y="6261"/>
                    </a:cubicBezTo>
                    <a:lnTo>
                      <a:pt x="0" y="125437"/>
                    </a:lnTo>
                    <a:cubicBezTo>
                      <a:pt x="0" y="128897"/>
                      <a:pt x="2802" y="131698"/>
                      <a:pt x="6262" y="131698"/>
                    </a:cubicBezTo>
                    <a:lnTo>
                      <a:pt x="83307" y="131698"/>
                    </a:lnTo>
                    <a:cubicBezTo>
                      <a:pt x="86766" y="131698"/>
                      <a:pt x="89568" y="128897"/>
                      <a:pt x="89568" y="125437"/>
                    </a:cubicBezTo>
                    <a:lnTo>
                      <a:pt x="89568" y="6261"/>
                    </a:lnTo>
                    <a:cubicBezTo>
                      <a:pt x="89568" y="2802"/>
                      <a:pt x="86766" y="0"/>
                      <a:pt x="83307" y="0"/>
                    </a:cubicBezTo>
                    <a:close/>
                  </a:path>
                </a:pathLst>
              </a:custGeom>
              <a:solidFill>
                <a:srgbClr val="FCB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Google Shape;888;p64">
                <a:extLst>
                  <a:ext uri="{FF2B5EF4-FFF2-40B4-BE49-F238E27FC236}">
                    <a16:creationId xmlns:a16="http://schemas.microsoft.com/office/drawing/2014/main" id="{8DDEB31B-94BB-7620-E8E2-E7C91E9181D2}"/>
                  </a:ext>
                </a:extLst>
              </p:cNvPr>
              <p:cNvSpPr/>
              <p:nvPr/>
            </p:nvSpPr>
            <p:spPr>
              <a:xfrm>
                <a:off x="1763270" y="684932"/>
                <a:ext cx="3872082" cy="4675668"/>
              </a:xfrm>
              <a:custGeom>
                <a:avLst/>
                <a:gdLst/>
                <a:ahLst/>
                <a:cxnLst/>
                <a:rect l="l" t="t" r="r" b="b"/>
                <a:pathLst>
                  <a:path w="78978" h="108692" extrusionOk="0">
                    <a:moveTo>
                      <a:pt x="1" y="1"/>
                    </a:moveTo>
                    <a:lnTo>
                      <a:pt x="1" y="108692"/>
                    </a:lnTo>
                    <a:lnTo>
                      <a:pt x="78977" y="108692"/>
                    </a:lnTo>
                    <a:lnTo>
                      <a:pt x="78977" y="1"/>
                    </a:lnTo>
                    <a:close/>
                  </a:path>
                </a:pathLst>
              </a:custGeom>
              <a:solidFill>
                <a:srgbClr val="FC8B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889;p64">
                <a:extLst>
                  <a:ext uri="{FF2B5EF4-FFF2-40B4-BE49-F238E27FC236}">
                    <a16:creationId xmlns:a16="http://schemas.microsoft.com/office/drawing/2014/main" id="{87A0AF93-DBCD-FE6F-4313-C0EA22E1F9AC}"/>
                  </a:ext>
                </a:extLst>
              </p:cNvPr>
              <p:cNvSpPr/>
              <p:nvPr/>
            </p:nvSpPr>
            <p:spPr>
              <a:xfrm>
                <a:off x="3533304" y="5536373"/>
                <a:ext cx="330935" cy="290412"/>
              </a:xfrm>
              <a:custGeom>
                <a:avLst/>
                <a:gdLst/>
                <a:ahLst/>
                <a:cxnLst/>
                <a:rect l="l" t="t" r="r" b="b"/>
                <a:pathLst>
                  <a:path w="6750" h="6751" extrusionOk="0">
                    <a:moveTo>
                      <a:pt x="3375" y="1"/>
                    </a:moveTo>
                    <a:cubicBezTo>
                      <a:pt x="1507" y="1"/>
                      <a:pt x="1" y="1508"/>
                      <a:pt x="1" y="3375"/>
                    </a:cubicBezTo>
                    <a:cubicBezTo>
                      <a:pt x="1" y="5243"/>
                      <a:pt x="1507" y="6750"/>
                      <a:pt x="3375" y="6750"/>
                    </a:cubicBezTo>
                    <a:cubicBezTo>
                      <a:pt x="5243" y="6750"/>
                      <a:pt x="6750" y="5243"/>
                      <a:pt x="6750" y="3375"/>
                    </a:cubicBezTo>
                    <a:cubicBezTo>
                      <a:pt x="6750" y="1508"/>
                      <a:pt x="5243" y="1"/>
                      <a:pt x="337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" name="مستطيل 10">
              <a:extLst>
                <a:ext uri="{FF2B5EF4-FFF2-40B4-BE49-F238E27FC236}">
                  <a16:creationId xmlns:a16="http://schemas.microsoft.com/office/drawing/2014/main" id="{C31A766F-5D79-6AB9-516C-E559D77D9EFD}"/>
                </a:ext>
              </a:extLst>
            </p:cNvPr>
            <p:cNvSpPr/>
            <p:nvPr/>
          </p:nvSpPr>
          <p:spPr>
            <a:xfrm>
              <a:off x="3565236" y="1089891"/>
              <a:ext cx="4719782" cy="4396509"/>
            </a:xfrm>
            <a:prstGeom prst="rect">
              <a:avLst/>
            </a:prstGeom>
            <a:solidFill>
              <a:schemeClr val="bg1">
                <a:lumMod val="95000"/>
                <a:alpha val="7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3" name="مربع نص 12">
              <a:extLst>
                <a:ext uri="{FF2B5EF4-FFF2-40B4-BE49-F238E27FC236}">
                  <a16:creationId xmlns:a16="http://schemas.microsoft.com/office/drawing/2014/main" id="{96AA66AF-33E9-D9AC-0117-C87AC979183C}"/>
                </a:ext>
              </a:extLst>
            </p:cNvPr>
            <p:cNvSpPr txBox="1"/>
            <p:nvPr/>
          </p:nvSpPr>
          <p:spPr>
            <a:xfrm>
              <a:off x="3841855" y="3105834"/>
              <a:ext cx="428614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en-US" sz="3600" b="1" i="0" u="none" strike="noStrike" baseline="0" dirty="0">
                  <a:solidFill>
                    <a:schemeClr val="tx2"/>
                  </a:solidFill>
                  <a:latin typeface="MV Boli" panose="02000500030200090000" pitchFamily="2" charset="0"/>
                  <a:cs typeface="MV Boli" panose="02000500030200090000" pitchFamily="2" charset="0"/>
                </a:rPr>
                <a:t>Adverbs of Degree</a:t>
              </a:r>
              <a:endParaRPr lang="ar-SA" sz="3600" dirty="0">
                <a:solidFill>
                  <a:schemeClr val="tx2"/>
                </a:solidFill>
                <a:latin typeface="MV Boli" panose="02000500030200090000" pitchFamily="2" charset="0"/>
              </a:endParaRPr>
            </a:p>
          </p:txBody>
        </p:sp>
      </p:grpSp>
      <p:pic>
        <p:nvPicPr>
          <p:cNvPr id="16" name="Picture 2" descr="Industry Clipart - hospitality-industry-hotel-and-travel-icons-educational- clip-art-graphic - Classroom Clipart">
            <a:extLst>
              <a:ext uri="{FF2B5EF4-FFF2-40B4-BE49-F238E27FC236}">
                <a16:creationId xmlns:a16="http://schemas.microsoft.com/office/drawing/2014/main" id="{285C977F-44B3-34CC-6C7B-D2B8563CAA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312" y="4908560"/>
            <a:ext cx="2796986" cy="179515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Esri PNG and Esri Transparent Clipart Free Download. - CleanPNG / KissPNG">
            <a:extLst>
              <a:ext uri="{FF2B5EF4-FFF2-40B4-BE49-F238E27FC236}">
                <a16:creationId xmlns:a16="http://schemas.microsoft.com/office/drawing/2014/main" id="{6FB4310F-87EF-D17D-372F-13E4D3DEF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38" b="90000" l="10000" r="92308">
                        <a14:foregroundMark x1="20769" y1="80385" x2="20769" y2="80385"/>
                        <a14:foregroundMark x1="92692" y1="28846" x2="92692" y2="28846"/>
                        <a14:foregroundMark x1="44231" y1="8462" x2="44231" y2="8462"/>
                        <a14:foregroundMark x1="34615" y1="6538" x2="34615" y2="6538"/>
                        <a14:foregroundMark x1="52308" y1="9615" x2="52308" y2="9615"/>
                        <a14:foregroundMark x1="54231" y1="9615" x2="54231" y2="9615"/>
                        <a14:foregroundMark x1="15769" y1="27692" x2="15769" y2="27692"/>
                        <a14:foregroundMark x1="27692" y1="14615" x2="27692" y2="14615"/>
                        <a14:foregroundMark x1="74615" y1="69231" x2="74615" y2="69231"/>
                        <a14:foregroundMark x1="76923" y1="58846" x2="76923" y2="58846"/>
                        <a14:backgroundMark x1="54231" y1="83462" x2="53077" y2="85385"/>
                        <a14:backgroundMark x1="37692" y1="80385" x2="50000" y2="86154"/>
                        <a14:backgroundMark x1="73077" y1="71538" x2="73077" y2="71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495" t="846" r="4085" b="15073"/>
          <a:stretch/>
        </p:blipFill>
        <p:spPr bwMode="auto">
          <a:xfrm>
            <a:off x="-79756" y="4525712"/>
            <a:ext cx="2825104" cy="2365651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18075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3">
            <a:extLst>
              <a:ext uri="{FF2B5EF4-FFF2-40B4-BE49-F238E27FC236}">
                <a16:creationId xmlns:a16="http://schemas.microsoft.com/office/drawing/2014/main" id="{71DE00E5-3249-84E7-4AA9-F6AEECEB93B7}"/>
              </a:ext>
            </a:extLst>
          </p:cNvPr>
          <p:cNvSpPr/>
          <p:nvPr/>
        </p:nvSpPr>
        <p:spPr>
          <a:xfrm>
            <a:off x="3784124" y="263665"/>
            <a:ext cx="4479236" cy="563218"/>
          </a:xfrm>
          <a:prstGeom prst="roundRect">
            <a:avLst/>
          </a:prstGeom>
          <a:solidFill>
            <a:srgbClr val="FEBC8A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What is an adverb ?</a:t>
            </a:r>
          </a:p>
        </p:txBody>
      </p:sp>
      <p:sp>
        <p:nvSpPr>
          <p:cNvPr id="10" name="عنوان 2">
            <a:extLst>
              <a:ext uri="{FF2B5EF4-FFF2-40B4-BE49-F238E27FC236}">
                <a16:creationId xmlns:a16="http://schemas.microsoft.com/office/drawing/2014/main" id="{FF58AFEA-896B-5665-5DE7-76DA8C011FCA}"/>
              </a:ext>
            </a:extLst>
          </p:cNvPr>
          <p:cNvSpPr txBox="1">
            <a:spLocks/>
          </p:cNvSpPr>
          <p:nvPr/>
        </p:nvSpPr>
        <p:spPr>
          <a:xfrm>
            <a:off x="319311" y="1200571"/>
            <a:ext cx="11408863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A word that describes or modifies 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 verb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, 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 adjective 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or </a:t>
            </a:r>
            <a:r>
              <a:rPr lang="en-US" sz="2400" dirty="0">
                <a:ln w="0"/>
                <a:solidFill>
                  <a:srgbClr val="008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another adverb </a:t>
            </a:r>
            <a:r>
              <a:rPr lang="en-US" sz="2400" dirty="0">
                <a:ln w="0"/>
                <a:latin typeface="MV Boli" panose="02000500030200090000" pitchFamily="2" charset="0"/>
                <a:cs typeface="MV Boli" panose="02000500030200090000" pitchFamily="2" charset="0"/>
              </a:rPr>
              <a:t>.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74C3F5B4-BD05-665B-D2A5-1AD2206F1068}"/>
              </a:ext>
            </a:extLst>
          </p:cNvPr>
          <p:cNvSpPr/>
          <p:nvPr/>
        </p:nvSpPr>
        <p:spPr>
          <a:xfrm>
            <a:off x="4485087" y="2076140"/>
            <a:ext cx="3207026" cy="563218"/>
          </a:xfrm>
          <a:prstGeom prst="roundRect">
            <a:avLst/>
          </a:prstGeom>
          <a:solidFill>
            <a:srgbClr val="FEBC8A">
              <a:alpha val="63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 Form</a:t>
            </a:r>
          </a:p>
        </p:txBody>
      </p:sp>
      <p:sp>
        <p:nvSpPr>
          <p:cNvPr id="12" name="عنوان 2">
            <a:extLst>
              <a:ext uri="{FF2B5EF4-FFF2-40B4-BE49-F238E27FC236}">
                <a16:creationId xmlns:a16="http://schemas.microsoft.com/office/drawing/2014/main" id="{AE0A0764-128D-4C02-6C1C-050D1DB318E2}"/>
              </a:ext>
            </a:extLst>
          </p:cNvPr>
          <p:cNvSpPr txBox="1">
            <a:spLocks/>
          </p:cNvSpPr>
          <p:nvPr/>
        </p:nvSpPr>
        <p:spPr>
          <a:xfrm>
            <a:off x="764976" y="3044841"/>
            <a:ext cx="10243930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We make many adverbs by adding 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-</a:t>
            </a:r>
            <a:r>
              <a:rPr lang="en-US" sz="2400" b="1" dirty="0" err="1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ly</a:t>
            </a:r>
            <a:r>
              <a:rPr lang="en-US" sz="2400" dirty="0">
                <a:solidFill>
                  <a:srgbClr val="00206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 to an adjective, for example:</a:t>
            </a:r>
            <a:endParaRPr lang="en-US" sz="2400" dirty="0">
              <a:ln w="0"/>
              <a:solidFill>
                <a:srgbClr val="002060"/>
              </a:solidFill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3" name="عنوان 2">
            <a:extLst>
              <a:ext uri="{FF2B5EF4-FFF2-40B4-BE49-F238E27FC236}">
                <a16:creationId xmlns:a16="http://schemas.microsoft.com/office/drawing/2014/main" id="{26B1DC9C-0A36-6C0E-4574-56376D761971}"/>
              </a:ext>
            </a:extLst>
          </p:cNvPr>
          <p:cNvSpPr txBox="1">
            <a:spLocks/>
          </p:cNvSpPr>
          <p:nvPr/>
        </p:nvSpPr>
        <p:spPr>
          <a:xfrm>
            <a:off x="4485087" y="4534957"/>
            <a:ext cx="1970194" cy="5632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quick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</p:txBody>
      </p:sp>
      <p:sp>
        <p:nvSpPr>
          <p:cNvPr id="14" name="عنوان 2">
            <a:extLst>
              <a:ext uri="{FF2B5EF4-FFF2-40B4-BE49-F238E27FC236}">
                <a16:creationId xmlns:a16="http://schemas.microsoft.com/office/drawing/2014/main" id="{133FDF1D-AD1A-2B85-BAC6-B7E738A79376}"/>
              </a:ext>
            </a:extLst>
          </p:cNvPr>
          <p:cNvSpPr txBox="1">
            <a:spLocks/>
          </p:cNvSpPr>
          <p:nvPr/>
        </p:nvSpPr>
        <p:spPr>
          <a:xfrm>
            <a:off x="8384611" y="5264997"/>
            <a:ext cx="2622515" cy="39243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careful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  <a:p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15" name="عنوان 2">
            <a:extLst>
              <a:ext uri="{FF2B5EF4-FFF2-40B4-BE49-F238E27FC236}">
                <a16:creationId xmlns:a16="http://schemas.microsoft.com/office/drawing/2014/main" id="{B2367153-EF2D-A77F-A60F-752F12525347}"/>
              </a:ext>
            </a:extLst>
          </p:cNvPr>
          <p:cNvSpPr txBox="1">
            <a:spLocks/>
          </p:cNvSpPr>
          <p:nvPr/>
        </p:nvSpPr>
        <p:spPr>
          <a:xfrm>
            <a:off x="8713376" y="4364133"/>
            <a:ext cx="2119041" cy="5632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quick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</p:txBody>
      </p:sp>
      <p:sp>
        <p:nvSpPr>
          <p:cNvPr id="16" name="عنوان 2">
            <a:extLst>
              <a:ext uri="{FF2B5EF4-FFF2-40B4-BE49-F238E27FC236}">
                <a16:creationId xmlns:a16="http://schemas.microsoft.com/office/drawing/2014/main" id="{1EAF3574-ED94-671A-D349-F2C8B8424A29}"/>
              </a:ext>
            </a:extLst>
          </p:cNvPr>
          <p:cNvSpPr txBox="1">
            <a:spLocks/>
          </p:cNvSpPr>
          <p:nvPr/>
        </p:nvSpPr>
        <p:spPr>
          <a:xfrm>
            <a:off x="8561634" y="3716344"/>
            <a:ext cx="1430318" cy="5632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</a:t>
            </a:r>
          </a:p>
        </p:txBody>
      </p:sp>
      <p:sp>
        <p:nvSpPr>
          <p:cNvPr id="17" name="عنوان 2">
            <a:extLst>
              <a:ext uri="{FF2B5EF4-FFF2-40B4-BE49-F238E27FC236}">
                <a16:creationId xmlns:a16="http://schemas.microsoft.com/office/drawing/2014/main" id="{E3DA0580-8F15-5246-599C-0E4A8F99ED2D}"/>
              </a:ext>
            </a:extLst>
          </p:cNvPr>
          <p:cNvSpPr txBox="1">
            <a:spLocks/>
          </p:cNvSpPr>
          <p:nvPr/>
        </p:nvSpPr>
        <p:spPr>
          <a:xfrm>
            <a:off x="4627373" y="3845188"/>
            <a:ext cx="1827908" cy="5632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</a:t>
            </a:r>
          </a:p>
        </p:txBody>
      </p:sp>
      <p:sp>
        <p:nvSpPr>
          <p:cNvPr id="18" name="عنوان 2">
            <a:extLst>
              <a:ext uri="{FF2B5EF4-FFF2-40B4-BE49-F238E27FC236}">
                <a16:creationId xmlns:a16="http://schemas.microsoft.com/office/drawing/2014/main" id="{1E77132C-6006-FB41-5E29-46581B30EFE7}"/>
              </a:ext>
            </a:extLst>
          </p:cNvPr>
          <p:cNvSpPr txBox="1">
            <a:spLocks/>
          </p:cNvSpPr>
          <p:nvPr/>
        </p:nvSpPr>
        <p:spPr>
          <a:xfrm>
            <a:off x="4581019" y="5199255"/>
            <a:ext cx="1643431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careful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      </a:t>
            </a:r>
          </a:p>
        </p:txBody>
      </p:sp>
      <p:sp>
        <p:nvSpPr>
          <p:cNvPr id="19" name="عنوان 2">
            <a:extLst>
              <a:ext uri="{FF2B5EF4-FFF2-40B4-BE49-F238E27FC236}">
                <a16:creationId xmlns:a16="http://schemas.microsoft.com/office/drawing/2014/main" id="{9E5D518B-D526-4F9D-5EC6-EB4429BB171D}"/>
              </a:ext>
            </a:extLst>
          </p:cNvPr>
          <p:cNvSpPr txBox="1">
            <a:spLocks/>
          </p:cNvSpPr>
          <p:nvPr/>
        </p:nvSpPr>
        <p:spPr>
          <a:xfrm>
            <a:off x="4485087" y="5989663"/>
            <a:ext cx="1739363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beautiful</a:t>
            </a:r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20" name="عنوان 2">
            <a:extLst>
              <a:ext uri="{FF2B5EF4-FFF2-40B4-BE49-F238E27FC236}">
                <a16:creationId xmlns:a16="http://schemas.microsoft.com/office/drawing/2014/main" id="{BB48B757-B231-7DC0-0360-1519B2751170}"/>
              </a:ext>
            </a:extLst>
          </p:cNvPr>
          <p:cNvSpPr txBox="1">
            <a:spLocks/>
          </p:cNvSpPr>
          <p:nvPr/>
        </p:nvSpPr>
        <p:spPr>
          <a:xfrm>
            <a:off x="8043925" y="5989663"/>
            <a:ext cx="2465737" cy="55259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beautiful</a:t>
            </a:r>
            <a:r>
              <a:rPr lang="en-US" sz="2400" b="1" dirty="0">
                <a:solidFill>
                  <a:srgbClr val="0000FF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</p:txBody>
      </p:sp>
      <p:pic>
        <p:nvPicPr>
          <p:cNvPr id="21" name="Picture 4" descr="Table&#10;&#10;Description automatically generated">
            <a:extLst>
              <a:ext uri="{FF2B5EF4-FFF2-40B4-BE49-F238E27FC236}">
                <a16:creationId xmlns:a16="http://schemas.microsoft.com/office/drawing/2014/main" id="{57442B0C-02E5-7D0A-687A-93BED9B7E6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302" r="31900" b="7898"/>
          <a:stretch/>
        </p:blipFill>
        <p:spPr>
          <a:xfrm>
            <a:off x="1310240" y="21752557"/>
            <a:ext cx="1657173" cy="459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80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2">
            <a:extLst>
              <a:ext uri="{FF2B5EF4-FFF2-40B4-BE49-F238E27FC236}">
                <a16:creationId xmlns:a16="http://schemas.microsoft.com/office/drawing/2014/main" id="{9ECE841D-8668-087A-329F-B164FF888C76}"/>
              </a:ext>
            </a:extLst>
          </p:cNvPr>
          <p:cNvSpPr txBox="1">
            <a:spLocks/>
          </p:cNvSpPr>
          <p:nvPr/>
        </p:nvSpPr>
        <p:spPr>
          <a:xfrm>
            <a:off x="8267537" y="4631566"/>
            <a:ext cx="1504281" cy="743844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  quick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</p:txBody>
      </p:sp>
      <p:sp>
        <p:nvSpPr>
          <p:cNvPr id="3" name="عنوان 2">
            <a:extLst>
              <a:ext uri="{FF2B5EF4-FFF2-40B4-BE49-F238E27FC236}">
                <a16:creationId xmlns:a16="http://schemas.microsoft.com/office/drawing/2014/main" id="{1B0AC385-5063-189F-4F74-0B38ED9B8658}"/>
              </a:ext>
            </a:extLst>
          </p:cNvPr>
          <p:cNvSpPr txBox="1">
            <a:spLocks/>
          </p:cNvSpPr>
          <p:nvPr/>
        </p:nvSpPr>
        <p:spPr>
          <a:xfrm>
            <a:off x="10707368" y="5491988"/>
            <a:ext cx="1504281" cy="518286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carefull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  <a:p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  </a:t>
            </a:r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4" name="عنوان 2">
            <a:extLst>
              <a:ext uri="{FF2B5EF4-FFF2-40B4-BE49-F238E27FC236}">
                <a16:creationId xmlns:a16="http://schemas.microsoft.com/office/drawing/2014/main" id="{F5FBE4E6-15F1-6C76-2AA6-6255161B7527}"/>
              </a:ext>
            </a:extLst>
          </p:cNvPr>
          <p:cNvSpPr txBox="1">
            <a:spLocks/>
          </p:cNvSpPr>
          <p:nvPr/>
        </p:nvSpPr>
        <p:spPr>
          <a:xfrm>
            <a:off x="10998464" y="4819471"/>
            <a:ext cx="1213185" cy="423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quick</a:t>
            </a:r>
            <a:r>
              <a:rPr lang="en-US" sz="2400" b="1" dirty="0">
                <a:solidFill>
                  <a:srgbClr val="FF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l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</p:txBody>
      </p:sp>
      <p:sp>
        <p:nvSpPr>
          <p:cNvPr id="5" name="عنوان 2">
            <a:extLst>
              <a:ext uri="{FF2B5EF4-FFF2-40B4-BE49-F238E27FC236}">
                <a16:creationId xmlns:a16="http://schemas.microsoft.com/office/drawing/2014/main" id="{B36A7A59-335F-23A8-9968-BCFB987E07B7}"/>
              </a:ext>
            </a:extLst>
          </p:cNvPr>
          <p:cNvSpPr txBox="1">
            <a:spLocks/>
          </p:cNvSpPr>
          <p:nvPr/>
        </p:nvSpPr>
        <p:spPr>
          <a:xfrm>
            <a:off x="10913470" y="4040685"/>
            <a:ext cx="1092075" cy="35689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</a:t>
            </a:r>
          </a:p>
        </p:txBody>
      </p:sp>
      <p:sp>
        <p:nvSpPr>
          <p:cNvPr id="6" name="عنوان 2">
            <a:extLst>
              <a:ext uri="{FF2B5EF4-FFF2-40B4-BE49-F238E27FC236}">
                <a16:creationId xmlns:a16="http://schemas.microsoft.com/office/drawing/2014/main" id="{8BF1CBCC-500C-93BD-8CD8-A3EA474581EE}"/>
              </a:ext>
            </a:extLst>
          </p:cNvPr>
          <p:cNvSpPr txBox="1">
            <a:spLocks/>
          </p:cNvSpPr>
          <p:nvPr/>
        </p:nvSpPr>
        <p:spPr>
          <a:xfrm>
            <a:off x="8222618" y="3966753"/>
            <a:ext cx="1395642" cy="423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>
                <a:solidFill>
                  <a:schemeClr val="accent6">
                    <a:lumMod val="75000"/>
                  </a:schemeClr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</a:t>
            </a:r>
          </a:p>
        </p:txBody>
      </p:sp>
      <p:sp>
        <p:nvSpPr>
          <p:cNvPr id="7" name="عنوان 2">
            <a:extLst>
              <a:ext uri="{FF2B5EF4-FFF2-40B4-BE49-F238E27FC236}">
                <a16:creationId xmlns:a16="http://schemas.microsoft.com/office/drawing/2014/main" id="{58259C8B-1443-6E5B-8FAE-5E5635C704FF}"/>
              </a:ext>
            </a:extLst>
          </p:cNvPr>
          <p:cNvSpPr txBox="1">
            <a:spLocks/>
          </p:cNvSpPr>
          <p:nvPr/>
        </p:nvSpPr>
        <p:spPr>
          <a:xfrm>
            <a:off x="8363469" y="5295864"/>
            <a:ext cx="1254791" cy="72981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careful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      </a:t>
            </a:r>
          </a:p>
        </p:txBody>
      </p:sp>
      <p:sp>
        <p:nvSpPr>
          <p:cNvPr id="8" name="عنوان 2">
            <a:extLst>
              <a:ext uri="{FF2B5EF4-FFF2-40B4-BE49-F238E27FC236}">
                <a16:creationId xmlns:a16="http://schemas.microsoft.com/office/drawing/2014/main" id="{577D6DEF-9AE6-0482-E3DF-9B7932C6DDC9}"/>
              </a:ext>
            </a:extLst>
          </p:cNvPr>
          <p:cNvSpPr txBox="1">
            <a:spLocks/>
          </p:cNvSpPr>
          <p:nvPr/>
        </p:nvSpPr>
        <p:spPr>
          <a:xfrm>
            <a:off x="8267537" y="6086272"/>
            <a:ext cx="1537928" cy="423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beautiful</a:t>
            </a:r>
            <a:endParaRPr lang="en-US" sz="2400" dirty="0">
              <a:latin typeface="MV Boli" panose="02000500030200090000" pitchFamily="2" charset="0"/>
              <a:cs typeface="MV Boli" panose="02000500030200090000" pitchFamily="2" charset="0"/>
            </a:endParaRPr>
          </a:p>
        </p:txBody>
      </p:sp>
      <p:sp>
        <p:nvSpPr>
          <p:cNvPr id="9" name="عنوان 2">
            <a:extLst>
              <a:ext uri="{FF2B5EF4-FFF2-40B4-BE49-F238E27FC236}">
                <a16:creationId xmlns:a16="http://schemas.microsoft.com/office/drawing/2014/main" id="{EC12D471-E512-AB5D-8BDE-CD73E5E57F3E}"/>
              </a:ext>
            </a:extLst>
          </p:cNvPr>
          <p:cNvSpPr txBox="1">
            <a:spLocks/>
          </p:cNvSpPr>
          <p:nvPr/>
        </p:nvSpPr>
        <p:spPr>
          <a:xfrm>
            <a:off x="10366683" y="6086272"/>
            <a:ext cx="1882637" cy="4230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  <a:r>
              <a:rPr lang="en-US" sz="2400" b="1" dirty="0">
                <a:latin typeface="MV Boli" panose="02000500030200090000" pitchFamily="2" charset="0"/>
                <a:cs typeface="MV Boli" panose="02000500030200090000" pitchFamily="2" charset="0"/>
              </a:rPr>
              <a:t>beautiful</a:t>
            </a: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MV Boli" panose="02000500030200090000" pitchFamily="2" charset="0"/>
                <a:cs typeface="MV Boli" panose="02000500030200090000" pitchFamily="2" charset="0"/>
              </a:rPr>
              <a:t>ly</a:t>
            </a:r>
            <a:r>
              <a:rPr lang="en-US" sz="2400" dirty="0">
                <a:latin typeface="MV Boli" panose="02000500030200090000" pitchFamily="2" charset="0"/>
                <a:cs typeface="MV Boli" panose="02000500030200090000" pitchFamily="2" charset="0"/>
              </a:rPr>
              <a:t> </a:t>
            </a:r>
          </a:p>
        </p:txBody>
      </p:sp>
      <p:sp>
        <p:nvSpPr>
          <p:cNvPr id="10" name="Rectangle: Rounded Corners 5">
            <a:extLst>
              <a:ext uri="{FF2B5EF4-FFF2-40B4-BE49-F238E27FC236}">
                <a16:creationId xmlns:a16="http://schemas.microsoft.com/office/drawing/2014/main" id="{050932A7-EC0B-788C-BC0F-1F39FFF718EC}"/>
              </a:ext>
            </a:extLst>
          </p:cNvPr>
          <p:cNvSpPr/>
          <p:nvPr/>
        </p:nvSpPr>
        <p:spPr>
          <a:xfrm>
            <a:off x="7658832" y="2946274"/>
            <a:ext cx="4346713" cy="563218"/>
          </a:xfrm>
          <a:prstGeom prst="roundRect">
            <a:avLst/>
          </a:prstGeom>
          <a:solidFill>
            <a:srgbClr val="FEBC8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chemeClr val="tx1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Regular adverbs</a:t>
            </a:r>
          </a:p>
        </p:txBody>
      </p:sp>
      <p:sp>
        <p:nvSpPr>
          <p:cNvPr id="11" name="Rectangle: Rounded Corners 5">
            <a:extLst>
              <a:ext uri="{FF2B5EF4-FFF2-40B4-BE49-F238E27FC236}">
                <a16:creationId xmlns:a16="http://schemas.microsoft.com/office/drawing/2014/main" id="{5FED1621-2989-FBA3-B422-66B6E0D4EE76}"/>
              </a:ext>
            </a:extLst>
          </p:cNvPr>
          <p:cNvSpPr/>
          <p:nvPr/>
        </p:nvSpPr>
        <p:spPr>
          <a:xfrm>
            <a:off x="236724" y="523301"/>
            <a:ext cx="4346713" cy="563218"/>
          </a:xfrm>
          <a:prstGeom prst="roundRect">
            <a:avLst/>
          </a:prstGeom>
          <a:solidFill>
            <a:srgbClr val="FEBC8A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0"/>
                <a:solidFill>
                  <a:srgbClr val="C000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Irregular adverbs</a:t>
            </a:r>
          </a:p>
        </p:txBody>
      </p:sp>
      <p:pic>
        <p:nvPicPr>
          <p:cNvPr id="12" name="Picture 4" descr="Table&#10;&#10;Description automatically generated">
            <a:extLst>
              <a:ext uri="{FF2B5EF4-FFF2-40B4-BE49-F238E27FC236}">
                <a16:creationId xmlns:a16="http://schemas.microsoft.com/office/drawing/2014/main" id="{F646FEC5-E0F6-4608-8643-71829B5CBB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6302" r="31900" b="7898"/>
          <a:stretch/>
        </p:blipFill>
        <p:spPr>
          <a:xfrm>
            <a:off x="526468" y="2092957"/>
            <a:ext cx="1657173" cy="4593616"/>
          </a:xfrm>
          <a:prstGeom prst="rect">
            <a:avLst/>
          </a:prstGeom>
        </p:spPr>
      </p:pic>
      <p:pic>
        <p:nvPicPr>
          <p:cNvPr id="13" name="Picture 4" descr="Table&#10;&#10;Description automatically generated">
            <a:extLst>
              <a:ext uri="{FF2B5EF4-FFF2-40B4-BE49-F238E27FC236}">
                <a16:creationId xmlns:a16="http://schemas.microsoft.com/office/drawing/2014/main" id="{226133FE-2835-60B4-2CE7-62C0530875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81" t="36213" r="3452" b="7986"/>
          <a:stretch/>
        </p:blipFill>
        <p:spPr>
          <a:xfrm>
            <a:off x="3030234" y="2092957"/>
            <a:ext cx="2102470" cy="4593616"/>
          </a:xfrm>
          <a:prstGeom prst="rect">
            <a:avLst/>
          </a:prstGeom>
        </p:spPr>
      </p:pic>
      <p:sp>
        <p:nvSpPr>
          <p:cNvPr id="14" name="عنوان 2">
            <a:extLst>
              <a:ext uri="{FF2B5EF4-FFF2-40B4-BE49-F238E27FC236}">
                <a16:creationId xmlns:a16="http://schemas.microsoft.com/office/drawing/2014/main" id="{F4E4B21E-EBB5-44F2-44C3-6FAF54BA7791}"/>
              </a:ext>
            </a:extLst>
          </p:cNvPr>
          <p:cNvSpPr txBox="1">
            <a:spLocks/>
          </p:cNvSpPr>
          <p:nvPr/>
        </p:nvSpPr>
        <p:spPr>
          <a:xfrm>
            <a:off x="3217322" y="1457138"/>
            <a:ext cx="1463860" cy="35801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adverb</a:t>
            </a:r>
          </a:p>
        </p:txBody>
      </p:sp>
      <p:sp>
        <p:nvSpPr>
          <p:cNvPr id="15" name="عنوان 2">
            <a:extLst>
              <a:ext uri="{FF2B5EF4-FFF2-40B4-BE49-F238E27FC236}">
                <a16:creationId xmlns:a16="http://schemas.microsoft.com/office/drawing/2014/main" id="{4A8595E9-869B-4893-E018-3E7F3116BAB2}"/>
              </a:ext>
            </a:extLst>
          </p:cNvPr>
          <p:cNvSpPr txBox="1">
            <a:spLocks/>
          </p:cNvSpPr>
          <p:nvPr/>
        </p:nvSpPr>
        <p:spPr>
          <a:xfrm>
            <a:off x="526469" y="1383206"/>
            <a:ext cx="1870773" cy="424341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>
                <a:solidFill>
                  <a:schemeClr val="accent2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adjective</a:t>
            </a:r>
          </a:p>
        </p:txBody>
      </p:sp>
    </p:spTree>
    <p:extLst>
      <p:ext uri="{BB962C8B-B14F-4D97-AF65-F5344CB8AC3E}">
        <p14:creationId xmlns:p14="http://schemas.microsoft.com/office/powerpoint/2010/main" val="34318739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760</Words>
  <Application>Microsoft Office PowerPoint</Application>
  <PresentationFormat>شاشة عريضة</PresentationFormat>
  <Paragraphs>185</Paragraphs>
  <Slides>26</Slides>
  <Notes>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7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26</vt:i4>
      </vt:variant>
    </vt:vector>
  </HeadingPairs>
  <TitlesOfParts>
    <vt:vector size="34" baseType="lpstr">
      <vt:lpstr>ae_AlMohanad</vt:lpstr>
      <vt:lpstr>Arial</vt:lpstr>
      <vt:lpstr>Calibri</vt:lpstr>
      <vt:lpstr>Calibri Light</vt:lpstr>
      <vt:lpstr>Comic Sans MS</vt:lpstr>
      <vt:lpstr>Dancing Script</vt:lpstr>
      <vt:lpstr>MV Boli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حصه بنت العتيبي</dc:creator>
  <cp:lastModifiedBy>حصه بنت العتيبي</cp:lastModifiedBy>
  <cp:revision>3</cp:revision>
  <dcterms:created xsi:type="dcterms:W3CDTF">2022-10-09T08:23:47Z</dcterms:created>
  <dcterms:modified xsi:type="dcterms:W3CDTF">2022-10-11T08:49:46Z</dcterms:modified>
</cp:coreProperties>
</file>