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6D9"/>
          </a:solidFill>
        </a:fill>
      </a:tcStyle>
    </a:wholeTbl>
    <a:band2H>
      <a:tcTxStyle b="def" i="def"/>
      <a:tcStyle>
        <a:tcBdr/>
        <a:fill>
          <a:solidFill>
            <a:srgbClr val="EDF3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1CF"/>
          </a:solidFill>
        </a:fill>
      </a:tcStyle>
    </a:wholeTbl>
    <a:band2H>
      <a:tcTxStyle b="def" i="def"/>
      <a:tcStyle>
        <a:tcBdr/>
        <a:fill>
          <a:solidFill>
            <a:srgbClr val="FCF0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E7FE"/>
          </a:solidFill>
        </a:fill>
      </a:tcStyle>
    </a:wholeTbl>
    <a:band2H>
      <a:tcTxStyle b="def" i="def"/>
      <a:tcStyle>
        <a:tcBdr/>
        <a:fill>
          <a:solidFill>
            <a:srgbClr val="F6F3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Shape 17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7" name="Shape 17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نص العنوان"/>
          <p:cNvSpPr txBox="1"/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/>
          <a:lstStyle>
            <a:lvl1pPr algn="ctr">
              <a:defRPr sz="6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2" name="مستوى النص الأول…"/>
          <p:cNvSpPr txBox="1"/>
          <p:nvPr>
            <p:ph type="body" sz="quarter" idx="1"/>
          </p:nvPr>
        </p:nvSpPr>
        <p:spPr>
          <a:xfrm>
            <a:off x="2321999" y="3717725"/>
            <a:ext cx="4500002" cy="442500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8" name="Google Shape;11;p2"/>
          <p:cNvGrpSpPr/>
          <p:nvPr/>
        </p:nvGrpSpPr>
        <p:grpSpPr>
          <a:xfrm>
            <a:off x="1820814" y="680829"/>
            <a:ext cx="724455" cy="667123"/>
            <a:chOff x="0" y="0"/>
            <a:chExt cx="724453" cy="667121"/>
          </a:xfrm>
        </p:grpSpPr>
        <p:sp>
          <p:nvSpPr>
            <p:cNvPr id="53" name="Google Shape;12;p2"/>
            <p:cNvSpPr/>
            <p:nvPr/>
          </p:nvSpPr>
          <p:spPr>
            <a:xfrm>
              <a:off x="570799" y="70290"/>
              <a:ext cx="131515" cy="12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18481" y="0"/>
                  </a:moveTo>
                  <a:cubicBezTo>
                    <a:pt x="16132" y="0"/>
                    <a:pt x="11351" y="775"/>
                    <a:pt x="873" y="3873"/>
                  </a:cubicBezTo>
                  <a:cubicBezTo>
                    <a:pt x="-520" y="4360"/>
                    <a:pt x="-187" y="7148"/>
                    <a:pt x="1455" y="7148"/>
                  </a:cubicBezTo>
                  <a:cubicBezTo>
                    <a:pt x="1601" y="7148"/>
                    <a:pt x="1746" y="7126"/>
                    <a:pt x="1892" y="7104"/>
                  </a:cubicBezTo>
                  <a:cubicBezTo>
                    <a:pt x="6943" y="5489"/>
                    <a:pt x="12494" y="4404"/>
                    <a:pt x="17546" y="3342"/>
                  </a:cubicBezTo>
                  <a:cubicBezTo>
                    <a:pt x="16028" y="7104"/>
                    <a:pt x="12494" y="14629"/>
                    <a:pt x="9979" y="19453"/>
                  </a:cubicBezTo>
                  <a:cubicBezTo>
                    <a:pt x="9459" y="20007"/>
                    <a:pt x="9459" y="21069"/>
                    <a:pt x="10477" y="21600"/>
                  </a:cubicBezTo>
                  <a:lnTo>
                    <a:pt x="10976" y="21600"/>
                  </a:lnTo>
                  <a:cubicBezTo>
                    <a:pt x="11475" y="21600"/>
                    <a:pt x="11995" y="21600"/>
                    <a:pt x="11995" y="21069"/>
                  </a:cubicBezTo>
                  <a:cubicBezTo>
                    <a:pt x="12993" y="19453"/>
                    <a:pt x="20061" y="5489"/>
                    <a:pt x="21080" y="2789"/>
                  </a:cubicBezTo>
                  <a:cubicBezTo>
                    <a:pt x="21080" y="2257"/>
                    <a:pt x="21080" y="1726"/>
                    <a:pt x="21080" y="642"/>
                  </a:cubicBezTo>
                  <a:cubicBezTo>
                    <a:pt x="20643" y="420"/>
                    <a:pt x="20228" y="0"/>
                    <a:pt x="18481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" name="Google Shape;13;p2"/>
            <p:cNvSpPr/>
            <p:nvPr/>
          </p:nvSpPr>
          <p:spPr>
            <a:xfrm>
              <a:off x="0" y="0"/>
              <a:ext cx="724454" cy="66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6" h="21600" fill="norm" stroke="1" extrusionOk="0">
                  <a:moveTo>
                    <a:pt x="11110" y="0"/>
                  </a:moveTo>
                  <a:cubicBezTo>
                    <a:pt x="11007" y="0"/>
                    <a:pt x="10906" y="17"/>
                    <a:pt x="10811" y="50"/>
                  </a:cubicBezTo>
                  <a:cubicBezTo>
                    <a:pt x="8811" y="869"/>
                    <a:pt x="9476" y="7193"/>
                    <a:pt x="9476" y="7193"/>
                  </a:cubicBezTo>
                  <a:cubicBezTo>
                    <a:pt x="9476" y="7193"/>
                    <a:pt x="3757" y="2247"/>
                    <a:pt x="2335" y="2247"/>
                  </a:cubicBezTo>
                  <a:cubicBezTo>
                    <a:pt x="2256" y="2247"/>
                    <a:pt x="2192" y="2263"/>
                    <a:pt x="2140" y="2297"/>
                  </a:cubicBezTo>
                  <a:cubicBezTo>
                    <a:pt x="734" y="3418"/>
                    <a:pt x="4141" y="6987"/>
                    <a:pt x="4141" y="6987"/>
                  </a:cubicBezTo>
                  <a:cubicBezTo>
                    <a:pt x="4141" y="6987"/>
                    <a:pt x="2156" y="6185"/>
                    <a:pt x="975" y="6185"/>
                  </a:cubicBezTo>
                  <a:cubicBezTo>
                    <a:pt x="420" y="6185"/>
                    <a:pt x="45" y="6366"/>
                    <a:pt x="139" y="6886"/>
                  </a:cubicBezTo>
                  <a:cubicBezTo>
                    <a:pt x="438" y="8520"/>
                    <a:pt x="2735" y="10456"/>
                    <a:pt x="2735" y="10456"/>
                  </a:cubicBezTo>
                  <a:cubicBezTo>
                    <a:pt x="1844" y="10456"/>
                    <a:pt x="957" y="10661"/>
                    <a:pt x="66" y="10863"/>
                  </a:cubicBezTo>
                  <a:cubicBezTo>
                    <a:pt x="-379" y="11128"/>
                    <a:pt x="1430" y="15184"/>
                    <a:pt x="4693" y="15184"/>
                  </a:cubicBezTo>
                  <a:cubicBezTo>
                    <a:pt x="5215" y="15184"/>
                    <a:pt x="5773" y="15083"/>
                    <a:pt x="6365" y="14844"/>
                  </a:cubicBezTo>
                  <a:lnTo>
                    <a:pt x="2958" y="18921"/>
                  </a:lnTo>
                  <a:cubicBezTo>
                    <a:pt x="2958" y="18921"/>
                    <a:pt x="6029" y="21600"/>
                    <a:pt x="9555" y="21600"/>
                  </a:cubicBezTo>
                  <a:cubicBezTo>
                    <a:pt x="10894" y="21600"/>
                    <a:pt x="12300" y="21214"/>
                    <a:pt x="13627" y="20147"/>
                  </a:cubicBezTo>
                  <a:cubicBezTo>
                    <a:pt x="21221" y="14130"/>
                    <a:pt x="14194" y="0"/>
                    <a:pt x="1111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" name="Google Shape;14;p2"/>
            <p:cNvSpPr/>
            <p:nvPr/>
          </p:nvSpPr>
          <p:spPr>
            <a:xfrm>
              <a:off x="469924" y="74311"/>
              <a:ext cx="80514" cy="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9" h="21600" fill="norm" stroke="1" extrusionOk="0">
                  <a:moveTo>
                    <a:pt x="13382" y="0"/>
                  </a:moveTo>
                  <a:cubicBezTo>
                    <a:pt x="11911" y="0"/>
                    <a:pt x="10502" y="1585"/>
                    <a:pt x="10992" y="3138"/>
                  </a:cubicBezTo>
                  <a:cubicBezTo>
                    <a:pt x="12463" y="7167"/>
                    <a:pt x="13964" y="11956"/>
                    <a:pt x="14699" y="15985"/>
                  </a:cubicBezTo>
                  <a:cubicBezTo>
                    <a:pt x="10992" y="12782"/>
                    <a:pt x="7254" y="9578"/>
                    <a:pt x="3547" y="5549"/>
                  </a:cubicBezTo>
                  <a:cubicBezTo>
                    <a:pt x="3179" y="5152"/>
                    <a:pt x="2628" y="4954"/>
                    <a:pt x="2046" y="4954"/>
                  </a:cubicBezTo>
                  <a:cubicBezTo>
                    <a:pt x="1494" y="4954"/>
                    <a:pt x="943" y="5152"/>
                    <a:pt x="575" y="5549"/>
                  </a:cubicBezTo>
                  <a:cubicBezTo>
                    <a:pt x="-191" y="7167"/>
                    <a:pt x="-191" y="8752"/>
                    <a:pt x="575" y="9578"/>
                  </a:cubicBezTo>
                  <a:cubicBezTo>
                    <a:pt x="10226" y="19982"/>
                    <a:pt x="13964" y="21600"/>
                    <a:pt x="16200" y="21600"/>
                  </a:cubicBezTo>
                  <a:lnTo>
                    <a:pt x="16936" y="21600"/>
                  </a:lnTo>
                  <a:cubicBezTo>
                    <a:pt x="18437" y="20807"/>
                    <a:pt x="21409" y="19189"/>
                    <a:pt x="15465" y="1552"/>
                  </a:cubicBezTo>
                  <a:cubicBezTo>
                    <a:pt x="14944" y="429"/>
                    <a:pt x="14148" y="0"/>
                    <a:pt x="13382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" name="Google Shape;15;p2"/>
            <p:cNvSpPr/>
            <p:nvPr/>
          </p:nvSpPr>
          <p:spPr>
            <a:xfrm>
              <a:off x="169893" y="229676"/>
              <a:ext cx="193433" cy="20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6856" y="0"/>
                  </a:moveTo>
                  <a:cubicBezTo>
                    <a:pt x="6354" y="0"/>
                    <a:pt x="6110" y="108"/>
                    <a:pt x="5924" y="203"/>
                  </a:cubicBezTo>
                  <a:cubicBezTo>
                    <a:pt x="5565" y="527"/>
                    <a:pt x="5565" y="852"/>
                    <a:pt x="5565" y="1515"/>
                  </a:cubicBezTo>
                  <a:cubicBezTo>
                    <a:pt x="5565" y="2827"/>
                    <a:pt x="7659" y="5126"/>
                    <a:pt x="9409" y="6438"/>
                  </a:cubicBezTo>
                  <a:cubicBezTo>
                    <a:pt x="0" y="7101"/>
                    <a:pt x="0" y="8088"/>
                    <a:pt x="0" y="9076"/>
                  </a:cubicBezTo>
                  <a:cubicBezTo>
                    <a:pt x="0" y="10049"/>
                    <a:pt x="1047" y="10712"/>
                    <a:pt x="1391" y="11037"/>
                  </a:cubicBezTo>
                  <a:cubicBezTo>
                    <a:pt x="3127" y="12024"/>
                    <a:pt x="4518" y="13011"/>
                    <a:pt x="6268" y="13674"/>
                  </a:cubicBezTo>
                  <a:cubicBezTo>
                    <a:pt x="4518" y="13999"/>
                    <a:pt x="2782" y="14661"/>
                    <a:pt x="1391" y="15635"/>
                  </a:cubicBezTo>
                  <a:cubicBezTo>
                    <a:pt x="688" y="15973"/>
                    <a:pt x="688" y="16961"/>
                    <a:pt x="1047" y="17610"/>
                  </a:cubicBezTo>
                  <a:cubicBezTo>
                    <a:pt x="2639" y="20018"/>
                    <a:pt x="5680" y="21600"/>
                    <a:pt x="8864" y="21600"/>
                  </a:cubicBezTo>
                  <a:cubicBezTo>
                    <a:pt x="9151" y="21600"/>
                    <a:pt x="9452" y="21586"/>
                    <a:pt x="9753" y="21559"/>
                  </a:cubicBezTo>
                  <a:cubicBezTo>
                    <a:pt x="11144" y="21559"/>
                    <a:pt x="12535" y="21221"/>
                    <a:pt x="13582" y="20897"/>
                  </a:cubicBezTo>
                  <a:cubicBezTo>
                    <a:pt x="14285" y="20897"/>
                    <a:pt x="14629" y="20247"/>
                    <a:pt x="14285" y="19909"/>
                  </a:cubicBezTo>
                  <a:cubicBezTo>
                    <a:pt x="14285" y="19436"/>
                    <a:pt x="13912" y="19125"/>
                    <a:pt x="13439" y="19125"/>
                  </a:cubicBezTo>
                  <a:cubicBezTo>
                    <a:pt x="13253" y="19125"/>
                    <a:pt x="13066" y="19165"/>
                    <a:pt x="12880" y="19260"/>
                  </a:cubicBezTo>
                  <a:cubicBezTo>
                    <a:pt x="11876" y="19544"/>
                    <a:pt x="10829" y="19693"/>
                    <a:pt x="9782" y="19693"/>
                  </a:cubicBezTo>
                  <a:cubicBezTo>
                    <a:pt x="7257" y="19693"/>
                    <a:pt x="4762" y="18814"/>
                    <a:pt x="2782" y="16961"/>
                  </a:cubicBezTo>
                  <a:cubicBezTo>
                    <a:pt x="5221" y="15635"/>
                    <a:pt x="7659" y="14986"/>
                    <a:pt x="10097" y="14661"/>
                  </a:cubicBezTo>
                  <a:lnTo>
                    <a:pt x="10441" y="14661"/>
                  </a:lnTo>
                  <a:cubicBezTo>
                    <a:pt x="10800" y="14323"/>
                    <a:pt x="11144" y="13999"/>
                    <a:pt x="11144" y="13674"/>
                  </a:cubicBezTo>
                  <a:cubicBezTo>
                    <a:pt x="11144" y="13336"/>
                    <a:pt x="10800" y="13011"/>
                    <a:pt x="10441" y="12687"/>
                  </a:cubicBezTo>
                  <a:lnTo>
                    <a:pt x="10097" y="12687"/>
                  </a:lnTo>
                  <a:cubicBezTo>
                    <a:pt x="7315" y="12024"/>
                    <a:pt x="4876" y="10712"/>
                    <a:pt x="2438" y="9400"/>
                  </a:cubicBezTo>
                  <a:cubicBezTo>
                    <a:pt x="5565" y="8737"/>
                    <a:pt x="8706" y="8413"/>
                    <a:pt x="11847" y="8413"/>
                  </a:cubicBezTo>
                  <a:cubicBezTo>
                    <a:pt x="12191" y="8413"/>
                    <a:pt x="12535" y="8088"/>
                    <a:pt x="12880" y="7750"/>
                  </a:cubicBezTo>
                  <a:cubicBezTo>
                    <a:pt x="12880" y="7425"/>
                    <a:pt x="12880" y="7101"/>
                    <a:pt x="12535" y="6776"/>
                  </a:cubicBezTo>
                  <a:cubicBezTo>
                    <a:pt x="10800" y="5451"/>
                    <a:pt x="9409" y="3814"/>
                    <a:pt x="8003" y="2164"/>
                  </a:cubicBezTo>
                  <a:cubicBezTo>
                    <a:pt x="12191" y="3490"/>
                    <a:pt x="16021" y="5126"/>
                    <a:pt x="19850" y="7101"/>
                  </a:cubicBezTo>
                  <a:cubicBezTo>
                    <a:pt x="20553" y="7101"/>
                    <a:pt x="21241" y="7101"/>
                    <a:pt x="21241" y="6438"/>
                  </a:cubicBezTo>
                  <a:cubicBezTo>
                    <a:pt x="21600" y="5789"/>
                    <a:pt x="21241" y="5451"/>
                    <a:pt x="20897" y="5126"/>
                  </a:cubicBezTo>
                  <a:cubicBezTo>
                    <a:pt x="11503" y="812"/>
                    <a:pt x="8218" y="0"/>
                    <a:pt x="6856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" name="Google Shape;16;p2"/>
            <p:cNvSpPr/>
            <p:nvPr/>
          </p:nvSpPr>
          <p:spPr>
            <a:xfrm>
              <a:off x="428147" y="283885"/>
              <a:ext cx="278628" cy="38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20348" y="0"/>
                  </a:moveTo>
                  <a:cubicBezTo>
                    <a:pt x="20221" y="0"/>
                    <a:pt x="20075" y="22"/>
                    <a:pt x="19938" y="73"/>
                  </a:cubicBezTo>
                  <a:cubicBezTo>
                    <a:pt x="19938" y="73"/>
                    <a:pt x="-470" y="7185"/>
                    <a:pt x="9" y="21065"/>
                  </a:cubicBezTo>
                  <a:cubicBezTo>
                    <a:pt x="9" y="21241"/>
                    <a:pt x="243" y="21600"/>
                    <a:pt x="712" y="21600"/>
                  </a:cubicBezTo>
                  <a:cubicBezTo>
                    <a:pt x="1191" y="21600"/>
                    <a:pt x="1425" y="21241"/>
                    <a:pt x="1425" y="21065"/>
                  </a:cubicBezTo>
                  <a:cubicBezTo>
                    <a:pt x="1191" y="7903"/>
                    <a:pt x="20417" y="960"/>
                    <a:pt x="20651" y="960"/>
                  </a:cubicBezTo>
                  <a:cubicBezTo>
                    <a:pt x="20886" y="784"/>
                    <a:pt x="21130" y="608"/>
                    <a:pt x="20886" y="249"/>
                  </a:cubicBezTo>
                  <a:cubicBezTo>
                    <a:pt x="20886" y="125"/>
                    <a:pt x="20651" y="0"/>
                    <a:pt x="20348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7" name="Google Shape;17;p2"/>
          <p:cNvGrpSpPr/>
          <p:nvPr/>
        </p:nvGrpSpPr>
        <p:grpSpPr>
          <a:xfrm>
            <a:off x="288687" y="2161952"/>
            <a:ext cx="1213613" cy="962423"/>
            <a:chOff x="0" y="0"/>
            <a:chExt cx="1213612" cy="962421"/>
          </a:xfrm>
        </p:grpSpPr>
        <p:grpSp>
          <p:nvGrpSpPr>
            <p:cNvPr id="65" name="Google Shape;18;p2"/>
            <p:cNvGrpSpPr/>
            <p:nvPr/>
          </p:nvGrpSpPr>
          <p:grpSpPr>
            <a:xfrm>
              <a:off x="0" y="0"/>
              <a:ext cx="1146638" cy="962422"/>
              <a:chOff x="0" y="0"/>
              <a:chExt cx="1146637" cy="962421"/>
            </a:xfrm>
          </p:grpSpPr>
          <p:sp>
            <p:nvSpPr>
              <p:cNvPr id="59" name="Google Shape;19;p2"/>
              <p:cNvSpPr/>
              <p:nvPr/>
            </p:nvSpPr>
            <p:spPr>
              <a:xfrm>
                <a:off x="303961" y="0"/>
                <a:ext cx="506493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" name="Google Shape;20;p2"/>
              <p:cNvSpPr/>
              <p:nvPr/>
            </p:nvSpPr>
            <p:spPr>
              <a:xfrm>
                <a:off x="496466" y="172249"/>
                <a:ext cx="506493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" name="Google Shape;21;p2"/>
              <p:cNvSpPr/>
              <p:nvPr/>
            </p:nvSpPr>
            <p:spPr>
              <a:xfrm>
                <a:off x="40536" y="182376"/>
                <a:ext cx="506493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" name="Google Shape;22;p2"/>
              <p:cNvSpPr/>
              <p:nvPr/>
            </p:nvSpPr>
            <p:spPr>
              <a:xfrm>
                <a:off x="-1" y="405265"/>
                <a:ext cx="506493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" name="Google Shape;23;p2"/>
              <p:cNvSpPr/>
              <p:nvPr/>
            </p:nvSpPr>
            <p:spPr>
              <a:xfrm>
                <a:off x="212760" y="455929"/>
                <a:ext cx="506493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" name="Google Shape;24;p2"/>
              <p:cNvSpPr/>
              <p:nvPr/>
            </p:nvSpPr>
            <p:spPr>
              <a:xfrm>
                <a:off x="506583" y="415418"/>
                <a:ext cx="640055" cy="50649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6" name="Google Shape;25;p2"/>
            <p:cNvSpPr/>
            <p:nvPr/>
          </p:nvSpPr>
          <p:spPr>
            <a:xfrm>
              <a:off x="80183" y="2903"/>
              <a:ext cx="1133430" cy="86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" name="Google Shape;26;p2"/>
          <p:cNvGrpSpPr/>
          <p:nvPr/>
        </p:nvGrpSpPr>
        <p:grpSpPr>
          <a:xfrm>
            <a:off x="3899727" y="427073"/>
            <a:ext cx="1635804" cy="719973"/>
            <a:chOff x="0" y="0"/>
            <a:chExt cx="1635802" cy="719972"/>
          </a:xfrm>
        </p:grpSpPr>
        <p:grpSp>
          <p:nvGrpSpPr>
            <p:cNvPr id="74" name="Google Shape;27;p2"/>
            <p:cNvGrpSpPr/>
            <p:nvPr/>
          </p:nvGrpSpPr>
          <p:grpSpPr>
            <a:xfrm>
              <a:off x="-1" y="-1"/>
              <a:ext cx="1446821" cy="719974"/>
              <a:chOff x="0" y="0"/>
              <a:chExt cx="1446819" cy="719972"/>
            </a:xfrm>
          </p:grpSpPr>
          <p:grpSp>
            <p:nvGrpSpPr>
              <p:cNvPr id="72" name="Google Shape;28;p2"/>
              <p:cNvGrpSpPr/>
              <p:nvPr/>
            </p:nvGrpSpPr>
            <p:grpSpPr>
              <a:xfrm>
                <a:off x="0" y="-1"/>
                <a:ext cx="1446652" cy="628736"/>
                <a:chOff x="0" y="0"/>
                <a:chExt cx="1446651" cy="628734"/>
              </a:xfrm>
            </p:grpSpPr>
            <p:sp>
              <p:nvSpPr>
                <p:cNvPr id="68" name="Google Shape;29;p2"/>
                <p:cNvSpPr/>
                <p:nvPr/>
              </p:nvSpPr>
              <p:spPr>
                <a:xfrm>
                  <a:off x="249473" y="39457"/>
                  <a:ext cx="651073" cy="58446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30;p2"/>
                <p:cNvSpPr/>
                <p:nvPr/>
              </p:nvSpPr>
              <p:spPr>
                <a:xfrm>
                  <a:off x="608674" y="-1"/>
                  <a:ext cx="515211" cy="46250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31;p2"/>
                <p:cNvSpPr/>
                <p:nvPr/>
              </p:nvSpPr>
              <p:spPr>
                <a:xfrm>
                  <a:off x="-1" y="295776"/>
                  <a:ext cx="515212" cy="33293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32;p2"/>
                <p:cNvSpPr/>
                <p:nvPr/>
              </p:nvSpPr>
              <p:spPr>
                <a:xfrm>
                  <a:off x="795579" y="166232"/>
                  <a:ext cx="651073" cy="4625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3" name="Google Shape;33;p2"/>
              <p:cNvSpPr/>
              <p:nvPr/>
            </p:nvSpPr>
            <p:spPr>
              <a:xfrm>
                <a:off x="20421" y="315212"/>
                <a:ext cx="1426399" cy="40476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" name="Google Shape;34;p2"/>
            <p:cNvSpPr/>
            <p:nvPr/>
          </p:nvSpPr>
          <p:spPr>
            <a:xfrm>
              <a:off x="58163" y="354"/>
              <a:ext cx="1577640" cy="6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" name="Google Shape;35;p2"/>
          <p:cNvGrpSpPr/>
          <p:nvPr/>
        </p:nvGrpSpPr>
        <p:grpSpPr>
          <a:xfrm>
            <a:off x="7265772" y="3717918"/>
            <a:ext cx="1001262" cy="1444268"/>
            <a:chOff x="0" y="0"/>
            <a:chExt cx="1001260" cy="1444267"/>
          </a:xfrm>
        </p:grpSpPr>
        <p:sp>
          <p:nvSpPr>
            <p:cNvPr id="77" name="Google Shape;36;p2"/>
            <p:cNvSpPr/>
            <p:nvPr/>
          </p:nvSpPr>
          <p:spPr>
            <a:xfrm>
              <a:off x="117989" y="1106314"/>
              <a:ext cx="340757" cy="15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7;p2"/>
            <p:cNvSpPr/>
            <p:nvPr/>
          </p:nvSpPr>
          <p:spPr>
            <a:xfrm>
              <a:off x="228202" y="1172392"/>
              <a:ext cx="239405" cy="4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8;p2"/>
            <p:cNvSpPr/>
            <p:nvPr/>
          </p:nvSpPr>
          <p:spPr>
            <a:xfrm>
              <a:off x="231476" y="832043"/>
              <a:ext cx="276556" cy="61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9;p2"/>
            <p:cNvSpPr/>
            <p:nvPr/>
          </p:nvSpPr>
          <p:spPr>
            <a:xfrm>
              <a:off x="-1" y="502399"/>
              <a:ext cx="491878" cy="44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40;p2"/>
            <p:cNvSpPr/>
            <p:nvPr/>
          </p:nvSpPr>
          <p:spPr>
            <a:xfrm>
              <a:off x="89125" y="614803"/>
              <a:ext cx="380302" cy="27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41;p2"/>
            <p:cNvSpPr/>
            <p:nvPr/>
          </p:nvSpPr>
          <p:spPr>
            <a:xfrm>
              <a:off x="431755" y="811186"/>
              <a:ext cx="260131" cy="22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42;p2"/>
            <p:cNvSpPr/>
            <p:nvPr/>
          </p:nvSpPr>
          <p:spPr>
            <a:xfrm>
              <a:off x="506197" y="890921"/>
              <a:ext cx="194548" cy="15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43;p2"/>
            <p:cNvSpPr/>
            <p:nvPr/>
          </p:nvSpPr>
          <p:spPr>
            <a:xfrm>
              <a:off x="682839" y="588042"/>
              <a:ext cx="318422" cy="17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4;p2"/>
            <p:cNvSpPr/>
            <p:nvPr/>
          </p:nvSpPr>
          <p:spPr>
            <a:xfrm>
              <a:off x="672161" y="659654"/>
              <a:ext cx="230529" cy="9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45;p2"/>
            <p:cNvSpPr/>
            <p:nvPr/>
          </p:nvSpPr>
          <p:spPr>
            <a:xfrm>
              <a:off x="595588" y="267256"/>
              <a:ext cx="117532" cy="113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46;p2"/>
            <p:cNvSpPr/>
            <p:nvPr/>
          </p:nvSpPr>
          <p:spPr>
            <a:xfrm>
              <a:off x="355589" y="0"/>
              <a:ext cx="453116" cy="40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47;p2"/>
            <p:cNvSpPr/>
            <p:nvPr/>
          </p:nvSpPr>
          <p:spPr>
            <a:xfrm>
              <a:off x="386940" y="157437"/>
              <a:ext cx="421607" cy="15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6" name="Google Shape;48;p2"/>
          <p:cNvGrpSpPr/>
          <p:nvPr/>
        </p:nvGrpSpPr>
        <p:grpSpPr>
          <a:xfrm>
            <a:off x="761105" y="3882454"/>
            <a:ext cx="1607151" cy="1723545"/>
            <a:chOff x="0" y="0"/>
            <a:chExt cx="1607149" cy="1723543"/>
          </a:xfrm>
        </p:grpSpPr>
        <p:sp>
          <p:nvSpPr>
            <p:cNvPr id="90" name="Google Shape;49;p2"/>
            <p:cNvSpPr/>
            <p:nvPr/>
          </p:nvSpPr>
          <p:spPr>
            <a:xfrm rot="1386123">
              <a:off x="467197" y="325918"/>
              <a:ext cx="173642" cy="16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8" h="21600" fill="norm" stroke="1" extrusionOk="0">
                  <a:moveTo>
                    <a:pt x="9089" y="2512"/>
                  </a:moveTo>
                  <a:cubicBezTo>
                    <a:pt x="17980" y="2512"/>
                    <a:pt x="17980" y="18555"/>
                    <a:pt x="9089" y="18555"/>
                  </a:cubicBezTo>
                  <a:cubicBezTo>
                    <a:pt x="198" y="18555"/>
                    <a:pt x="198" y="2512"/>
                    <a:pt x="9089" y="2512"/>
                  </a:cubicBezTo>
                  <a:close/>
                  <a:moveTo>
                    <a:pt x="9299" y="0"/>
                  </a:moveTo>
                  <a:cubicBezTo>
                    <a:pt x="6971" y="0"/>
                    <a:pt x="4618" y="1036"/>
                    <a:pt x="2735" y="3297"/>
                  </a:cubicBezTo>
                  <a:cubicBezTo>
                    <a:pt x="-2992" y="10141"/>
                    <a:pt x="826" y="21600"/>
                    <a:pt x="9089" y="21600"/>
                  </a:cubicBezTo>
                  <a:cubicBezTo>
                    <a:pt x="14162" y="21600"/>
                    <a:pt x="18608" y="17016"/>
                    <a:pt x="18608" y="10926"/>
                  </a:cubicBezTo>
                  <a:cubicBezTo>
                    <a:pt x="18608" y="4270"/>
                    <a:pt x="14032" y="0"/>
                    <a:pt x="929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50;p2"/>
            <p:cNvSpPr/>
            <p:nvPr/>
          </p:nvSpPr>
          <p:spPr>
            <a:xfrm rot="1386123">
              <a:off x="1362957" y="151207"/>
              <a:ext cx="194240" cy="29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35" h="21600" fill="norm" stroke="1" extrusionOk="0">
                  <a:moveTo>
                    <a:pt x="9464" y="0"/>
                  </a:moveTo>
                  <a:cubicBezTo>
                    <a:pt x="4655" y="0"/>
                    <a:pt x="835" y="7075"/>
                    <a:pt x="835" y="7075"/>
                  </a:cubicBezTo>
                  <a:cubicBezTo>
                    <a:pt x="-2203" y="17839"/>
                    <a:pt x="3705" y="21600"/>
                    <a:pt x="8066" y="21600"/>
                  </a:cubicBezTo>
                  <a:cubicBezTo>
                    <a:pt x="10209" y="21600"/>
                    <a:pt x="11998" y="20687"/>
                    <a:pt x="12147" y="19254"/>
                  </a:cubicBezTo>
                  <a:cubicBezTo>
                    <a:pt x="12595" y="14901"/>
                    <a:pt x="6724" y="13164"/>
                    <a:pt x="6724" y="13164"/>
                  </a:cubicBezTo>
                  <a:cubicBezTo>
                    <a:pt x="6724" y="13164"/>
                    <a:pt x="19397" y="7075"/>
                    <a:pt x="13061" y="1415"/>
                  </a:cubicBezTo>
                  <a:cubicBezTo>
                    <a:pt x="11830" y="394"/>
                    <a:pt x="10619" y="0"/>
                    <a:pt x="946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51;p2"/>
            <p:cNvSpPr/>
            <p:nvPr/>
          </p:nvSpPr>
          <p:spPr>
            <a:xfrm rot="1386123">
              <a:off x="1185812" y="60899"/>
              <a:ext cx="189494" cy="28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0" h="21600" fill="norm" stroke="1" extrusionOk="0">
                  <a:moveTo>
                    <a:pt x="5723" y="0"/>
                  </a:moveTo>
                  <a:cubicBezTo>
                    <a:pt x="4601" y="0"/>
                    <a:pt x="3380" y="291"/>
                    <a:pt x="2120" y="1037"/>
                  </a:cubicBezTo>
                  <a:cubicBezTo>
                    <a:pt x="-5067" y="5459"/>
                    <a:pt x="8322" y="13411"/>
                    <a:pt x="8322" y="13411"/>
                  </a:cubicBezTo>
                  <a:cubicBezTo>
                    <a:pt x="8322" y="13411"/>
                    <a:pt x="1628" y="14740"/>
                    <a:pt x="1628" y="18725"/>
                  </a:cubicBezTo>
                  <a:cubicBezTo>
                    <a:pt x="1805" y="20363"/>
                    <a:pt x="4069" y="21600"/>
                    <a:pt x="6688" y="21600"/>
                  </a:cubicBezTo>
                  <a:cubicBezTo>
                    <a:pt x="11099" y="21600"/>
                    <a:pt x="16533" y="18179"/>
                    <a:pt x="15037" y="7661"/>
                  </a:cubicBezTo>
                  <a:cubicBezTo>
                    <a:pt x="15037" y="7661"/>
                    <a:pt x="11374" y="0"/>
                    <a:pt x="572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52;p2"/>
            <p:cNvSpPr/>
            <p:nvPr/>
          </p:nvSpPr>
          <p:spPr>
            <a:xfrm rot="1386123">
              <a:off x="1422677" y="64307"/>
              <a:ext cx="116361" cy="13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2" h="21600" fill="norm" stroke="1" extrusionOk="0">
                  <a:moveTo>
                    <a:pt x="16895" y="0"/>
                  </a:moveTo>
                  <a:cubicBezTo>
                    <a:pt x="10031" y="971"/>
                    <a:pt x="-1758" y="7847"/>
                    <a:pt x="220" y="19658"/>
                  </a:cubicBezTo>
                  <a:cubicBezTo>
                    <a:pt x="220" y="20629"/>
                    <a:pt x="1189" y="21600"/>
                    <a:pt x="2158" y="21600"/>
                  </a:cubicBezTo>
                  <a:lnTo>
                    <a:pt x="3168" y="21600"/>
                  </a:lnTo>
                  <a:cubicBezTo>
                    <a:pt x="4137" y="21600"/>
                    <a:pt x="4137" y="20629"/>
                    <a:pt x="4137" y="19658"/>
                  </a:cubicBezTo>
                  <a:cubicBezTo>
                    <a:pt x="2158" y="6876"/>
                    <a:pt x="16895" y="3924"/>
                    <a:pt x="17864" y="3924"/>
                  </a:cubicBezTo>
                  <a:cubicBezTo>
                    <a:pt x="18833" y="2953"/>
                    <a:pt x="19842" y="1942"/>
                    <a:pt x="18833" y="971"/>
                  </a:cubicBezTo>
                  <a:cubicBezTo>
                    <a:pt x="18833" y="0"/>
                    <a:pt x="17864" y="0"/>
                    <a:pt x="16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53;p2"/>
            <p:cNvSpPr/>
            <p:nvPr/>
          </p:nvSpPr>
          <p:spPr>
            <a:xfrm rot="1386123">
              <a:off x="1328510" y="15695"/>
              <a:ext cx="106638" cy="13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3" y="0"/>
                  </a:moveTo>
                  <a:cubicBezTo>
                    <a:pt x="0" y="0"/>
                    <a:pt x="0" y="971"/>
                    <a:pt x="0" y="1942"/>
                  </a:cubicBezTo>
                  <a:cubicBezTo>
                    <a:pt x="0" y="3924"/>
                    <a:pt x="1186" y="3924"/>
                    <a:pt x="2373" y="3924"/>
                  </a:cubicBezTo>
                  <a:cubicBezTo>
                    <a:pt x="4795" y="3924"/>
                    <a:pt x="7167" y="4894"/>
                    <a:pt x="9589" y="5865"/>
                  </a:cubicBezTo>
                  <a:cubicBezTo>
                    <a:pt x="14384" y="9789"/>
                    <a:pt x="16805" y="14724"/>
                    <a:pt x="16805" y="20629"/>
                  </a:cubicBezTo>
                  <a:cubicBezTo>
                    <a:pt x="16805" y="21600"/>
                    <a:pt x="17992" y="21600"/>
                    <a:pt x="19178" y="21600"/>
                  </a:cubicBezTo>
                  <a:cubicBezTo>
                    <a:pt x="20414" y="21600"/>
                    <a:pt x="21600" y="20629"/>
                    <a:pt x="21600" y="19618"/>
                  </a:cubicBezTo>
                  <a:cubicBezTo>
                    <a:pt x="21600" y="13753"/>
                    <a:pt x="17992" y="6876"/>
                    <a:pt x="11962" y="2912"/>
                  </a:cubicBezTo>
                  <a:cubicBezTo>
                    <a:pt x="9589" y="971"/>
                    <a:pt x="5981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54;p2"/>
            <p:cNvSpPr/>
            <p:nvPr/>
          </p:nvSpPr>
          <p:spPr>
            <a:xfrm rot="1386123">
              <a:off x="228388" y="268849"/>
              <a:ext cx="859449" cy="133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7" y="0"/>
                  </a:moveTo>
                  <a:cubicBezTo>
                    <a:pt x="20410" y="94"/>
                    <a:pt x="20410" y="189"/>
                    <a:pt x="20410" y="283"/>
                  </a:cubicBezTo>
                  <a:cubicBezTo>
                    <a:pt x="20557" y="476"/>
                    <a:pt x="20705" y="669"/>
                    <a:pt x="20705" y="956"/>
                  </a:cubicBezTo>
                  <a:cubicBezTo>
                    <a:pt x="20705" y="1050"/>
                    <a:pt x="20858" y="1050"/>
                    <a:pt x="21005" y="1050"/>
                  </a:cubicBezTo>
                  <a:cubicBezTo>
                    <a:pt x="21152" y="1050"/>
                    <a:pt x="21306" y="956"/>
                    <a:pt x="21306" y="858"/>
                  </a:cubicBezTo>
                  <a:cubicBezTo>
                    <a:pt x="21152" y="382"/>
                    <a:pt x="21005" y="94"/>
                    <a:pt x="21005" y="94"/>
                  </a:cubicBezTo>
                  <a:cubicBezTo>
                    <a:pt x="20858" y="0"/>
                    <a:pt x="20705" y="0"/>
                    <a:pt x="20557" y="0"/>
                  </a:cubicBezTo>
                  <a:close/>
                  <a:moveTo>
                    <a:pt x="21244" y="1479"/>
                  </a:moveTo>
                  <a:cubicBezTo>
                    <a:pt x="21079" y="1479"/>
                    <a:pt x="20932" y="1527"/>
                    <a:pt x="21005" y="1625"/>
                  </a:cubicBezTo>
                  <a:cubicBezTo>
                    <a:pt x="21005" y="1814"/>
                    <a:pt x="21005" y="2101"/>
                    <a:pt x="21005" y="2294"/>
                  </a:cubicBezTo>
                  <a:lnTo>
                    <a:pt x="21005" y="2388"/>
                  </a:lnTo>
                  <a:cubicBezTo>
                    <a:pt x="21005" y="2483"/>
                    <a:pt x="21152" y="2577"/>
                    <a:pt x="21306" y="2577"/>
                  </a:cubicBezTo>
                  <a:cubicBezTo>
                    <a:pt x="21453" y="2577"/>
                    <a:pt x="21453" y="2483"/>
                    <a:pt x="21600" y="2483"/>
                  </a:cubicBezTo>
                  <a:lnTo>
                    <a:pt x="21600" y="2294"/>
                  </a:lnTo>
                  <a:cubicBezTo>
                    <a:pt x="21600" y="2101"/>
                    <a:pt x="21600" y="1908"/>
                    <a:pt x="21600" y="1625"/>
                  </a:cubicBezTo>
                  <a:cubicBezTo>
                    <a:pt x="21600" y="1527"/>
                    <a:pt x="21416" y="1479"/>
                    <a:pt x="21244" y="1479"/>
                  </a:cubicBezTo>
                  <a:close/>
                  <a:moveTo>
                    <a:pt x="21152" y="2963"/>
                  </a:moveTo>
                  <a:cubicBezTo>
                    <a:pt x="21005" y="2963"/>
                    <a:pt x="20858" y="2963"/>
                    <a:pt x="20858" y="3057"/>
                  </a:cubicBezTo>
                  <a:cubicBezTo>
                    <a:pt x="20858" y="3344"/>
                    <a:pt x="20705" y="3533"/>
                    <a:pt x="20557" y="3726"/>
                  </a:cubicBezTo>
                  <a:cubicBezTo>
                    <a:pt x="20410" y="3820"/>
                    <a:pt x="20557" y="3919"/>
                    <a:pt x="20705" y="4013"/>
                  </a:cubicBezTo>
                  <a:lnTo>
                    <a:pt x="20858" y="4013"/>
                  </a:lnTo>
                  <a:cubicBezTo>
                    <a:pt x="21005" y="4013"/>
                    <a:pt x="21005" y="3919"/>
                    <a:pt x="21005" y="3919"/>
                  </a:cubicBezTo>
                  <a:cubicBezTo>
                    <a:pt x="21152" y="3631"/>
                    <a:pt x="21306" y="3439"/>
                    <a:pt x="21453" y="3151"/>
                  </a:cubicBezTo>
                  <a:cubicBezTo>
                    <a:pt x="21453" y="3057"/>
                    <a:pt x="21306" y="2963"/>
                    <a:pt x="21152" y="2963"/>
                  </a:cubicBezTo>
                  <a:close/>
                  <a:moveTo>
                    <a:pt x="15792" y="3533"/>
                  </a:moveTo>
                  <a:cubicBezTo>
                    <a:pt x="15344" y="3631"/>
                    <a:pt x="14897" y="3919"/>
                    <a:pt x="14750" y="4108"/>
                  </a:cubicBezTo>
                  <a:cubicBezTo>
                    <a:pt x="14750" y="4202"/>
                    <a:pt x="14750" y="4395"/>
                    <a:pt x="14897" y="4395"/>
                  </a:cubicBezTo>
                  <a:lnTo>
                    <a:pt x="15044" y="4395"/>
                  </a:lnTo>
                  <a:cubicBezTo>
                    <a:pt x="15197" y="4395"/>
                    <a:pt x="15197" y="4395"/>
                    <a:pt x="15344" y="4300"/>
                  </a:cubicBezTo>
                  <a:cubicBezTo>
                    <a:pt x="15344" y="4108"/>
                    <a:pt x="15639" y="4013"/>
                    <a:pt x="15939" y="3919"/>
                  </a:cubicBezTo>
                  <a:cubicBezTo>
                    <a:pt x="16240" y="3820"/>
                    <a:pt x="16087" y="3533"/>
                    <a:pt x="15792" y="3533"/>
                  </a:cubicBezTo>
                  <a:close/>
                  <a:moveTo>
                    <a:pt x="16688" y="3726"/>
                  </a:moveTo>
                  <a:cubicBezTo>
                    <a:pt x="16534" y="3820"/>
                    <a:pt x="16534" y="3919"/>
                    <a:pt x="16688" y="4013"/>
                  </a:cubicBezTo>
                  <a:cubicBezTo>
                    <a:pt x="16982" y="4108"/>
                    <a:pt x="17129" y="4300"/>
                    <a:pt x="17282" y="4489"/>
                  </a:cubicBezTo>
                  <a:cubicBezTo>
                    <a:pt x="17430" y="4588"/>
                    <a:pt x="17430" y="4588"/>
                    <a:pt x="17577" y="4588"/>
                  </a:cubicBezTo>
                  <a:lnTo>
                    <a:pt x="17877" y="4682"/>
                  </a:lnTo>
                  <a:cubicBezTo>
                    <a:pt x="17877" y="4588"/>
                    <a:pt x="18025" y="4489"/>
                    <a:pt x="17877" y="4395"/>
                  </a:cubicBezTo>
                  <a:cubicBezTo>
                    <a:pt x="17730" y="4108"/>
                    <a:pt x="17430" y="3919"/>
                    <a:pt x="17129" y="3726"/>
                  </a:cubicBezTo>
                  <a:close/>
                  <a:moveTo>
                    <a:pt x="20036" y="4237"/>
                  </a:moveTo>
                  <a:cubicBezTo>
                    <a:pt x="19963" y="4237"/>
                    <a:pt x="19883" y="4253"/>
                    <a:pt x="19815" y="4300"/>
                  </a:cubicBezTo>
                  <a:cubicBezTo>
                    <a:pt x="19662" y="4489"/>
                    <a:pt x="19368" y="4588"/>
                    <a:pt x="19067" y="4776"/>
                  </a:cubicBezTo>
                  <a:cubicBezTo>
                    <a:pt x="18920" y="4776"/>
                    <a:pt x="18920" y="4871"/>
                    <a:pt x="19067" y="4969"/>
                  </a:cubicBezTo>
                  <a:cubicBezTo>
                    <a:pt x="19067" y="5064"/>
                    <a:pt x="19214" y="5064"/>
                    <a:pt x="19368" y="5064"/>
                  </a:cubicBezTo>
                  <a:cubicBezTo>
                    <a:pt x="19662" y="4969"/>
                    <a:pt x="19963" y="4776"/>
                    <a:pt x="20263" y="4588"/>
                  </a:cubicBezTo>
                  <a:cubicBezTo>
                    <a:pt x="20490" y="4438"/>
                    <a:pt x="20281" y="4237"/>
                    <a:pt x="20036" y="4237"/>
                  </a:cubicBezTo>
                  <a:close/>
                  <a:moveTo>
                    <a:pt x="15136" y="4706"/>
                  </a:moveTo>
                  <a:cubicBezTo>
                    <a:pt x="15081" y="4706"/>
                    <a:pt x="15044" y="4729"/>
                    <a:pt x="15044" y="4776"/>
                  </a:cubicBezTo>
                  <a:cubicBezTo>
                    <a:pt x="14897" y="4776"/>
                    <a:pt x="14750" y="4969"/>
                    <a:pt x="14897" y="4969"/>
                  </a:cubicBezTo>
                  <a:cubicBezTo>
                    <a:pt x="15197" y="5256"/>
                    <a:pt x="15492" y="5445"/>
                    <a:pt x="15939" y="5445"/>
                  </a:cubicBezTo>
                  <a:lnTo>
                    <a:pt x="16087" y="5544"/>
                  </a:lnTo>
                  <a:cubicBezTo>
                    <a:pt x="16240" y="5544"/>
                    <a:pt x="16387" y="5445"/>
                    <a:pt x="16387" y="5351"/>
                  </a:cubicBezTo>
                  <a:cubicBezTo>
                    <a:pt x="16387" y="5256"/>
                    <a:pt x="16240" y="5064"/>
                    <a:pt x="16087" y="5064"/>
                  </a:cubicBezTo>
                  <a:cubicBezTo>
                    <a:pt x="15792" y="5064"/>
                    <a:pt x="15492" y="4969"/>
                    <a:pt x="15344" y="4776"/>
                  </a:cubicBezTo>
                  <a:cubicBezTo>
                    <a:pt x="15271" y="4729"/>
                    <a:pt x="15197" y="4706"/>
                    <a:pt x="15136" y="4706"/>
                  </a:cubicBezTo>
                  <a:close/>
                  <a:moveTo>
                    <a:pt x="18135" y="4926"/>
                  </a:moveTo>
                  <a:cubicBezTo>
                    <a:pt x="18110" y="4926"/>
                    <a:pt x="18074" y="4938"/>
                    <a:pt x="18025" y="4969"/>
                  </a:cubicBezTo>
                  <a:cubicBezTo>
                    <a:pt x="17877" y="4969"/>
                    <a:pt x="17730" y="4969"/>
                    <a:pt x="17730" y="5064"/>
                  </a:cubicBezTo>
                  <a:lnTo>
                    <a:pt x="17129" y="5158"/>
                  </a:lnTo>
                  <a:cubicBezTo>
                    <a:pt x="17105" y="5150"/>
                    <a:pt x="17080" y="5146"/>
                    <a:pt x="17056" y="5146"/>
                  </a:cubicBezTo>
                  <a:cubicBezTo>
                    <a:pt x="16835" y="5146"/>
                    <a:pt x="16859" y="5544"/>
                    <a:pt x="17129" y="5544"/>
                  </a:cubicBezTo>
                  <a:cubicBezTo>
                    <a:pt x="17430" y="5544"/>
                    <a:pt x="17577" y="5445"/>
                    <a:pt x="17877" y="5445"/>
                  </a:cubicBezTo>
                  <a:cubicBezTo>
                    <a:pt x="17877" y="5544"/>
                    <a:pt x="17877" y="5732"/>
                    <a:pt x="17877" y="5827"/>
                  </a:cubicBezTo>
                  <a:cubicBezTo>
                    <a:pt x="17877" y="5925"/>
                    <a:pt x="18025" y="6020"/>
                    <a:pt x="18172" y="6020"/>
                  </a:cubicBezTo>
                  <a:lnTo>
                    <a:pt x="18325" y="6020"/>
                  </a:lnTo>
                  <a:cubicBezTo>
                    <a:pt x="18472" y="6020"/>
                    <a:pt x="18619" y="5925"/>
                    <a:pt x="18619" y="5827"/>
                  </a:cubicBezTo>
                  <a:cubicBezTo>
                    <a:pt x="18472" y="5638"/>
                    <a:pt x="18472" y="5544"/>
                    <a:pt x="18472" y="5351"/>
                  </a:cubicBezTo>
                  <a:cubicBezTo>
                    <a:pt x="18619" y="5351"/>
                    <a:pt x="18619" y="5256"/>
                    <a:pt x="18619" y="5158"/>
                  </a:cubicBezTo>
                  <a:cubicBezTo>
                    <a:pt x="18472" y="5064"/>
                    <a:pt x="18472" y="4969"/>
                    <a:pt x="18325" y="4969"/>
                  </a:cubicBezTo>
                  <a:cubicBezTo>
                    <a:pt x="18227" y="4969"/>
                    <a:pt x="18190" y="4926"/>
                    <a:pt x="18135" y="4926"/>
                  </a:cubicBezTo>
                  <a:close/>
                  <a:moveTo>
                    <a:pt x="18325" y="6401"/>
                  </a:moveTo>
                  <a:cubicBezTo>
                    <a:pt x="18172" y="6401"/>
                    <a:pt x="18025" y="6496"/>
                    <a:pt x="18025" y="6594"/>
                  </a:cubicBezTo>
                  <a:cubicBezTo>
                    <a:pt x="17877" y="6783"/>
                    <a:pt x="17877" y="7070"/>
                    <a:pt x="17730" y="7263"/>
                  </a:cubicBezTo>
                  <a:cubicBezTo>
                    <a:pt x="17730" y="7357"/>
                    <a:pt x="17877" y="7452"/>
                    <a:pt x="18025" y="7452"/>
                  </a:cubicBezTo>
                  <a:cubicBezTo>
                    <a:pt x="18172" y="7452"/>
                    <a:pt x="18325" y="7452"/>
                    <a:pt x="18325" y="7357"/>
                  </a:cubicBezTo>
                  <a:cubicBezTo>
                    <a:pt x="18472" y="7070"/>
                    <a:pt x="18472" y="6881"/>
                    <a:pt x="18619" y="6594"/>
                  </a:cubicBezTo>
                  <a:cubicBezTo>
                    <a:pt x="18619" y="6496"/>
                    <a:pt x="18472" y="6401"/>
                    <a:pt x="18325" y="6401"/>
                  </a:cubicBezTo>
                  <a:close/>
                  <a:moveTo>
                    <a:pt x="9978" y="7837"/>
                  </a:moveTo>
                  <a:cubicBezTo>
                    <a:pt x="9831" y="7837"/>
                    <a:pt x="9684" y="7932"/>
                    <a:pt x="9684" y="8026"/>
                  </a:cubicBezTo>
                  <a:cubicBezTo>
                    <a:pt x="9684" y="8121"/>
                    <a:pt x="9831" y="8219"/>
                    <a:pt x="9978" y="8219"/>
                  </a:cubicBezTo>
                  <a:cubicBezTo>
                    <a:pt x="10279" y="8219"/>
                    <a:pt x="10579" y="8219"/>
                    <a:pt x="10726" y="8313"/>
                  </a:cubicBezTo>
                  <a:lnTo>
                    <a:pt x="11174" y="8313"/>
                  </a:lnTo>
                  <a:cubicBezTo>
                    <a:pt x="11174" y="8313"/>
                    <a:pt x="11321" y="8313"/>
                    <a:pt x="11321" y="8219"/>
                  </a:cubicBezTo>
                  <a:cubicBezTo>
                    <a:pt x="11321" y="8121"/>
                    <a:pt x="11321" y="8026"/>
                    <a:pt x="11174" y="7932"/>
                  </a:cubicBezTo>
                  <a:lnTo>
                    <a:pt x="11021" y="7932"/>
                  </a:lnTo>
                  <a:cubicBezTo>
                    <a:pt x="10726" y="7837"/>
                    <a:pt x="10279" y="7837"/>
                    <a:pt x="9978" y="7837"/>
                  </a:cubicBezTo>
                  <a:close/>
                  <a:moveTo>
                    <a:pt x="17730" y="7837"/>
                  </a:moveTo>
                  <a:cubicBezTo>
                    <a:pt x="17577" y="7837"/>
                    <a:pt x="17430" y="7837"/>
                    <a:pt x="17282" y="7932"/>
                  </a:cubicBezTo>
                  <a:cubicBezTo>
                    <a:pt x="17129" y="8121"/>
                    <a:pt x="16982" y="8313"/>
                    <a:pt x="16688" y="8506"/>
                  </a:cubicBezTo>
                  <a:cubicBezTo>
                    <a:pt x="16688" y="8601"/>
                    <a:pt x="16688" y="8695"/>
                    <a:pt x="16688" y="8790"/>
                  </a:cubicBezTo>
                  <a:lnTo>
                    <a:pt x="17129" y="8790"/>
                  </a:lnTo>
                  <a:cubicBezTo>
                    <a:pt x="17430" y="8601"/>
                    <a:pt x="17577" y="8313"/>
                    <a:pt x="17877" y="8121"/>
                  </a:cubicBezTo>
                  <a:cubicBezTo>
                    <a:pt x="17877" y="8026"/>
                    <a:pt x="17877" y="7932"/>
                    <a:pt x="17730" y="7837"/>
                  </a:cubicBezTo>
                  <a:close/>
                  <a:moveTo>
                    <a:pt x="12063" y="8431"/>
                  </a:moveTo>
                  <a:cubicBezTo>
                    <a:pt x="11990" y="8431"/>
                    <a:pt x="11916" y="8455"/>
                    <a:pt x="11916" y="8506"/>
                  </a:cubicBezTo>
                  <a:cubicBezTo>
                    <a:pt x="11769" y="8506"/>
                    <a:pt x="11769" y="8695"/>
                    <a:pt x="11916" y="8695"/>
                  </a:cubicBezTo>
                  <a:cubicBezTo>
                    <a:pt x="12217" y="8888"/>
                    <a:pt x="12364" y="8982"/>
                    <a:pt x="12664" y="9175"/>
                  </a:cubicBezTo>
                  <a:lnTo>
                    <a:pt x="12959" y="9175"/>
                  </a:lnTo>
                  <a:cubicBezTo>
                    <a:pt x="12959" y="9270"/>
                    <a:pt x="13112" y="9270"/>
                    <a:pt x="13112" y="9270"/>
                  </a:cubicBezTo>
                  <a:cubicBezTo>
                    <a:pt x="13259" y="9175"/>
                    <a:pt x="13259" y="9077"/>
                    <a:pt x="13112" y="8982"/>
                  </a:cubicBezTo>
                  <a:cubicBezTo>
                    <a:pt x="12959" y="8790"/>
                    <a:pt x="12664" y="8601"/>
                    <a:pt x="12217" y="8506"/>
                  </a:cubicBezTo>
                  <a:cubicBezTo>
                    <a:pt x="12217" y="8455"/>
                    <a:pt x="12143" y="8431"/>
                    <a:pt x="12063" y="8431"/>
                  </a:cubicBezTo>
                  <a:close/>
                  <a:moveTo>
                    <a:pt x="9383" y="8313"/>
                  </a:moveTo>
                  <a:cubicBezTo>
                    <a:pt x="9236" y="8313"/>
                    <a:pt x="9089" y="8408"/>
                    <a:pt x="9089" y="8506"/>
                  </a:cubicBezTo>
                  <a:cubicBezTo>
                    <a:pt x="9089" y="8790"/>
                    <a:pt x="9236" y="9077"/>
                    <a:pt x="9530" y="9270"/>
                  </a:cubicBezTo>
                  <a:cubicBezTo>
                    <a:pt x="9530" y="9270"/>
                    <a:pt x="9684" y="9364"/>
                    <a:pt x="9831" y="9364"/>
                  </a:cubicBezTo>
                  <a:cubicBezTo>
                    <a:pt x="9831" y="9364"/>
                    <a:pt x="9978" y="9364"/>
                    <a:pt x="9978" y="9270"/>
                  </a:cubicBezTo>
                  <a:cubicBezTo>
                    <a:pt x="10132" y="9270"/>
                    <a:pt x="10132" y="9077"/>
                    <a:pt x="9978" y="9077"/>
                  </a:cubicBezTo>
                  <a:cubicBezTo>
                    <a:pt x="9684" y="8888"/>
                    <a:pt x="9684" y="8695"/>
                    <a:pt x="9530" y="8506"/>
                  </a:cubicBezTo>
                  <a:cubicBezTo>
                    <a:pt x="9684" y="8408"/>
                    <a:pt x="9530" y="8313"/>
                    <a:pt x="9383" y="8313"/>
                  </a:cubicBezTo>
                  <a:close/>
                  <a:moveTo>
                    <a:pt x="16166" y="8911"/>
                  </a:moveTo>
                  <a:cubicBezTo>
                    <a:pt x="16087" y="8911"/>
                    <a:pt x="16013" y="8935"/>
                    <a:pt x="15939" y="8982"/>
                  </a:cubicBezTo>
                  <a:cubicBezTo>
                    <a:pt x="15639" y="9077"/>
                    <a:pt x="15344" y="9175"/>
                    <a:pt x="15044" y="9270"/>
                  </a:cubicBezTo>
                  <a:cubicBezTo>
                    <a:pt x="14750" y="9364"/>
                    <a:pt x="14750" y="9462"/>
                    <a:pt x="14897" y="9557"/>
                  </a:cubicBezTo>
                  <a:cubicBezTo>
                    <a:pt x="14897" y="9651"/>
                    <a:pt x="14897" y="9651"/>
                    <a:pt x="15044" y="9651"/>
                  </a:cubicBezTo>
                  <a:lnTo>
                    <a:pt x="15344" y="9557"/>
                  </a:lnTo>
                  <a:cubicBezTo>
                    <a:pt x="15639" y="9462"/>
                    <a:pt x="15939" y="9364"/>
                    <a:pt x="16387" y="9175"/>
                  </a:cubicBezTo>
                  <a:cubicBezTo>
                    <a:pt x="16387" y="9175"/>
                    <a:pt x="16387" y="8982"/>
                    <a:pt x="16387" y="8982"/>
                  </a:cubicBezTo>
                  <a:cubicBezTo>
                    <a:pt x="16313" y="8935"/>
                    <a:pt x="16240" y="8911"/>
                    <a:pt x="16166" y="8911"/>
                  </a:cubicBezTo>
                  <a:close/>
                  <a:moveTo>
                    <a:pt x="10714" y="9419"/>
                  </a:moveTo>
                  <a:cubicBezTo>
                    <a:pt x="10579" y="9419"/>
                    <a:pt x="10426" y="9490"/>
                    <a:pt x="10426" y="9557"/>
                  </a:cubicBezTo>
                  <a:cubicBezTo>
                    <a:pt x="10279" y="9651"/>
                    <a:pt x="10426" y="9746"/>
                    <a:pt x="10579" y="9746"/>
                  </a:cubicBezTo>
                  <a:cubicBezTo>
                    <a:pt x="10874" y="9938"/>
                    <a:pt x="11321" y="9938"/>
                    <a:pt x="11769" y="10033"/>
                  </a:cubicBezTo>
                  <a:cubicBezTo>
                    <a:pt x="12063" y="9938"/>
                    <a:pt x="12063" y="9746"/>
                    <a:pt x="11769" y="9651"/>
                  </a:cubicBezTo>
                  <a:cubicBezTo>
                    <a:pt x="11468" y="9651"/>
                    <a:pt x="11174" y="9557"/>
                    <a:pt x="10874" y="9462"/>
                  </a:cubicBezTo>
                  <a:cubicBezTo>
                    <a:pt x="10831" y="9431"/>
                    <a:pt x="10775" y="9419"/>
                    <a:pt x="10714" y="9419"/>
                  </a:cubicBezTo>
                  <a:close/>
                  <a:moveTo>
                    <a:pt x="13535" y="9419"/>
                  </a:moveTo>
                  <a:cubicBezTo>
                    <a:pt x="13492" y="9419"/>
                    <a:pt x="13449" y="9431"/>
                    <a:pt x="13406" y="9462"/>
                  </a:cubicBezTo>
                  <a:cubicBezTo>
                    <a:pt x="13259" y="9462"/>
                    <a:pt x="13112" y="9557"/>
                    <a:pt x="13112" y="9651"/>
                  </a:cubicBezTo>
                  <a:lnTo>
                    <a:pt x="12812" y="9651"/>
                  </a:lnTo>
                  <a:cubicBezTo>
                    <a:pt x="12664" y="9651"/>
                    <a:pt x="12511" y="9746"/>
                    <a:pt x="12511" y="9844"/>
                  </a:cubicBezTo>
                  <a:cubicBezTo>
                    <a:pt x="12511" y="9938"/>
                    <a:pt x="12664" y="10033"/>
                    <a:pt x="12812" y="10033"/>
                  </a:cubicBezTo>
                  <a:lnTo>
                    <a:pt x="13406" y="10033"/>
                  </a:lnTo>
                  <a:cubicBezTo>
                    <a:pt x="13406" y="10033"/>
                    <a:pt x="13406" y="10131"/>
                    <a:pt x="13406" y="10226"/>
                  </a:cubicBezTo>
                  <a:lnTo>
                    <a:pt x="13406" y="10320"/>
                  </a:lnTo>
                  <a:cubicBezTo>
                    <a:pt x="13259" y="10414"/>
                    <a:pt x="13406" y="10513"/>
                    <a:pt x="13554" y="10513"/>
                  </a:cubicBezTo>
                  <a:lnTo>
                    <a:pt x="13707" y="10513"/>
                  </a:lnTo>
                  <a:cubicBezTo>
                    <a:pt x="13854" y="10513"/>
                    <a:pt x="13854" y="10414"/>
                    <a:pt x="13854" y="10320"/>
                  </a:cubicBezTo>
                  <a:lnTo>
                    <a:pt x="13854" y="10226"/>
                  </a:lnTo>
                  <a:cubicBezTo>
                    <a:pt x="13854" y="10131"/>
                    <a:pt x="13854" y="10033"/>
                    <a:pt x="13854" y="9938"/>
                  </a:cubicBezTo>
                  <a:lnTo>
                    <a:pt x="14001" y="9938"/>
                  </a:lnTo>
                  <a:cubicBezTo>
                    <a:pt x="14302" y="9746"/>
                    <a:pt x="14155" y="9557"/>
                    <a:pt x="13854" y="9557"/>
                  </a:cubicBezTo>
                  <a:lnTo>
                    <a:pt x="13707" y="9557"/>
                  </a:lnTo>
                  <a:cubicBezTo>
                    <a:pt x="13707" y="9490"/>
                    <a:pt x="13633" y="9419"/>
                    <a:pt x="13535" y="9419"/>
                  </a:cubicBezTo>
                  <a:close/>
                  <a:moveTo>
                    <a:pt x="13229" y="10910"/>
                  </a:moveTo>
                  <a:cubicBezTo>
                    <a:pt x="13161" y="10910"/>
                    <a:pt x="13112" y="10934"/>
                    <a:pt x="13112" y="10989"/>
                  </a:cubicBezTo>
                  <a:cubicBezTo>
                    <a:pt x="12812" y="11182"/>
                    <a:pt x="12664" y="11370"/>
                    <a:pt x="12511" y="11563"/>
                  </a:cubicBezTo>
                  <a:cubicBezTo>
                    <a:pt x="12364" y="11658"/>
                    <a:pt x="12364" y="11756"/>
                    <a:pt x="12511" y="11850"/>
                  </a:cubicBezTo>
                  <a:lnTo>
                    <a:pt x="12812" y="11850"/>
                  </a:lnTo>
                  <a:cubicBezTo>
                    <a:pt x="13112" y="11658"/>
                    <a:pt x="13406" y="11469"/>
                    <a:pt x="13554" y="11182"/>
                  </a:cubicBezTo>
                  <a:cubicBezTo>
                    <a:pt x="13664" y="11044"/>
                    <a:pt x="13394" y="10910"/>
                    <a:pt x="13229" y="10910"/>
                  </a:cubicBezTo>
                  <a:close/>
                  <a:moveTo>
                    <a:pt x="11910" y="11976"/>
                  </a:moveTo>
                  <a:cubicBezTo>
                    <a:pt x="11855" y="11976"/>
                    <a:pt x="11806" y="11996"/>
                    <a:pt x="11769" y="12039"/>
                  </a:cubicBezTo>
                  <a:cubicBezTo>
                    <a:pt x="11468" y="12138"/>
                    <a:pt x="11021" y="12327"/>
                    <a:pt x="10726" y="12519"/>
                  </a:cubicBezTo>
                  <a:cubicBezTo>
                    <a:pt x="10426" y="12614"/>
                    <a:pt x="10579" y="12807"/>
                    <a:pt x="10874" y="12807"/>
                  </a:cubicBezTo>
                  <a:lnTo>
                    <a:pt x="11021" y="12807"/>
                  </a:lnTo>
                  <a:cubicBezTo>
                    <a:pt x="11021" y="12807"/>
                    <a:pt x="11174" y="12807"/>
                    <a:pt x="11174" y="12708"/>
                  </a:cubicBezTo>
                  <a:cubicBezTo>
                    <a:pt x="11468" y="12614"/>
                    <a:pt x="11769" y="12425"/>
                    <a:pt x="12063" y="12327"/>
                  </a:cubicBezTo>
                  <a:cubicBezTo>
                    <a:pt x="12296" y="12181"/>
                    <a:pt x="12082" y="11976"/>
                    <a:pt x="11910" y="11976"/>
                  </a:cubicBezTo>
                  <a:close/>
                  <a:moveTo>
                    <a:pt x="10015" y="12858"/>
                  </a:moveTo>
                  <a:cubicBezTo>
                    <a:pt x="9948" y="12858"/>
                    <a:pt x="9880" y="12870"/>
                    <a:pt x="9831" y="12901"/>
                  </a:cubicBezTo>
                  <a:lnTo>
                    <a:pt x="9684" y="12995"/>
                  </a:lnTo>
                  <a:lnTo>
                    <a:pt x="8936" y="13283"/>
                  </a:lnTo>
                  <a:cubicBezTo>
                    <a:pt x="8788" y="13283"/>
                    <a:pt x="8788" y="13381"/>
                    <a:pt x="8788" y="13475"/>
                  </a:cubicBezTo>
                  <a:cubicBezTo>
                    <a:pt x="8788" y="13570"/>
                    <a:pt x="8936" y="13570"/>
                    <a:pt x="9089" y="13570"/>
                  </a:cubicBezTo>
                  <a:lnTo>
                    <a:pt x="9236" y="13570"/>
                  </a:lnTo>
                  <a:lnTo>
                    <a:pt x="10132" y="13283"/>
                  </a:lnTo>
                  <a:lnTo>
                    <a:pt x="10279" y="13188"/>
                  </a:lnTo>
                  <a:cubicBezTo>
                    <a:pt x="10426" y="13094"/>
                    <a:pt x="10426" y="12995"/>
                    <a:pt x="10279" y="12901"/>
                  </a:cubicBezTo>
                  <a:cubicBezTo>
                    <a:pt x="10279" y="12901"/>
                    <a:pt x="10144" y="12858"/>
                    <a:pt x="10015" y="12858"/>
                  </a:cubicBezTo>
                  <a:close/>
                  <a:moveTo>
                    <a:pt x="7985" y="13613"/>
                  </a:moveTo>
                  <a:cubicBezTo>
                    <a:pt x="7918" y="13613"/>
                    <a:pt x="7832" y="13629"/>
                    <a:pt x="7746" y="13664"/>
                  </a:cubicBezTo>
                  <a:lnTo>
                    <a:pt x="6850" y="14050"/>
                  </a:lnTo>
                  <a:cubicBezTo>
                    <a:pt x="6703" y="14050"/>
                    <a:pt x="6703" y="14239"/>
                    <a:pt x="6850" y="14239"/>
                  </a:cubicBezTo>
                  <a:cubicBezTo>
                    <a:pt x="6850" y="14333"/>
                    <a:pt x="7004" y="14333"/>
                    <a:pt x="7151" y="14333"/>
                  </a:cubicBezTo>
                  <a:lnTo>
                    <a:pt x="8194" y="13951"/>
                  </a:lnTo>
                  <a:cubicBezTo>
                    <a:pt x="8433" y="13877"/>
                    <a:pt x="8286" y="13613"/>
                    <a:pt x="7985" y="13613"/>
                  </a:cubicBezTo>
                  <a:close/>
                  <a:moveTo>
                    <a:pt x="6164" y="14361"/>
                  </a:moveTo>
                  <a:cubicBezTo>
                    <a:pt x="6108" y="14361"/>
                    <a:pt x="6035" y="14384"/>
                    <a:pt x="5955" y="14431"/>
                  </a:cubicBezTo>
                  <a:lnTo>
                    <a:pt x="4912" y="14813"/>
                  </a:lnTo>
                  <a:cubicBezTo>
                    <a:pt x="4765" y="14813"/>
                    <a:pt x="4765" y="15002"/>
                    <a:pt x="4912" y="15100"/>
                  </a:cubicBezTo>
                  <a:lnTo>
                    <a:pt x="5213" y="15100"/>
                  </a:lnTo>
                  <a:cubicBezTo>
                    <a:pt x="5513" y="15002"/>
                    <a:pt x="5955" y="14813"/>
                    <a:pt x="6256" y="14719"/>
                  </a:cubicBezTo>
                  <a:cubicBezTo>
                    <a:pt x="6403" y="14620"/>
                    <a:pt x="6403" y="14526"/>
                    <a:pt x="6256" y="14431"/>
                  </a:cubicBezTo>
                  <a:cubicBezTo>
                    <a:pt x="6256" y="14384"/>
                    <a:pt x="6219" y="14361"/>
                    <a:pt x="6164" y="14361"/>
                  </a:cubicBezTo>
                  <a:close/>
                  <a:moveTo>
                    <a:pt x="4023" y="15195"/>
                  </a:moveTo>
                  <a:lnTo>
                    <a:pt x="2981" y="15675"/>
                  </a:lnTo>
                  <a:cubicBezTo>
                    <a:pt x="2981" y="15769"/>
                    <a:pt x="2981" y="15864"/>
                    <a:pt x="2981" y="15958"/>
                  </a:cubicBezTo>
                  <a:lnTo>
                    <a:pt x="3428" y="15958"/>
                  </a:lnTo>
                  <a:lnTo>
                    <a:pt x="4318" y="15482"/>
                  </a:lnTo>
                  <a:cubicBezTo>
                    <a:pt x="4471" y="15388"/>
                    <a:pt x="4471" y="15289"/>
                    <a:pt x="4318" y="15195"/>
                  </a:cubicBezTo>
                  <a:close/>
                  <a:moveTo>
                    <a:pt x="2355" y="16131"/>
                  </a:moveTo>
                  <a:cubicBezTo>
                    <a:pt x="2318" y="16131"/>
                    <a:pt x="2275" y="16139"/>
                    <a:pt x="2232" y="16151"/>
                  </a:cubicBezTo>
                  <a:cubicBezTo>
                    <a:pt x="1938" y="16344"/>
                    <a:pt x="1637" y="16532"/>
                    <a:pt x="1337" y="16725"/>
                  </a:cubicBezTo>
                  <a:cubicBezTo>
                    <a:pt x="1337" y="16820"/>
                    <a:pt x="1337" y="16914"/>
                    <a:pt x="1337" y="17012"/>
                  </a:cubicBezTo>
                  <a:lnTo>
                    <a:pt x="1785" y="17012"/>
                  </a:lnTo>
                  <a:cubicBezTo>
                    <a:pt x="2085" y="16820"/>
                    <a:pt x="2380" y="16627"/>
                    <a:pt x="2680" y="16438"/>
                  </a:cubicBezTo>
                  <a:cubicBezTo>
                    <a:pt x="2809" y="16355"/>
                    <a:pt x="2606" y="16131"/>
                    <a:pt x="2355" y="16131"/>
                  </a:cubicBezTo>
                  <a:close/>
                  <a:moveTo>
                    <a:pt x="834" y="17225"/>
                  </a:moveTo>
                  <a:cubicBezTo>
                    <a:pt x="779" y="17225"/>
                    <a:pt x="742" y="17249"/>
                    <a:pt x="742" y="17296"/>
                  </a:cubicBezTo>
                  <a:cubicBezTo>
                    <a:pt x="448" y="17583"/>
                    <a:pt x="294" y="17776"/>
                    <a:pt x="147" y="18063"/>
                  </a:cubicBezTo>
                  <a:cubicBezTo>
                    <a:pt x="147" y="18157"/>
                    <a:pt x="147" y="18252"/>
                    <a:pt x="294" y="18252"/>
                  </a:cubicBezTo>
                  <a:lnTo>
                    <a:pt x="595" y="18252"/>
                  </a:lnTo>
                  <a:cubicBezTo>
                    <a:pt x="595" y="18252"/>
                    <a:pt x="742" y="18252"/>
                    <a:pt x="742" y="18157"/>
                  </a:cubicBezTo>
                  <a:cubicBezTo>
                    <a:pt x="895" y="17969"/>
                    <a:pt x="1043" y="17681"/>
                    <a:pt x="1190" y="17489"/>
                  </a:cubicBezTo>
                  <a:cubicBezTo>
                    <a:pt x="1190" y="17394"/>
                    <a:pt x="1190" y="17296"/>
                    <a:pt x="1043" y="17296"/>
                  </a:cubicBezTo>
                  <a:cubicBezTo>
                    <a:pt x="969" y="17249"/>
                    <a:pt x="895" y="17225"/>
                    <a:pt x="834" y="17225"/>
                  </a:cubicBezTo>
                  <a:close/>
                  <a:moveTo>
                    <a:pt x="294" y="18637"/>
                  </a:moveTo>
                  <a:cubicBezTo>
                    <a:pt x="147" y="18637"/>
                    <a:pt x="0" y="18732"/>
                    <a:pt x="0" y="18826"/>
                  </a:cubicBezTo>
                  <a:cubicBezTo>
                    <a:pt x="0" y="19113"/>
                    <a:pt x="147" y="19306"/>
                    <a:pt x="147" y="19593"/>
                  </a:cubicBezTo>
                  <a:cubicBezTo>
                    <a:pt x="294" y="19688"/>
                    <a:pt x="294" y="19688"/>
                    <a:pt x="448" y="19688"/>
                  </a:cubicBezTo>
                  <a:lnTo>
                    <a:pt x="595" y="19688"/>
                  </a:lnTo>
                  <a:cubicBezTo>
                    <a:pt x="742" y="19688"/>
                    <a:pt x="742" y="19593"/>
                    <a:pt x="742" y="19495"/>
                  </a:cubicBezTo>
                  <a:cubicBezTo>
                    <a:pt x="595" y="19306"/>
                    <a:pt x="595" y="19019"/>
                    <a:pt x="595" y="18826"/>
                  </a:cubicBezTo>
                  <a:cubicBezTo>
                    <a:pt x="595" y="18732"/>
                    <a:pt x="448" y="18637"/>
                    <a:pt x="294" y="18637"/>
                  </a:cubicBezTo>
                  <a:close/>
                  <a:moveTo>
                    <a:pt x="877" y="20030"/>
                  </a:moveTo>
                  <a:cubicBezTo>
                    <a:pt x="828" y="20030"/>
                    <a:pt x="785" y="20042"/>
                    <a:pt x="742" y="20070"/>
                  </a:cubicBezTo>
                  <a:cubicBezTo>
                    <a:pt x="595" y="20070"/>
                    <a:pt x="595" y="20262"/>
                    <a:pt x="595" y="20357"/>
                  </a:cubicBezTo>
                  <a:cubicBezTo>
                    <a:pt x="895" y="20546"/>
                    <a:pt x="1043" y="20738"/>
                    <a:pt x="1337" y="20931"/>
                  </a:cubicBezTo>
                  <a:cubicBezTo>
                    <a:pt x="1337" y="21026"/>
                    <a:pt x="1490" y="21026"/>
                    <a:pt x="1490" y="21026"/>
                  </a:cubicBezTo>
                  <a:lnTo>
                    <a:pt x="1785" y="21026"/>
                  </a:lnTo>
                  <a:cubicBezTo>
                    <a:pt x="1785" y="20931"/>
                    <a:pt x="1785" y="20833"/>
                    <a:pt x="1785" y="20738"/>
                  </a:cubicBezTo>
                  <a:cubicBezTo>
                    <a:pt x="1490" y="20546"/>
                    <a:pt x="1337" y="20357"/>
                    <a:pt x="1190" y="20164"/>
                  </a:cubicBezTo>
                  <a:cubicBezTo>
                    <a:pt x="1086" y="20097"/>
                    <a:pt x="981" y="20030"/>
                    <a:pt x="877" y="20030"/>
                  </a:cubicBezTo>
                  <a:close/>
                  <a:moveTo>
                    <a:pt x="2232" y="21242"/>
                  </a:moveTo>
                  <a:cubicBezTo>
                    <a:pt x="2159" y="21242"/>
                    <a:pt x="2085" y="21266"/>
                    <a:pt x="2085" y="21313"/>
                  </a:cubicBezTo>
                  <a:cubicBezTo>
                    <a:pt x="1938" y="21407"/>
                    <a:pt x="1938" y="21502"/>
                    <a:pt x="2085" y="21600"/>
                  </a:cubicBezTo>
                  <a:lnTo>
                    <a:pt x="2380" y="21600"/>
                  </a:lnTo>
                  <a:cubicBezTo>
                    <a:pt x="2533" y="21502"/>
                    <a:pt x="2533" y="21407"/>
                    <a:pt x="2380" y="21313"/>
                  </a:cubicBezTo>
                  <a:cubicBezTo>
                    <a:pt x="2380" y="21266"/>
                    <a:pt x="2306" y="21242"/>
                    <a:pt x="2232" y="212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62;p2"/>
          <p:cNvGrpSpPr/>
          <p:nvPr/>
        </p:nvGrpSpPr>
        <p:grpSpPr>
          <a:xfrm>
            <a:off x="7547840" y="1264400"/>
            <a:ext cx="2510383" cy="1610800"/>
            <a:chOff x="0" y="0"/>
            <a:chExt cx="2510381" cy="1610798"/>
          </a:xfrm>
        </p:grpSpPr>
        <p:grpSp>
          <p:nvGrpSpPr>
            <p:cNvPr id="106" name="Google Shape;63;p2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103" name="Google Shape;64;p2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97" name="Google Shape;65;p2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66;p2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67;p2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68;p2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69;p2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70;p2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" name="Google Shape;71;p2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" name="Google Shape;72;p2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" name="Google Shape;73;p2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" name="Google Shape;74;p2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" name="Google Shape;75;p2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" name="Google Shape;76;p2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" name="Google Shape;77;p2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" name="Google Shape;78;p2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79;p2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80;p2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6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4486" t="39496" r="27149" b="34299"/>
          <a:stretch>
            <a:fillRect/>
          </a:stretch>
        </p:blipFill>
        <p:spPr>
          <a:xfrm>
            <a:off x="23451" y="4297345"/>
            <a:ext cx="1482795" cy="44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G_1539.png" descr="IMG_1539.png"/>
          <p:cNvPicPr>
            <a:picLocks noChangeAspect="1"/>
          </p:cNvPicPr>
          <p:nvPr/>
        </p:nvPicPr>
        <p:blipFill>
          <a:blip r:embed="rId3">
            <a:alphaModFix amt="53424"/>
            <a:extLst/>
          </a:blip>
          <a:srcRect l="14417" t="22794" r="14417" b="13739"/>
          <a:stretch>
            <a:fillRect/>
          </a:stretch>
        </p:blipFill>
        <p:spPr>
          <a:xfrm>
            <a:off x="152527" y="195388"/>
            <a:ext cx="1349825" cy="120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تجميع"/>
          <p:cNvGrpSpPr/>
          <p:nvPr/>
        </p:nvGrpSpPr>
        <p:grpSpPr>
          <a:xfrm>
            <a:off x="7730776" y="51467"/>
            <a:ext cx="1413225" cy="751212"/>
            <a:chOff x="0" y="0"/>
            <a:chExt cx="1413224" cy="751211"/>
          </a:xfrm>
        </p:grpSpPr>
        <p:sp>
          <p:nvSpPr>
            <p:cNvPr id="118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19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0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21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1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24;p11"/>
          <p:cNvGrpSpPr/>
          <p:nvPr/>
        </p:nvGrpSpPr>
        <p:grpSpPr>
          <a:xfrm>
            <a:off x="7532517" y="3641720"/>
            <a:ext cx="882153" cy="1501617"/>
            <a:chOff x="0" y="0"/>
            <a:chExt cx="882151" cy="1501615"/>
          </a:xfrm>
        </p:grpSpPr>
        <p:sp>
          <p:nvSpPr>
            <p:cNvPr id="489" name="Google Shape;425;p11"/>
            <p:cNvSpPr/>
            <p:nvPr/>
          </p:nvSpPr>
          <p:spPr>
            <a:xfrm flipH="1">
              <a:off x="259400" y="341944"/>
              <a:ext cx="91424" cy="115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426;p11"/>
            <p:cNvSpPr/>
            <p:nvPr/>
          </p:nvSpPr>
          <p:spPr>
            <a:xfrm flipH="1">
              <a:off x="-1" y="0"/>
              <a:ext cx="518964" cy="51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427;p11"/>
            <p:cNvSpPr/>
            <p:nvPr/>
          </p:nvSpPr>
          <p:spPr>
            <a:xfrm flipH="1">
              <a:off x="422572" y="623365"/>
              <a:ext cx="184412" cy="84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428;p11"/>
            <p:cNvSpPr/>
            <p:nvPr/>
          </p:nvSpPr>
          <p:spPr>
            <a:xfrm flipH="1">
              <a:off x="361673" y="360071"/>
              <a:ext cx="520479" cy="5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429;p11"/>
            <p:cNvSpPr/>
            <p:nvPr/>
          </p:nvSpPr>
          <p:spPr>
            <a:xfrm flipH="1">
              <a:off x="141435" y="137552"/>
              <a:ext cx="232051" cy="2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430;p11"/>
            <p:cNvSpPr/>
            <p:nvPr/>
          </p:nvSpPr>
          <p:spPr>
            <a:xfrm flipH="1">
              <a:off x="507151" y="507010"/>
              <a:ext cx="231889" cy="22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6" name="xx%"/>
          <p:cNvSpPr txBox="1"/>
          <p:nvPr>
            <p:ph type="title" hasCustomPrompt="1"/>
          </p:nvPr>
        </p:nvSpPr>
        <p:spPr>
          <a:xfrm>
            <a:off x="1749749" y="1834775"/>
            <a:ext cx="5644502" cy="1321200"/>
          </a:xfrm>
          <a:prstGeom prst="rect">
            <a:avLst/>
          </a:prstGeom>
        </p:spPr>
        <p:txBody>
          <a:bodyPr/>
          <a:lstStyle>
            <a:lvl1pPr algn="ctr">
              <a:defRPr sz="8100"/>
            </a:lvl1pPr>
          </a:lstStyle>
          <a:p>
            <a:pPr/>
            <a:r>
              <a:t>xx%</a:t>
            </a:r>
          </a:p>
        </p:txBody>
      </p:sp>
      <p:sp>
        <p:nvSpPr>
          <p:cNvPr id="497" name="مستوى النص الأول…"/>
          <p:cNvSpPr txBox="1"/>
          <p:nvPr>
            <p:ph type="body" sz="quarter" idx="1"/>
          </p:nvPr>
        </p:nvSpPr>
        <p:spPr>
          <a:xfrm>
            <a:off x="1542750" y="3211625"/>
            <a:ext cx="6058500" cy="530701"/>
          </a:xfrm>
          <a:prstGeom prst="rect">
            <a:avLst/>
          </a:prstGeom>
        </p:spPr>
        <p:txBody>
          <a:bodyPr/>
          <a:lstStyle>
            <a:lvl1pPr indent="-317500" algn="ctr">
              <a:buClr>
                <a:srgbClr val="000000"/>
              </a:buClr>
              <a:buSzPts val="1600"/>
              <a:buFont typeface="Helvetica"/>
              <a:buChar char="●"/>
              <a:defRPr sz="1600"/>
            </a:lvl1pPr>
            <a:lvl2pPr marL="959757" indent="-362857" algn="ctr">
              <a:buClr>
                <a:srgbClr val="000000"/>
              </a:buClr>
              <a:buSzPts val="1600"/>
              <a:buFont typeface="Helvetica"/>
              <a:buChar char="○"/>
              <a:defRPr sz="1600"/>
            </a:lvl2pPr>
            <a:lvl3pPr marL="1416957" indent="-362857" algn="ctr">
              <a:buClr>
                <a:srgbClr val="000000"/>
              </a:buClr>
              <a:buSzPts val="1600"/>
              <a:buFont typeface="Helvetica"/>
              <a:buChar char="■"/>
              <a:defRPr sz="1600"/>
            </a:lvl3pPr>
            <a:lvl4pPr marL="1874157" indent="-362857" algn="ctr">
              <a:buClr>
                <a:srgbClr val="000000"/>
              </a:buClr>
              <a:buSzPts val="1600"/>
              <a:buFont typeface="Helvetica"/>
              <a:buChar char="●"/>
              <a:defRPr sz="1600"/>
            </a:lvl4pPr>
            <a:lvl5pPr marL="2331357" indent="-362857" algn="ctr">
              <a:buClr>
                <a:srgbClr val="000000"/>
              </a:buClr>
              <a:buSzPts val="1600"/>
              <a:buFont typeface="Helvetica"/>
              <a:buChar char="○"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06" name="Google Shape;433;p11"/>
          <p:cNvGrpSpPr/>
          <p:nvPr/>
        </p:nvGrpSpPr>
        <p:grpSpPr>
          <a:xfrm>
            <a:off x="7731918" y="1082982"/>
            <a:ext cx="2031224" cy="1610804"/>
            <a:chOff x="0" y="0"/>
            <a:chExt cx="2031222" cy="1610803"/>
          </a:xfrm>
        </p:grpSpPr>
        <p:grpSp>
          <p:nvGrpSpPr>
            <p:cNvPr id="504" name="Google Shape;434;p11"/>
            <p:cNvGrpSpPr/>
            <p:nvPr/>
          </p:nvGrpSpPr>
          <p:grpSpPr>
            <a:xfrm>
              <a:off x="112095" y="0"/>
              <a:ext cx="1919128" cy="1610804"/>
              <a:chOff x="0" y="0"/>
              <a:chExt cx="1919127" cy="1610803"/>
            </a:xfrm>
          </p:grpSpPr>
          <p:sp>
            <p:nvSpPr>
              <p:cNvPr id="498" name="Google Shape;435;p11"/>
              <p:cNvSpPr/>
              <p:nvPr/>
            </p:nvSpPr>
            <p:spPr>
              <a:xfrm flipH="1">
                <a:off x="562672" y="0"/>
                <a:ext cx="847715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436;p11"/>
              <p:cNvSpPr/>
              <p:nvPr/>
            </p:nvSpPr>
            <p:spPr>
              <a:xfrm flipH="1">
                <a:off x="240477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437;p11"/>
              <p:cNvSpPr/>
              <p:nvPr/>
            </p:nvSpPr>
            <p:spPr>
              <a:xfrm flipH="1">
                <a:off x="100356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438;p11"/>
              <p:cNvSpPr/>
              <p:nvPr/>
            </p:nvSpPr>
            <p:spPr>
              <a:xfrm flipH="1">
                <a:off x="1071412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439;p11"/>
              <p:cNvSpPr/>
              <p:nvPr/>
            </p:nvSpPr>
            <p:spPr>
              <a:xfrm flipH="1">
                <a:off x="71531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440;p11"/>
              <p:cNvSpPr/>
              <p:nvPr/>
            </p:nvSpPr>
            <p:spPr>
              <a:xfrm flipH="1">
                <a:off x="0" y="695286"/>
                <a:ext cx="1071259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5" name="Google Shape;441;p11"/>
            <p:cNvSpPr/>
            <p:nvPr/>
          </p:nvSpPr>
          <p:spPr>
            <a:xfrm flipH="1">
              <a:off x="-1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18" name="Google Shape;442;p11"/>
          <p:cNvGrpSpPr/>
          <p:nvPr/>
        </p:nvGrpSpPr>
        <p:grpSpPr>
          <a:xfrm>
            <a:off x="2898458" y="-686738"/>
            <a:ext cx="2510382" cy="1610800"/>
            <a:chOff x="0" y="0"/>
            <a:chExt cx="2510381" cy="1610798"/>
          </a:xfrm>
        </p:grpSpPr>
        <p:grpSp>
          <p:nvGrpSpPr>
            <p:cNvPr id="516" name="Google Shape;443;p11"/>
            <p:cNvGrpSpPr/>
            <p:nvPr/>
          </p:nvGrpSpPr>
          <p:grpSpPr>
            <a:xfrm>
              <a:off x="-1" y="-1"/>
              <a:ext cx="2419086" cy="1551619"/>
              <a:chOff x="0" y="0"/>
              <a:chExt cx="2419084" cy="1551617"/>
            </a:xfrm>
          </p:grpSpPr>
          <p:grpSp>
            <p:nvGrpSpPr>
              <p:cNvPr id="513" name="Google Shape;444;p11"/>
              <p:cNvGrpSpPr/>
              <p:nvPr/>
            </p:nvGrpSpPr>
            <p:grpSpPr>
              <a:xfrm>
                <a:off x="-1" y="-1"/>
                <a:ext cx="2419086" cy="1551619"/>
                <a:chOff x="0" y="0"/>
                <a:chExt cx="2419084" cy="1551617"/>
              </a:xfrm>
            </p:grpSpPr>
            <p:sp>
              <p:nvSpPr>
                <p:cNvPr id="507" name="Google Shape;445;p11"/>
                <p:cNvSpPr/>
                <p:nvPr/>
              </p:nvSpPr>
              <p:spPr>
                <a:xfrm flipH="1" rot="1481318">
                  <a:off x="1308258" y="94628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8" name="Google Shape;446;p11"/>
                <p:cNvSpPr/>
                <p:nvPr/>
              </p:nvSpPr>
              <p:spPr>
                <a:xfrm flipH="1">
                  <a:off x="638587" y="203698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9" name="Google Shape;447;p11"/>
                <p:cNvSpPr/>
                <p:nvPr/>
              </p:nvSpPr>
              <p:spPr>
                <a:xfrm flipH="1">
                  <a:off x="1695344" y="465464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0" name="Google Shape;448;p11"/>
                <p:cNvSpPr/>
                <p:nvPr/>
              </p:nvSpPr>
              <p:spPr>
                <a:xfrm flipH="1">
                  <a:off x="1526254" y="798665"/>
                  <a:ext cx="689803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1" name="Google Shape;449;p11"/>
                <p:cNvSpPr/>
                <p:nvPr/>
              </p:nvSpPr>
              <p:spPr>
                <a:xfrm flipH="1">
                  <a:off x="976085" y="781702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2" name="Google Shape;450;p11"/>
                <p:cNvSpPr/>
                <p:nvPr/>
              </p:nvSpPr>
              <p:spPr>
                <a:xfrm flipH="1" rot="2967336">
                  <a:off x="115028" y="606755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14" name="Google Shape;451;p11"/>
              <p:cNvSpPr/>
              <p:nvPr/>
            </p:nvSpPr>
            <p:spPr>
              <a:xfrm flipH="1">
                <a:off x="1158236" y="579305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452;p11"/>
              <p:cNvSpPr/>
              <p:nvPr/>
            </p:nvSpPr>
            <p:spPr>
              <a:xfrm flipH="1">
                <a:off x="692748" y="579305"/>
                <a:ext cx="723728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17" name="Google Shape;453;p11"/>
            <p:cNvSpPr/>
            <p:nvPr/>
          </p:nvSpPr>
          <p:spPr>
            <a:xfrm flipH="1">
              <a:off x="291129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33" name="Google Shape;454;p11"/>
          <p:cNvGrpSpPr/>
          <p:nvPr/>
        </p:nvGrpSpPr>
        <p:grpSpPr>
          <a:xfrm>
            <a:off x="196390" y="1114160"/>
            <a:ext cx="1789257" cy="1354772"/>
            <a:chOff x="0" y="0"/>
            <a:chExt cx="1789255" cy="1354771"/>
          </a:xfrm>
        </p:grpSpPr>
        <p:sp>
          <p:nvSpPr>
            <p:cNvPr id="519" name="Google Shape;455;p11"/>
            <p:cNvSpPr/>
            <p:nvPr/>
          </p:nvSpPr>
          <p:spPr>
            <a:xfrm flipH="1" rot="2303379">
              <a:off x="862738" y="914399"/>
              <a:ext cx="267203" cy="26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7" y="1876"/>
                  </a:moveTo>
                  <a:cubicBezTo>
                    <a:pt x="11727" y="2823"/>
                    <a:pt x="12210" y="4216"/>
                    <a:pt x="12210" y="5163"/>
                  </a:cubicBezTo>
                  <a:cubicBezTo>
                    <a:pt x="12674" y="6111"/>
                    <a:pt x="12674" y="7503"/>
                    <a:pt x="13138" y="8450"/>
                  </a:cubicBezTo>
                  <a:cubicBezTo>
                    <a:pt x="13621" y="8450"/>
                    <a:pt x="14084" y="8915"/>
                    <a:pt x="15958" y="9398"/>
                  </a:cubicBezTo>
                  <a:lnTo>
                    <a:pt x="18779" y="10810"/>
                  </a:lnTo>
                  <a:cubicBezTo>
                    <a:pt x="17369" y="11274"/>
                    <a:pt x="15495" y="12202"/>
                    <a:pt x="13621" y="12685"/>
                  </a:cubicBezTo>
                  <a:cubicBezTo>
                    <a:pt x="13621" y="12685"/>
                    <a:pt x="13621" y="12685"/>
                    <a:pt x="13138" y="13150"/>
                  </a:cubicBezTo>
                  <a:cubicBezTo>
                    <a:pt x="12674" y="15489"/>
                    <a:pt x="11264" y="17849"/>
                    <a:pt x="10800" y="18777"/>
                  </a:cubicBezTo>
                  <a:cubicBezTo>
                    <a:pt x="10336" y="17849"/>
                    <a:pt x="9390" y="15489"/>
                    <a:pt x="8926" y="13150"/>
                  </a:cubicBezTo>
                  <a:cubicBezTo>
                    <a:pt x="8926" y="12685"/>
                    <a:pt x="8443" y="12685"/>
                    <a:pt x="7979" y="12202"/>
                  </a:cubicBezTo>
                  <a:cubicBezTo>
                    <a:pt x="6105" y="12202"/>
                    <a:pt x="3748" y="11274"/>
                    <a:pt x="2357" y="11274"/>
                  </a:cubicBezTo>
                  <a:cubicBezTo>
                    <a:pt x="4231" y="9862"/>
                    <a:pt x="6569" y="8915"/>
                    <a:pt x="8926" y="7986"/>
                  </a:cubicBezTo>
                  <a:cubicBezTo>
                    <a:pt x="8926" y="7986"/>
                    <a:pt x="8926" y="7503"/>
                    <a:pt x="9390" y="7503"/>
                  </a:cubicBezTo>
                  <a:cubicBezTo>
                    <a:pt x="9853" y="5627"/>
                    <a:pt x="10800" y="3751"/>
                    <a:pt x="11727" y="1876"/>
                  </a:cubicBezTo>
                  <a:close/>
                  <a:moveTo>
                    <a:pt x="11727" y="0"/>
                  </a:moveTo>
                  <a:cubicBezTo>
                    <a:pt x="11264" y="0"/>
                    <a:pt x="10336" y="0"/>
                    <a:pt x="7516" y="6575"/>
                  </a:cubicBezTo>
                  <a:cubicBezTo>
                    <a:pt x="464" y="9398"/>
                    <a:pt x="0" y="10810"/>
                    <a:pt x="0" y="10810"/>
                  </a:cubicBezTo>
                  <a:cubicBezTo>
                    <a:pt x="0" y="11274"/>
                    <a:pt x="0" y="11738"/>
                    <a:pt x="0" y="11738"/>
                  </a:cubicBezTo>
                  <a:cubicBezTo>
                    <a:pt x="0" y="12202"/>
                    <a:pt x="947" y="12685"/>
                    <a:pt x="7033" y="14097"/>
                  </a:cubicBezTo>
                  <a:cubicBezTo>
                    <a:pt x="8926" y="21600"/>
                    <a:pt x="9853" y="21600"/>
                    <a:pt x="10336" y="21600"/>
                  </a:cubicBezTo>
                  <a:lnTo>
                    <a:pt x="10800" y="21600"/>
                  </a:lnTo>
                  <a:cubicBezTo>
                    <a:pt x="11264" y="21600"/>
                    <a:pt x="11727" y="21600"/>
                    <a:pt x="15012" y="14561"/>
                  </a:cubicBezTo>
                  <a:cubicBezTo>
                    <a:pt x="16905" y="13614"/>
                    <a:pt x="19243" y="13150"/>
                    <a:pt x="21117" y="11738"/>
                  </a:cubicBezTo>
                  <a:cubicBezTo>
                    <a:pt x="21600" y="11738"/>
                    <a:pt x="21600" y="11274"/>
                    <a:pt x="21600" y="10810"/>
                  </a:cubicBezTo>
                  <a:cubicBezTo>
                    <a:pt x="21600" y="9862"/>
                    <a:pt x="20190" y="9398"/>
                    <a:pt x="16905" y="7986"/>
                  </a:cubicBezTo>
                  <a:lnTo>
                    <a:pt x="14548" y="7503"/>
                  </a:lnTo>
                  <a:cubicBezTo>
                    <a:pt x="14548" y="6575"/>
                    <a:pt x="14084" y="6111"/>
                    <a:pt x="14084" y="5163"/>
                  </a:cubicBezTo>
                  <a:cubicBezTo>
                    <a:pt x="14084" y="3287"/>
                    <a:pt x="13138" y="1876"/>
                    <a:pt x="12674" y="464"/>
                  </a:cubicBezTo>
                  <a:cubicBezTo>
                    <a:pt x="12210" y="0"/>
                    <a:pt x="12210" y="0"/>
                    <a:pt x="117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456;p11"/>
            <p:cNvSpPr/>
            <p:nvPr/>
          </p:nvSpPr>
          <p:spPr>
            <a:xfrm flipH="1" rot="2303379">
              <a:off x="970367" y="34086"/>
              <a:ext cx="168941" cy="16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457;p11"/>
            <p:cNvSpPr/>
            <p:nvPr/>
          </p:nvSpPr>
          <p:spPr>
            <a:xfrm flipH="1" rot="2303379">
              <a:off x="1464635" y="406543"/>
              <a:ext cx="256057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458;p11"/>
            <p:cNvSpPr/>
            <p:nvPr/>
          </p:nvSpPr>
          <p:spPr>
            <a:xfrm flipH="1" rot="2303379">
              <a:off x="1420616" y="97452"/>
              <a:ext cx="253548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459;p11"/>
            <p:cNvSpPr/>
            <p:nvPr/>
          </p:nvSpPr>
          <p:spPr>
            <a:xfrm flipH="1" rot="2303379">
              <a:off x="1267793" y="302726"/>
              <a:ext cx="213151" cy="20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460;p11"/>
            <p:cNvSpPr/>
            <p:nvPr/>
          </p:nvSpPr>
          <p:spPr>
            <a:xfrm flipH="1" rot="2303379">
              <a:off x="1381273" y="345722"/>
              <a:ext cx="110180" cy="11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461;p11"/>
            <p:cNvSpPr/>
            <p:nvPr/>
          </p:nvSpPr>
          <p:spPr>
            <a:xfrm flipH="1" rot="2303379">
              <a:off x="1369797" y="333333"/>
              <a:ext cx="132109" cy="13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462;p11"/>
            <p:cNvSpPr/>
            <p:nvPr/>
          </p:nvSpPr>
          <p:spPr>
            <a:xfrm flipH="1" rot="2303379">
              <a:off x="1309179" y="333640"/>
              <a:ext cx="121890" cy="13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463;p11"/>
            <p:cNvSpPr/>
            <p:nvPr/>
          </p:nvSpPr>
          <p:spPr>
            <a:xfrm flipH="1" rot="2303379">
              <a:off x="1295895" y="326444"/>
              <a:ext cx="149556" cy="15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464;p11"/>
            <p:cNvSpPr/>
            <p:nvPr/>
          </p:nvSpPr>
          <p:spPr>
            <a:xfrm flipH="1" rot="2303379">
              <a:off x="1618686" y="381288"/>
              <a:ext cx="167445" cy="6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465;p11"/>
            <p:cNvSpPr/>
            <p:nvPr/>
          </p:nvSpPr>
          <p:spPr>
            <a:xfrm flipH="1" rot="2303379">
              <a:off x="1269635" y="346023"/>
              <a:ext cx="92972" cy="1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466;p11"/>
            <p:cNvSpPr/>
            <p:nvPr/>
          </p:nvSpPr>
          <p:spPr>
            <a:xfrm flipH="1" rot="2303379">
              <a:off x="1258118" y="334681"/>
              <a:ext cx="120456" cy="13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467;p11"/>
            <p:cNvSpPr/>
            <p:nvPr/>
          </p:nvSpPr>
          <p:spPr>
            <a:xfrm flipH="1" rot="2303379">
              <a:off x="1648255" y="241223"/>
              <a:ext cx="75228" cy="16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468;p11"/>
            <p:cNvSpPr/>
            <p:nvPr/>
          </p:nvSpPr>
          <p:spPr>
            <a:xfrm flipH="1" rot="2303379">
              <a:off x="341268" y="100510"/>
              <a:ext cx="441197" cy="1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40" name="Google Shape;469;p11"/>
          <p:cNvGrpSpPr/>
          <p:nvPr/>
        </p:nvGrpSpPr>
        <p:grpSpPr>
          <a:xfrm>
            <a:off x="877935" y="3470735"/>
            <a:ext cx="1017472" cy="1732020"/>
            <a:chOff x="0" y="0"/>
            <a:chExt cx="1017470" cy="1732018"/>
          </a:xfrm>
        </p:grpSpPr>
        <p:sp>
          <p:nvSpPr>
            <p:cNvPr id="534" name="Google Shape;470;p11"/>
            <p:cNvSpPr/>
            <p:nvPr/>
          </p:nvSpPr>
          <p:spPr>
            <a:xfrm>
              <a:off x="612832" y="394411"/>
              <a:ext cx="105447" cy="133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471;p11"/>
            <p:cNvSpPr/>
            <p:nvPr/>
          </p:nvSpPr>
          <p:spPr>
            <a:xfrm>
              <a:off x="418900" y="0"/>
              <a:ext cx="598571" cy="59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472;p11"/>
            <p:cNvSpPr/>
            <p:nvPr/>
          </p:nvSpPr>
          <p:spPr>
            <a:xfrm>
              <a:off x="317377" y="719012"/>
              <a:ext cx="212701" cy="97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473;p11"/>
            <p:cNvSpPr/>
            <p:nvPr/>
          </p:nvSpPr>
          <p:spPr>
            <a:xfrm>
              <a:off x="-1" y="415319"/>
              <a:ext cx="600319" cy="59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474;p11"/>
            <p:cNvSpPr/>
            <p:nvPr/>
          </p:nvSpPr>
          <p:spPr>
            <a:xfrm>
              <a:off x="586693" y="158658"/>
              <a:ext cx="267647" cy="2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475;p11"/>
            <p:cNvSpPr/>
            <p:nvPr/>
          </p:nvSpPr>
          <p:spPr>
            <a:xfrm>
              <a:off x="165064" y="584804"/>
              <a:ext cx="267461" cy="2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41" name="Google Shape;476;p11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477;p11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478;p11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479;p11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480;p11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481;p11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482;p11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484;p12"/>
          <p:cNvSpPr/>
          <p:nvPr/>
        </p:nvSpPr>
        <p:spPr>
          <a:xfrm flipH="1" rot="1356522">
            <a:off x="7358945" y="-103801"/>
            <a:ext cx="12701" cy="3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4" h="21600" fill="norm" stroke="1" extrusionOk="0">
                <a:moveTo>
                  <a:pt x="19113" y="0"/>
                </a:moveTo>
                <a:cubicBezTo>
                  <a:pt x="21114" y="3956"/>
                  <a:pt x="19113" y="7259"/>
                  <a:pt x="17171" y="11215"/>
                </a:cubicBezTo>
                <a:cubicBezTo>
                  <a:pt x="15228" y="14519"/>
                  <a:pt x="9343" y="17822"/>
                  <a:pt x="1456" y="20453"/>
                </a:cubicBezTo>
                <a:cubicBezTo>
                  <a:pt x="-486" y="20453"/>
                  <a:pt x="-486" y="21105"/>
                  <a:pt x="1456" y="21105"/>
                </a:cubicBezTo>
                <a:cubicBezTo>
                  <a:pt x="1456" y="21442"/>
                  <a:pt x="1456" y="21600"/>
                  <a:pt x="1692" y="21600"/>
                </a:cubicBezTo>
                <a:cubicBezTo>
                  <a:pt x="1986" y="21600"/>
                  <a:pt x="2457" y="21442"/>
                  <a:pt x="3457" y="21105"/>
                </a:cubicBezTo>
                <a:cubicBezTo>
                  <a:pt x="11285" y="18475"/>
                  <a:pt x="17171" y="15171"/>
                  <a:pt x="19113" y="11215"/>
                </a:cubicBezTo>
                <a:cubicBezTo>
                  <a:pt x="21114" y="7259"/>
                  <a:pt x="21114" y="3956"/>
                  <a:pt x="19113" y="0"/>
                </a:cubicBezTo>
                <a:close/>
              </a:path>
            </a:pathLst>
          </a:custGeom>
          <a:solidFill>
            <a:srgbClr val="11675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6" name="Google Shape;485;p12"/>
          <p:cNvSpPr/>
          <p:nvPr/>
        </p:nvSpPr>
        <p:spPr>
          <a:xfrm>
            <a:off x="6745306" y="5203897"/>
            <a:ext cx="489240" cy="5382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xx%"/>
          <p:cNvSpPr txBox="1"/>
          <p:nvPr>
            <p:ph type="title" hasCustomPrompt="1"/>
          </p:nvPr>
        </p:nvSpPr>
        <p:spPr>
          <a:xfrm>
            <a:off x="1589799" y="3026612"/>
            <a:ext cx="879001" cy="401701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pPr/>
            <a:r>
              <a:t>xx%</a:t>
            </a:r>
          </a:p>
        </p:txBody>
      </p:sp>
      <p:sp>
        <p:nvSpPr>
          <p:cNvPr id="565" name="Google Shape;488;p13"/>
          <p:cNvSpPr/>
          <p:nvPr/>
        </p:nvSpPr>
        <p:spPr>
          <a:xfrm flipH="1" rot="1356522">
            <a:off x="7358945" y="-103801"/>
            <a:ext cx="12701" cy="3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4" h="21600" fill="norm" stroke="1" extrusionOk="0">
                <a:moveTo>
                  <a:pt x="19113" y="0"/>
                </a:moveTo>
                <a:cubicBezTo>
                  <a:pt x="21114" y="3956"/>
                  <a:pt x="19113" y="7259"/>
                  <a:pt x="17171" y="11215"/>
                </a:cubicBezTo>
                <a:cubicBezTo>
                  <a:pt x="15228" y="14519"/>
                  <a:pt x="9343" y="17822"/>
                  <a:pt x="1456" y="20453"/>
                </a:cubicBezTo>
                <a:cubicBezTo>
                  <a:pt x="-486" y="20453"/>
                  <a:pt x="-486" y="21105"/>
                  <a:pt x="1456" y="21105"/>
                </a:cubicBezTo>
                <a:cubicBezTo>
                  <a:pt x="1456" y="21442"/>
                  <a:pt x="1456" y="21600"/>
                  <a:pt x="1692" y="21600"/>
                </a:cubicBezTo>
                <a:cubicBezTo>
                  <a:pt x="1986" y="21600"/>
                  <a:pt x="2457" y="21442"/>
                  <a:pt x="3457" y="21105"/>
                </a:cubicBezTo>
                <a:cubicBezTo>
                  <a:pt x="11285" y="18475"/>
                  <a:pt x="17171" y="15171"/>
                  <a:pt x="19113" y="11215"/>
                </a:cubicBezTo>
                <a:cubicBezTo>
                  <a:pt x="21114" y="7259"/>
                  <a:pt x="21114" y="3956"/>
                  <a:pt x="19113" y="0"/>
                </a:cubicBezTo>
                <a:close/>
              </a:path>
            </a:pathLst>
          </a:custGeom>
          <a:solidFill>
            <a:srgbClr val="11675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6" name="مستوى النص الأول…"/>
          <p:cNvSpPr txBox="1"/>
          <p:nvPr>
            <p:ph type="body" sz="quarter" idx="1"/>
          </p:nvPr>
        </p:nvSpPr>
        <p:spPr>
          <a:xfrm>
            <a:off x="791950" y="2258224"/>
            <a:ext cx="2474700" cy="562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75" name="Google Shape;507;p13"/>
          <p:cNvGrpSpPr/>
          <p:nvPr/>
        </p:nvGrpSpPr>
        <p:grpSpPr>
          <a:xfrm>
            <a:off x="-582601" y="2009393"/>
            <a:ext cx="1022713" cy="811032"/>
            <a:chOff x="0" y="0"/>
            <a:chExt cx="1022711" cy="811031"/>
          </a:xfrm>
        </p:grpSpPr>
        <p:grpSp>
          <p:nvGrpSpPr>
            <p:cNvPr id="573" name="Google Shape;508;p13"/>
            <p:cNvGrpSpPr/>
            <p:nvPr/>
          </p:nvGrpSpPr>
          <p:grpSpPr>
            <a:xfrm>
              <a:off x="-1" y="0"/>
              <a:ext cx="966274" cy="811032"/>
              <a:chOff x="0" y="0"/>
              <a:chExt cx="966272" cy="811031"/>
            </a:xfrm>
          </p:grpSpPr>
          <p:sp>
            <p:nvSpPr>
              <p:cNvPr id="567" name="Google Shape;509;p13"/>
              <p:cNvSpPr/>
              <p:nvPr/>
            </p:nvSpPr>
            <p:spPr>
              <a:xfrm>
                <a:off x="256148" y="-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510;p13"/>
              <p:cNvSpPr/>
              <p:nvPr/>
            </p:nvSpPr>
            <p:spPr>
              <a:xfrm>
                <a:off x="418372" y="145154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11;p13"/>
              <p:cNvSpPr/>
              <p:nvPr/>
            </p:nvSpPr>
            <p:spPr>
              <a:xfrm>
                <a:off x="34160" y="153689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512;p13"/>
              <p:cNvSpPr/>
              <p:nvPr/>
            </p:nvSpPr>
            <p:spPr>
              <a:xfrm>
                <a:off x="0" y="341516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513;p13"/>
              <p:cNvSpPr/>
              <p:nvPr/>
            </p:nvSpPr>
            <p:spPr>
              <a:xfrm>
                <a:off x="179293" y="38421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14;p13"/>
              <p:cNvSpPr/>
              <p:nvPr/>
            </p:nvSpPr>
            <p:spPr>
              <a:xfrm>
                <a:off x="426898" y="350073"/>
                <a:ext cx="539375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4" name="Google Shape;515;p13"/>
            <p:cNvSpPr/>
            <p:nvPr/>
          </p:nvSpPr>
          <p:spPr>
            <a:xfrm>
              <a:off x="67570" y="2447"/>
              <a:ext cx="955142" cy="73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Google Shape;516;p13"/>
          <p:cNvGrpSpPr/>
          <p:nvPr/>
        </p:nvGrpSpPr>
        <p:grpSpPr>
          <a:xfrm>
            <a:off x="7499377" y="751211"/>
            <a:ext cx="1635804" cy="719973"/>
            <a:chOff x="0" y="0"/>
            <a:chExt cx="1635802" cy="719972"/>
          </a:xfrm>
        </p:grpSpPr>
        <p:grpSp>
          <p:nvGrpSpPr>
            <p:cNvPr id="582" name="Google Shape;517;p13"/>
            <p:cNvGrpSpPr/>
            <p:nvPr/>
          </p:nvGrpSpPr>
          <p:grpSpPr>
            <a:xfrm>
              <a:off x="-1" y="-1"/>
              <a:ext cx="1446821" cy="719974"/>
              <a:chOff x="0" y="0"/>
              <a:chExt cx="1446819" cy="719972"/>
            </a:xfrm>
          </p:grpSpPr>
          <p:grpSp>
            <p:nvGrpSpPr>
              <p:cNvPr id="580" name="Google Shape;518;p13"/>
              <p:cNvGrpSpPr/>
              <p:nvPr/>
            </p:nvGrpSpPr>
            <p:grpSpPr>
              <a:xfrm>
                <a:off x="0" y="-1"/>
                <a:ext cx="1446652" cy="628736"/>
                <a:chOff x="0" y="0"/>
                <a:chExt cx="1446651" cy="628734"/>
              </a:xfrm>
            </p:grpSpPr>
            <p:sp>
              <p:nvSpPr>
                <p:cNvPr id="576" name="Google Shape;519;p13"/>
                <p:cNvSpPr/>
                <p:nvPr/>
              </p:nvSpPr>
              <p:spPr>
                <a:xfrm>
                  <a:off x="249473" y="39457"/>
                  <a:ext cx="651073" cy="58446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7" name="Google Shape;520;p13"/>
                <p:cNvSpPr/>
                <p:nvPr/>
              </p:nvSpPr>
              <p:spPr>
                <a:xfrm>
                  <a:off x="608674" y="-1"/>
                  <a:ext cx="515211" cy="46250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8" name="Google Shape;521;p13"/>
                <p:cNvSpPr/>
                <p:nvPr/>
              </p:nvSpPr>
              <p:spPr>
                <a:xfrm>
                  <a:off x="-1" y="295776"/>
                  <a:ext cx="515212" cy="33293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9" name="Google Shape;522;p13"/>
                <p:cNvSpPr/>
                <p:nvPr/>
              </p:nvSpPr>
              <p:spPr>
                <a:xfrm>
                  <a:off x="795579" y="166232"/>
                  <a:ext cx="651073" cy="4625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81" name="Google Shape;523;p13"/>
              <p:cNvSpPr/>
              <p:nvPr/>
            </p:nvSpPr>
            <p:spPr>
              <a:xfrm>
                <a:off x="20421" y="315212"/>
                <a:ext cx="1426399" cy="40476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3" name="Google Shape;524;p13"/>
            <p:cNvSpPr/>
            <p:nvPr/>
          </p:nvSpPr>
          <p:spPr>
            <a:xfrm>
              <a:off x="58163" y="354"/>
              <a:ext cx="1577640" cy="6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3" name="Google Shape;525;p13"/>
          <p:cNvGrpSpPr/>
          <p:nvPr/>
        </p:nvGrpSpPr>
        <p:grpSpPr>
          <a:xfrm>
            <a:off x="5249331" y="106095"/>
            <a:ext cx="1456110" cy="488612"/>
            <a:chOff x="0" y="0"/>
            <a:chExt cx="1456109" cy="488611"/>
          </a:xfrm>
        </p:grpSpPr>
        <p:sp>
          <p:nvSpPr>
            <p:cNvPr id="585" name="Google Shape;526;p13"/>
            <p:cNvSpPr/>
            <p:nvPr/>
          </p:nvSpPr>
          <p:spPr>
            <a:xfrm>
              <a:off x="1371913" y="152027"/>
              <a:ext cx="84197" cy="7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0" y="0"/>
                  </a:moveTo>
                  <a:cubicBezTo>
                    <a:pt x="626" y="0"/>
                    <a:pt x="165" y="2944"/>
                    <a:pt x="1580" y="3753"/>
                  </a:cubicBezTo>
                  <a:cubicBezTo>
                    <a:pt x="7178" y="6403"/>
                    <a:pt x="13599" y="9089"/>
                    <a:pt x="16793" y="10892"/>
                  </a:cubicBezTo>
                  <a:lnTo>
                    <a:pt x="0" y="18031"/>
                  </a:lnTo>
                  <a:lnTo>
                    <a:pt x="1580" y="21600"/>
                  </a:lnTo>
                  <a:lnTo>
                    <a:pt x="19987" y="12658"/>
                  </a:lnTo>
                  <a:cubicBezTo>
                    <a:pt x="20777" y="12658"/>
                    <a:pt x="21600" y="11775"/>
                    <a:pt x="21600" y="10892"/>
                  </a:cubicBezTo>
                  <a:cubicBezTo>
                    <a:pt x="21600" y="10009"/>
                    <a:pt x="21600" y="8206"/>
                    <a:pt x="3194" y="147"/>
                  </a:cubicBezTo>
                  <a:cubicBezTo>
                    <a:pt x="2930" y="74"/>
                    <a:pt x="2667" y="0"/>
                    <a:pt x="2470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527;p13"/>
            <p:cNvSpPr/>
            <p:nvPr/>
          </p:nvSpPr>
          <p:spPr>
            <a:xfrm>
              <a:off x="1098430" y="0"/>
              <a:ext cx="304744" cy="37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0" h="21600" fill="norm" stroke="1" extrusionOk="0">
                  <a:moveTo>
                    <a:pt x="2698" y="0"/>
                  </a:moveTo>
                  <a:cubicBezTo>
                    <a:pt x="1407" y="0"/>
                    <a:pt x="-3221" y="8207"/>
                    <a:pt x="3772" y="13141"/>
                  </a:cubicBezTo>
                  <a:lnTo>
                    <a:pt x="286" y="13867"/>
                  </a:lnTo>
                  <a:cubicBezTo>
                    <a:pt x="286" y="13867"/>
                    <a:pt x="778" y="21600"/>
                    <a:pt x="7586" y="21600"/>
                  </a:cubicBezTo>
                  <a:cubicBezTo>
                    <a:pt x="14230" y="21600"/>
                    <a:pt x="18379" y="9363"/>
                    <a:pt x="15064" y="5585"/>
                  </a:cubicBezTo>
                  <a:cubicBezTo>
                    <a:pt x="14387" y="4896"/>
                    <a:pt x="13792" y="4615"/>
                    <a:pt x="13266" y="4615"/>
                  </a:cubicBezTo>
                  <a:cubicBezTo>
                    <a:pt x="11051" y="4615"/>
                    <a:pt x="10081" y="9548"/>
                    <a:pt x="10081" y="9548"/>
                  </a:cubicBezTo>
                  <a:cubicBezTo>
                    <a:pt x="10081" y="9548"/>
                    <a:pt x="3936" y="370"/>
                    <a:pt x="2774" y="7"/>
                  </a:cubicBezTo>
                  <a:cubicBezTo>
                    <a:pt x="2746" y="0"/>
                    <a:pt x="2726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528;p13"/>
            <p:cNvSpPr/>
            <p:nvPr/>
          </p:nvSpPr>
          <p:spPr>
            <a:xfrm>
              <a:off x="1144136" y="62373"/>
              <a:ext cx="114701" cy="15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2871" y="0"/>
                  </a:moveTo>
                  <a:cubicBezTo>
                    <a:pt x="2286" y="0"/>
                    <a:pt x="2286" y="427"/>
                    <a:pt x="1724" y="854"/>
                  </a:cubicBezTo>
                  <a:cubicBezTo>
                    <a:pt x="601" y="2153"/>
                    <a:pt x="2286" y="4751"/>
                    <a:pt x="4579" y="7775"/>
                  </a:cubicBezTo>
                  <a:cubicBezTo>
                    <a:pt x="3994" y="7348"/>
                    <a:pt x="2871" y="6921"/>
                    <a:pt x="1724" y="6921"/>
                  </a:cubicBezTo>
                  <a:cubicBezTo>
                    <a:pt x="1162" y="6921"/>
                    <a:pt x="601" y="7348"/>
                    <a:pt x="601" y="7775"/>
                  </a:cubicBezTo>
                  <a:cubicBezTo>
                    <a:pt x="-546" y="10373"/>
                    <a:pt x="16" y="12971"/>
                    <a:pt x="1724" y="15124"/>
                  </a:cubicBezTo>
                  <a:cubicBezTo>
                    <a:pt x="4579" y="19020"/>
                    <a:pt x="9681" y="21600"/>
                    <a:pt x="15929" y="21600"/>
                  </a:cubicBezTo>
                  <a:cubicBezTo>
                    <a:pt x="16514" y="21600"/>
                    <a:pt x="17076" y="21600"/>
                    <a:pt x="17076" y="21173"/>
                  </a:cubicBezTo>
                  <a:cubicBezTo>
                    <a:pt x="17076" y="20319"/>
                    <a:pt x="17076" y="19874"/>
                    <a:pt x="15929" y="19874"/>
                  </a:cubicBezTo>
                  <a:cubicBezTo>
                    <a:pt x="11389" y="19874"/>
                    <a:pt x="6849" y="17721"/>
                    <a:pt x="4579" y="14697"/>
                  </a:cubicBezTo>
                  <a:cubicBezTo>
                    <a:pt x="2871" y="12971"/>
                    <a:pt x="2286" y="11227"/>
                    <a:pt x="2871" y="9074"/>
                  </a:cubicBezTo>
                  <a:cubicBezTo>
                    <a:pt x="5702" y="10800"/>
                    <a:pt x="8557" y="12526"/>
                    <a:pt x="10827" y="14697"/>
                  </a:cubicBezTo>
                  <a:cubicBezTo>
                    <a:pt x="11108" y="14910"/>
                    <a:pt x="11389" y="15017"/>
                    <a:pt x="11670" y="15017"/>
                  </a:cubicBezTo>
                  <a:cubicBezTo>
                    <a:pt x="11951" y="15017"/>
                    <a:pt x="12255" y="14910"/>
                    <a:pt x="12536" y="14697"/>
                  </a:cubicBezTo>
                  <a:cubicBezTo>
                    <a:pt x="12536" y="14270"/>
                    <a:pt x="12536" y="13825"/>
                    <a:pt x="12536" y="13398"/>
                  </a:cubicBezTo>
                  <a:cubicBezTo>
                    <a:pt x="9119" y="9946"/>
                    <a:pt x="6287" y="6476"/>
                    <a:pt x="3994" y="2153"/>
                  </a:cubicBezTo>
                  <a:cubicBezTo>
                    <a:pt x="9681" y="6049"/>
                    <a:pt x="14244" y="9946"/>
                    <a:pt x="18784" y="14697"/>
                  </a:cubicBezTo>
                  <a:lnTo>
                    <a:pt x="20492" y="14697"/>
                  </a:lnTo>
                  <a:cubicBezTo>
                    <a:pt x="21054" y="14270"/>
                    <a:pt x="21054" y="13398"/>
                    <a:pt x="20492" y="13398"/>
                  </a:cubicBezTo>
                  <a:cubicBezTo>
                    <a:pt x="15367" y="8202"/>
                    <a:pt x="6287" y="0"/>
                    <a:pt x="2871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529;p13"/>
            <p:cNvSpPr/>
            <p:nvPr/>
          </p:nvSpPr>
          <p:spPr>
            <a:xfrm>
              <a:off x="1320707" y="123337"/>
              <a:ext cx="51204" cy="5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3135" y="0"/>
                  </a:moveTo>
                  <a:cubicBezTo>
                    <a:pt x="2665" y="0"/>
                    <a:pt x="2142" y="163"/>
                    <a:pt x="1775" y="543"/>
                  </a:cubicBezTo>
                  <a:cubicBezTo>
                    <a:pt x="520" y="543"/>
                    <a:pt x="-735" y="1845"/>
                    <a:pt x="520" y="3148"/>
                  </a:cubicBezTo>
                  <a:cubicBezTo>
                    <a:pt x="3083" y="16336"/>
                    <a:pt x="5593" y="21600"/>
                    <a:pt x="9411" y="21600"/>
                  </a:cubicBezTo>
                  <a:cubicBezTo>
                    <a:pt x="15740" y="21600"/>
                    <a:pt x="19557" y="9769"/>
                    <a:pt x="20865" y="3148"/>
                  </a:cubicBezTo>
                  <a:cubicBezTo>
                    <a:pt x="20865" y="1845"/>
                    <a:pt x="19557" y="543"/>
                    <a:pt x="18302" y="543"/>
                  </a:cubicBezTo>
                  <a:cubicBezTo>
                    <a:pt x="17936" y="163"/>
                    <a:pt x="17570" y="0"/>
                    <a:pt x="17204" y="0"/>
                  </a:cubicBezTo>
                  <a:cubicBezTo>
                    <a:pt x="16419" y="0"/>
                    <a:pt x="15740" y="923"/>
                    <a:pt x="15740" y="1845"/>
                  </a:cubicBezTo>
                  <a:cubicBezTo>
                    <a:pt x="14484" y="7110"/>
                    <a:pt x="13229" y="12374"/>
                    <a:pt x="10666" y="16336"/>
                  </a:cubicBezTo>
                  <a:cubicBezTo>
                    <a:pt x="10666" y="16336"/>
                    <a:pt x="8156" y="15033"/>
                    <a:pt x="5593" y="1845"/>
                  </a:cubicBezTo>
                  <a:cubicBezTo>
                    <a:pt x="5593" y="923"/>
                    <a:pt x="4338" y="0"/>
                    <a:pt x="3135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530;p13"/>
            <p:cNvSpPr/>
            <p:nvPr/>
          </p:nvSpPr>
          <p:spPr>
            <a:xfrm>
              <a:off x="1212555" y="318525"/>
              <a:ext cx="58134" cy="2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6" h="21600" fill="norm" stroke="1" extrusionOk="0">
                  <a:moveTo>
                    <a:pt x="16994" y="0"/>
                  </a:moveTo>
                  <a:cubicBezTo>
                    <a:pt x="16518" y="0"/>
                    <a:pt x="16128" y="581"/>
                    <a:pt x="15868" y="1858"/>
                  </a:cubicBezTo>
                  <a:cubicBezTo>
                    <a:pt x="12709" y="8245"/>
                    <a:pt x="9549" y="11381"/>
                    <a:pt x="5956" y="11381"/>
                  </a:cubicBezTo>
                  <a:cubicBezTo>
                    <a:pt x="4787" y="11381"/>
                    <a:pt x="3532" y="11032"/>
                    <a:pt x="2190" y="10335"/>
                  </a:cubicBezTo>
                  <a:cubicBezTo>
                    <a:pt x="112" y="10335"/>
                    <a:pt x="-970" y="21600"/>
                    <a:pt x="1151" y="21600"/>
                  </a:cubicBezTo>
                  <a:lnTo>
                    <a:pt x="5350" y="21600"/>
                  </a:lnTo>
                  <a:cubicBezTo>
                    <a:pt x="9549" y="21600"/>
                    <a:pt x="14830" y="18813"/>
                    <a:pt x="19028" y="10335"/>
                  </a:cubicBezTo>
                  <a:cubicBezTo>
                    <a:pt x="20630" y="6039"/>
                    <a:pt x="18552" y="0"/>
                    <a:pt x="1699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531;p13"/>
            <p:cNvSpPr/>
            <p:nvPr/>
          </p:nvSpPr>
          <p:spPr>
            <a:xfrm>
              <a:off x="1200437" y="268449"/>
              <a:ext cx="58400" cy="2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8742" y="0"/>
                  </a:moveTo>
                  <a:cubicBezTo>
                    <a:pt x="18180" y="0"/>
                    <a:pt x="17617" y="686"/>
                    <a:pt x="17055" y="2057"/>
                  </a:cubicBezTo>
                  <a:cubicBezTo>
                    <a:pt x="14478" y="8343"/>
                    <a:pt x="10636" y="11429"/>
                    <a:pt x="6981" y="11429"/>
                  </a:cubicBezTo>
                  <a:cubicBezTo>
                    <a:pt x="5763" y="11429"/>
                    <a:pt x="4545" y="11086"/>
                    <a:pt x="3374" y="10400"/>
                  </a:cubicBezTo>
                  <a:cubicBezTo>
                    <a:pt x="1125" y="10400"/>
                    <a:pt x="0" y="13257"/>
                    <a:pt x="0" y="16000"/>
                  </a:cubicBezTo>
                  <a:cubicBezTo>
                    <a:pt x="0" y="18743"/>
                    <a:pt x="0" y="21600"/>
                    <a:pt x="2249" y="21600"/>
                  </a:cubicBezTo>
                  <a:lnTo>
                    <a:pt x="5669" y="21600"/>
                  </a:lnTo>
                  <a:cubicBezTo>
                    <a:pt x="11339" y="21600"/>
                    <a:pt x="15931" y="16000"/>
                    <a:pt x="20475" y="7657"/>
                  </a:cubicBezTo>
                  <a:cubicBezTo>
                    <a:pt x="21600" y="7657"/>
                    <a:pt x="21600" y="2057"/>
                    <a:pt x="20475" y="2057"/>
                  </a:cubicBezTo>
                  <a:cubicBezTo>
                    <a:pt x="19913" y="686"/>
                    <a:pt x="19351" y="0"/>
                    <a:pt x="18742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532;p13"/>
            <p:cNvSpPr/>
            <p:nvPr/>
          </p:nvSpPr>
          <p:spPr>
            <a:xfrm>
              <a:off x="1284508" y="268449"/>
              <a:ext cx="58528" cy="2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8748" y="0"/>
                  </a:moveTo>
                  <a:cubicBezTo>
                    <a:pt x="18187" y="0"/>
                    <a:pt x="17626" y="686"/>
                    <a:pt x="17065" y="2057"/>
                  </a:cubicBezTo>
                  <a:cubicBezTo>
                    <a:pt x="13652" y="8343"/>
                    <a:pt x="10239" y="11429"/>
                    <a:pt x="6358" y="11429"/>
                  </a:cubicBezTo>
                  <a:cubicBezTo>
                    <a:pt x="5049" y="11429"/>
                    <a:pt x="3694" y="11086"/>
                    <a:pt x="2291" y="10400"/>
                  </a:cubicBezTo>
                  <a:cubicBezTo>
                    <a:pt x="1169" y="10400"/>
                    <a:pt x="0" y="13257"/>
                    <a:pt x="0" y="16000"/>
                  </a:cubicBezTo>
                  <a:cubicBezTo>
                    <a:pt x="0" y="18743"/>
                    <a:pt x="0" y="21600"/>
                    <a:pt x="1169" y="21600"/>
                  </a:cubicBezTo>
                  <a:lnTo>
                    <a:pt x="5704" y="21600"/>
                  </a:lnTo>
                  <a:cubicBezTo>
                    <a:pt x="11361" y="21600"/>
                    <a:pt x="15943" y="16000"/>
                    <a:pt x="20478" y="7657"/>
                  </a:cubicBezTo>
                  <a:cubicBezTo>
                    <a:pt x="21600" y="7657"/>
                    <a:pt x="21600" y="2057"/>
                    <a:pt x="20478" y="2057"/>
                  </a:cubicBezTo>
                  <a:cubicBezTo>
                    <a:pt x="19917" y="686"/>
                    <a:pt x="19309" y="0"/>
                    <a:pt x="18748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533;p13"/>
            <p:cNvSpPr/>
            <p:nvPr/>
          </p:nvSpPr>
          <p:spPr>
            <a:xfrm>
              <a:off x="0" y="290861"/>
              <a:ext cx="1000858" cy="19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" y="1553"/>
                  </a:moveTo>
                  <a:cubicBezTo>
                    <a:pt x="537" y="1553"/>
                    <a:pt x="338" y="1553"/>
                    <a:pt x="136" y="1889"/>
                  </a:cubicBezTo>
                  <a:cubicBezTo>
                    <a:pt x="0" y="1889"/>
                    <a:pt x="0" y="2224"/>
                    <a:pt x="0" y="2574"/>
                  </a:cubicBezTo>
                  <a:cubicBezTo>
                    <a:pt x="0" y="2910"/>
                    <a:pt x="66" y="3246"/>
                    <a:pt x="136" y="3246"/>
                  </a:cubicBezTo>
                  <a:lnTo>
                    <a:pt x="202" y="3246"/>
                  </a:lnTo>
                  <a:cubicBezTo>
                    <a:pt x="404" y="2910"/>
                    <a:pt x="607" y="2910"/>
                    <a:pt x="809" y="2910"/>
                  </a:cubicBezTo>
                  <a:cubicBezTo>
                    <a:pt x="875" y="2910"/>
                    <a:pt x="942" y="2574"/>
                    <a:pt x="942" y="2224"/>
                  </a:cubicBezTo>
                  <a:cubicBezTo>
                    <a:pt x="942" y="1889"/>
                    <a:pt x="875" y="1553"/>
                    <a:pt x="809" y="1553"/>
                  </a:cubicBezTo>
                  <a:close/>
                  <a:moveTo>
                    <a:pt x="1615" y="1889"/>
                  </a:moveTo>
                  <a:cubicBezTo>
                    <a:pt x="1548" y="1889"/>
                    <a:pt x="1479" y="1889"/>
                    <a:pt x="1479" y="2574"/>
                  </a:cubicBezTo>
                  <a:cubicBezTo>
                    <a:pt x="1479" y="2910"/>
                    <a:pt x="1479" y="3246"/>
                    <a:pt x="1615" y="3246"/>
                  </a:cubicBezTo>
                  <a:cubicBezTo>
                    <a:pt x="1817" y="3581"/>
                    <a:pt x="2086" y="3931"/>
                    <a:pt x="2354" y="4603"/>
                  </a:cubicBezTo>
                  <a:lnTo>
                    <a:pt x="2424" y="4603"/>
                  </a:lnTo>
                  <a:cubicBezTo>
                    <a:pt x="2557" y="4603"/>
                    <a:pt x="2623" y="3581"/>
                    <a:pt x="2490" y="3246"/>
                  </a:cubicBezTo>
                  <a:cubicBezTo>
                    <a:pt x="2221" y="2574"/>
                    <a:pt x="1953" y="2224"/>
                    <a:pt x="1615" y="1889"/>
                  </a:cubicBezTo>
                  <a:close/>
                  <a:moveTo>
                    <a:pt x="13645" y="0"/>
                  </a:moveTo>
                  <a:cubicBezTo>
                    <a:pt x="13528" y="0"/>
                    <a:pt x="13429" y="937"/>
                    <a:pt x="13592" y="1203"/>
                  </a:cubicBezTo>
                  <a:lnTo>
                    <a:pt x="13659" y="1553"/>
                  </a:lnTo>
                  <a:cubicBezTo>
                    <a:pt x="13794" y="2224"/>
                    <a:pt x="13861" y="3246"/>
                    <a:pt x="13930" y="4267"/>
                  </a:cubicBezTo>
                  <a:cubicBezTo>
                    <a:pt x="13930" y="4952"/>
                    <a:pt x="13997" y="4952"/>
                    <a:pt x="14063" y="4952"/>
                  </a:cubicBezTo>
                  <a:cubicBezTo>
                    <a:pt x="14129" y="4952"/>
                    <a:pt x="14199" y="4603"/>
                    <a:pt x="14199" y="4267"/>
                  </a:cubicBezTo>
                  <a:cubicBezTo>
                    <a:pt x="14129" y="2910"/>
                    <a:pt x="13997" y="1553"/>
                    <a:pt x="13861" y="532"/>
                  </a:cubicBezTo>
                  <a:cubicBezTo>
                    <a:pt x="13794" y="196"/>
                    <a:pt x="13794" y="196"/>
                    <a:pt x="13728" y="196"/>
                  </a:cubicBezTo>
                  <a:cubicBezTo>
                    <a:pt x="13700" y="56"/>
                    <a:pt x="13672" y="0"/>
                    <a:pt x="13645" y="0"/>
                  </a:cubicBezTo>
                  <a:close/>
                  <a:moveTo>
                    <a:pt x="12985" y="867"/>
                  </a:moveTo>
                  <a:cubicBezTo>
                    <a:pt x="12919" y="867"/>
                    <a:pt x="12853" y="867"/>
                    <a:pt x="12853" y="1203"/>
                  </a:cubicBezTo>
                  <a:cubicBezTo>
                    <a:pt x="12717" y="2224"/>
                    <a:pt x="12650" y="2910"/>
                    <a:pt x="12717" y="3931"/>
                  </a:cubicBezTo>
                  <a:cubicBezTo>
                    <a:pt x="12717" y="4603"/>
                    <a:pt x="12717" y="5288"/>
                    <a:pt x="12786" y="5960"/>
                  </a:cubicBezTo>
                  <a:cubicBezTo>
                    <a:pt x="12786" y="6211"/>
                    <a:pt x="12819" y="6449"/>
                    <a:pt x="12861" y="6449"/>
                  </a:cubicBezTo>
                  <a:cubicBezTo>
                    <a:pt x="12880" y="6449"/>
                    <a:pt x="12900" y="6407"/>
                    <a:pt x="12919" y="6309"/>
                  </a:cubicBezTo>
                  <a:cubicBezTo>
                    <a:pt x="12985" y="6309"/>
                    <a:pt x="13055" y="5960"/>
                    <a:pt x="13055" y="5624"/>
                  </a:cubicBezTo>
                  <a:cubicBezTo>
                    <a:pt x="12985" y="4952"/>
                    <a:pt x="12985" y="4603"/>
                    <a:pt x="12985" y="3931"/>
                  </a:cubicBezTo>
                  <a:cubicBezTo>
                    <a:pt x="12985" y="3246"/>
                    <a:pt x="12985" y="2574"/>
                    <a:pt x="13055" y="1889"/>
                  </a:cubicBezTo>
                  <a:cubicBezTo>
                    <a:pt x="13121" y="1553"/>
                    <a:pt x="13055" y="1203"/>
                    <a:pt x="12985" y="867"/>
                  </a:cubicBezTo>
                  <a:close/>
                  <a:moveTo>
                    <a:pt x="21464" y="1889"/>
                  </a:moveTo>
                  <a:cubicBezTo>
                    <a:pt x="21398" y="1889"/>
                    <a:pt x="21331" y="2224"/>
                    <a:pt x="21331" y="2574"/>
                  </a:cubicBezTo>
                  <a:cubicBezTo>
                    <a:pt x="21262" y="3931"/>
                    <a:pt x="21196" y="4952"/>
                    <a:pt x="21063" y="6309"/>
                  </a:cubicBezTo>
                  <a:cubicBezTo>
                    <a:pt x="20993" y="6309"/>
                    <a:pt x="20993" y="6981"/>
                    <a:pt x="21063" y="7331"/>
                  </a:cubicBezTo>
                  <a:lnTo>
                    <a:pt x="21129" y="7331"/>
                  </a:lnTo>
                  <a:lnTo>
                    <a:pt x="21129" y="6981"/>
                  </a:lnTo>
                  <a:lnTo>
                    <a:pt x="21262" y="6981"/>
                  </a:lnTo>
                  <a:cubicBezTo>
                    <a:pt x="21464" y="5624"/>
                    <a:pt x="21534" y="4267"/>
                    <a:pt x="21600" y="2574"/>
                  </a:cubicBezTo>
                  <a:cubicBezTo>
                    <a:pt x="21600" y="2224"/>
                    <a:pt x="21534" y="1889"/>
                    <a:pt x="21464" y="1889"/>
                  </a:cubicBezTo>
                  <a:close/>
                  <a:moveTo>
                    <a:pt x="3180" y="4882"/>
                  </a:moveTo>
                  <a:cubicBezTo>
                    <a:pt x="3080" y="4882"/>
                    <a:pt x="3047" y="5722"/>
                    <a:pt x="3163" y="6309"/>
                  </a:cubicBezTo>
                  <a:cubicBezTo>
                    <a:pt x="3365" y="6645"/>
                    <a:pt x="3634" y="7331"/>
                    <a:pt x="3903" y="8352"/>
                  </a:cubicBezTo>
                  <a:lnTo>
                    <a:pt x="3969" y="8352"/>
                  </a:lnTo>
                  <a:lnTo>
                    <a:pt x="3969" y="8002"/>
                  </a:lnTo>
                  <a:lnTo>
                    <a:pt x="4039" y="8002"/>
                  </a:lnTo>
                  <a:cubicBezTo>
                    <a:pt x="4105" y="7666"/>
                    <a:pt x="4105" y="7331"/>
                    <a:pt x="4039" y="6981"/>
                  </a:cubicBezTo>
                  <a:cubicBezTo>
                    <a:pt x="3767" y="6309"/>
                    <a:pt x="3498" y="5624"/>
                    <a:pt x="3230" y="4952"/>
                  </a:cubicBezTo>
                  <a:cubicBezTo>
                    <a:pt x="3210" y="4896"/>
                    <a:pt x="3194" y="4882"/>
                    <a:pt x="3180" y="4882"/>
                  </a:cubicBezTo>
                  <a:close/>
                  <a:moveTo>
                    <a:pt x="4778" y="9023"/>
                  </a:moveTo>
                  <a:cubicBezTo>
                    <a:pt x="4642" y="9023"/>
                    <a:pt x="4576" y="9023"/>
                    <a:pt x="4576" y="9359"/>
                  </a:cubicBezTo>
                  <a:cubicBezTo>
                    <a:pt x="4509" y="9709"/>
                    <a:pt x="4509" y="10045"/>
                    <a:pt x="4576" y="10380"/>
                  </a:cubicBezTo>
                  <a:lnTo>
                    <a:pt x="5316" y="12423"/>
                  </a:lnTo>
                  <a:lnTo>
                    <a:pt x="5382" y="12423"/>
                  </a:lnTo>
                  <a:cubicBezTo>
                    <a:pt x="5451" y="12423"/>
                    <a:pt x="5518" y="12423"/>
                    <a:pt x="5518" y="12087"/>
                  </a:cubicBezTo>
                  <a:cubicBezTo>
                    <a:pt x="5584" y="11737"/>
                    <a:pt x="5518" y="11402"/>
                    <a:pt x="5451" y="11402"/>
                  </a:cubicBezTo>
                  <a:lnTo>
                    <a:pt x="4778" y="9023"/>
                  </a:lnTo>
                  <a:close/>
                  <a:moveTo>
                    <a:pt x="20556" y="8799"/>
                  </a:moveTo>
                  <a:cubicBezTo>
                    <a:pt x="20522" y="8799"/>
                    <a:pt x="20486" y="8869"/>
                    <a:pt x="20456" y="9023"/>
                  </a:cubicBezTo>
                  <a:cubicBezTo>
                    <a:pt x="20254" y="9709"/>
                    <a:pt x="19985" y="10380"/>
                    <a:pt x="19783" y="11066"/>
                  </a:cubicBezTo>
                  <a:cubicBezTo>
                    <a:pt x="19716" y="11402"/>
                    <a:pt x="19647" y="11737"/>
                    <a:pt x="19716" y="12087"/>
                  </a:cubicBezTo>
                  <a:cubicBezTo>
                    <a:pt x="19716" y="12423"/>
                    <a:pt x="19783" y="12423"/>
                    <a:pt x="19849" y="12423"/>
                  </a:cubicBezTo>
                  <a:lnTo>
                    <a:pt x="19919" y="12423"/>
                  </a:lnTo>
                  <a:cubicBezTo>
                    <a:pt x="20187" y="11737"/>
                    <a:pt x="20390" y="11066"/>
                    <a:pt x="20658" y="10045"/>
                  </a:cubicBezTo>
                  <a:cubicBezTo>
                    <a:pt x="20761" y="9527"/>
                    <a:pt x="20667" y="8799"/>
                    <a:pt x="20556" y="8799"/>
                  </a:cubicBezTo>
                  <a:close/>
                  <a:moveTo>
                    <a:pt x="14063" y="7666"/>
                  </a:moveTo>
                  <a:cubicBezTo>
                    <a:pt x="13997" y="7666"/>
                    <a:pt x="13930" y="8002"/>
                    <a:pt x="13930" y="8352"/>
                  </a:cubicBezTo>
                  <a:cubicBezTo>
                    <a:pt x="13861" y="9023"/>
                    <a:pt x="13861" y="9359"/>
                    <a:pt x="13794" y="10045"/>
                  </a:cubicBezTo>
                  <a:cubicBezTo>
                    <a:pt x="13659" y="9709"/>
                    <a:pt x="13592" y="9023"/>
                    <a:pt x="13459" y="8688"/>
                  </a:cubicBezTo>
                  <a:cubicBezTo>
                    <a:pt x="13423" y="8520"/>
                    <a:pt x="13390" y="8436"/>
                    <a:pt x="13357" y="8436"/>
                  </a:cubicBezTo>
                  <a:cubicBezTo>
                    <a:pt x="13323" y="8436"/>
                    <a:pt x="13290" y="8520"/>
                    <a:pt x="13257" y="8688"/>
                  </a:cubicBezTo>
                  <a:cubicBezTo>
                    <a:pt x="13188" y="9023"/>
                    <a:pt x="13188" y="9359"/>
                    <a:pt x="13257" y="9709"/>
                  </a:cubicBezTo>
                  <a:cubicBezTo>
                    <a:pt x="13390" y="10380"/>
                    <a:pt x="13526" y="10730"/>
                    <a:pt x="13659" y="11066"/>
                  </a:cubicBezTo>
                  <a:lnTo>
                    <a:pt x="13592" y="12087"/>
                  </a:lnTo>
                  <a:cubicBezTo>
                    <a:pt x="13592" y="12423"/>
                    <a:pt x="13592" y="12759"/>
                    <a:pt x="13659" y="13108"/>
                  </a:cubicBezTo>
                  <a:lnTo>
                    <a:pt x="13728" y="13108"/>
                  </a:lnTo>
                  <a:lnTo>
                    <a:pt x="13728" y="12759"/>
                  </a:lnTo>
                  <a:cubicBezTo>
                    <a:pt x="13728" y="12926"/>
                    <a:pt x="13744" y="13024"/>
                    <a:pt x="13769" y="13024"/>
                  </a:cubicBezTo>
                  <a:cubicBezTo>
                    <a:pt x="13794" y="13024"/>
                    <a:pt x="13828" y="12926"/>
                    <a:pt x="13861" y="12759"/>
                  </a:cubicBezTo>
                  <a:lnTo>
                    <a:pt x="13930" y="12087"/>
                  </a:lnTo>
                  <a:lnTo>
                    <a:pt x="13997" y="12087"/>
                  </a:lnTo>
                  <a:cubicBezTo>
                    <a:pt x="14016" y="12185"/>
                    <a:pt x="14035" y="12227"/>
                    <a:pt x="14055" y="12227"/>
                  </a:cubicBezTo>
                  <a:cubicBezTo>
                    <a:pt x="14102" y="12227"/>
                    <a:pt x="14152" y="11989"/>
                    <a:pt x="14199" y="11737"/>
                  </a:cubicBezTo>
                  <a:cubicBezTo>
                    <a:pt x="14265" y="11402"/>
                    <a:pt x="14199" y="11066"/>
                    <a:pt x="14129" y="10730"/>
                  </a:cubicBezTo>
                  <a:lnTo>
                    <a:pt x="14063" y="10730"/>
                  </a:lnTo>
                  <a:cubicBezTo>
                    <a:pt x="14129" y="10045"/>
                    <a:pt x="14129" y="9359"/>
                    <a:pt x="14199" y="8688"/>
                  </a:cubicBezTo>
                  <a:cubicBezTo>
                    <a:pt x="14199" y="8352"/>
                    <a:pt x="14129" y="7666"/>
                    <a:pt x="14063" y="7666"/>
                  </a:cubicBezTo>
                  <a:close/>
                  <a:moveTo>
                    <a:pt x="14938" y="12087"/>
                  </a:moveTo>
                  <a:cubicBezTo>
                    <a:pt x="14872" y="12087"/>
                    <a:pt x="14736" y="12087"/>
                    <a:pt x="14736" y="12759"/>
                  </a:cubicBezTo>
                  <a:cubicBezTo>
                    <a:pt x="14736" y="13108"/>
                    <a:pt x="14803" y="13444"/>
                    <a:pt x="14872" y="13444"/>
                  </a:cubicBezTo>
                  <a:cubicBezTo>
                    <a:pt x="15140" y="13780"/>
                    <a:pt x="15409" y="14116"/>
                    <a:pt x="15678" y="14465"/>
                  </a:cubicBezTo>
                  <a:lnTo>
                    <a:pt x="15744" y="14465"/>
                  </a:lnTo>
                  <a:cubicBezTo>
                    <a:pt x="15880" y="14116"/>
                    <a:pt x="15880" y="13108"/>
                    <a:pt x="15744" y="13108"/>
                  </a:cubicBezTo>
                  <a:cubicBezTo>
                    <a:pt x="15476" y="12759"/>
                    <a:pt x="15207" y="12423"/>
                    <a:pt x="14938" y="12087"/>
                  </a:cubicBezTo>
                  <a:close/>
                  <a:moveTo>
                    <a:pt x="16553" y="13444"/>
                  </a:moveTo>
                  <a:cubicBezTo>
                    <a:pt x="16487" y="13444"/>
                    <a:pt x="16417" y="13780"/>
                    <a:pt x="16417" y="14116"/>
                  </a:cubicBezTo>
                  <a:cubicBezTo>
                    <a:pt x="16351" y="14465"/>
                    <a:pt x="16417" y="14801"/>
                    <a:pt x="16487" y="14801"/>
                  </a:cubicBezTo>
                  <a:lnTo>
                    <a:pt x="17359" y="14801"/>
                  </a:lnTo>
                  <a:cubicBezTo>
                    <a:pt x="17428" y="14801"/>
                    <a:pt x="17495" y="14801"/>
                    <a:pt x="17495" y="14116"/>
                  </a:cubicBezTo>
                  <a:cubicBezTo>
                    <a:pt x="17495" y="13780"/>
                    <a:pt x="17428" y="13444"/>
                    <a:pt x="17359" y="13444"/>
                  </a:cubicBezTo>
                  <a:close/>
                  <a:moveTo>
                    <a:pt x="19043" y="12423"/>
                  </a:moveTo>
                  <a:cubicBezTo>
                    <a:pt x="18775" y="12759"/>
                    <a:pt x="18503" y="13108"/>
                    <a:pt x="18168" y="13108"/>
                  </a:cubicBezTo>
                  <a:cubicBezTo>
                    <a:pt x="18102" y="13444"/>
                    <a:pt x="18032" y="13780"/>
                    <a:pt x="18102" y="14116"/>
                  </a:cubicBezTo>
                  <a:cubicBezTo>
                    <a:pt x="18102" y="14465"/>
                    <a:pt x="18168" y="14801"/>
                    <a:pt x="18235" y="14801"/>
                  </a:cubicBezTo>
                  <a:lnTo>
                    <a:pt x="18304" y="14801"/>
                  </a:lnTo>
                  <a:cubicBezTo>
                    <a:pt x="18572" y="14465"/>
                    <a:pt x="18841" y="14116"/>
                    <a:pt x="19110" y="13780"/>
                  </a:cubicBezTo>
                  <a:cubicBezTo>
                    <a:pt x="19176" y="13780"/>
                    <a:pt x="19246" y="13444"/>
                    <a:pt x="19246" y="13108"/>
                  </a:cubicBezTo>
                  <a:cubicBezTo>
                    <a:pt x="19176" y="12759"/>
                    <a:pt x="19110" y="12423"/>
                    <a:pt x="19043" y="12423"/>
                  </a:cubicBezTo>
                  <a:close/>
                  <a:moveTo>
                    <a:pt x="6191" y="13108"/>
                  </a:moveTo>
                  <a:cubicBezTo>
                    <a:pt x="6124" y="13108"/>
                    <a:pt x="6055" y="13108"/>
                    <a:pt x="5989" y="13444"/>
                  </a:cubicBezTo>
                  <a:cubicBezTo>
                    <a:pt x="5989" y="13780"/>
                    <a:pt x="5989" y="14116"/>
                    <a:pt x="6055" y="14465"/>
                  </a:cubicBezTo>
                  <a:cubicBezTo>
                    <a:pt x="6327" y="15137"/>
                    <a:pt x="6595" y="15822"/>
                    <a:pt x="6797" y="16508"/>
                  </a:cubicBezTo>
                  <a:lnTo>
                    <a:pt x="6864" y="16508"/>
                  </a:lnTo>
                  <a:cubicBezTo>
                    <a:pt x="6930" y="16508"/>
                    <a:pt x="6997" y="16508"/>
                    <a:pt x="6997" y="16158"/>
                  </a:cubicBezTo>
                  <a:cubicBezTo>
                    <a:pt x="7066" y="15822"/>
                    <a:pt x="6997" y="15487"/>
                    <a:pt x="6930" y="15137"/>
                  </a:cubicBezTo>
                  <a:lnTo>
                    <a:pt x="6191" y="13108"/>
                  </a:lnTo>
                  <a:close/>
                  <a:moveTo>
                    <a:pt x="13168" y="15053"/>
                  </a:moveTo>
                  <a:cubicBezTo>
                    <a:pt x="13152" y="15053"/>
                    <a:pt x="13132" y="15081"/>
                    <a:pt x="13121" y="15137"/>
                  </a:cubicBezTo>
                  <a:cubicBezTo>
                    <a:pt x="12919" y="16158"/>
                    <a:pt x="12650" y="16844"/>
                    <a:pt x="12448" y="17515"/>
                  </a:cubicBezTo>
                  <a:cubicBezTo>
                    <a:pt x="12382" y="17865"/>
                    <a:pt x="12315" y="18201"/>
                    <a:pt x="12382" y="18536"/>
                  </a:cubicBezTo>
                  <a:cubicBezTo>
                    <a:pt x="12382" y="18886"/>
                    <a:pt x="12448" y="18886"/>
                    <a:pt x="12515" y="18886"/>
                  </a:cubicBezTo>
                  <a:lnTo>
                    <a:pt x="12584" y="18886"/>
                  </a:lnTo>
                  <a:cubicBezTo>
                    <a:pt x="12853" y="18201"/>
                    <a:pt x="13055" y="17179"/>
                    <a:pt x="13257" y="16158"/>
                  </a:cubicBezTo>
                  <a:cubicBezTo>
                    <a:pt x="13365" y="15612"/>
                    <a:pt x="13251" y="15053"/>
                    <a:pt x="13168" y="15053"/>
                  </a:cubicBezTo>
                  <a:close/>
                  <a:moveTo>
                    <a:pt x="7678" y="17039"/>
                  </a:moveTo>
                  <a:cubicBezTo>
                    <a:pt x="7631" y="17039"/>
                    <a:pt x="7584" y="17277"/>
                    <a:pt x="7537" y="17515"/>
                  </a:cubicBezTo>
                  <a:cubicBezTo>
                    <a:pt x="7537" y="17865"/>
                    <a:pt x="7537" y="18201"/>
                    <a:pt x="7603" y="18536"/>
                  </a:cubicBezTo>
                  <a:cubicBezTo>
                    <a:pt x="7872" y="18886"/>
                    <a:pt x="8141" y="19558"/>
                    <a:pt x="8412" y="19893"/>
                  </a:cubicBezTo>
                  <a:lnTo>
                    <a:pt x="8479" y="19893"/>
                  </a:lnTo>
                  <a:cubicBezTo>
                    <a:pt x="8681" y="19893"/>
                    <a:pt x="8681" y="18536"/>
                    <a:pt x="8479" y="18536"/>
                  </a:cubicBezTo>
                  <a:cubicBezTo>
                    <a:pt x="8277" y="18201"/>
                    <a:pt x="8008" y="17515"/>
                    <a:pt x="7739" y="17179"/>
                  </a:cubicBezTo>
                  <a:cubicBezTo>
                    <a:pt x="7720" y="17081"/>
                    <a:pt x="7698" y="17039"/>
                    <a:pt x="7678" y="17039"/>
                  </a:cubicBezTo>
                  <a:close/>
                  <a:moveTo>
                    <a:pt x="9252" y="19516"/>
                  </a:moveTo>
                  <a:cubicBezTo>
                    <a:pt x="9141" y="19516"/>
                    <a:pt x="9102" y="20915"/>
                    <a:pt x="9285" y="20915"/>
                  </a:cubicBezTo>
                  <a:cubicBezTo>
                    <a:pt x="9556" y="21264"/>
                    <a:pt x="9825" y="21264"/>
                    <a:pt x="10094" y="21600"/>
                  </a:cubicBezTo>
                  <a:cubicBezTo>
                    <a:pt x="10160" y="21600"/>
                    <a:pt x="10296" y="21264"/>
                    <a:pt x="10296" y="20915"/>
                  </a:cubicBezTo>
                  <a:cubicBezTo>
                    <a:pt x="10296" y="20243"/>
                    <a:pt x="10227" y="20243"/>
                    <a:pt x="10160" y="19893"/>
                  </a:cubicBezTo>
                  <a:cubicBezTo>
                    <a:pt x="9891" y="19893"/>
                    <a:pt x="9623" y="19893"/>
                    <a:pt x="9285" y="19558"/>
                  </a:cubicBezTo>
                  <a:cubicBezTo>
                    <a:pt x="9274" y="19530"/>
                    <a:pt x="9263" y="19516"/>
                    <a:pt x="9252" y="19516"/>
                  </a:cubicBezTo>
                  <a:close/>
                  <a:moveTo>
                    <a:pt x="11775" y="19222"/>
                  </a:moveTo>
                  <a:cubicBezTo>
                    <a:pt x="11506" y="19558"/>
                    <a:pt x="11171" y="19893"/>
                    <a:pt x="10900" y="19893"/>
                  </a:cubicBezTo>
                  <a:cubicBezTo>
                    <a:pt x="10833" y="20243"/>
                    <a:pt x="10767" y="20579"/>
                    <a:pt x="10833" y="20915"/>
                  </a:cubicBezTo>
                  <a:cubicBezTo>
                    <a:pt x="10833" y="21264"/>
                    <a:pt x="10833" y="21600"/>
                    <a:pt x="10969" y="21600"/>
                  </a:cubicBezTo>
                  <a:cubicBezTo>
                    <a:pt x="11304" y="21264"/>
                    <a:pt x="11573" y="20915"/>
                    <a:pt x="11841" y="20579"/>
                  </a:cubicBezTo>
                  <a:cubicBezTo>
                    <a:pt x="11911" y="20579"/>
                    <a:pt x="11977" y="20243"/>
                    <a:pt x="11911" y="19558"/>
                  </a:cubicBezTo>
                  <a:cubicBezTo>
                    <a:pt x="11911" y="19222"/>
                    <a:pt x="11841" y="19222"/>
                    <a:pt x="11775" y="192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00" name="Google Shape;534;p13"/>
          <p:cNvGrpSpPr/>
          <p:nvPr/>
        </p:nvGrpSpPr>
        <p:grpSpPr>
          <a:xfrm>
            <a:off x="197445" y="4403031"/>
            <a:ext cx="485332" cy="552495"/>
            <a:chOff x="0" y="0"/>
            <a:chExt cx="485330" cy="552494"/>
          </a:xfrm>
        </p:grpSpPr>
        <p:sp>
          <p:nvSpPr>
            <p:cNvPr id="594" name="Google Shape;535;p13"/>
            <p:cNvSpPr/>
            <p:nvPr/>
          </p:nvSpPr>
          <p:spPr>
            <a:xfrm rot="3617422">
              <a:off x="291830" y="424060"/>
              <a:ext cx="195267" cy="5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536;p13"/>
            <p:cNvSpPr/>
            <p:nvPr/>
          </p:nvSpPr>
          <p:spPr>
            <a:xfrm rot="3617422">
              <a:off x="340477" y="335730"/>
              <a:ext cx="69873" cy="21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537;p13"/>
            <p:cNvSpPr/>
            <p:nvPr/>
          </p:nvSpPr>
          <p:spPr>
            <a:xfrm rot="3617422">
              <a:off x="317317" y="359385"/>
              <a:ext cx="124659" cy="1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538;p13"/>
            <p:cNvSpPr/>
            <p:nvPr/>
          </p:nvSpPr>
          <p:spPr>
            <a:xfrm rot="3617422">
              <a:off x="286556" y="373492"/>
              <a:ext cx="186056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539;p13"/>
            <p:cNvSpPr/>
            <p:nvPr/>
          </p:nvSpPr>
          <p:spPr>
            <a:xfrm rot="3617422">
              <a:off x="36627" y="33311"/>
              <a:ext cx="182861" cy="1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540;p13"/>
            <p:cNvSpPr/>
            <p:nvPr/>
          </p:nvSpPr>
          <p:spPr>
            <a:xfrm rot="3617422">
              <a:off x="20513" y="304792"/>
              <a:ext cx="120304" cy="1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14" name="Google Shape;541;p13"/>
          <p:cNvGrpSpPr/>
          <p:nvPr/>
        </p:nvGrpSpPr>
        <p:grpSpPr>
          <a:xfrm>
            <a:off x="8317279" y="4194892"/>
            <a:ext cx="657131" cy="973220"/>
            <a:chOff x="0" y="0"/>
            <a:chExt cx="657130" cy="973218"/>
          </a:xfrm>
        </p:grpSpPr>
        <p:sp>
          <p:nvSpPr>
            <p:cNvPr id="601" name="Google Shape;542;p13"/>
            <p:cNvSpPr/>
            <p:nvPr/>
          </p:nvSpPr>
          <p:spPr>
            <a:xfrm>
              <a:off x="72869" y="683234"/>
              <a:ext cx="210448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543;p13"/>
            <p:cNvSpPr/>
            <p:nvPr/>
          </p:nvSpPr>
          <p:spPr>
            <a:xfrm>
              <a:off x="140935" y="724043"/>
              <a:ext cx="147855" cy="2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544;p13"/>
            <p:cNvSpPr/>
            <p:nvPr/>
          </p:nvSpPr>
          <p:spPr>
            <a:xfrm>
              <a:off x="142957" y="513851"/>
              <a:ext cx="170799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545;p13"/>
            <p:cNvSpPr/>
            <p:nvPr/>
          </p:nvSpPr>
          <p:spPr>
            <a:xfrm>
              <a:off x="0" y="310270"/>
              <a:ext cx="303779" cy="2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546;p13"/>
            <p:cNvSpPr/>
            <p:nvPr/>
          </p:nvSpPr>
          <p:spPr>
            <a:xfrm>
              <a:off x="55043" y="379688"/>
              <a:ext cx="234871" cy="1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547;p13"/>
            <p:cNvSpPr/>
            <p:nvPr/>
          </p:nvSpPr>
          <p:spPr>
            <a:xfrm>
              <a:off x="266648" y="500970"/>
              <a:ext cx="160655" cy="1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548;p13"/>
            <p:cNvSpPr/>
            <p:nvPr/>
          </p:nvSpPr>
          <p:spPr>
            <a:xfrm>
              <a:off x="312622" y="550212"/>
              <a:ext cx="120152" cy="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549;p13"/>
            <p:cNvSpPr/>
            <p:nvPr/>
          </p:nvSpPr>
          <p:spPr>
            <a:xfrm>
              <a:off x="421715" y="363161"/>
              <a:ext cx="196655" cy="1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550;p13"/>
            <p:cNvSpPr/>
            <p:nvPr/>
          </p:nvSpPr>
          <p:spPr>
            <a:xfrm>
              <a:off x="415120" y="407388"/>
              <a:ext cx="142373" cy="5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551;p13"/>
            <p:cNvSpPr/>
            <p:nvPr/>
          </p:nvSpPr>
          <p:spPr>
            <a:xfrm>
              <a:off x="367830" y="165051"/>
              <a:ext cx="72586" cy="70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552;p13"/>
            <p:cNvSpPr/>
            <p:nvPr/>
          </p:nvSpPr>
          <p:spPr>
            <a:xfrm>
              <a:off x="219608" y="0"/>
              <a:ext cx="279841" cy="25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553;p13"/>
            <p:cNvSpPr/>
            <p:nvPr/>
          </p:nvSpPr>
          <p:spPr>
            <a:xfrm>
              <a:off x="238970" y="97229"/>
              <a:ext cx="260382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554;p13"/>
            <p:cNvSpPr/>
            <p:nvPr/>
          </p:nvSpPr>
          <p:spPr>
            <a:xfrm>
              <a:off x="159246" y="778415"/>
              <a:ext cx="497885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8364" y="0"/>
                  </a:moveTo>
                  <a:cubicBezTo>
                    <a:pt x="17521" y="0"/>
                    <a:pt x="16360" y="8910"/>
                    <a:pt x="16360" y="8910"/>
                  </a:cubicBezTo>
                  <a:cubicBezTo>
                    <a:pt x="15541" y="6446"/>
                    <a:pt x="14606" y="3994"/>
                    <a:pt x="13551" y="1845"/>
                  </a:cubicBezTo>
                  <a:cubicBezTo>
                    <a:pt x="13344" y="1340"/>
                    <a:pt x="13160" y="1125"/>
                    <a:pt x="12992" y="1125"/>
                  </a:cubicBezTo>
                  <a:cubicBezTo>
                    <a:pt x="11941" y="1125"/>
                    <a:pt x="11681" y="9833"/>
                    <a:pt x="11681" y="9833"/>
                  </a:cubicBezTo>
                  <a:cubicBezTo>
                    <a:pt x="11681" y="9833"/>
                    <a:pt x="9576" y="3387"/>
                    <a:pt x="8872" y="619"/>
                  </a:cubicBezTo>
                  <a:cubicBezTo>
                    <a:pt x="8810" y="430"/>
                    <a:pt x="8732" y="341"/>
                    <a:pt x="8646" y="341"/>
                  </a:cubicBezTo>
                  <a:cubicBezTo>
                    <a:pt x="7619" y="341"/>
                    <a:pt x="5124" y="12904"/>
                    <a:pt x="5124" y="12904"/>
                  </a:cubicBezTo>
                  <a:cubicBezTo>
                    <a:pt x="4656" y="9214"/>
                    <a:pt x="3837" y="5536"/>
                    <a:pt x="2666" y="2768"/>
                  </a:cubicBezTo>
                  <a:cubicBezTo>
                    <a:pt x="2570" y="2604"/>
                    <a:pt x="2469" y="2528"/>
                    <a:pt x="2368" y="2528"/>
                  </a:cubicBezTo>
                  <a:cubicBezTo>
                    <a:pt x="927" y="2528"/>
                    <a:pt x="-557" y="17998"/>
                    <a:pt x="209" y="20576"/>
                  </a:cubicBezTo>
                  <a:cubicBezTo>
                    <a:pt x="436" y="21335"/>
                    <a:pt x="2083" y="21600"/>
                    <a:pt x="4367" y="21600"/>
                  </a:cubicBezTo>
                  <a:cubicBezTo>
                    <a:pt x="10457" y="21600"/>
                    <a:pt x="21043" y="19654"/>
                    <a:pt x="21043" y="19654"/>
                  </a:cubicBezTo>
                  <a:cubicBezTo>
                    <a:pt x="20460" y="13208"/>
                    <a:pt x="19641" y="6762"/>
                    <a:pt x="18701" y="619"/>
                  </a:cubicBezTo>
                  <a:cubicBezTo>
                    <a:pt x="18600" y="190"/>
                    <a:pt x="18485" y="0"/>
                    <a:pt x="18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19" name="تجميع"/>
          <p:cNvGrpSpPr/>
          <p:nvPr/>
        </p:nvGrpSpPr>
        <p:grpSpPr>
          <a:xfrm>
            <a:off x="7637513" y="0"/>
            <a:ext cx="1413225" cy="751212"/>
            <a:chOff x="0" y="0"/>
            <a:chExt cx="1413224" cy="751211"/>
          </a:xfrm>
        </p:grpSpPr>
        <p:sp>
          <p:nvSpPr>
            <p:cNvPr id="615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616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7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618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pic>
        <p:nvPicPr>
          <p:cNvPr id="620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653840" y="4679278"/>
            <a:ext cx="1160759" cy="3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G_1539.png" descr="IMG_1539.png"/>
          <p:cNvPicPr>
            <a:picLocks noChangeAspect="1"/>
          </p:cNvPicPr>
          <p:nvPr/>
        </p:nvPicPr>
        <p:blipFill>
          <a:blip r:embed="rId3">
            <a:alphaModFix amt="48858"/>
            <a:extLst/>
          </a:blip>
          <a:srcRect l="14417" t="22794" r="14417" b="13739"/>
          <a:stretch>
            <a:fillRect/>
          </a:stretch>
        </p:blipFill>
        <p:spPr>
          <a:xfrm>
            <a:off x="93651" y="84169"/>
            <a:ext cx="1140692" cy="1021127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نص العنوان"/>
          <p:cNvSpPr txBox="1"/>
          <p:nvPr>
            <p:ph type="title"/>
          </p:nvPr>
        </p:nvSpPr>
        <p:spPr>
          <a:xfrm>
            <a:off x="5345250" y="2532650"/>
            <a:ext cx="2587501" cy="6279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630" name="مستوى النص الأول…"/>
          <p:cNvSpPr txBox="1"/>
          <p:nvPr>
            <p:ph type="body" sz="quarter" idx="1"/>
          </p:nvPr>
        </p:nvSpPr>
        <p:spPr>
          <a:xfrm>
            <a:off x="5173650" y="3213962"/>
            <a:ext cx="2759101" cy="505501"/>
          </a:xfrm>
          <a:prstGeom prst="rect">
            <a:avLst/>
          </a:prstGeom>
        </p:spPr>
        <p:txBody>
          <a:bodyPr/>
          <a:lstStyle>
            <a:lvl1pPr marL="317500" indent="-177800" algn="r">
              <a:buClrTx/>
              <a:buSzTx/>
              <a:buNone/>
              <a:defRPr sz="1400"/>
            </a:lvl1pPr>
            <a:lvl2pPr marL="317500" indent="279400" algn="r">
              <a:buClrTx/>
              <a:buSzTx/>
              <a:buNone/>
              <a:defRPr sz="1400"/>
            </a:lvl2pPr>
            <a:lvl3pPr marL="317500" indent="736600" algn="r">
              <a:buClrTx/>
              <a:buSzTx/>
              <a:buNone/>
              <a:defRPr sz="1400"/>
            </a:lvl3pPr>
            <a:lvl4pPr marL="317500" indent="1193800" algn="r">
              <a:buClrTx/>
              <a:buSzTx/>
              <a:buNone/>
              <a:defRPr sz="1400"/>
            </a:lvl4pPr>
            <a:lvl5pPr marL="317500" indent="1651000" algn="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639" name="Google Shape;559;p14"/>
          <p:cNvGrpSpPr/>
          <p:nvPr/>
        </p:nvGrpSpPr>
        <p:grpSpPr>
          <a:xfrm>
            <a:off x="86069" y="1384107"/>
            <a:ext cx="2031223" cy="1610804"/>
            <a:chOff x="0" y="0"/>
            <a:chExt cx="2031222" cy="1610803"/>
          </a:xfrm>
        </p:grpSpPr>
        <p:grpSp>
          <p:nvGrpSpPr>
            <p:cNvPr id="637" name="Google Shape;560;p14"/>
            <p:cNvGrpSpPr/>
            <p:nvPr/>
          </p:nvGrpSpPr>
          <p:grpSpPr>
            <a:xfrm>
              <a:off x="112095" y="0"/>
              <a:ext cx="1919128" cy="1610804"/>
              <a:chOff x="0" y="0"/>
              <a:chExt cx="1919127" cy="1610803"/>
            </a:xfrm>
          </p:grpSpPr>
          <p:sp>
            <p:nvSpPr>
              <p:cNvPr id="631" name="Google Shape;561;p14"/>
              <p:cNvSpPr/>
              <p:nvPr/>
            </p:nvSpPr>
            <p:spPr>
              <a:xfrm flipH="1">
                <a:off x="562672" y="0"/>
                <a:ext cx="847715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562;p14"/>
              <p:cNvSpPr/>
              <p:nvPr/>
            </p:nvSpPr>
            <p:spPr>
              <a:xfrm flipH="1">
                <a:off x="240477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563;p14"/>
              <p:cNvSpPr/>
              <p:nvPr/>
            </p:nvSpPr>
            <p:spPr>
              <a:xfrm flipH="1">
                <a:off x="100356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564;p14"/>
              <p:cNvSpPr/>
              <p:nvPr/>
            </p:nvSpPr>
            <p:spPr>
              <a:xfrm flipH="1">
                <a:off x="1071412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565;p14"/>
              <p:cNvSpPr/>
              <p:nvPr/>
            </p:nvSpPr>
            <p:spPr>
              <a:xfrm flipH="1">
                <a:off x="71531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566;p14"/>
              <p:cNvSpPr/>
              <p:nvPr/>
            </p:nvSpPr>
            <p:spPr>
              <a:xfrm flipH="1">
                <a:off x="0" y="695286"/>
                <a:ext cx="1071259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8" name="Google Shape;567;p14"/>
            <p:cNvSpPr/>
            <p:nvPr/>
          </p:nvSpPr>
          <p:spPr>
            <a:xfrm flipH="1">
              <a:off x="-1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51" name="Google Shape;568;p14"/>
          <p:cNvGrpSpPr/>
          <p:nvPr/>
        </p:nvGrpSpPr>
        <p:grpSpPr>
          <a:xfrm>
            <a:off x="3038808" y="103512"/>
            <a:ext cx="2510382" cy="1610800"/>
            <a:chOff x="0" y="0"/>
            <a:chExt cx="2510381" cy="1610798"/>
          </a:xfrm>
        </p:grpSpPr>
        <p:grpSp>
          <p:nvGrpSpPr>
            <p:cNvPr id="649" name="Google Shape;569;p14"/>
            <p:cNvGrpSpPr/>
            <p:nvPr/>
          </p:nvGrpSpPr>
          <p:grpSpPr>
            <a:xfrm>
              <a:off x="-1" y="-1"/>
              <a:ext cx="2419086" cy="1551619"/>
              <a:chOff x="0" y="0"/>
              <a:chExt cx="2419084" cy="1551617"/>
            </a:xfrm>
          </p:grpSpPr>
          <p:grpSp>
            <p:nvGrpSpPr>
              <p:cNvPr id="646" name="Google Shape;570;p14"/>
              <p:cNvGrpSpPr/>
              <p:nvPr/>
            </p:nvGrpSpPr>
            <p:grpSpPr>
              <a:xfrm>
                <a:off x="-1" y="-1"/>
                <a:ext cx="2419086" cy="1551619"/>
                <a:chOff x="0" y="0"/>
                <a:chExt cx="2419084" cy="1551617"/>
              </a:xfrm>
            </p:grpSpPr>
            <p:sp>
              <p:nvSpPr>
                <p:cNvPr id="640" name="Google Shape;571;p14"/>
                <p:cNvSpPr/>
                <p:nvPr/>
              </p:nvSpPr>
              <p:spPr>
                <a:xfrm flipH="1" rot="1481318">
                  <a:off x="1308258" y="94628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1" name="Google Shape;572;p14"/>
                <p:cNvSpPr/>
                <p:nvPr/>
              </p:nvSpPr>
              <p:spPr>
                <a:xfrm flipH="1">
                  <a:off x="638587" y="203698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2" name="Google Shape;573;p14"/>
                <p:cNvSpPr/>
                <p:nvPr/>
              </p:nvSpPr>
              <p:spPr>
                <a:xfrm flipH="1">
                  <a:off x="1695344" y="465464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3" name="Google Shape;574;p14"/>
                <p:cNvSpPr/>
                <p:nvPr/>
              </p:nvSpPr>
              <p:spPr>
                <a:xfrm flipH="1">
                  <a:off x="1526254" y="798665"/>
                  <a:ext cx="689803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4" name="Google Shape;575;p14"/>
                <p:cNvSpPr/>
                <p:nvPr/>
              </p:nvSpPr>
              <p:spPr>
                <a:xfrm flipH="1">
                  <a:off x="976085" y="781702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5" name="Google Shape;576;p14"/>
                <p:cNvSpPr/>
                <p:nvPr/>
              </p:nvSpPr>
              <p:spPr>
                <a:xfrm flipH="1" rot="2967336">
                  <a:off x="115028" y="606755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47" name="Google Shape;577;p14"/>
              <p:cNvSpPr/>
              <p:nvPr/>
            </p:nvSpPr>
            <p:spPr>
              <a:xfrm flipH="1">
                <a:off x="1158236" y="579305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578;p14"/>
              <p:cNvSpPr/>
              <p:nvPr/>
            </p:nvSpPr>
            <p:spPr>
              <a:xfrm flipH="1">
                <a:off x="692748" y="579305"/>
                <a:ext cx="723728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0" name="Google Shape;579;p14"/>
            <p:cNvSpPr/>
            <p:nvPr/>
          </p:nvSpPr>
          <p:spPr>
            <a:xfrm flipH="1">
              <a:off x="291129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58" name="Google Shape;580;p14"/>
          <p:cNvGrpSpPr/>
          <p:nvPr/>
        </p:nvGrpSpPr>
        <p:grpSpPr>
          <a:xfrm>
            <a:off x="725535" y="3470735"/>
            <a:ext cx="1017472" cy="1732020"/>
            <a:chOff x="0" y="0"/>
            <a:chExt cx="1017470" cy="1732018"/>
          </a:xfrm>
        </p:grpSpPr>
        <p:sp>
          <p:nvSpPr>
            <p:cNvPr id="652" name="Google Shape;581;p14"/>
            <p:cNvSpPr/>
            <p:nvPr/>
          </p:nvSpPr>
          <p:spPr>
            <a:xfrm>
              <a:off x="612832" y="394411"/>
              <a:ext cx="105447" cy="133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582;p14"/>
            <p:cNvSpPr/>
            <p:nvPr/>
          </p:nvSpPr>
          <p:spPr>
            <a:xfrm>
              <a:off x="418900" y="0"/>
              <a:ext cx="598571" cy="59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583;p14"/>
            <p:cNvSpPr/>
            <p:nvPr/>
          </p:nvSpPr>
          <p:spPr>
            <a:xfrm>
              <a:off x="317377" y="719012"/>
              <a:ext cx="212701" cy="97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584;p14"/>
            <p:cNvSpPr/>
            <p:nvPr/>
          </p:nvSpPr>
          <p:spPr>
            <a:xfrm>
              <a:off x="-1" y="415319"/>
              <a:ext cx="600319" cy="59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585;p14"/>
            <p:cNvSpPr/>
            <p:nvPr/>
          </p:nvSpPr>
          <p:spPr>
            <a:xfrm>
              <a:off x="586693" y="158658"/>
              <a:ext cx="267647" cy="2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586;p14"/>
            <p:cNvSpPr/>
            <p:nvPr/>
          </p:nvSpPr>
          <p:spPr>
            <a:xfrm>
              <a:off x="165064" y="584804"/>
              <a:ext cx="267461" cy="2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59" name="Google Shape;587;p14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0" name="Google Shape;588;p14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1" name="Google Shape;589;p14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2" name="Google Shape;590;p14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3" name="Google Shape;591;p14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4" name="Google Shape;592;p14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5" name="Google Shape;593;p14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77" name="Google Shape;594;p14"/>
          <p:cNvGrpSpPr/>
          <p:nvPr/>
        </p:nvGrpSpPr>
        <p:grpSpPr>
          <a:xfrm>
            <a:off x="7839533" y="12"/>
            <a:ext cx="2510382" cy="1610800"/>
            <a:chOff x="0" y="0"/>
            <a:chExt cx="2510381" cy="1610798"/>
          </a:xfrm>
        </p:grpSpPr>
        <p:grpSp>
          <p:nvGrpSpPr>
            <p:cNvPr id="675" name="Google Shape;595;p14"/>
            <p:cNvGrpSpPr/>
            <p:nvPr/>
          </p:nvGrpSpPr>
          <p:grpSpPr>
            <a:xfrm>
              <a:off x="-1" y="-1"/>
              <a:ext cx="2419086" cy="1551619"/>
              <a:chOff x="0" y="0"/>
              <a:chExt cx="2419084" cy="1551617"/>
            </a:xfrm>
          </p:grpSpPr>
          <p:grpSp>
            <p:nvGrpSpPr>
              <p:cNvPr id="672" name="Google Shape;596;p14"/>
              <p:cNvGrpSpPr/>
              <p:nvPr/>
            </p:nvGrpSpPr>
            <p:grpSpPr>
              <a:xfrm>
                <a:off x="-1" y="-1"/>
                <a:ext cx="2419086" cy="1551619"/>
                <a:chOff x="0" y="0"/>
                <a:chExt cx="2419084" cy="1551617"/>
              </a:xfrm>
            </p:grpSpPr>
            <p:sp>
              <p:nvSpPr>
                <p:cNvPr id="666" name="Google Shape;597;p14"/>
                <p:cNvSpPr/>
                <p:nvPr/>
              </p:nvSpPr>
              <p:spPr>
                <a:xfrm flipH="1" rot="1481318">
                  <a:off x="1308258" y="94628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598;p14"/>
                <p:cNvSpPr/>
                <p:nvPr/>
              </p:nvSpPr>
              <p:spPr>
                <a:xfrm flipH="1">
                  <a:off x="638587" y="203698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599;p14"/>
                <p:cNvSpPr/>
                <p:nvPr/>
              </p:nvSpPr>
              <p:spPr>
                <a:xfrm flipH="1">
                  <a:off x="1695344" y="465464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600;p14"/>
                <p:cNvSpPr/>
                <p:nvPr/>
              </p:nvSpPr>
              <p:spPr>
                <a:xfrm flipH="1">
                  <a:off x="1526254" y="798665"/>
                  <a:ext cx="689803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601;p14"/>
                <p:cNvSpPr/>
                <p:nvPr/>
              </p:nvSpPr>
              <p:spPr>
                <a:xfrm flipH="1">
                  <a:off x="976085" y="781702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602;p14"/>
                <p:cNvSpPr/>
                <p:nvPr/>
              </p:nvSpPr>
              <p:spPr>
                <a:xfrm flipH="1" rot="2967336">
                  <a:off x="115028" y="606755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73" name="Google Shape;603;p14"/>
              <p:cNvSpPr/>
              <p:nvPr/>
            </p:nvSpPr>
            <p:spPr>
              <a:xfrm flipH="1">
                <a:off x="1158236" y="579305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604;p14"/>
              <p:cNvSpPr/>
              <p:nvPr/>
            </p:nvSpPr>
            <p:spPr>
              <a:xfrm flipH="1">
                <a:off x="692748" y="579305"/>
                <a:ext cx="723728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6" name="Google Shape;605;p14"/>
            <p:cNvSpPr/>
            <p:nvPr/>
          </p:nvSpPr>
          <p:spPr>
            <a:xfrm flipH="1">
              <a:off x="291129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نص العنوان"/>
          <p:cNvSpPr txBox="1"/>
          <p:nvPr>
            <p:ph type="title"/>
          </p:nvPr>
        </p:nvSpPr>
        <p:spPr>
          <a:xfrm>
            <a:off x="1363650" y="2837450"/>
            <a:ext cx="2587501" cy="6279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6" name="مستوى النص الأول…"/>
          <p:cNvSpPr txBox="1"/>
          <p:nvPr>
            <p:ph type="body" sz="quarter" idx="1"/>
          </p:nvPr>
        </p:nvSpPr>
        <p:spPr>
          <a:xfrm>
            <a:off x="1363650" y="3518763"/>
            <a:ext cx="2759100" cy="5055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698" name="Google Shape;610;p15"/>
          <p:cNvGrpSpPr/>
          <p:nvPr/>
        </p:nvGrpSpPr>
        <p:grpSpPr>
          <a:xfrm>
            <a:off x="8065481" y="-10"/>
            <a:ext cx="1207210" cy="868234"/>
            <a:chOff x="0" y="0"/>
            <a:chExt cx="1207208" cy="868233"/>
          </a:xfrm>
        </p:grpSpPr>
        <p:sp>
          <p:nvSpPr>
            <p:cNvPr id="687" name="Google Shape;611;p15"/>
            <p:cNvSpPr/>
            <p:nvPr/>
          </p:nvSpPr>
          <p:spPr>
            <a:xfrm>
              <a:off x="87950" y="0"/>
              <a:ext cx="1119259" cy="60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612;p15"/>
            <p:cNvSpPr/>
            <p:nvPr/>
          </p:nvSpPr>
          <p:spPr>
            <a:xfrm>
              <a:off x="220325" y="399981"/>
              <a:ext cx="325851" cy="3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613;p15"/>
            <p:cNvSpPr/>
            <p:nvPr/>
          </p:nvSpPr>
          <p:spPr>
            <a:xfrm>
              <a:off x="496585" y="232920"/>
              <a:ext cx="329089" cy="4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614;p15"/>
            <p:cNvSpPr/>
            <p:nvPr/>
          </p:nvSpPr>
          <p:spPr>
            <a:xfrm>
              <a:off x="773078" y="107625"/>
              <a:ext cx="302845" cy="33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615;p15"/>
            <p:cNvSpPr/>
            <p:nvPr/>
          </p:nvSpPr>
          <p:spPr>
            <a:xfrm>
              <a:off x="926890" y="380704"/>
              <a:ext cx="136546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616;p15"/>
            <p:cNvSpPr/>
            <p:nvPr/>
          </p:nvSpPr>
          <p:spPr>
            <a:xfrm>
              <a:off x="712034" y="29315"/>
              <a:ext cx="126907" cy="13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617;p15"/>
            <p:cNvSpPr/>
            <p:nvPr/>
          </p:nvSpPr>
          <p:spPr>
            <a:xfrm>
              <a:off x="429309" y="175894"/>
              <a:ext cx="136546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618;p15"/>
            <p:cNvSpPr/>
            <p:nvPr/>
          </p:nvSpPr>
          <p:spPr>
            <a:xfrm>
              <a:off x="595170" y="634106"/>
              <a:ext cx="136545" cy="13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619;p15"/>
            <p:cNvSpPr/>
            <p:nvPr/>
          </p:nvSpPr>
          <p:spPr>
            <a:xfrm>
              <a:off x="146181" y="331710"/>
              <a:ext cx="136546" cy="12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620;p15"/>
            <p:cNvSpPr/>
            <p:nvPr/>
          </p:nvSpPr>
          <p:spPr>
            <a:xfrm>
              <a:off x="0" y="487928"/>
              <a:ext cx="136545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621;p15"/>
            <p:cNvSpPr/>
            <p:nvPr/>
          </p:nvSpPr>
          <p:spPr>
            <a:xfrm>
              <a:off x="204815" y="741732"/>
              <a:ext cx="136546" cy="12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07" name="Google Shape;622;p15"/>
          <p:cNvGrpSpPr/>
          <p:nvPr/>
        </p:nvGrpSpPr>
        <p:grpSpPr>
          <a:xfrm>
            <a:off x="8069126" y="1808492"/>
            <a:ext cx="1273929" cy="1010255"/>
            <a:chOff x="0" y="0"/>
            <a:chExt cx="1273928" cy="1010253"/>
          </a:xfrm>
        </p:grpSpPr>
        <p:grpSp>
          <p:nvGrpSpPr>
            <p:cNvPr id="705" name="Google Shape;623;p15"/>
            <p:cNvGrpSpPr/>
            <p:nvPr/>
          </p:nvGrpSpPr>
          <p:grpSpPr>
            <a:xfrm>
              <a:off x="70301" y="0"/>
              <a:ext cx="1203628" cy="1010254"/>
              <a:chOff x="0" y="0"/>
              <a:chExt cx="1203626" cy="1010253"/>
            </a:xfrm>
          </p:grpSpPr>
          <p:sp>
            <p:nvSpPr>
              <p:cNvPr id="699" name="Google Shape;624;p15"/>
              <p:cNvSpPr/>
              <p:nvPr/>
            </p:nvSpPr>
            <p:spPr>
              <a:xfrm flipH="1">
                <a:off x="352894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625;p15"/>
              <p:cNvSpPr/>
              <p:nvPr/>
            </p:nvSpPr>
            <p:spPr>
              <a:xfrm flipH="1">
                <a:off x="150822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626;p15"/>
              <p:cNvSpPr/>
              <p:nvPr/>
            </p:nvSpPr>
            <p:spPr>
              <a:xfrm flipH="1">
                <a:off x="62941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627;p15"/>
              <p:cNvSpPr/>
              <p:nvPr/>
            </p:nvSpPr>
            <p:spPr>
              <a:xfrm flipH="1">
                <a:off x="671962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628;p15"/>
              <p:cNvSpPr/>
              <p:nvPr/>
            </p:nvSpPr>
            <p:spPr>
              <a:xfrm flipH="1">
                <a:off x="448628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629;p15"/>
              <p:cNvSpPr/>
              <p:nvPr/>
            </p:nvSpPr>
            <p:spPr>
              <a:xfrm flipH="1">
                <a:off x="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06" name="Google Shape;630;p15"/>
            <p:cNvSpPr/>
            <p:nvPr/>
          </p:nvSpPr>
          <p:spPr>
            <a:xfrm flipH="1">
              <a:off x="-1" y="3048"/>
              <a:ext cx="1189762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16" name="Google Shape;631;p15"/>
          <p:cNvGrpSpPr/>
          <p:nvPr/>
        </p:nvGrpSpPr>
        <p:grpSpPr>
          <a:xfrm>
            <a:off x="69058" y="647193"/>
            <a:ext cx="1842732" cy="811050"/>
            <a:chOff x="0" y="0"/>
            <a:chExt cx="1842731" cy="811048"/>
          </a:xfrm>
        </p:grpSpPr>
        <p:grpSp>
          <p:nvGrpSpPr>
            <p:cNvPr id="714" name="Google Shape;632;p15"/>
            <p:cNvGrpSpPr/>
            <p:nvPr/>
          </p:nvGrpSpPr>
          <p:grpSpPr>
            <a:xfrm>
              <a:off x="-1" y="0"/>
              <a:ext cx="1629844" cy="811049"/>
              <a:chOff x="0" y="0"/>
              <a:chExt cx="1629842" cy="811048"/>
            </a:xfrm>
          </p:grpSpPr>
          <p:grpSp>
            <p:nvGrpSpPr>
              <p:cNvPr id="712" name="Google Shape;633;p15"/>
              <p:cNvGrpSpPr/>
              <p:nvPr/>
            </p:nvGrpSpPr>
            <p:grpSpPr>
              <a:xfrm>
                <a:off x="0" y="-1"/>
                <a:ext cx="1629655" cy="708270"/>
                <a:chOff x="0" y="0"/>
                <a:chExt cx="1629654" cy="708268"/>
              </a:xfrm>
            </p:grpSpPr>
            <p:sp>
              <p:nvSpPr>
                <p:cNvPr id="708" name="Google Shape;634;p15"/>
                <p:cNvSpPr/>
                <p:nvPr/>
              </p:nvSpPr>
              <p:spPr>
                <a:xfrm>
                  <a:off x="281031" y="44448"/>
                  <a:ext cx="733435" cy="65840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635;p15"/>
                <p:cNvSpPr/>
                <p:nvPr/>
              </p:nvSpPr>
              <p:spPr>
                <a:xfrm>
                  <a:off x="685671" y="-1"/>
                  <a:ext cx="580385" cy="521010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636;p15"/>
                <p:cNvSpPr/>
                <p:nvPr/>
              </p:nvSpPr>
              <p:spPr>
                <a:xfrm>
                  <a:off x="-1" y="333192"/>
                  <a:ext cx="580386" cy="37505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637;p15"/>
                <p:cNvSpPr/>
                <p:nvPr/>
              </p:nvSpPr>
              <p:spPr>
                <a:xfrm>
                  <a:off x="896220" y="187260"/>
                  <a:ext cx="733435" cy="52100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13" name="Google Shape;638;p15"/>
              <p:cNvSpPr/>
              <p:nvPr/>
            </p:nvSpPr>
            <p:spPr>
              <a:xfrm>
                <a:off x="23004" y="355086"/>
                <a:ext cx="1606839" cy="4559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5" name="Google Shape;639;p15"/>
            <p:cNvSpPr/>
            <p:nvPr/>
          </p:nvSpPr>
          <p:spPr>
            <a:xfrm>
              <a:off x="65521" y="399"/>
              <a:ext cx="1777211" cy="7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28" name="Google Shape;640;p15"/>
          <p:cNvGrpSpPr/>
          <p:nvPr/>
        </p:nvGrpSpPr>
        <p:grpSpPr>
          <a:xfrm>
            <a:off x="4122708" y="-152538"/>
            <a:ext cx="2510383" cy="1610800"/>
            <a:chOff x="0" y="0"/>
            <a:chExt cx="2510381" cy="1610798"/>
          </a:xfrm>
        </p:grpSpPr>
        <p:grpSp>
          <p:nvGrpSpPr>
            <p:cNvPr id="726" name="Google Shape;641;p15"/>
            <p:cNvGrpSpPr/>
            <p:nvPr/>
          </p:nvGrpSpPr>
          <p:grpSpPr>
            <a:xfrm>
              <a:off x="-1" y="-1"/>
              <a:ext cx="2419086" cy="1551619"/>
              <a:chOff x="0" y="0"/>
              <a:chExt cx="2419084" cy="1551617"/>
            </a:xfrm>
          </p:grpSpPr>
          <p:grpSp>
            <p:nvGrpSpPr>
              <p:cNvPr id="723" name="Google Shape;642;p15"/>
              <p:cNvGrpSpPr/>
              <p:nvPr/>
            </p:nvGrpSpPr>
            <p:grpSpPr>
              <a:xfrm>
                <a:off x="-1" y="-1"/>
                <a:ext cx="2419086" cy="1551619"/>
                <a:chOff x="0" y="0"/>
                <a:chExt cx="2419084" cy="1551617"/>
              </a:xfrm>
            </p:grpSpPr>
            <p:sp>
              <p:nvSpPr>
                <p:cNvPr id="717" name="Google Shape;643;p15"/>
                <p:cNvSpPr/>
                <p:nvPr/>
              </p:nvSpPr>
              <p:spPr>
                <a:xfrm flipH="1" rot="1481318">
                  <a:off x="1308258" y="94628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644;p15"/>
                <p:cNvSpPr/>
                <p:nvPr/>
              </p:nvSpPr>
              <p:spPr>
                <a:xfrm flipH="1">
                  <a:off x="638587" y="203698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645;p15"/>
                <p:cNvSpPr/>
                <p:nvPr/>
              </p:nvSpPr>
              <p:spPr>
                <a:xfrm flipH="1">
                  <a:off x="1695344" y="465464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646;p15"/>
                <p:cNvSpPr/>
                <p:nvPr/>
              </p:nvSpPr>
              <p:spPr>
                <a:xfrm flipH="1">
                  <a:off x="1526254" y="798665"/>
                  <a:ext cx="689803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647;p15"/>
                <p:cNvSpPr/>
                <p:nvPr/>
              </p:nvSpPr>
              <p:spPr>
                <a:xfrm flipH="1">
                  <a:off x="976085" y="781702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648;p15"/>
                <p:cNvSpPr/>
                <p:nvPr/>
              </p:nvSpPr>
              <p:spPr>
                <a:xfrm flipH="1" rot="2967336">
                  <a:off x="115028" y="606755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24" name="Google Shape;649;p15"/>
              <p:cNvSpPr/>
              <p:nvPr/>
            </p:nvSpPr>
            <p:spPr>
              <a:xfrm flipH="1">
                <a:off x="1158236" y="579305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650;p15"/>
              <p:cNvSpPr/>
              <p:nvPr/>
            </p:nvSpPr>
            <p:spPr>
              <a:xfrm flipH="1">
                <a:off x="692748" y="579305"/>
                <a:ext cx="723728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7" name="Google Shape;651;p15"/>
            <p:cNvSpPr/>
            <p:nvPr/>
          </p:nvSpPr>
          <p:spPr>
            <a:xfrm flipH="1">
              <a:off x="291129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33" name="Google Shape;652;p15"/>
          <p:cNvGrpSpPr/>
          <p:nvPr/>
        </p:nvGrpSpPr>
        <p:grpSpPr>
          <a:xfrm>
            <a:off x="-227952" y="3758996"/>
            <a:ext cx="2178767" cy="1344503"/>
            <a:chOff x="0" y="0"/>
            <a:chExt cx="2178766" cy="1344502"/>
          </a:xfrm>
        </p:grpSpPr>
        <p:sp>
          <p:nvSpPr>
            <p:cNvPr id="729" name="Google Shape;653;p15"/>
            <p:cNvSpPr/>
            <p:nvPr/>
          </p:nvSpPr>
          <p:spPr>
            <a:xfrm rot="4034152">
              <a:off x="1527957" y="806404"/>
              <a:ext cx="369529" cy="39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654;p15"/>
            <p:cNvSpPr/>
            <p:nvPr/>
          </p:nvSpPr>
          <p:spPr>
            <a:xfrm rot="4034152">
              <a:off x="1579008" y="514560"/>
              <a:ext cx="297395" cy="4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655;p15"/>
            <p:cNvSpPr/>
            <p:nvPr/>
          </p:nvSpPr>
          <p:spPr>
            <a:xfrm rot="4034152">
              <a:off x="1822543" y="698389"/>
              <a:ext cx="319841" cy="29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656;p15"/>
            <p:cNvSpPr/>
            <p:nvPr/>
          </p:nvSpPr>
          <p:spPr>
            <a:xfrm rot="4034152">
              <a:off x="197804" y="125556"/>
              <a:ext cx="999266" cy="109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نص العنوان"/>
          <p:cNvSpPr txBox="1"/>
          <p:nvPr>
            <p:ph type="title"/>
          </p:nvPr>
        </p:nvSpPr>
        <p:spPr>
          <a:xfrm>
            <a:off x="4225363" y="953199"/>
            <a:ext cx="2624100" cy="6744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42" name="مستوى النص الأول…"/>
          <p:cNvSpPr txBox="1"/>
          <p:nvPr>
            <p:ph type="body" sz="quarter" idx="1"/>
          </p:nvPr>
        </p:nvSpPr>
        <p:spPr>
          <a:xfrm>
            <a:off x="4225375" y="1637850"/>
            <a:ext cx="2624100" cy="5556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751" name="Google Shape;661;p16"/>
          <p:cNvGrpSpPr/>
          <p:nvPr/>
        </p:nvGrpSpPr>
        <p:grpSpPr>
          <a:xfrm>
            <a:off x="-187098" y="2289785"/>
            <a:ext cx="2031223" cy="1610804"/>
            <a:chOff x="0" y="0"/>
            <a:chExt cx="2031222" cy="1610803"/>
          </a:xfrm>
        </p:grpSpPr>
        <p:grpSp>
          <p:nvGrpSpPr>
            <p:cNvPr id="749" name="Google Shape;662;p16"/>
            <p:cNvGrpSpPr/>
            <p:nvPr/>
          </p:nvGrpSpPr>
          <p:grpSpPr>
            <a:xfrm>
              <a:off x="0" y="-1"/>
              <a:ext cx="1919128" cy="1610805"/>
              <a:chOff x="0" y="0"/>
              <a:chExt cx="1919127" cy="1610803"/>
            </a:xfrm>
          </p:grpSpPr>
          <p:sp>
            <p:nvSpPr>
              <p:cNvPr id="743" name="Google Shape;663;p16"/>
              <p:cNvSpPr/>
              <p:nvPr/>
            </p:nvSpPr>
            <p:spPr>
              <a:xfrm>
                <a:off x="508740" y="0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664;p16"/>
              <p:cNvSpPr/>
              <p:nvPr/>
            </p:nvSpPr>
            <p:spPr>
              <a:xfrm>
                <a:off x="830935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665;p16"/>
              <p:cNvSpPr/>
              <p:nvPr/>
            </p:nvSpPr>
            <p:spPr>
              <a:xfrm>
                <a:off x="6784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666;p16"/>
              <p:cNvSpPr/>
              <p:nvPr/>
            </p:nvSpPr>
            <p:spPr>
              <a:xfrm>
                <a:off x="-1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667;p16"/>
              <p:cNvSpPr/>
              <p:nvPr/>
            </p:nvSpPr>
            <p:spPr>
              <a:xfrm>
                <a:off x="35609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668;p16"/>
              <p:cNvSpPr/>
              <p:nvPr/>
            </p:nvSpPr>
            <p:spPr>
              <a:xfrm>
                <a:off x="847868" y="695286"/>
                <a:ext cx="1071260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0" name="Google Shape;669;p16"/>
            <p:cNvSpPr/>
            <p:nvPr/>
          </p:nvSpPr>
          <p:spPr>
            <a:xfrm>
              <a:off x="134202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0" name="Google Shape;670;p16"/>
          <p:cNvGrpSpPr/>
          <p:nvPr/>
        </p:nvGrpSpPr>
        <p:grpSpPr>
          <a:xfrm>
            <a:off x="5520628" y="156272"/>
            <a:ext cx="1635803" cy="719974"/>
            <a:chOff x="0" y="0"/>
            <a:chExt cx="1635802" cy="719972"/>
          </a:xfrm>
        </p:grpSpPr>
        <p:grpSp>
          <p:nvGrpSpPr>
            <p:cNvPr id="758" name="Google Shape;671;p16"/>
            <p:cNvGrpSpPr/>
            <p:nvPr/>
          </p:nvGrpSpPr>
          <p:grpSpPr>
            <a:xfrm>
              <a:off x="-1" y="-1"/>
              <a:ext cx="1446821" cy="719974"/>
              <a:chOff x="0" y="0"/>
              <a:chExt cx="1446819" cy="719972"/>
            </a:xfrm>
          </p:grpSpPr>
          <p:grpSp>
            <p:nvGrpSpPr>
              <p:cNvPr id="756" name="Google Shape;672;p16"/>
              <p:cNvGrpSpPr/>
              <p:nvPr/>
            </p:nvGrpSpPr>
            <p:grpSpPr>
              <a:xfrm>
                <a:off x="0" y="-1"/>
                <a:ext cx="1446652" cy="628736"/>
                <a:chOff x="0" y="0"/>
                <a:chExt cx="1446651" cy="628734"/>
              </a:xfrm>
            </p:grpSpPr>
            <p:sp>
              <p:nvSpPr>
                <p:cNvPr id="752" name="Google Shape;673;p16"/>
                <p:cNvSpPr/>
                <p:nvPr/>
              </p:nvSpPr>
              <p:spPr>
                <a:xfrm>
                  <a:off x="249473" y="39457"/>
                  <a:ext cx="651073" cy="58446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674;p16"/>
                <p:cNvSpPr/>
                <p:nvPr/>
              </p:nvSpPr>
              <p:spPr>
                <a:xfrm>
                  <a:off x="608674" y="-1"/>
                  <a:ext cx="515211" cy="46250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675;p16"/>
                <p:cNvSpPr/>
                <p:nvPr/>
              </p:nvSpPr>
              <p:spPr>
                <a:xfrm>
                  <a:off x="-1" y="295776"/>
                  <a:ext cx="515212" cy="33293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5" name="Google Shape;676;p16"/>
                <p:cNvSpPr/>
                <p:nvPr/>
              </p:nvSpPr>
              <p:spPr>
                <a:xfrm>
                  <a:off x="795579" y="166232"/>
                  <a:ext cx="651073" cy="4625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57" name="Google Shape;677;p16"/>
              <p:cNvSpPr/>
              <p:nvPr/>
            </p:nvSpPr>
            <p:spPr>
              <a:xfrm>
                <a:off x="20421" y="315212"/>
                <a:ext cx="1426399" cy="40476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9" name="Google Shape;678;p16"/>
            <p:cNvSpPr/>
            <p:nvPr/>
          </p:nvSpPr>
          <p:spPr>
            <a:xfrm>
              <a:off x="58163" y="354"/>
              <a:ext cx="1577640" cy="6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7" name="Google Shape;679;p16"/>
          <p:cNvGrpSpPr/>
          <p:nvPr/>
        </p:nvGrpSpPr>
        <p:grpSpPr>
          <a:xfrm>
            <a:off x="115074" y="146679"/>
            <a:ext cx="936722" cy="918511"/>
            <a:chOff x="0" y="0"/>
            <a:chExt cx="936721" cy="918510"/>
          </a:xfrm>
        </p:grpSpPr>
        <p:sp>
          <p:nvSpPr>
            <p:cNvPr id="761" name="Google Shape;680;p16"/>
            <p:cNvSpPr/>
            <p:nvPr/>
          </p:nvSpPr>
          <p:spPr>
            <a:xfrm rot="8903269">
              <a:off x="1390" y="705121"/>
              <a:ext cx="336307" cy="10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681;p16"/>
            <p:cNvSpPr/>
            <p:nvPr/>
          </p:nvSpPr>
          <p:spPr>
            <a:xfrm rot="8903269">
              <a:off x="127308" y="546912"/>
              <a:ext cx="120341" cy="36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682;p16"/>
            <p:cNvSpPr/>
            <p:nvPr/>
          </p:nvSpPr>
          <p:spPr>
            <a:xfrm rot="8903269">
              <a:off x="78727" y="593354"/>
              <a:ext cx="214697" cy="28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683;p16"/>
            <p:cNvSpPr/>
            <p:nvPr/>
          </p:nvSpPr>
          <p:spPr>
            <a:xfrm rot="8903269">
              <a:off x="39493" y="630744"/>
              <a:ext cx="320441" cy="21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684;p16"/>
            <p:cNvSpPr/>
            <p:nvPr/>
          </p:nvSpPr>
          <p:spPr>
            <a:xfrm rot="8903269">
              <a:off x="562626" y="129174"/>
              <a:ext cx="314939" cy="31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685;p16"/>
            <p:cNvSpPr/>
            <p:nvPr/>
          </p:nvSpPr>
          <p:spPr>
            <a:xfrm rot="8903269">
              <a:off x="83228" y="39337"/>
              <a:ext cx="207199" cy="2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79" name="Google Shape;686;p16"/>
          <p:cNvGrpSpPr/>
          <p:nvPr/>
        </p:nvGrpSpPr>
        <p:grpSpPr>
          <a:xfrm>
            <a:off x="7239565" y="2171125"/>
            <a:ext cx="2510383" cy="1610800"/>
            <a:chOff x="0" y="0"/>
            <a:chExt cx="2510381" cy="1610798"/>
          </a:xfrm>
        </p:grpSpPr>
        <p:grpSp>
          <p:nvGrpSpPr>
            <p:cNvPr id="777" name="Google Shape;687;p16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774" name="Google Shape;688;p16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768" name="Google Shape;689;p16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9" name="Google Shape;690;p16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0" name="Google Shape;691;p16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1" name="Google Shape;692;p16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693;p16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3" name="Google Shape;694;p16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75" name="Google Shape;695;p16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696;p16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78" name="Google Shape;697;p16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80" name="Google Shape;698;p16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1" name="Google Shape;699;p16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2" name="Google Shape;700;p16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3" name="Google Shape;701;p16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4" name="Google Shape;702;p16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5" name="Google Shape;703;p16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6" name="Google Shape;704;p16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4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نص العنوان"/>
          <p:cNvSpPr txBox="1"/>
          <p:nvPr>
            <p:ph type="title"/>
          </p:nvPr>
        </p:nvSpPr>
        <p:spPr>
          <a:xfrm>
            <a:off x="5417763" y="750775"/>
            <a:ext cx="2624101" cy="6744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95" name="مستوى النص الأول…"/>
          <p:cNvSpPr txBox="1"/>
          <p:nvPr>
            <p:ph type="body" sz="quarter" idx="1"/>
          </p:nvPr>
        </p:nvSpPr>
        <p:spPr>
          <a:xfrm>
            <a:off x="5417775" y="1435424"/>
            <a:ext cx="2624101" cy="5343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04" name="Google Shape;709;p17"/>
          <p:cNvGrpSpPr/>
          <p:nvPr/>
        </p:nvGrpSpPr>
        <p:grpSpPr>
          <a:xfrm>
            <a:off x="200426" y="2455156"/>
            <a:ext cx="2031223" cy="1610805"/>
            <a:chOff x="0" y="0"/>
            <a:chExt cx="2031222" cy="1610803"/>
          </a:xfrm>
        </p:grpSpPr>
        <p:grpSp>
          <p:nvGrpSpPr>
            <p:cNvPr id="802" name="Google Shape;710;p17"/>
            <p:cNvGrpSpPr/>
            <p:nvPr/>
          </p:nvGrpSpPr>
          <p:grpSpPr>
            <a:xfrm>
              <a:off x="0" y="-1"/>
              <a:ext cx="1919128" cy="1610805"/>
              <a:chOff x="0" y="0"/>
              <a:chExt cx="1919127" cy="1610803"/>
            </a:xfrm>
          </p:grpSpPr>
          <p:sp>
            <p:nvSpPr>
              <p:cNvPr id="796" name="Google Shape;711;p17"/>
              <p:cNvSpPr/>
              <p:nvPr/>
            </p:nvSpPr>
            <p:spPr>
              <a:xfrm>
                <a:off x="508740" y="0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712;p17"/>
              <p:cNvSpPr/>
              <p:nvPr/>
            </p:nvSpPr>
            <p:spPr>
              <a:xfrm>
                <a:off x="830935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713;p17"/>
              <p:cNvSpPr/>
              <p:nvPr/>
            </p:nvSpPr>
            <p:spPr>
              <a:xfrm>
                <a:off x="6784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714;p17"/>
              <p:cNvSpPr/>
              <p:nvPr/>
            </p:nvSpPr>
            <p:spPr>
              <a:xfrm>
                <a:off x="-1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715;p17"/>
              <p:cNvSpPr/>
              <p:nvPr/>
            </p:nvSpPr>
            <p:spPr>
              <a:xfrm>
                <a:off x="35609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716;p17"/>
              <p:cNvSpPr/>
              <p:nvPr/>
            </p:nvSpPr>
            <p:spPr>
              <a:xfrm>
                <a:off x="847868" y="695286"/>
                <a:ext cx="1071260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3" name="Google Shape;717;p17"/>
            <p:cNvSpPr/>
            <p:nvPr/>
          </p:nvSpPr>
          <p:spPr>
            <a:xfrm>
              <a:off x="134202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16" name="Google Shape;718;p17"/>
          <p:cNvGrpSpPr/>
          <p:nvPr/>
        </p:nvGrpSpPr>
        <p:grpSpPr>
          <a:xfrm>
            <a:off x="7920153" y="1601462"/>
            <a:ext cx="2510383" cy="1610800"/>
            <a:chOff x="0" y="0"/>
            <a:chExt cx="2510381" cy="1610798"/>
          </a:xfrm>
        </p:grpSpPr>
        <p:grpSp>
          <p:nvGrpSpPr>
            <p:cNvPr id="814" name="Google Shape;719;p17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811" name="Google Shape;720;p17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805" name="Google Shape;721;p17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722;p17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723;p17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724;p17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725;p17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726;p17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12" name="Google Shape;727;p17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728;p17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5" name="Google Shape;729;p17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22" name="Google Shape;730;p17"/>
          <p:cNvGrpSpPr/>
          <p:nvPr/>
        </p:nvGrpSpPr>
        <p:grpSpPr>
          <a:xfrm>
            <a:off x="7291130" y="3423873"/>
            <a:ext cx="2067126" cy="2296921"/>
            <a:chOff x="0" y="0"/>
            <a:chExt cx="2067125" cy="2296920"/>
          </a:xfrm>
        </p:grpSpPr>
        <p:sp>
          <p:nvSpPr>
            <p:cNvPr id="817" name="Google Shape;731;p17"/>
            <p:cNvSpPr/>
            <p:nvPr/>
          </p:nvSpPr>
          <p:spPr>
            <a:xfrm flipH="1" rot="20327443">
              <a:off x="61547" y="194804"/>
              <a:ext cx="256214" cy="38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35" h="21600" fill="norm" stroke="1" extrusionOk="0">
                  <a:moveTo>
                    <a:pt x="9464" y="0"/>
                  </a:moveTo>
                  <a:cubicBezTo>
                    <a:pt x="4655" y="0"/>
                    <a:pt x="835" y="7075"/>
                    <a:pt x="835" y="7075"/>
                  </a:cubicBezTo>
                  <a:cubicBezTo>
                    <a:pt x="-2203" y="17839"/>
                    <a:pt x="3705" y="21600"/>
                    <a:pt x="8066" y="21600"/>
                  </a:cubicBezTo>
                  <a:cubicBezTo>
                    <a:pt x="10209" y="21600"/>
                    <a:pt x="11998" y="20687"/>
                    <a:pt x="12147" y="19254"/>
                  </a:cubicBezTo>
                  <a:cubicBezTo>
                    <a:pt x="12595" y="14901"/>
                    <a:pt x="6724" y="13164"/>
                    <a:pt x="6724" y="13164"/>
                  </a:cubicBezTo>
                  <a:cubicBezTo>
                    <a:pt x="6724" y="13164"/>
                    <a:pt x="19397" y="7075"/>
                    <a:pt x="13061" y="1415"/>
                  </a:cubicBezTo>
                  <a:cubicBezTo>
                    <a:pt x="11830" y="394"/>
                    <a:pt x="10619" y="0"/>
                    <a:pt x="94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732;p17"/>
            <p:cNvSpPr/>
            <p:nvPr/>
          </p:nvSpPr>
          <p:spPr>
            <a:xfrm flipH="1" rot="20327443">
              <a:off x="305378" y="83569"/>
              <a:ext cx="249956" cy="38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0" h="21600" fill="norm" stroke="1" extrusionOk="0">
                  <a:moveTo>
                    <a:pt x="5723" y="0"/>
                  </a:moveTo>
                  <a:cubicBezTo>
                    <a:pt x="4601" y="0"/>
                    <a:pt x="3380" y="291"/>
                    <a:pt x="2120" y="1037"/>
                  </a:cubicBezTo>
                  <a:cubicBezTo>
                    <a:pt x="-5067" y="5459"/>
                    <a:pt x="8322" y="13411"/>
                    <a:pt x="8322" y="13411"/>
                  </a:cubicBezTo>
                  <a:cubicBezTo>
                    <a:pt x="8322" y="13411"/>
                    <a:pt x="1628" y="14740"/>
                    <a:pt x="1628" y="18725"/>
                  </a:cubicBezTo>
                  <a:cubicBezTo>
                    <a:pt x="1805" y="20363"/>
                    <a:pt x="4069" y="21600"/>
                    <a:pt x="6688" y="21600"/>
                  </a:cubicBezTo>
                  <a:cubicBezTo>
                    <a:pt x="11099" y="21600"/>
                    <a:pt x="16533" y="18179"/>
                    <a:pt x="15037" y="7661"/>
                  </a:cubicBezTo>
                  <a:cubicBezTo>
                    <a:pt x="15037" y="7661"/>
                    <a:pt x="11374" y="0"/>
                    <a:pt x="57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733;p17"/>
            <p:cNvSpPr/>
            <p:nvPr/>
          </p:nvSpPr>
          <p:spPr>
            <a:xfrm flipH="1" rot="20327443">
              <a:off x="92874" y="79395"/>
              <a:ext cx="153487" cy="17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2" h="21600" fill="norm" stroke="1" extrusionOk="0">
                  <a:moveTo>
                    <a:pt x="16895" y="0"/>
                  </a:moveTo>
                  <a:cubicBezTo>
                    <a:pt x="10031" y="971"/>
                    <a:pt x="-1758" y="7847"/>
                    <a:pt x="220" y="19658"/>
                  </a:cubicBezTo>
                  <a:cubicBezTo>
                    <a:pt x="220" y="20629"/>
                    <a:pt x="1189" y="21600"/>
                    <a:pt x="2158" y="21600"/>
                  </a:cubicBezTo>
                  <a:lnTo>
                    <a:pt x="3168" y="21600"/>
                  </a:lnTo>
                  <a:cubicBezTo>
                    <a:pt x="4137" y="21600"/>
                    <a:pt x="4137" y="20629"/>
                    <a:pt x="4137" y="19658"/>
                  </a:cubicBezTo>
                  <a:cubicBezTo>
                    <a:pt x="2158" y="6876"/>
                    <a:pt x="16895" y="3924"/>
                    <a:pt x="17864" y="3924"/>
                  </a:cubicBezTo>
                  <a:cubicBezTo>
                    <a:pt x="18833" y="2953"/>
                    <a:pt x="19842" y="1942"/>
                    <a:pt x="18833" y="971"/>
                  </a:cubicBezTo>
                  <a:cubicBezTo>
                    <a:pt x="18833" y="0"/>
                    <a:pt x="17864" y="0"/>
                    <a:pt x="16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734;p17"/>
            <p:cNvSpPr/>
            <p:nvPr/>
          </p:nvSpPr>
          <p:spPr>
            <a:xfrm flipH="1" rot="20327443">
              <a:off x="231959" y="19622"/>
              <a:ext cx="140662" cy="17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3" y="0"/>
                  </a:moveTo>
                  <a:cubicBezTo>
                    <a:pt x="0" y="0"/>
                    <a:pt x="0" y="971"/>
                    <a:pt x="0" y="1942"/>
                  </a:cubicBezTo>
                  <a:cubicBezTo>
                    <a:pt x="0" y="3924"/>
                    <a:pt x="1186" y="3924"/>
                    <a:pt x="2373" y="3924"/>
                  </a:cubicBezTo>
                  <a:cubicBezTo>
                    <a:pt x="4795" y="3924"/>
                    <a:pt x="7167" y="4894"/>
                    <a:pt x="9589" y="5865"/>
                  </a:cubicBezTo>
                  <a:cubicBezTo>
                    <a:pt x="14384" y="9789"/>
                    <a:pt x="16805" y="14724"/>
                    <a:pt x="16805" y="20629"/>
                  </a:cubicBezTo>
                  <a:cubicBezTo>
                    <a:pt x="16805" y="21600"/>
                    <a:pt x="17992" y="21600"/>
                    <a:pt x="19178" y="21600"/>
                  </a:cubicBezTo>
                  <a:cubicBezTo>
                    <a:pt x="20414" y="21600"/>
                    <a:pt x="21600" y="20629"/>
                    <a:pt x="21600" y="19618"/>
                  </a:cubicBezTo>
                  <a:cubicBezTo>
                    <a:pt x="21600" y="13753"/>
                    <a:pt x="17992" y="6876"/>
                    <a:pt x="11962" y="2912"/>
                  </a:cubicBezTo>
                  <a:cubicBezTo>
                    <a:pt x="9589" y="971"/>
                    <a:pt x="5981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735;p17"/>
            <p:cNvSpPr/>
            <p:nvPr/>
          </p:nvSpPr>
          <p:spPr>
            <a:xfrm flipH="1" rot="20327443">
              <a:off x="652177" y="384451"/>
              <a:ext cx="1133669" cy="176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7" y="0"/>
                  </a:moveTo>
                  <a:cubicBezTo>
                    <a:pt x="20410" y="94"/>
                    <a:pt x="20410" y="189"/>
                    <a:pt x="20410" y="283"/>
                  </a:cubicBezTo>
                  <a:cubicBezTo>
                    <a:pt x="20557" y="476"/>
                    <a:pt x="20705" y="669"/>
                    <a:pt x="20705" y="956"/>
                  </a:cubicBezTo>
                  <a:cubicBezTo>
                    <a:pt x="20705" y="1050"/>
                    <a:pt x="20858" y="1050"/>
                    <a:pt x="21005" y="1050"/>
                  </a:cubicBezTo>
                  <a:cubicBezTo>
                    <a:pt x="21152" y="1050"/>
                    <a:pt x="21306" y="956"/>
                    <a:pt x="21306" y="858"/>
                  </a:cubicBezTo>
                  <a:cubicBezTo>
                    <a:pt x="21152" y="382"/>
                    <a:pt x="21005" y="94"/>
                    <a:pt x="21005" y="94"/>
                  </a:cubicBezTo>
                  <a:cubicBezTo>
                    <a:pt x="20858" y="0"/>
                    <a:pt x="20705" y="0"/>
                    <a:pt x="20557" y="0"/>
                  </a:cubicBezTo>
                  <a:close/>
                  <a:moveTo>
                    <a:pt x="21244" y="1479"/>
                  </a:moveTo>
                  <a:cubicBezTo>
                    <a:pt x="21079" y="1479"/>
                    <a:pt x="20932" y="1527"/>
                    <a:pt x="21005" y="1625"/>
                  </a:cubicBezTo>
                  <a:cubicBezTo>
                    <a:pt x="21005" y="1814"/>
                    <a:pt x="21005" y="2101"/>
                    <a:pt x="21005" y="2294"/>
                  </a:cubicBezTo>
                  <a:lnTo>
                    <a:pt x="21005" y="2388"/>
                  </a:lnTo>
                  <a:cubicBezTo>
                    <a:pt x="21005" y="2483"/>
                    <a:pt x="21152" y="2577"/>
                    <a:pt x="21306" y="2577"/>
                  </a:cubicBezTo>
                  <a:cubicBezTo>
                    <a:pt x="21453" y="2577"/>
                    <a:pt x="21453" y="2483"/>
                    <a:pt x="21600" y="2483"/>
                  </a:cubicBezTo>
                  <a:lnTo>
                    <a:pt x="21600" y="2294"/>
                  </a:lnTo>
                  <a:cubicBezTo>
                    <a:pt x="21600" y="2101"/>
                    <a:pt x="21600" y="1908"/>
                    <a:pt x="21600" y="1625"/>
                  </a:cubicBezTo>
                  <a:cubicBezTo>
                    <a:pt x="21600" y="1527"/>
                    <a:pt x="21416" y="1479"/>
                    <a:pt x="21244" y="1479"/>
                  </a:cubicBezTo>
                  <a:close/>
                  <a:moveTo>
                    <a:pt x="21152" y="2963"/>
                  </a:moveTo>
                  <a:cubicBezTo>
                    <a:pt x="21005" y="2963"/>
                    <a:pt x="20858" y="2963"/>
                    <a:pt x="20858" y="3057"/>
                  </a:cubicBezTo>
                  <a:cubicBezTo>
                    <a:pt x="20858" y="3344"/>
                    <a:pt x="20705" y="3533"/>
                    <a:pt x="20557" y="3726"/>
                  </a:cubicBezTo>
                  <a:cubicBezTo>
                    <a:pt x="20410" y="3820"/>
                    <a:pt x="20557" y="3919"/>
                    <a:pt x="20705" y="4013"/>
                  </a:cubicBezTo>
                  <a:lnTo>
                    <a:pt x="20858" y="4013"/>
                  </a:lnTo>
                  <a:cubicBezTo>
                    <a:pt x="21005" y="4013"/>
                    <a:pt x="21005" y="3919"/>
                    <a:pt x="21005" y="3919"/>
                  </a:cubicBezTo>
                  <a:cubicBezTo>
                    <a:pt x="21152" y="3631"/>
                    <a:pt x="21306" y="3439"/>
                    <a:pt x="21453" y="3151"/>
                  </a:cubicBezTo>
                  <a:cubicBezTo>
                    <a:pt x="21453" y="3057"/>
                    <a:pt x="21306" y="2963"/>
                    <a:pt x="21152" y="2963"/>
                  </a:cubicBezTo>
                  <a:close/>
                  <a:moveTo>
                    <a:pt x="15792" y="3533"/>
                  </a:moveTo>
                  <a:cubicBezTo>
                    <a:pt x="15344" y="3631"/>
                    <a:pt x="14897" y="3919"/>
                    <a:pt x="14750" y="4108"/>
                  </a:cubicBezTo>
                  <a:cubicBezTo>
                    <a:pt x="14750" y="4202"/>
                    <a:pt x="14750" y="4395"/>
                    <a:pt x="14897" y="4395"/>
                  </a:cubicBezTo>
                  <a:lnTo>
                    <a:pt x="15044" y="4395"/>
                  </a:lnTo>
                  <a:cubicBezTo>
                    <a:pt x="15197" y="4395"/>
                    <a:pt x="15197" y="4395"/>
                    <a:pt x="15344" y="4300"/>
                  </a:cubicBezTo>
                  <a:cubicBezTo>
                    <a:pt x="15344" y="4108"/>
                    <a:pt x="15639" y="4013"/>
                    <a:pt x="15939" y="3919"/>
                  </a:cubicBezTo>
                  <a:cubicBezTo>
                    <a:pt x="16240" y="3820"/>
                    <a:pt x="16087" y="3533"/>
                    <a:pt x="15792" y="3533"/>
                  </a:cubicBezTo>
                  <a:close/>
                  <a:moveTo>
                    <a:pt x="16688" y="3726"/>
                  </a:moveTo>
                  <a:cubicBezTo>
                    <a:pt x="16534" y="3820"/>
                    <a:pt x="16534" y="3919"/>
                    <a:pt x="16688" y="4013"/>
                  </a:cubicBezTo>
                  <a:cubicBezTo>
                    <a:pt x="16982" y="4108"/>
                    <a:pt x="17129" y="4300"/>
                    <a:pt x="17282" y="4489"/>
                  </a:cubicBezTo>
                  <a:cubicBezTo>
                    <a:pt x="17430" y="4588"/>
                    <a:pt x="17430" y="4588"/>
                    <a:pt x="17577" y="4588"/>
                  </a:cubicBezTo>
                  <a:lnTo>
                    <a:pt x="17877" y="4682"/>
                  </a:lnTo>
                  <a:cubicBezTo>
                    <a:pt x="17877" y="4588"/>
                    <a:pt x="18025" y="4489"/>
                    <a:pt x="17877" y="4395"/>
                  </a:cubicBezTo>
                  <a:cubicBezTo>
                    <a:pt x="17730" y="4108"/>
                    <a:pt x="17430" y="3919"/>
                    <a:pt x="17129" y="3726"/>
                  </a:cubicBezTo>
                  <a:close/>
                  <a:moveTo>
                    <a:pt x="20036" y="4237"/>
                  </a:moveTo>
                  <a:cubicBezTo>
                    <a:pt x="19963" y="4237"/>
                    <a:pt x="19883" y="4253"/>
                    <a:pt x="19815" y="4300"/>
                  </a:cubicBezTo>
                  <a:cubicBezTo>
                    <a:pt x="19662" y="4489"/>
                    <a:pt x="19368" y="4588"/>
                    <a:pt x="19067" y="4776"/>
                  </a:cubicBezTo>
                  <a:cubicBezTo>
                    <a:pt x="18920" y="4776"/>
                    <a:pt x="18920" y="4871"/>
                    <a:pt x="19067" y="4969"/>
                  </a:cubicBezTo>
                  <a:cubicBezTo>
                    <a:pt x="19067" y="5064"/>
                    <a:pt x="19214" y="5064"/>
                    <a:pt x="19368" y="5064"/>
                  </a:cubicBezTo>
                  <a:cubicBezTo>
                    <a:pt x="19662" y="4969"/>
                    <a:pt x="19963" y="4776"/>
                    <a:pt x="20263" y="4588"/>
                  </a:cubicBezTo>
                  <a:cubicBezTo>
                    <a:pt x="20490" y="4438"/>
                    <a:pt x="20281" y="4237"/>
                    <a:pt x="20036" y="4237"/>
                  </a:cubicBezTo>
                  <a:close/>
                  <a:moveTo>
                    <a:pt x="15136" y="4706"/>
                  </a:moveTo>
                  <a:cubicBezTo>
                    <a:pt x="15081" y="4706"/>
                    <a:pt x="15044" y="4729"/>
                    <a:pt x="15044" y="4776"/>
                  </a:cubicBezTo>
                  <a:cubicBezTo>
                    <a:pt x="14897" y="4776"/>
                    <a:pt x="14750" y="4969"/>
                    <a:pt x="14897" y="4969"/>
                  </a:cubicBezTo>
                  <a:cubicBezTo>
                    <a:pt x="15197" y="5256"/>
                    <a:pt x="15492" y="5445"/>
                    <a:pt x="15939" y="5445"/>
                  </a:cubicBezTo>
                  <a:lnTo>
                    <a:pt x="16087" y="5544"/>
                  </a:lnTo>
                  <a:cubicBezTo>
                    <a:pt x="16240" y="5544"/>
                    <a:pt x="16387" y="5445"/>
                    <a:pt x="16387" y="5351"/>
                  </a:cubicBezTo>
                  <a:cubicBezTo>
                    <a:pt x="16387" y="5256"/>
                    <a:pt x="16240" y="5064"/>
                    <a:pt x="16087" y="5064"/>
                  </a:cubicBezTo>
                  <a:cubicBezTo>
                    <a:pt x="15792" y="5064"/>
                    <a:pt x="15492" y="4969"/>
                    <a:pt x="15344" y="4776"/>
                  </a:cubicBezTo>
                  <a:cubicBezTo>
                    <a:pt x="15271" y="4729"/>
                    <a:pt x="15197" y="4706"/>
                    <a:pt x="15136" y="4706"/>
                  </a:cubicBezTo>
                  <a:close/>
                  <a:moveTo>
                    <a:pt x="18135" y="4926"/>
                  </a:moveTo>
                  <a:cubicBezTo>
                    <a:pt x="18110" y="4926"/>
                    <a:pt x="18074" y="4938"/>
                    <a:pt x="18025" y="4969"/>
                  </a:cubicBezTo>
                  <a:cubicBezTo>
                    <a:pt x="17877" y="4969"/>
                    <a:pt x="17730" y="4969"/>
                    <a:pt x="17730" y="5064"/>
                  </a:cubicBezTo>
                  <a:lnTo>
                    <a:pt x="17129" y="5158"/>
                  </a:lnTo>
                  <a:cubicBezTo>
                    <a:pt x="17105" y="5150"/>
                    <a:pt x="17080" y="5146"/>
                    <a:pt x="17056" y="5146"/>
                  </a:cubicBezTo>
                  <a:cubicBezTo>
                    <a:pt x="16835" y="5146"/>
                    <a:pt x="16859" y="5544"/>
                    <a:pt x="17129" y="5544"/>
                  </a:cubicBezTo>
                  <a:cubicBezTo>
                    <a:pt x="17430" y="5544"/>
                    <a:pt x="17577" y="5445"/>
                    <a:pt x="17877" y="5445"/>
                  </a:cubicBezTo>
                  <a:cubicBezTo>
                    <a:pt x="17877" y="5544"/>
                    <a:pt x="17877" y="5732"/>
                    <a:pt x="17877" y="5827"/>
                  </a:cubicBezTo>
                  <a:cubicBezTo>
                    <a:pt x="17877" y="5925"/>
                    <a:pt x="18025" y="6020"/>
                    <a:pt x="18172" y="6020"/>
                  </a:cubicBezTo>
                  <a:lnTo>
                    <a:pt x="18325" y="6020"/>
                  </a:lnTo>
                  <a:cubicBezTo>
                    <a:pt x="18472" y="6020"/>
                    <a:pt x="18619" y="5925"/>
                    <a:pt x="18619" y="5827"/>
                  </a:cubicBezTo>
                  <a:cubicBezTo>
                    <a:pt x="18472" y="5638"/>
                    <a:pt x="18472" y="5544"/>
                    <a:pt x="18472" y="5351"/>
                  </a:cubicBezTo>
                  <a:cubicBezTo>
                    <a:pt x="18619" y="5351"/>
                    <a:pt x="18619" y="5256"/>
                    <a:pt x="18619" y="5158"/>
                  </a:cubicBezTo>
                  <a:cubicBezTo>
                    <a:pt x="18472" y="5064"/>
                    <a:pt x="18472" y="4969"/>
                    <a:pt x="18325" y="4969"/>
                  </a:cubicBezTo>
                  <a:cubicBezTo>
                    <a:pt x="18227" y="4969"/>
                    <a:pt x="18190" y="4926"/>
                    <a:pt x="18135" y="4926"/>
                  </a:cubicBezTo>
                  <a:close/>
                  <a:moveTo>
                    <a:pt x="18325" y="6401"/>
                  </a:moveTo>
                  <a:cubicBezTo>
                    <a:pt x="18172" y="6401"/>
                    <a:pt x="18025" y="6496"/>
                    <a:pt x="18025" y="6594"/>
                  </a:cubicBezTo>
                  <a:cubicBezTo>
                    <a:pt x="17877" y="6783"/>
                    <a:pt x="17877" y="7070"/>
                    <a:pt x="17730" y="7263"/>
                  </a:cubicBezTo>
                  <a:cubicBezTo>
                    <a:pt x="17730" y="7357"/>
                    <a:pt x="17877" y="7452"/>
                    <a:pt x="18025" y="7452"/>
                  </a:cubicBezTo>
                  <a:cubicBezTo>
                    <a:pt x="18172" y="7452"/>
                    <a:pt x="18325" y="7452"/>
                    <a:pt x="18325" y="7357"/>
                  </a:cubicBezTo>
                  <a:cubicBezTo>
                    <a:pt x="18472" y="7070"/>
                    <a:pt x="18472" y="6881"/>
                    <a:pt x="18619" y="6594"/>
                  </a:cubicBezTo>
                  <a:cubicBezTo>
                    <a:pt x="18619" y="6496"/>
                    <a:pt x="18472" y="6401"/>
                    <a:pt x="18325" y="6401"/>
                  </a:cubicBezTo>
                  <a:close/>
                  <a:moveTo>
                    <a:pt x="9978" y="7837"/>
                  </a:moveTo>
                  <a:cubicBezTo>
                    <a:pt x="9831" y="7837"/>
                    <a:pt x="9684" y="7932"/>
                    <a:pt x="9684" y="8026"/>
                  </a:cubicBezTo>
                  <a:cubicBezTo>
                    <a:pt x="9684" y="8121"/>
                    <a:pt x="9831" y="8219"/>
                    <a:pt x="9978" y="8219"/>
                  </a:cubicBezTo>
                  <a:cubicBezTo>
                    <a:pt x="10279" y="8219"/>
                    <a:pt x="10579" y="8219"/>
                    <a:pt x="10726" y="8313"/>
                  </a:cubicBezTo>
                  <a:lnTo>
                    <a:pt x="11174" y="8313"/>
                  </a:lnTo>
                  <a:cubicBezTo>
                    <a:pt x="11174" y="8313"/>
                    <a:pt x="11321" y="8313"/>
                    <a:pt x="11321" y="8219"/>
                  </a:cubicBezTo>
                  <a:cubicBezTo>
                    <a:pt x="11321" y="8121"/>
                    <a:pt x="11321" y="8026"/>
                    <a:pt x="11174" y="7932"/>
                  </a:cubicBezTo>
                  <a:lnTo>
                    <a:pt x="11021" y="7932"/>
                  </a:lnTo>
                  <a:cubicBezTo>
                    <a:pt x="10726" y="7837"/>
                    <a:pt x="10279" y="7837"/>
                    <a:pt x="9978" y="7837"/>
                  </a:cubicBezTo>
                  <a:close/>
                  <a:moveTo>
                    <a:pt x="17730" y="7837"/>
                  </a:moveTo>
                  <a:cubicBezTo>
                    <a:pt x="17577" y="7837"/>
                    <a:pt x="17430" y="7837"/>
                    <a:pt x="17282" y="7932"/>
                  </a:cubicBezTo>
                  <a:cubicBezTo>
                    <a:pt x="17129" y="8121"/>
                    <a:pt x="16982" y="8313"/>
                    <a:pt x="16688" y="8506"/>
                  </a:cubicBezTo>
                  <a:cubicBezTo>
                    <a:pt x="16688" y="8601"/>
                    <a:pt x="16688" y="8695"/>
                    <a:pt x="16688" y="8790"/>
                  </a:cubicBezTo>
                  <a:lnTo>
                    <a:pt x="17129" y="8790"/>
                  </a:lnTo>
                  <a:cubicBezTo>
                    <a:pt x="17430" y="8601"/>
                    <a:pt x="17577" y="8313"/>
                    <a:pt x="17877" y="8121"/>
                  </a:cubicBezTo>
                  <a:cubicBezTo>
                    <a:pt x="17877" y="8026"/>
                    <a:pt x="17877" y="7932"/>
                    <a:pt x="17730" y="7837"/>
                  </a:cubicBezTo>
                  <a:close/>
                  <a:moveTo>
                    <a:pt x="12063" y="8431"/>
                  </a:moveTo>
                  <a:cubicBezTo>
                    <a:pt x="11990" y="8431"/>
                    <a:pt x="11916" y="8455"/>
                    <a:pt x="11916" y="8506"/>
                  </a:cubicBezTo>
                  <a:cubicBezTo>
                    <a:pt x="11769" y="8506"/>
                    <a:pt x="11769" y="8695"/>
                    <a:pt x="11916" y="8695"/>
                  </a:cubicBezTo>
                  <a:cubicBezTo>
                    <a:pt x="12217" y="8888"/>
                    <a:pt x="12364" y="8982"/>
                    <a:pt x="12664" y="9175"/>
                  </a:cubicBezTo>
                  <a:lnTo>
                    <a:pt x="12959" y="9175"/>
                  </a:lnTo>
                  <a:cubicBezTo>
                    <a:pt x="12959" y="9270"/>
                    <a:pt x="13112" y="9270"/>
                    <a:pt x="13112" y="9270"/>
                  </a:cubicBezTo>
                  <a:cubicBezTo>
                    <a:pt x="13259" y="9175"/>
                    <a:pt x="13259" y="9077"/>
                    <a:pt x="13112" y="8982"/>
                  </a:cubicBezTo>
                  <a:cubicBezTo>
                    <a:pt x="12959" y="8790"/>
                    <a:pt x="12664" y="8601"/>
                    <a:pt x="12217" y="8506"/>
                  </a:cubicBezTo>
                  <a:cubicBezTo>
                    <a:pt x="12217" y="8455"/>
                    <a:pt x="12143" y="8431"/>
                    <a:pt x="12063" y="8431"/>
                  </a:cubicBezTo>
                  <a:close/>
                  <a:moveTo>
                    <a:pt x="9383" y="8313"/>
                  </a:moveTo>
                  <a:cubicBezTo>
                    <a:pt x="9236" y="8313"/>
                    <a:pt x="9089" y="8408"/>
                    <a:pt x="9089" y="8506"/>
                  </a:cubicBezTo>
                  <a:cubicBezTo>
                    <a:pt x="9089" y="8790"/>
                    <a:pt x="9236" y="9077"/>
                    <a:pt x="9530" y="9270"/>
                  </a:cubicBezTo>
                  <a:cubicBezTo>
                    <a:pt x="9530" y="9270"/>
                    <a:pt x="9684" y="9364"/>
                    <a:pt x="9831" y="9364"/>
                  </a:cubicBezTo>
                  <a:cubicBezTo>
                    <a:pt x="9831" y="9364"/>
                    <a:pt x="9978" y="9364"/>
                    <a:pt x="9978" y="9270"/>
                  </a:cubicBezTo>
                  <a:cubicBezTo>
                    <a:pt x="10132" y="9270"/>
                    <a:pt x="10132" y="9077"/>
                    <a:pt x="9978" y="9077"/>
                  </a:cubicBezTo>
                  <a:cubicBezTo>
                    <a:pt x="9684" y="8888"/>
                    <a:pt x="9684" y="8695"/>
                    <a:pt x="9530" y="8506"/>
                  </a:cubicBezTo>
                  <a:cubicBezTo>
                    <a:pt x="9684" y="8408"/>
                    <a:pt x="9530" y="8313"/>
                    <a:pt x="9383" y="8313"/>
                  </a:cubicBezTo>
                  <a:close/>
                  <a:moveTo>
                    <a:pt x="16166" y="8911"/>
                  </a:moveTo>
                  <a:cubicBezTo>
                    <a:pt x="16087" y="8911"/>
                    <a:pt x="16013" y="8935"/>
                    <a:pt x="15939" y="8982"/>
                  </a:cubicBezTo>
                  <a:cubicBezTo>
                    <a:pt x="15639" y="9077"/>
                    <a:pt x="15344" y="9175"/>
                    <a:pt x="15044" y="9270"/>
                  </a:cubicBezTo>
                  <a:cubicBezTo>
                    <a:pt x="14750" y="9364"/>
                    <a:pt x="14750" y="9462"/>
                    <a:pt x="14897" y="9557"/>
                  </a:cubicBezTo>
                  <a:cubicBezTo>
                    <a:pt x="14897" y="9651"/>
                    <a:pt x="14897" y="9651"/>
                    <a:pt x="15044" y="9651"/>
                  </a:cubicBezTo>
                  <a:lnTo>
                    <a:pt x="15344" y="9557"/>
                  </a:lnTo>
                  <a:cubicBezTo>
                    <a:pt x="15639" y="9462"/>
                    <a:pt x="15939" y="9364"/>
                    <a:pt x="16387" y="9175"/>
                  </a:cubicBezTo>
                  <a:cubicBezTo>
                    <a:pt x="16387" y="9175"/>
                    <a:pt x="16387" y="8982"/>
                    <a:pt x="16387" y="8982"/>
                  </a:cubicBezTo>
                  <a:cubicBezTo>
                    <a:pt x="16313" y="8935"/>
                    <a:pt x="16240" y="8911"/>
                    <a:pt x="16166" y="8911"/>
                  </a:cubicBezTo>
                  <a:close/>
                  <a:moveTo>
                    <a:pt x="10714" y="9419"/>
                  </a:moveTo>
                  <a:cubicBezTo>
                    <a:pt x="10579" y="9419"/>
                    <a:pt x="10426" y="9490"/>
                    <a:pt x="10426" y="9557"/>
                  </a:cubicBezTo>
                  <a:cubicBezTo>
                    <a:pt x="10279" y="9651"/>
                    <a:pt x="10426" y="9746"/>
                    <a:pt x="10579" y="9746"/>
                  </a:cubicBezTo>
                  <a:cubicBezTo>
                    <a:pt x="10874" y="9938"/>
                    <a:pt x="11321" y="9938"/>
                    <a:pt x="11769" y="10033"/>
                  </a:cubicBezTo>
                  <a:cubicBezTo>
                    <a:pt x="12063" y="9938"/>
                    <a:pt x="12063" y="9746"/>
                    <a:pt x="11769" y="9651"/>
                  </a:cubicBezTo>
                  <a:cubicBezTo>
                    <a:pt x="11468" y="9651"/>
                    <a:pt x="11174" y="9557"/>
                    <a:pt x="10874" y="9462"/>
                  </a:cubicBezTo>
                  <a:cubicBezTo>
                    <a:pt x="10831" y="9431"/>
                    <a:pt x="10775" y="9419"/>
                    <a:pt x="10714" y="9419"/>
                  </a:cubicBezTo>
                  <a:close/>
                  <a:moveTo>
                    <a:pt x="13535" y="9419"/>
                  </a:moveTo>
                  <a:cubicBezTo>
                    <a:pt x="13492" y="9419"/>
                    <a:pt x="13449" y="9431"/>
                    <a:pt x="13406" y="9462"/>
                  </a:cubicBezTo>
                  <a:cubicBezTo>
                    <a:pt x="13259" y="9462"/>
                    <a:pt x="13112" y="9557"/>
                    <a:pt x="13112" y="9651"/>
                  </a:cubicBezTo>
                  <a:lnTo>
                    <a:pt x="12812" y="9651"/>
                  </a:lnTo>
                  <a:cubicBezTo>
                    <a:pt x="12664" y="9651"/>
                    <a:pt x="12511" y="9746"/>
                    <a:pt x="12511" y="9844"/>
                  </a:cubicBezTo>
                  <a:cubicBezTo>
                    <a:pt x="12511" y="9938"/>
                    <a:pt x="12664" y="10033"/>
                    <a:pt x="12812" y="10033"/>
                  </a:cubicBezTo>
                  <a:lnTo>
                    <a:pt x="13406" y="10033"/>
                  </a:lnTo>
                  <a:cubicBezTo>
                    <a:pt x="13406" y="10033"/>
                    <a:pt x="13406" y="10131"/>
                    <a:pt x="13406" y="10226"/>
                  </a:cubicBezTo>
                  <a:lnTo>
                    <a:pt x="13406" y="10320"/>
                  </a:lnTo>
                  <a:cubicBezTo>
                    <a:pt x="13259" y="10414"/>
                    <a:pt x="13406" y="10513"/>
                    <a:pt x="13554" y="10513"/>
                  </a:cubicBezTo>
                  <a:lnTo>
                    <a:pt x="13707" y="10513"/>
                  </a:lnTo>
                  <a:cubicBezTo>
                    <a:pt x="13854" y="10513"/>
                    <a:pt x="13854" y="10414"/>
                    <a:pt x="13854" y="10320"/>
                  </a:cubicBezTo>
                  <a:lnTo>
                    <a:pt x="13854" y="10226"/>
                  </a:lnTo>
                  <a:cubicBezTo>
                    <a:pt x="13854" y="10131"/>
                    <a:pt x="13854" y="10033"/>
                    <a:pt x="13854" y="9938"/>
                  </a:cubicBezTo>
                  <a:lnTo>
                    <a:pt x="14001" y="9938"/>
                  </a:lnTo>
                  <a:cubicBezTo>
                    <a:pt x="14302" y="9746"/>
                    <a:pt x="14155" y="9557"/>
                    <a:pt x="13854" y="9557"/>
                  </a:cubicBezTo>
                  <a:lnTo>
                    <a:pt x="13707" y="9557"/>
                  </a:lnTo>
                  <a:cubicBezTo>
                    <a:pt x="13707" y="9490"/>
                    <a:pt x="13633" y="9419"/>
                    <a:pt x="13535" y="9419"/>
                  </a:cubicBezTo>
                  <a:close/>
                  <a:moveTo>
                    <a:pt x="13229" y="10910"/>
                  </a:moveTo>
                  <a:cubicBezTo>
                    <a:pt x="13161" y="10910"/>
                    <a:pt x="13112" y="10934"/>
                    <a:pt x="13112" y="10989"/>
                  </a:cubicBezTo>
                  <a:cubicBezTo>
                    <a:pt x="12812" y="11182"/>
                    <a:pt x="12664" y="11370"/>
                    <a:pt x="12511" y="11563"/>
                  </a:cubicBezTo>
                  <a:cubicBezTo>
                    <a:pt x="12364" y="11658"/>
                    <a:pt x="12364" y="11756"/>
                    <a:pt x="12511" y="11850"/>
                  </a:cubicBezTo>
                  <a:lnTo>
                    <a:pt x="12812" y="11850"/>
                  </a:lnTo>
                  <a:cubicBezTo>
                    <a:pt x="13112" y="11658"/>
                    <a:pt x="13406" y="11469"/>
                    <a:pt x="13554" y="11182"/>
                  </a:cubicBezTo>
                  <a:cubicBezTo>
                    <a:pt x="13664" y="11044"/>
                    <a:pt x="13394" y="10910"/>
                    <a:pt x="13229" y="10910"/>
                  </a:cubicBezTo>
                  <a:close/>
                  <a:moveTo>
                    <a:pt x="11910" y="11976"/>
                  </a:moveTo>
                  <a:cubicBezTo>
                    <a:pt x="11855" y="11976"/>
                    <a:pt x="11806" y="11996"/>
                    <a:pt x="11769" y="12039"/>
                  </a:cubicBezTo>
                  <a:cubicBezTo>
                    <a:pt x="11468" y="12138"/>
                    <a:pt x="11021" y="12327"/>
                    <a:pt x="10726" y="12519"/>
                  </a:cubicBezTo>
                  <a:cubicBezTo>
                    <a:pt x="10426" y="12614"/>
                    <a:pt x="10579" y="12807"/>
                    <a:pt x="10874" y="12807"/>
                  </a:cubicBezTo>
                  <a:lnTo>
                    <a:pt x="11021" y="12807"/>
                  </a:lnTo>
                  <a:cubicBezTo>
                    <a:pt x="11021" y="12807"/>
                    <a:pt x="11174" y="12807"/>
                    <a:pt x="11174" y="12708"/>
                  </a:cubicBezTo>
                  <a:cubicBezTo>
                    <a:pt x="11468" y="12614"/>
                    <a:pt x="11769" y="12425"/>
                    <a:pt x="12063" y="12327"/>
                  </a:cubicBezTo>
                  <a:cubicBezTo>
                    <a:pt x="12296" y="12181"/>
                    <a:pt x="12082" y="11976"/>
                    <a:pt x="11910" y="11976"/>
                  </a:cubicBezTo>
                  <a:close/>
                  <a:moveTo>
                    <a:pt x="10015" y="12858"/>
                  </a:moveTo>
                  <a:cubicBezTo>
                    <a:pt x="9948" y="12858"/>
                    <a:pt x="9880" y="12870"/>
                    <a:pt x="9831" y="12901"/>
                  </a:cubicBezTo>
                  <a:lnTo>
                    <a:pt x="9684" y="12995"/>
                  </a:lnTo>
                  <a:lnTo>
                    <a:pt x="8936" y="13283"/>
                  </a:lnTo>
                  <a:cubicBezTo>
                    <a:pt x="8788" y="13283"/>
                    <a:pt x="8788" y="13381"/>
                    <a:pt x="8788" y="13475"/>
                  </a:cubicBezTo>
                  <a:cubicBezTo>
                    <a:pt x="8788" y="13570"/>
                    <a:pt x="8936" y="13570"/>
                    <a:pt x="9089" y="13570"/>
                  </a:cubicBezTo>
                  <a:lnTo>
                    <a:pt x="9236" y="13570"/>
                  </a:lnTo>
                  <a:lnTo>
                    <a:pt x="10132" y="13283"/>
                  </a:lnTo>
                  <a:lnTo>
                    <a:pt x="10279" y="13188"/>
                  </a:lnTo>
                  <a:cubicBezTo>
                    <a:pt x="10426" y="13094"/>
                    <a:pt x="10426" y="12995"/>
                    <a:pt x="10279" y="12901"/>
                  </a:cubicBezTo>
                  <a:cubicBezTo>
                    <a:pt x="10279" y="12901"/>
                    <a:pt x="10144" y="12858"/>
                    <a:pt x="10015" y="12858"/>
                  </a:cubicBezTo>
                  <a:close/>
                  <a:moveTo>
                    <a:pt x="7985" y="13613"/>
                  </a:moveTo>
                  <a:cubicBezTo>
                    <a:pt x="7918" y="13613"/>
                    <a:pt x="7832" y="13629"/>
                    <a:pt x="7746" y="13664"/>
                  </a:cubicBezTo>
                  <a:lnTo>
                    <a:pt x="6850" y="14050"/>
                  </a:lnTo>
                  <a:cubicBezTo>
                    <a:pt x="6703" y="14050"/>
                    <a:pt x="6703" y="14239"/>
                    <a:pt x="6850" y="14239"/>
                  </a:cubicBezTo>
                  <a:cubicBezTo>
                    <a:pt x="6850" y="14333"/>
                    <a:pt x="7004" y="14333"/>
                    <a:pt x="7151" y="14333"/>
                  </a:cubicBezTo>
                  <a:lnTo>
                    <a:pt x="8194" y="13951"/>
                  </a:lnTo>
                  <a:cubicBezTo>
                    <a:pt x="8433" y="13877"/>
                    <a:pt x="8286" y="13613"/>
                    <a:pt x="7985" y="13613"/>
                  </a:cubicBezTo>
                  <a:close/>
                  <a:moveTo>
                    <a:pt x="6164" y="14361"/>
                  </a:moveTo>
                  <a:cubicBezTo>
                    <a:pt x="6108" y="14361"/>
                    <a:pt x="6035" y="14384"/>
                    <a:pt x="5955" y="14431"/>
                  </a:cubicBezTo>
                  <a:lnTo>
                    <a:pt x="4912" y="14813"/>
                  </a:lnTo>
                  <a:cubicBezTo>
                    <a:pt x="4765" y="14813"/>
                    <a:pt x="4765" y="15002"/>
                    <a:pt x="4912" y="15100"/>
                  </a:cubicBezTo>
                  <a:lnTo>
                    <a:pt x="5213" y="15100"/>
                  </a:lnTo>
                  <a:cubicBezTo>
                    <a:pt x="5513" y="15002"/>
                    <a:pt x="5955" y="14813"/>
                    <a:pt x="6256" y="14719"/>
                  </a:cubicBezTo>
                  <a:cubicBezTo>
                    <a:pt x="6403" y="14620"/>
                    <a:pt x="6403" y="14526"/>
                    <a:pt x="6256" y="14431"/>
                  </a:cubicBezTo>
                  <a:cubicBezTo>
                    <a:pt x="6256" y="14384"/>
                    <a:pt x="6219" y="14361"/>
                    <a:pt x="6164" y="14361"/>
                  </a:cubicBezTo>
                  <a:close/>
                  <a:moveTo>
                    <a:pt x="4023" y="15195"/>
                  </a:moveTo>
                  <a:lnTo>
                    <a:pt x="2981" y="15675"/>
                  </a:lnTo>
                  <a:cubicBezTo>
                    <a:pt x="2981" y="15769"/>
                    <a:pt x="2981" y="15864"/>
                    <a:pt x="2981" y="15958"/>
                  </a:cubicBezTo>
                  <a:lnTo>
                    <a:pt x="3428" y="15958"/>
                  </a:lnTo>
                  <a:lnTo>
                    <a:pt x="4318" y="15482"/>
                  </a:lnTo>
                  <a:cubicBezTo>
                    <a:pt x="4471" y="15388"/>
                    <a:pt x="4471" y="15289"/>
                    <a:pt x="4318" y="15195"/>
                  </a:cubicBezTo>
                  <a:close/>
                  <a:moveTo>
                    <a:pt x="2355" y="16131"/>
                  </a:moveTo>
                  <a:cubicBezTo>
                    <a:pt x="2318" y="16131"/>
                    <a:pt x="2275" y="16139"/>
                    <a:pt x="2232" y="16151"/>
                  </a:cubicBezTo>
                  <a:cubicBezTo>
                    <a:pt x="1938" y="16344"/>
                    <a:pt x="1637" y="16532"/>
                    <a:pt x="1337" y="16725"/>
                  </a:cubicBezTo>
                  <a:cubicBezTo>
                    <a:pt x="1337" y="16820"/>
                    <a:pt x="1337" y="16914"/>
                    <a:pt x="1337" y="17012"/>
                  </a:cubicBezTo>
                  <a:lnTo>
                    <a:pt x="1785" y="17012"/>
                  </a:lnTo>
                  <a:cubicBezTo>
                    <a:pt x="2085" y="16820"/>
                    <a:pt x="2380" y="16627"/>
                    <a:pt x="2680" y="16438"/>
                  </a:cubicBezTo>
                  <a:cubicBezTo>
                    <a:pt x="2809" y="16355"/>
                    <a:pt x="2606" y="16131"/>
                    <a:pt x="2355" y="16131"/>
                  </a:cubicBezTo>
                  <a:close/>
                  <a:moveTo>
                    <a:pt x="834" y="17225"/>
                  </a:moveTo>
                  <a:cubicBezTo>
                    <a:pt x="779" y="17225"/>
                    <a:pt x="742" y="17249"/>
                    <a:pt x="742" y="17296"/>
                  </a:cubicBezTo>
                  <a:cubicBezTo>
                    <a:pt x="448" y="17583"/>
                    <a:pt x="294" y="17776"/>
                    <a:pt x="147" y="18063"/>
                  </a:cubicBezTo>
                  <a:cubicBezTo>
                    <a:pt x="147" y="18157"/>
                    <a:pt x="147" y="18252"/>
                    <a:pt x="294" y="18252"/>
                  </a:cubicBezTo>
                  <a:lnTo>
                    <a:pt x="595" y="18252"/>
                  </a:lnTo>
                  <a:cubicBezTo>
                    <a:pt x="595" y="18252"/>
                    <a:pt x="742" y="18252"/>
                    <a:pt x="742" y="18157"/>
                  </a:cubicBezTo>
                  <a:cubicBezTo>
                    <a:pt x="895" y="17969"/>
                    <a:pt x="1043" y="17681"/>
                    <a:pt x="1190" y="17489"/>
                  </a:cubicBezTo>
                  <a:cubicBezTo>
                    <a:pt x="1190" y="17394"/>
                    <a:pt x="1190" y="17296"/>
                    <a:pt x="1043" y="17296"/>
                  </a:cubicBezTo>
                  <a:cubicBezTo>
                    <a:pt x="969" y="17249"/>
                    <a:pt x="895" y="17225"/>
                    <a:pt x="834" y="17225"/>
                  </a:cubicBezTo>
                  <a:close/>
                  <a:moveTo>
                    <a:pt x="294" y="18637"/>
                  </a:moveTo>
                  <a:cubicBezTo>
                    <a:pt x="147" y="18637"/>
                    <a:pt x="0" y="18732"/>
                    <a:pt x="0" y="18826"/>
                  </a:cubicBezTo>
                  <a:cubicBezTo>
                    <a:pt x="0" y="19113"/>
                    <a:pt x="147" y="19306"/>
                    <a:pt x="147" y="19593"/>
                  </a:cubicBezTo>
                  <a:cubicBezTo>
                    <a:pt x="294" y="19688"/>
                    <a:pt x="294" y="19688"/>
                    <a:pt x="448" y="19688"/>
                  </a:cubicBezTo>
                  <a:lnTo>
                    <a:pt x="595" y="19688"/>
                  </a:lnTo>
                  <a:cubicBezTo>
                    <a:pt x="742" y="19688"/>
                    <a:pt x="742" y="19593"/>
                    <a:pt x="742" y="19495"/>
                  </a:cubicBezTo>
                  <a:cubicBezTo>
                    <a:pt x="595" y="19306"/>
                    <a:pt x="595" y="19019"/>
                    <a:pt x="595" y="18826"/>
                  </a:cubicBezTo>
                  <a:cubicBezTo>
                    <a:pt x="595" y="18732"/>
                    <a:pt x="448" y="18637"/>
                    <a:pt x="294" y="18637"/>
                  </a:cubicBezTo>
                  <a:close/>
                  <a:moveTo>
                    <a:pt x="877" y="20030"/>
                  </a:moveTo>
                  <a:cubicBezTo>
                    <a:pt x="828" y="20030"/>
                    <a:pt x="785" y="20042"/>
                    <a:pt x="742" y="20070"/>
                  </a:cubicBezTo>
                  <a:cubicBezTo>
                    <a:pt x="595" y="20070"/>
                    <a:pt x="595" y="20262"/>
                    <a:pt x="595" y="20357"/>
                  </a:cubicBezTo>
                  <a:cubicBezTo>
                    <a:pt x="895" y="20546"/>
                    <a:pt x="1043" y="20738"/>
                    <a:pt x="1337" y="20931"/>
                  </a:cubicBezTo>
                  <a:cubicBezTo>
                    <a:pt x="1337" y="21026"/>
                    <a:pt x="1490" y="21026"/>
                    <a:pt x="1490" y="21026"/>
                  </a:cubicBezTo>
                  <a:lnTo>
                    <a:pt x="1785" y="21026"/>
                  </a:lnTo>
                  <a:cubicBezTo>
                    <a:pt x="1785" y="20931"/>
                    <a:pt x="1785" y="20833"/>
                    <a:pt x="1785" y="20738"/>
                  </a:cubicBezTo>
                  <a:cubicBezTo>
                    <a:pt x="1490" y="20546"/>
                    <a:pt x="1337" y="20357"/>
                    <a:pt x="1190" y="20164"/>
                  </a:cubicBezTo>
                  <a:cubicBezTo>
                    <a:pt x="1086" y="20097"/>
                    <a:pt x="981" y="20030"/>
                    <a:pt x="877" y="20030"/>
                  </a:cubicBezTo>
                  <a:close/>
                  <a:moveTo>
                    <a:pt x="2232" y="21242"/>
                  </a:moveTo>
                  <a:cubicBezTo>
                    <a:pt x="2159" y="21242"/>
                    <a:pt x="2085" y="21266"/>
                    <a:pt x="2085" y="21313"/>
                  </a:cubicBezTo>
                  <a:cubicBezTo>
                    <a:pt x="1938" y="21407"/>
                    <a:pt x="1938" y="21502"/>
                    <a:pt x="2085" y="21600"/>
                  </a:cubicBezTo>
                  <a:lnTo>
                    <a:pt x="2380" y="21600"/>
                  </a:lnTo>
                  <a:cubicBezTo>
                    <a:pt x="2533" y="21502"/>
                    <a:pt x="2533" y="21407"/>
                    <a:pt x="2380" y="21313"/>
                  </a:cubicBezTo>
                  <a:cubicBezTo>
                    <a:pt x="2380" y="21266"/>
                    <a:pt x="2306" y="21242"/>
                    <a:pt x="2232" y="212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31" name="Google Shape;736;p17"/>
          <p:cNvGrpSpPr/>
          <p:nvPr/>
        </p:nvGrpSpPr>
        <p:grpSpPr>
          <a:xfrm>
            <a:off x="1269520" y="295318"/>
            <a:ext cx="1842733" cy="811050"/>
            <a:chOff x="0" y="0"/>
            <a:chExt cx="1842731" cy="811048"/>
          </a:xfrm>
        </p:grpSpPr>
        <p:grpSp>
          <p:nvGrpSpPr>
            <p:cNvPr id="829" name="Google Shape;737;p17"/>
            <p:cNvGrpSpPr/>
            <p:nvPr/>
          </p:nvGrpSpPr>
          <p:grpSpPr>
            <a:xfrm>
              <a:off x="-1" y="0"/>
              <a:ext cx="1629844" cy="811049"/>
              <a:chOff x="0" y="0"/>
              <a:chExt cx="1629842" cy="811048"/>
            </a:xfrm>
          </p:grpSpPr>
          <p:grpSp>
            <p:nvGrpSpPr>
              <p:cNvPr id="827" name="Google Shape;738;p17"/>
              <p:cNvGrpSpPr/>
              <p:nvPr/>
            </p:nvGrpSpPr>
            <p:grpSpPr>
              <a:xfrm>
                <a:off x="0" y="-1"/>
                <a:ext cx="1629655" cy="708270"/>
                <a:chOff x="0" y="0"/>
                <a:chExt cx="1629654" cy="708268"/>
              </a:xfrm>
            </p:grpSpPr>
            <p:sp>
              <p:nvSpPr>
                <p:cNvPr id="823" name="Google Shape;739;p17"/>
                <p:cNvSpPr/>
                <p:nvPr/>
              </p:nvSpPr>
              <p:spPr>
                <a:xfrm>
                  <a:off x="281031" y="44448"/>
                  <a:ext cx="733435" cy="65840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740;p17"/>
                <p:cNvSpPr/>
                <p:nvPr/>
              </p:nvSpPr>
              <p:spPr>
                <a:xfrm>
                  <a:off x="685671" y="-1"/>
                  <a:ext cx="580385" cy="521010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741;p17"/>
                <p:cNvSpPr/>
                <p:nvPr/>
              </p:nvSpPr>
              <p:spPr>
                <a:xfrm>
                  <a:off x="-1" y="333192"/>
                  <a:ext cx="580386" cy="37505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742;p17"/>
                <p:cNvSpPr/>
                <p:nvPr/>
              </p:nvSpPr>
              <p:spPr>
                <a:xfrm>
                  <a:off x="896220" y="187260"/>
                  <a:ext cx="733435" cy="52100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28" name="Google Shape;743;p17"/>
              <p:cNvSpPr/>
              <p:nvPr/>
            </p:nvSpPr>
            <p:spPr>
              <a:xfrm>
                <a:off x="23004" y="355086"/>
                <a:ext cx="1606839" cy="4559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30" name="Google Shape;744;p17"/>
            <p:cNvSpPr/>
            <p:nvPr/>
          </p:nvSpPr>
          <p:spPr>
            <a:xfrm>
              <a:off x="65521" y="399"/>
              <a:ext cx="1777211" cy="7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32" name="Google Shape;745;p17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746;p17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747;p17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748;p17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749;p17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750;p17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751;p17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59" name="Google Shape;754;p18"/>
          <p:cNvGrpSpPr/>
          <p:nvPr/>
        </p:nvGrpSpPr>
        <p:grpSpPr>
          <a:xfrm>
            <a:off x="-335327" y="3763017"/>
            <a:ext cx="1017893" cy="1406322"/>
            <a:chOff x="0" y="0"/>
            <a:chExt cx="1017891" cy="1406320"/>
          </a:xfrm>
        </p:grpSpPr>
        <p:sp>
          <p:nvSpPr>
            <p:cNvPr id="847" name="Google Shape;755;p18"/>
            <p:cNvSpPr/>
            <p:nvPr/>
          </p:nvSpPr>
          <p:spPr>
            <a:xfrm flipH="1" rot="19535934">
              <a:off x="78665" y="704366"/>
              <a:ext cx="792655" cy="52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1015" y="4801"/>
                  </a:moveTo>
                  <a:cubicBezTo>
                    <a:pt x="11263" y="4993"/>
                    <a:pt x="11505" y="5362"/>
                    <a:pt x="11505" y="5546"/>
                  </a:cubicBezTo>
                  <a:cubicBezTo>
                    <a:pt x="11753" y="7413"/>
                    <a:pt x="11384" y="9471"/>
                    <a:pt x="10525" y="10961"/>
                  </a:cubicBezTo>
                  <a:lnTo>
                    <a:pt x="10404" y="10961"/>
                  </a:lnTo>
                  <a:cubicBezTo>
                    <a:pt x="9545" y="8910"/>
                    <a:pt x="9297" y="7228"/>
                    <a:pt x="9787" y="6299"/>
                  </a:cubicBezTo>
                  <a:cubicBezTo>
                    <a:pt x="10156" y="5362"/>
                    <a:pt x="10646" y="4801"/>
                    <a:pt x="11015" y="4801"/>
                  </a:cubicBezTo>
                  <a:close/>
                  <a:moveTo>
                    <a:pt x="278" y="0"/>
                  </a:moveTo>
                  <a:cubicBezTo>
                    <a:pt x="213" y="0"/>
                    <a:pt x="152" y="46"/>
                    <a:pt x="91" y="138"/>
                  </a:cubicBezTo>
                  <a:cubicBezTo>
                    <a:pt x="-30" y="323"/>
                    <a:pt x="-30" y="699"/>
                    <a:pt x="91" y="883"/>
                  </a:cubicBezTo>
                  <a:cubicBezTo>
                    <a:pt x="339" y="1260"/>
                    <a:pt x="6720" y="12083"/>
                    <a:pt x="9787" y="12083"/>
                  </a:cubicBezTo>
                  <a:lnTo>
                    <a:pt x="10277" y="12083"/>
                  </a:lnTo>
                  <a:cubicBezTo>
                    <a:pt x="10525" y="12451"/>
                    <a:pt x="10646" y="12828"/>
                    <a:pt x="10894" y="13389"/>
                  </a:cubicBezTo>
                  <a:cubicBezTo>
                    <a:pt x="13102" y="17122"/>
                    <a:pt x="17154" y="21600"/>
                    <a:pt x="19978" y="21600"/>
                  </a:cubicBezTo>
                  <a:cubicBezTo>
                    <a:pt x="20469" y="21600"/>
                    <a:pt x="20959" y="21408"/>
                    <a:pt x="21327" y="21039"/>
                  </a:cubicBezTo>
                  <a:cubicBezTo>
                    <a:pt x="21449" y="20847"/>
                    <a:pt x="21570" y="20663"/>
                    <a:pt x="21449" y="20479"/>
                  </a:cubicBezTo>
                  <a:cubicBezTo>
                    <a:pt x="21449" y="20256"/>
                    <a:pt x="21363" y="20171"/>
                    <a:pt x="21272" y="20171"/>
                  </a:cubicBezTo>
                  <a:cubicBezTo>
                    <a:pt x="21201" y="20171"/>
                    <a:pt x="21130" y="20210"/>
                    <a:pt x="21080" y="20286"/>
                  </a:cubicBezTo>
                  <a:cubicBezTo>
                    <a:pt x="20777" y="20532"/>
                    <a:pt x="20408" y="20648"/>
                    <a:pt x="19999" y="20648"/>
                  </a:cubicBezTo>
                  <a:cubicBezTo>
                    <a:pt x="17599" y="20648"/>
                    <a:pt x="13673" y="16784"/>
                    <a:pt x="11263" y="12636"/>
                  </a:cubicBezTo>
                  <a:lnTo>
                    <a:pt x="10773" y="11522"/>
                  </a:lnTo>
                  <a:lnTo>
                    <a:pt x="10894" y="11330"/>
                  </a:lnTo>
                  <a:cubicBezTo>
                    <a:pt x="12000" y="9655"/>
                    <a:pt x="12364" y="7413"/>
                    <a:pt x="12000" y="5177"/>
                  </a:cubicBezTo>
                  <a:cubicBezTo>
                    <a:pt x="11874" y="4432"/>
                    <a:pt x="11505" y="3871"/>
                    <a:pt x="11015" y="3871"/>
                  </a:cubicBezTo>
                  <a:cubicBezTo>
                    <a:pt x="10970" y="3848"/>
                    <a:pt x="10919" y="3833"/>
                    <a:pt x="10863" y="3833"/>
                  </a:cubicBezTo>
                  <a:cubicBezTo>
                    <a:pt x="10464" y="3833"/>
                    <a:pt x="9833" y="4409"/>
                    <a:pt x="9297" y="5546"/>
                  </a:cubicBezTo>
                  <a:cubicBezTo>
                    <a:pt x="8686" y="6852"/>
                    <a:pt x="8807" y="8910"/>
                    <a:pt x="9914" y="11146"/>
                  </a:cubicBezTo>
                  <a:lnTo>
                    <a:pt x="9666" y="11146"/>
                  </a:lnTo>
                  <a:cubicBezTo>
                    <a:pt x="6842" y="11146"/>
                    <a:pt x="460" y="323"/>
                    <a:pt x="460" y="138"/>
                  </a:cubicBezTo>
                  <a:cubicBezTo>
                    <a:pt x="399" y="46"/>
                    <a:pt x="339" y="0"/>
                    <a:pt x="2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756;p18"/>
            <p:cNvSpPr/>
            <p:nvPr/>
          </p:nvSpPr>
          <p:spPr>
            <a:xfrm flipH="1" rot="19535934">
              <a:off x="393683" y="104698"/>
              <a:ext cx="495951" cy="55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97" y="0"/>
                  </a:moveTo>
                  <a:cubicBezTo>
                    <a:pt x="8180" y="0"/>
                    <a:pt x="6285" y="554"/>
                    <a:pt x="5411" y="1562"/>
                  </a:cubicBezTo>
                  <a:cubicBezTo>
                    <a:pt x="4920" y="2218"/>
                    <a:pt x="4759" y="2844"/>
                    <a:pt x="4813" y="3406"/>
                  </a:cubicBezTo>
                  <a:cubicBezTo>
                    <a:pt x="2565" y="3823"/>
                    <a:pt x="-104" y="5623"/>
                    <a:pt x="3" y="9086"/>
                  </a:cubicBezTo>
                  <a:cubicBezTo>
                    <a:pt x="65" y="10973"/>
                    <a:pt x="540" y="12161"/>
                    <a:pt x="1185" y="12816"/>
                  </a:cubicBezTo>
                  <a:cubicBezTo>
                    <a:pt x="862" y="13680"/>
                    <a:pt x="632" y="14760"/>
                    <a:pt x="563" y="16078"/>
                  </a:cubicBezTo>
                  <a:cubicBezTo>
                    <a:pt x="464" y="20095"/>
                    <a:pt x="2696" y="21600"/>
                    <a:pt x="5265" y="21600"/>
                  </a:cubicBezTo>
                  <a:cubicBezTo>
                    <a:pt x="6431" y="21600"/>
                    <a:pt x="7674" y="21290"/>
                    <a:pt x="8794" y="20758"/>
                  </a:cubicBezTo>
                  <a:cubicBezTo>
                    <a:pt x="9461" y="20952"/>
                    <a:pt x="10305" y="21053"/>
                    <a:pt x="11225" y="21053"/>
                  </a:cubicBezTo>
                  <a:cubicBezTo>
                    <a:pt x="13434" y="21053"/>
                    <a:pt x="16042" y="20462"/>
                    <a:pt x="17523" y="19231"/>
                  </a:cubicBezTo>
                  <a:cubicBezTo>
                    <a:pt x="19318" y="17726"/>
                    <a:pt x="19341" y="16171"/>
                    <a:pt x="18520" y="15012"/>
                  </a:cubicBezTo>
                  <a:cubicBezTo>
                    <a:pt x="19110" y="14638"/>
                    <a:pt x="19617" y="13982"/>
                    <a:pt x="19947" y="12931"/>
                  </a:cubicBezTo>
                  <a:cubicBezTo>
                    <a:pt x="21496" y="8129"/>
                    <a:pt x="18926" y="7178"/>
                    <a:pt x="16878" y="7121"/>
                  </a:cubicBezTo>
                  <a:cubicBezTo>
                    <a:pt x="16978" y="6739"/>
                    <a:pt x="17070" y="6293"/>
                    <a:pt x="17147" y="5760"/>
                  </a:cubicBezTo>
                  <a:cubicBezTo>
                    <a:pt x="17745" y="1735"/>
                    <a:pt x="13772" y="0"/>
                    <a:pt x="101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757;p18"/>
            <p:cNvSpPr/>
            <p:nvPr/>
          </p:nvSpPr>
          <p:spPr>
            <a:xfrm flipH="1" rot="19535934">
              <a:off x="382538" y="95255"/>
              <a:ext cx="516718" cy="57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6345" y="4073"/>
                  </a:moveTo>
                  <a:cubicBezTo>
                    <a:pt x="7088" y="4073"/>
                    <a:pt x="7832" y="4240"/>
                    <a:pt x="7832" y="4913"/>
                  </a:cubicBezTo>
                  <a:cubicBezTo>
                    <a:pt x="7832" y="5086"/>
                    <a:pt x="7832" y="5253"/>
                    <a:pt x="7832" y="5419"/>
                  </a:cubicBezTo>
                  <a:lnTo>
                    <a:pt x="7464" y="5419"/>
                  </a:lnTo>
                  <a:cubicBezTo>
                    <a:pt x="6713" y="5253"/>
                    <a:pt x="6153" y="4746"/>
                    <a:pt x="5969" y="4073"/>
                  </a:cubicBezTo>
                  <a:close/>
                  <a:moveTo>
                    <a:pt x="16773" y="7612"/>
                  </a:moveTo>
                  <a:cubicBezTo>
                    <a:pt x="16589" y="8458"/>
                    <a:pt x="16213" y="8625"/>
                    <a:pt x="16029" y="8625"/>
                  </a:cubicBezTo>
                  <a:cubicBezTo>
                    <a:pt x="15845" y="8625"/>
                    <a:pt x="15653" y="8458"/>
                    <a:pt x="15469" y="8458"/>
                  </a:cubicBezTo>
                  <a:cubicBezTo>
                    <a:pt x="15285" y="8118"/>
                    <a:pt x="15285" y="7952"/>
                    <a:pt x="15285" y="7778"/>
                  </a:cubicBezTo>
                  <a:cubicBezTo>
                    <a:pt x="15653" y="7612"/>
                    <a:pt x="16213" y="7612"/>
                    <a:pt x="16773" y="7612"/>
                  </a:cubicBezTo>
                  <a:close/>
                  <a:moveTo>
                    <a:pt x="4665" y="10311"/>
                  </a:moveTo>
                  <a:cubicBezTo>
                    <a:pt x="4849" y="10311"/>
                    <a:pt x="5041" y="10477"/>
                    <a:pt x="5225" y="10644"/>
                  </a:cubicBezTo>
                  <a:cubicBezTo>
                    <a:pt x="5409" y="10817"/>
                    <a:pt x="5409" y="11150"/>
                    <a:pt x="5225" y="11324"/>
                  </a:cubicBezTo>
                  <a:cubicBezTo>
                    <a:pt x="5041" y="12163"/>
                    <a:pt x="4106" y="12836"/>
                    <a:pt x="3178" y="12836"/>
                  </a:cubicBezTo>
                  <a:cubicBezTo>
                    <a:pt x="2802" y="12836"/>
                    <a:pt x="2434" y="12836"/>
                    <a:pt x="2058" y="12503"/>
                  </a:cubicBezTo>
                  <a:cubicBezTo>
                    <a:pt x="2802" y="10984"/>
                    <a:pt x="3922" y="10311"/>
                    <a:pt x="4665" y="10311"/>
                  </a:cubicBezTo>
                  <a:close/>
                  <a:moveTo>
                    <a:pt x="15285" y="13510"/>
                  </a:moveTo>
                  <a:cubicBezTo>
                    <a:pt x="16405" y="13510"/>
                    <a:pt x="17516" y="13850"/>
                    <a:pt x="18260" y="14689"/>
                  </a:cubicBezTo>
                  <a:cubicBezTo>
                    <a:pt x="17892" y="14689"/>
                    <a:pt x="17708" y="14863"/>
                    <a:pt x="17332" y="14863"/>
                  </a:cubicBezTo>
                  <a:cubicBezTo>
                    <a:pt x="16405" y="14689"/>
                    <a:pt x="15469" y="14356"/>
                    <a:pt x="14725" y="13850"/>
                  </a:cubicBezTo>
                  <a:cubicBezTo>
                    <a:pt x="14725" y="13683"/>
                    <a:pt x="14541" y="13510"/>
                    <a:pt x="14541" y="13510"/>
                  </a:cubicBezTo>
                  <a:close/>
                  <a:moveTo>
                    <a:pt x="12003" y="16334"/>
                  </a:moveTo>
                  <a:cubicBezTo>
                    <a:pt x="12072" y="16334"/>
                    <a:pt x="12118" y="16375"/>
                    <a:pt x="12118" y="16549"/>
                  </a:cubicBezTo>
                  <a:cubicBezTo>
                    <a:pt x="12302" y="16715"/>
                    <a:pt x="12118" y="17388"/>
                    <a:pt x="11183" y="18401"/>
                  </a:cubicBezTo>
                  <a:cubicBezTo>
                    <a:pt x="10631" y="19074"/>
                    <a:pt x="9879" y="19581"/>
                    <a:pt x="9136" y="19921"/>
                  </a:cubicBezTo>
                  <a:cubicBezTo>
                    <a:pt x="8576" y="19747"/>
                    <a:pt x="8208" y="19414"/>
                    <a:pt x="8016" y="19241"/>
                  </a:cubicBezTo>
                  <a:cubicBezTo>
                    <a:pt x="8016" y="18908"/>
                    <a:pt x="8016" y="18568"/>
                    <a:pt x="8392" y="18235"/>
                  </a:cubicBezTo>
                  <a:cubicBezTo>
                    <a:pt x="9136" y="17222"/>
                    <a:pt x="10439" y="16549"/>
                    <a:pt x="11743" y="16375"/>
                  </a:cubicBezTo>
                  <a:cubicBezTo>
                    <a:pt x="11835" y="16375"/>
                    <a:pt x="11934" y="16334"/>
                    <a:pt x="12003" y="16334"/>
                  </a:cubicBezTo>
                  <a:close/>
                  <a:moveTo>
                    <a:pt x="9994" y="840"/>
                  </a:moveTo>
                  <a:cubicBezTo>
                    <a:pt x="10201" y="840"/>
                    <a:pt x="10416" y="847"/>
                    <a:pt x="10631" y="867"/>
                  </a:cubicBezTo>
                  <a:cubicBezTo>
                    <a:pt x="10830" y="853"/>
                    <a:pt x="11037" y="847"/>
                    <a:pt x="11244" y="847"/>
                  </a:cubicBezTo>
                  <a:cubicBezTo>
                    <a:pt x="13085" y="847"/>
                    <a:pt x="14856" y="1513"/>
                    <a:pt x="16029" y="2727"/>
                  </a:cubicBezTo>
                  <a:cubicBezTo>
                    <a:pt x="16957" y="3566"/>
                    <a:pt x="17332" y="4746"/>
                    <a:pt x="17148" y="5926"/>
                  </a:cubicBezTo>
                  <a:cubicBezTo>
                    <a:pt x="16957" y="6266"/>
                    <a:pt x="16957" y="6599"/>
                    <a:pt x="16957" y="6939"/>
                  </a:cubicBezTo>
                  <a:cubicBezTo>
                    <a:pt x="16405" y="6939"/>
                    <a:pt x="15653" y="6939"/>
                    <a:pt x="15101" y="7105"/>
                  </a:cubicBezTo>
                  <a:cubicBezTo>
                    <a:pt x="14725" y="7105"/>
                    <a:pt x="14541" y="7105"/>
                    <a:pt x="14541" y="7279"/>
                  </a:cubicBezTo>
                  <a:cubicBezTo>
                    <a:pt x="14350" y="7445"/>
                    <a:pt x="14350" y="7612"/>
                    <a:pt x="14350" y="7778"/>
                  </a:cubicBezTo>
                  <a:cubicBezTo>
                    <a:pt x="14350" y="8458"/>
                    <a:pt x="15285" y="9464"/>
                    <a:pt x="16029" y="9464"/>
                  </a:cubicBezTo>
                  <a:cubicBezTo>
                    <a:pt x="16773" y="9464"/>
                    <a:pt x="17332" y="8965"/>
                    <a:pt x="17708" y="7778"/>
                  </a:cubicBezTo>
                  <a:cubicBezTo>
                    <a:pt x="17831" y="7750"/>
                    <a:pt x="17969" y="7737"/>
                    <a:pt x="18099" y="7737"/>
                  </a:cubicBezTo>
                  <a:cubicBezTo>
                    <a:pt x="18759" y="7737"/>
                    <a:pt x="19479" y="8063"/>
                    <a:pt x="19939" y="8625"/>
                  </a:cubicBezTo>
                  <a:cubicBezTo>
                    <a:pt x="20499" y="9804"/>
                    <a:pt x="20499" y="11324"/>
                    <a:pt x="19939" y="12503"/>
                  </a:cubicBezTo>
                  <a:cubicBezTo>
                    <a:pt x="19755" y="13176"/>
                    <a:pt x="19380" y="13683"/>
                    <a:pt x="19012" y="14190"/>
                  </a:cubicBezTo>
                  <a:cubicBezTo>
                    <a:pt x="17892" y="13010"/>
                    <a:pt x="16405" y="12503"/>
                    <a:pt x="14909" y="12503"/>
                  </a:cubicBezTo>
                  <a:cubicBezTo>
                    <a:pt x="13606" y="12670"/>
                    <a:pt x="13606" y="13176"/>
                    <a:pt x="13606" y="13510"/>
                  </a:cubicBezTo>
                  <a:cubicBezTo>
                    <a:pt x="13790" y="14356"/>
                    <a:pt x="15469" y="15536"/>
                    <a:pt x="17332" y="15536"/>
                  </a:cubicBezTo>
                  <a:cubicBezTo>
                    <a:pt x="17708" y="15536"/>
                    <a:pt x="18260" y="15536"/>
                    <a:pt x="18636" y="15196"/>
                  </a:cubicBezTo>
                  <a:cubicBezTo>
                    <a:pt x="19196" y="16375"/>
                    <a:pt x="18820" y="17728"/>
                    <a:pt x="17708" y="18401"/>
                  </a:cubicBezTo>
                  <a:cubicBezTo>
                    <a:pt x="16029" y="19463"/>
                    <a:pt x="14212" y="20108"/>
                    <a:pt x="12233" y="20108"/>
                  </a:cubicBezTo>
                  <a:cubicBezTo>
                    <a:pt x="12011" y="20108"/>
                    <a:pt x="11789" y="20101"/>
                    <a:pt x="11559" y="20087"/>
                  </a:cubicBezTo>
                  <a:cubicBezTo>
                    <a:pt x="11375" y="20171"/>
                    <a:pt x="11183" y="20212"/>
                    <a:pt x="10976" y="20212"/>
                  </a:cubicBezTo>
                  <a:cubicBezTo>
                    <a:pt x="10769" y="20212"/>
                    <a:pt x="10531" y="20171"/>
                    <a:pt x="10255" y="20087"/>
                  </a:cubicBezTo>
                  <a:cubicBezTo>
                    <a:pt x="10815" y="19747"/>
                    <a:pt x="11375" y="19414"/>
                    <a:pt x="11934" y="18908"/>
                  </a:cubicBezTo>
                  <a:cubicBezTo>
                    <a:pt x="13238" y="17555"/>
                    <a:pt x="13238" y="16549"/>
                    <a:pt x="13046" y="16209"/>
                  </a:cubicBezTo>
                  <a:cubicBezTo>
                    <a:pt x="12678" y="15702"/>
                    <a:pt x="12302" y="15536"/>
                    <a:pt x="11743" y="15536"/>
                  </a:cubicBezTo>
                  <a:cubicBezTo>
                    <a:pt x="10071" y="15702"/>
                    <a:pt x="8576" y="16549"/>
                    <a:pt x="7648" y="17728"/>
                  </a:cubicBezTo>
                  <a:cubicBezTo>
                    <a:pt x="7272" y="18235"/>
                    <a:pt x="7088" y="18908"/>
                    <a:pt x="7272" y="19414"/>
                  </a:cubicBezTo>
                  <a:cubicBezTo>
                    <a:pt x="7272" y="19921"/>
                    <a:pt x="7648" y="20087"/>
                    <a:pt x="8016" y="20420"/>
                  </a:cubicBezTo>
                  <a:cubicBezTo>
                    <a:pt x="7272" y="20594"/>
                    <a:pt x="6529" y="20760"/>
                    <a:pt x="5785" y="20760"/>
                  </a:cubicBezTo>
                  <a:cubicBezTo>
                    <a:pt x="4481" y="20760"/>
                    <a:pt x="3546" y="20420"/>
                    <a:pt x="2618" y="19747"/>
                  </a:cubicBezTo>
                  <a:cubicBezTo>
                    <a:pt x="1683" y="18734"/>
                    <a:pt x="1315" y="17222"/>
                    <a:pt x="1499" y="15869"/>
                  </a:cubicBezTo>
                  <a:cubicBezTo>
                    <a:pt x="1499" y="15029"/>
                    <a:pt x="1499" y="14190"/>
                    <a:pt x="1874" y="13343"/>
                  </a:cubicBezTo>
                  <a:cubicBezTo>
                    <a:pt x="2242" y="13510"/>
                    <a:pt x="2802" y="13683"/>
                    <a:pt x="3362" y="13683"/>
                  </a:cubicBezTo>
                  <a:cubicBezTo>
                    <a:pt x="4665" y="13683"/>
                    <a:pt x="5785" y="12670"/>
                    <a:pt x="6153" y="11490"/>
                  </a:cubicBezTo>
                  <a:cubicBezTo>
                    <a:pt x="6345" y="11150"/>
                    <a:pt x="6345" y="10644"/>
                    <a:pt x="5969" y="10144"/>
                  </a:cubicBezTo>
                  <a:cubicBezTo>
                    <a:pt x="5785" y="9804"/>
                    <a:pt x="5225" y="9638"/>
                    <a:pt x="4665" y="9638"/>
                  </a:cubicBezTo>
                  <a:cubicBezTo>
                    <a:pt x="3362" y="9804"/>
                    <a:pt x="2058" y="10644"/>
                    <a:pt x="1683" y="11823"/>
                  </a:cubicBezTo>
                  <a:cubicBezTo>
                    <a:pt x="1131" y="10984"/>
                    <a:pt x="939" y="10144"/>
                    <a:pt x="939" y="9131"/>
                  </a:cubicBezTo>
                  <a:cubicBezTo>
                    <a:pt x="939" y="6772"/>
                    <a:pt x="2618" y="4746"/>
                    <a:pt x="5041" y="4240"/>
                  </a:cubicBezTo>
                  <a:cubicBezTo>
                    <a:pt x="5225" y="5253"/>
                    <a:pt x="6153" y="6099"/>
                    <a:pt x="7272" y="6266"/>
                  </a:cubicBezTo>
                  <a:cubicBezTo>
                    <a:pt x="7648" y="6266"/>
                    <a:pt x="8016" y="6099"/>
                    <a:pt x="8208" y="5926"/>
                  </a:cubicBezTo>
                  <a:cubicBezTo>
                    <a:pt x="8576" y="5593"/>
                    <a:pt x="8576" y="5253"/>
                    <a:pt x="8576" y="4913"/>
                  </a:cubicBezTo>
                  <a:cubicBezTo>
                    <a:pt x="8576" y="3733"/>
                    <a:pt x="7464" y="3233"/>
                    <a:pt x="5785" y="3233"/>
                  </a:cubicBezTo>
                  <a:cubicBezTo>
                    <a:pt x="5785" y="2893"/>
                    <a:pt x="5969" y="2553"/>
                    <a:pt x="6153" y="2220"/>
                  </a:cubicBezTo>
                  <a:cubicBezTo>
                    <a:pt x="7295" y="1339"/>
                    <a:pt x="8576" y="840"/>
                    <a:pt x="9994" y="840"/>
                  </a:cubicBezTo>
                  <a:close/>
                  <a:moveTo>
                    <a:pt x="10056" y="0"/>
                  </a:moveTo>
                  <a:cubicBezTo>
                    <a:pt x="8392" y="0"/>
                    <a:pt x="6766" y="652"/>
                    <a:pt x="5601" y="1714"/>
                  </a:cubicBezTo>
                  <a:cubicBezTo>
                    <a:pt x="5041" y="2220"/>
                    <a:pt x="4849" y="2727"/>
                    <a:pt x="4849" y="3400"/>
                  </a:cubicBezTo>
                  <a:cubicBezTo>
                    <a:pt x="1874" y="3906"/>
                    <a:pt x="-173" y="6432"/>
                    <a:pt x="11" y="9131"/>
                  </a:cubicBezTo>
                  <a:cubicBezTo>
                    <a:pt x="11" y="10311"/>
                    <a:pt x="379" y="11657"/>
                    <a:pt x="1131" y="12670"/>
                  </a:cubicBezTo>
                  <a:cubicBezTo>
                    <a:pt x="755" y="13683"/>
                    <a:pt x="571" y="14863"/>
                    <a:pt x="571" y="15869"/>
                  </a:cubicBezTo>
                  <a:cubicBezTo>
                    <a:pt x="379" y="17555"/>
                    <a:pt x="939" y="19074"/>
                    <a:pt x="2058" y="20254"/>
                  </a:cubicBezTo>
                  <a:cubicBezTo>
                    <a:pt x="2994" y="21100"/>
                    <a:pt x="4297" y="21600"/>
                    <a:pt x="5785" y="21600"/>
                  </a:cubicBezTo>
                  <a:cubicBezTo>
                    <a:pt x="7088" y="21600"/>
                    <a:pt x="8208" y="21267"/>
                    <a:pt x="9320" y="20760"/>
                  </a:cubicBezTo>
                  <a:cubicBezTo>
                    <a:pt x="10071" y="20927"/>
                    <a:pt x="10815" y="21100"/>
                    <a:pt x="11559" y="21100"/>
                  </a:cubicBezTo>
                  <a:cubicBezTo>
                    <a:pt x="13982" y="21100"/>
                    <a:pt x="16405" y="20420"/>
                    <a:pt x="18260" y="19241"/>
                  </a:cubicBezTo>
                  <a:cubicBezTo>
                    <a:pt x="19755" y="18235"/>
                    <a:pt x="20315" y="16375"/>
                    <a:pt x="19380" y="15029"/>
                  </a:cubicBezTo>
                  <a:cubicBezTo>
                    <a:pt x="20123" y="14356"/>
                    <a:pt x="20499" y="13683"/>
                    <a:pt x="20875" y="12836"/>
                  </a:cubicBezTo>
                  <a:cubicBezTo>
                    <a:pt x="21427" y="11324"/>
                    <a:pt x="21427" y="9638"/>
                    <a:pt x="20683" y="8118"/>
                  </a:cubicBezTo>
                  <a:cubicBezTo>
                    <a:pt x="19939" y="7445"/>
                    <a:pt x="19012" y="6939"/>
                    <a:pt x="17892" y="6772"/>
                  </a:cubicBezTo>
                  <a:cubicBezTo>
                    <a:pt x="17892" y="6599"/>
                    <a:pt x="18076" y="6266"/>
                    <a:pt x="18076" y="5926"/>
                  </a:cubicBezTo>
                  <a:cubicBezTo>
                    <a:pt x="18260" y="4580"/>
                    <a:pt x="17892" y="3060"/>
                    <a:pt x="16773" y="2054"/>
                  </a:cubicBezTo>
                  <a:cubicBezTo>
                    <a:pt x="15239" y="819"/>
                    <a:pt x="13238" y="7"/>
                    <a:pt x="11198" y="7"/>
                  </a:cubicBezTo>
                  <a:cubicBezTo>
                    <a:pt x="11007" y="7"/>
                    <a:pt x="10815" y="14"/>
                    <a:pt x="10631" y="28"/>
                  </a:cubicBezTo>
                  <a:cubicBezTo>
                    <a:pt x="10439" y="14"/>
                    <a:pt x="10247" y="0"/>
                    <a:pt x="10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758;p18"/>
            <p:cNvSpPr/>
            <p:nvPr/>
          </p:nvSpPr>
          <p:spPr>
            <a:xfrm flipH="1" rot="19535934">
              <a:off x="564863" y="300958"/>
              <a:ext cx="162818" cy="16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5" y="0"/>
                    <a:pt x="0" y="4685"/>
                    <a:pt x="0" y="10524"/>
                  </a:cubicBezTo>
                  <a:cubicBezTo>
                    <a:pt x="0" y="16362"/>
                    <a:pt x="4795" y="21600"/>
                    <a:pt x="10800" y="21600"/>
                  </a:cubicBezTo>
                  <a:cubicBezTo>
                    <a:pt x="16805" y="21600"/>
                    <a:pt x="21600" y="16362"/>
                    <a:pt x="21600" y="10524"/>
                  </a:cubicBezTo>
                  <a:cubicBezTo>
                    <a:pt x="21600" y="4685"/>
                    <a:pt x="1680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759;p18"/>
            <p:cNvSpPr/>
            <p:nvPr/>
          </p:nvSpPr>
          <p:spPr>
            <a:xfrm flipH="1" rot="19535934">
              <a:off x="639122" y="715268"/>
              <a:ext cx="192873" cy="16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0" h="21600" fill="norm" stroke="1" extrusionOk="0">
                  <a:moveTo>
                    <a:pt x="16441" y="0"/>
                  </a:moveTo>
                  <a:cubicBezTo>
                    <a:pt x="12256" y="0"/>
                    <a:pt x="3521" y="1335"/>
                    <a:pt x="524" y="12159"/>
                  </a:cubicBezTo>
                  <a:cubicBezTo>
                    <a:pt x="-1340" y="18214"/>
                    <a:pt x="2041" y="21600"/>
                    <a:pt x="6390" y="21600"/>
                  </a:cubicBezTo>
                  <a:cubicBezTo>
                    <a:pt x="12402" y="21600"/>
                    <a:pt x="20260" y="15125"/>
                    <a:pt x="18725" y="148"/>
                  </a:cubicBezTo>
                  <a:cubicBezTo>
                    <a:pt x="18725" y="148"/>
                    <a:pt x="17830" y="0"/>
                    <a:pt x="1644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760;p18"/>
            <p:cNvSpPr/>
            <p:nvPr/>
          </p:nvSpPr>
          <p:spPr>
            <a:xfrm flipH="1" rot="19535934">
              <a:off x="620750" y="735957"/>
              <a:ext cx="119483" cy="11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8814" y="0"/>
                  </a:moveTo>
                  <a:cubicBezTo>
                    <a:pt x="18254" y="0"/>
                    <a:pt x="17695" y="594"/>
                    <a:pt x="17135" y="1223"/>
                  </a:cubicBezTo>
                  <a:cubicBezTo>
                    <a:pt x="13118" y="8004"/>
                    <a:pt x="7520" y="13107"/>
                    <a:pt x="1132" y="17336"/>
                  </a:cubicBezTo>
                  <a:cubicBezTo>
                    <a:pt x="342" y="18175"/>
                    <a:pt x="-481" y="19049"/>
                    <a:pt x="342" y="19887"/>
                  </a:cubicBezTo>
                  <a:cubicBezTo>
                    <a:pt x="342" y="20726"/>
                    <a:pt x="1132" y="20726"/>
                    <a:pt x="1923" y="21600"/>
                  </a:cubicBezTo>
                  <a:cubicBezTo>
                    <a:pt x="1923" y="20726"/>
                    <a:pt x="2713" y="20726"/>
                    <a:pt x="2713" y="20726"/>
                  </a:cubicBezTo>
                  <a:cubicBezTo>
                    <a:pt x="9924" y="16497"/>
                    <a:pt x="16312" y="9717"/>
                    <a:pt x="21119" y="2901"/>
                  </a:cubicBezTo>
                  <a:cubicBezTo>
                    <a:pt x="21119" y="1223"/>
                    <a:pt x="21119" y="350"/>
                    <a:pt x="19539" y="350"/>
                  </a:cubicBezTo>
                  <a:cubicBezTo>
                    <a:pt x="19275" y="105"/>
                    <a:pt x="19045" y="0"/>
                    <a:pt x="18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761;p18"/>
            <p:cNvSpPr/>
            <p:nvPr/>
          </p:nvSpPr>
          <p:spPr>
            <a:xfrm flipH="1" rot="19535934">
              <a:off x="490169" y="1113632"/>
              <a:ext cx="192893" cy="1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6" h="21600" fill="norm" stroke="1" extrusionOk="0">
                  <a:moveTo>
                    <a:pt x="16499" y="0"/>
                  </a:moveTo>
                  <a:cubicBezTo>
                    <a:pt x="12409" y="0"/>
                    <a:pt x="3846" y="1322"/>
                    <a:pt x="523" y="12049"/>
                  </a:cubicBezTo>
                  <a:cubicBezTo>
                    <a:pt x="-1358" y="18098"/>
                    <a:pt x="2111" y="21600"/>
                    <a:pt x="6548" y="21600"/>
                  </a:cubicBezTo>
                  <a:cubicBezTo>
                    <a:pt x="12519" y="21600"/>
                    <a:pt x="20242" y="15184"/>
                    <a:pt x="18708" y="147"/>
                  </a:cubicBezTo>
                  <a:cubicBezTo>
                    <a:pt x="18708" y="147"/>
                    <a:pt x="17850" y="0"/>
                    <a:pt x="16499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762;p18"/>
            <p:cNvSpPr/>
            <p:nvPr/>
          </p:nvSpPr>
          <p:spPr>
            <a:xfrm flipH="1" rot="19535934">
              <a:off x="471189" y="1134530"/>
              <a:ext cx="119587" cy="11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9128" y="0"/>
                  </a:moveTo>
                  <a:cubicBezTo>
                    <a:pt x="18338" y="0"/>
                    <a:pt x="17910" y="595"/>
                    <a:pt x="17910" y="1190"/>
                  </a:cubicBezTo>
                  <a:cubicBezTo>
                    <a:pt x="13136" y="8017"/>
                    <a:pt x="7538" y="13968"/>
                    <a:pt x="1117" y="18204"/>
                  </a:cubicBezTo>
                  <a:cubicBezTo>
                    <a:pt x="327" y="18204"/>
                    <a:pt x="-463" y="19920"/>
                    <a:pt x="327" y="20760"/>
                  </a:cubicBezTo>
                  <a:cubicBezTo>
                    <a:pt x="1117" y="20760"/>
                    <a:pt x="1117" y="21600"/>
                    <a:pt x="1941" y="21600"/>
                  </a:cubicBezTo>
                  <a:lnTo>
                    <a:pt x="2731" y="21600"/>
                  </a:lnTo>
                  <a:cubicBezTo>
                    <a:pt x="9942" y="16524"/>
                    <a:pt x="16330" y="10572"/>
                    <a:pt x="21137" y="2906"/>
                  </a:cubicBezTo>
                  <a:cubicBezTo>
                    <a:pt x="21137" y="2065"/>
                    <a:pt x="21137" y="1190"/>
                    <a:pt x="20314" y="350"/>
                  </a:cubicBezTo>
                  <a:cubicBezTo>
                    <a:pt x="19853" y="105"/>
                    <a:pt x="19458" y="0"/>
                    <a:pt x="191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763;p18"/>
            <p:cNvSpPr/>
            <p:nvPr/>
          </p:nvSpPr>
          <p:spPr>
            <a:xfrm flipH="1" rot="19535934">
              <a:off x="339054" y="645806"/>
              <a:ext cx="136093" cy="1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1" h="21600" fill="norm" stroke="1" extrusionOk="0">
                  <a:moveTo>
                    <a:pt x="5846" y="0"/>
                  </a:moveTo>
                  <a:cubicBezTo>
                    <a:pt x="4585" y="0"/>
                    <a:pt x="3270" y="530"/>
                    <a:pt x="1955" y="1765"/>
                  </a:cubicBezTo>
                  <a:cubicBezTo>
                    <a:pt x="-5485" y="8185"/>
                    <a:pt x="10710" y="21600"/>
                    <a:pt x="10710" y="21600"/>
                  </a:cubicBezTo>
                  <a:cubicBezTo>
                    <a:pt x="16115" y="11892"/>
                    <a:pt x="11719" y="0"/>
                    <a:pt x="584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764;p18"/>
            <p:cNvSpPr/>
            <p:nvPr/>
          </p:nvSpPr>
          <p:spPr>
            <a:xfrm flipH="1" rot="19535934">
              <a:off x="378336" y="720569"/>
              <a:ext cx="60616" cy="12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3836" y="0"/>
                  </a:moveTo>
                  <a:cubicBezTo>
                    <a:pt x="3200" y="0"/>
                    <a:pt x="2629" y="94"/>
                    <a:pt x="2184" y="313"/>
                  </a:cubicBezTo>
                  <a:cubicBezTo>
                    <a:pt x="659" y="313"/>
                    <a:pt x="-929" y="1844"/>
                    <a:pt x="659" y="2595"/>
                  </a:cubicBezTo>
                  <a:cubicBezTo>
                    <a:pt x="6822" y="7909"/>
                    <a:pt x="11459" y="13223"/>
                    <a:pt x="12984" y="19318"/>
                  </a:cubicBezTo>
                  <a:cubicBezTo>
                    <a:pt x="12984" y="20068"/>
                    <a:pt x="14509" y="20819"/>
                    <a:pt x="16097" y="21600"/>
                  </a:cubicBezTo>
                  <a:cubicBezTo>
                    <a:pt x="19146" y="21600"/>
                    <a:pt x="20671" y="20819"/>
                    <a:pt x="20671" y="20068"/>
                  </a:cubicBezTo>
                  <a:cubicBezTo>
                    <a:pt x="19146" y="13223"/>
                    <a:pt x="14509" y="6408"/>
                    <a:pt x="6822" y="1094"/>
                  </a:cubicBezTo>
                  <a:cubicBezTo>
                    <a:pt x="6822" y="563"/>
                    <a:pt x="5297" y="0"/>
                    <a:pt x="38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765;p18"/>
            <p:cNvSpPr/>
            <p:nvPr/>
          </p:nvSpPr>
          <p:spPr>
            <a:xfrm flipH="1" rot="19535934">
              <a:off x="328308" y="951926"/>
              <a:ext cx="119219" cy="19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28" h="21600" fill="norm" stroke="1" extrusionOk="0">
                  <a:moveTo>
                    <a:pt x="5761" y="0"/>
                  </a:moveTo>
                  <a:cubicBezTo>
                    <a:pt x="-4601" y="0"/>
                    <a:pt x="2178" y="21600"/>
                    <a:pt x="2178" y="21600"/>
                  </a:cubicBezTo>
                  <a:cubicBezTo>
                    <a:pt x="14536" y="17496"/>
                    <a:pt x="16999" y="529"/>
                    <a:pt x="6128" y="21"/>
                  </a:cubicBezTo>
                  <a:cubicBezTo>
                    <a:pt x="6006" y="0"/>
                    <a:pt x="5883" y="0"/>
                    <a:pt x="57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766;p18"/>
            <p:cNvSpPr/>
            <p:nvPr/>
          </p:nvSpPr>
          <p:spPr>
            <a:xfrm flipH="1" rot="19535934">
              <a:off x="401425" y="1004066"/>
              <a:ext cx="57564" cy="12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7898" y="0"/>
                  </a:moveTo>
                  <a:cubicBezTo>
                    <a:pt x="16252" y="0"/>
                    <a:pt x="12892" y="794"/>
                    <a:pt x="12892" y="1556"/>
                  </a:cubicBezTo>
                  <a:cubicBezTo>
                    <a:pt x="11246" y="7719"/>
                    <a:pt x="7886" y="13119"/>
                    <a:pt x="1235" y="18519"/>
                  </a:cubicBezTo>
                  <a:cubicBezTo>
                    <a:pt x="-411" y="19313"/>
                    <a:pt x="-411" y="20838"/>
                    <a:pt x="1235" y="21600"/>
                  </a:cubicBezTo>
                  <a:lnTo>
                    <a:pt x="6240" y="21600"/>
                  </a:lnTo>
                  <a:cubicBezTo>
                    <a:pt x="12892" y="15438"/>
                    <a:pt x="17898" y="9275"/>
                    <a:pt x="21189" y="2319"/>
                  </a:cubicBezTo>
                  <a:cubicBezTo>
                    <a:pt x="21189" y="1556"/>
                    <a:pt x="19543" y="0"/>
                    <a:pt x="178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0" name="Google Shape;767;p18"/>
          <p:cNvGrpSpPr/>
          <p:nvPr/>
        </p:nvGrpSpPr>
        <p:grpSpPr>
          <a:xfrm>
            <a:off x="61809" y="-42692"/>
            <a:ext cx="592840" cy="672860"/>
            <a:chOff x="0" y="0"/>
            <a:chExt cx="592838" cy="672858"/>
          </a:xfrm>
        </p:grpSpPr>
        <p:sp>
          <p:nvSpPr>
            <p:cNvPr id="860" name="Google Shape;768;p18"/>
            <p:cNvSpPr/>
            <p:nvPr/>
          </p:nvSpPr>
          <p:spPr>
            <a:xfrm rot="8099880">
              <a:off x="301322" y="428572"/>
              <a:ext cx="158739" cy="22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66" h="21600" fill="norm" stroke="1" extrusionOk="0">
                  <a:moveTo>
                    <a:pt x="5366" y="0"/>
                  </a:moveTo>
                  <a:cubicBezTo>
                    <a:pt x="4979" y="0"/>
                    <a:pt x="4565" y="47"/>
                    <a:pt x="4125" y="140"/>
                  </a:cubicBezTo>
                  <a:cubicBezTo>
                    <a:pt x="-6862" y="2403"/>
                    <a:pt x="7577" y="18979"/>
                    <a:pt x="7577" y="18979"/>
                  </a:cubicBezTo>
                  <a:cubicBezTo>
                    <a:pt x="8740" y="20825"/>
                    <a:pt x="9723" y="21600"/>
                    <a:pt x="10524" y="21600"/>
                  </a:cubicBezTo>
                  <a:cubicBezTo>
                    <a:pt x="14738" y="21600"/>
                    <a:pt x="13794" y="0"/>
                    <a:pt x="536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769;p18"/>
            <p:cNvSpPr/>
            <p:nvPr/>
          </p:nvSpPr>
          <p:spPr>
            <a:xfrm rot="8099880">
              <a:off x="43114" y="421551"/>
              <a:ext cx="183852" cy="14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2" h="21600" fill="norm" stroke="1" extrusionOk="0">
                  <a:moveTo>
                    <a:pt x="10552" y="0"/>
                  </a:moveTo>
                  <a:cubicBezTo>
                    <a:pt x="5401" y="0"/>
                    <a:pt x="822" y="12677"/>
                    <a:pt x="822" y="12677"/>
                  </a:cubicBezTo>
                  <a:cubicBezTo>
                    <a:pt x="-1045" y="19145"/>
                    <a:pt x="495" y="21600"/>
                    <a:pt x="3180" y="21600"/>
                  </a:cubicBezTo>
                  <a:cubicBezTo>
                    <a:pt x="9094" y="21600"/>
                    <a:pt x="20555" y="9655"/>
                    <a:pt x="13727" y="1770"/>
                  </a:cubicBezTo>
                  <a:cubicBezTo>
                    <a:pt x="12665" y="519"/>
                    <a:pt x="11602" y="0"/>
                    <a:pt x="1055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770;p18"/>
            <p:cNvSpPr/>
            <p:nvPr/>
          </p:nvSpPr>
          <p:spPr>
            <a:xfrm rot="8099880">
              <a:off x="32265" y="201484"/>
              <a:ext cx="200422" cy="1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9" h="21600" fill="norm" stroke="1" extrusionOk="0">
                  <a:moveTo>
                    <a:pt x="8237" y="0"/>
                  </a:moveTo>
                  <a:cubicBezTo>
                    <a:pt x="5411" y="0"/>
                    <a:pt x="2912" y="1652"/>
                    <a:pt x="2912" y="1652"/>
                  </a:cubicBezTo>
                  <a:cubicBezTo>
                    <a:pt x="-4910" y="9013"/>
                    <a:pt x="4805" y="21600"/>
                    <a:pt x="11214" y="21600"/>
                  </a:cubicBezTo>
                  <a:cubicBezTo>
                    <a:pt x="14343" y="21600"/>
                    <a:pt x="16690" y="18566"/>
                    <a:pt x="15782" y="10424"/>
                  </a:cubicBezTo>
                  <a:cubicBezTo>
                    <a:pt x="14823" y="2013"/>
                    <a:pt x="11328" y="0"/>
                    <a:pt x="823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771;p18"/>
            <p:cNvSpPr/>
            <p:nvPr/>
          </p:nvSpPr>
          <p:spPr>
            <a:xfrm rot="8099880">
              <a:off x="304842" y="274133"/>
              <a:ext cx="111715" cy="20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7" h="21600" fill="norm" stroke="1" extrusionOk="0">
                  <a:moveTo>
                    <a:pt x="7813" y="0"/>
                  </a:moveTo>
                  <a:cubicBezTo>
                    <a:pt x="6902" y="0"/>
                    <a:pt x="5859" y="234"/>
                    <a:pt x="4684" y="751"/>
                  </a:cubicBezTo>
                  <a:cubicBezTo>
                    <a:pt x="-4988" y="4804"/>
                    <a:pt x="3318" y="18581"/>
                    <a:pt x="3318" y="18581"/>
                  </a:cubicBezTo>
                  <a:cubicBezTo>
                    <a:pt x="4816" y="20716"/>
                    <a:pt x="6239" y="21600"/>
                    <a:pt x="7509" y="21600"/>
                  </a:cubicBezTo>
                  <a:cubicBezTo>
                    <a:pt x="13824" y="21600"/>
                    <a:pt x="16612" y="0"/>
                    <a:pt x="7813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772;p18"/>
            <p:cNvSpPr/>
            <p:nvPr/>
          </p:nvSpPr>
          <p:spPr>
            <a:xfrm rot="8099880">
              <a:off x="114129" y="59508"/>
              <a:ext cx="364581" cy="47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7575" y="0"/>
                  </a:moveTo>
                  <a:cubicBezTo>
                    <a:pt x="17236" y="0"/>
                    <a:pt x="17007" y="281"/>
                    <a:pt x="17374" y="570"/>
                  </a:cubicBezTo>
                  <a:cubicBezTo>
                    <a:pt x="19821" y="2150"/>
                    <a:pt x="20931" y="4776"/>
                    <a:pt x="20041" y="7402"/>
                  </a:cubicBezTo>
                  <a:cubicBezTo>
                    <a:pt x="19372" y="10208"/>
                    <a:pt x="16255" y="12315"/>
                    <a:pt x="12469" y="12488"/>
                  </a:cubicBezTo>
                  <a:cubicBezTo>
                    <a:pt x="6454" y="12834"/>
                    <a:pt x="1339" y="16341"/>
                    <a:pt x="0" y="21246"/>
                  </a:cubicBezTo>
                  <a:cubicBezTo>
                    <a:pt x="0" y="21427"/>
                    <a:pt x="220" y="21600"/>
                    <a:pt x="449" y="21600"/>
                  </a:cubicBezTo>
                  <a:cubicBezTo>
                    <a:pt x="449" y="21600"/>
                    <a:pt x="669" y="21427"/>
                    <a:pt x="669" y="21246"/>
                  </a:cubicBezTo>
                  <a:cubicBezTo>
                    <a:pt x="2008" y="16867"/>
                    <a:pt x="6684" y="13541"/>
                    <a:pt x="12469" y="13015"/>
                  </a:cubicBezTo>
                  <a:cubicBezTo>
                    <a:pt x="16704" y="12834"/>
                    <a:pt x="20041" y="10562"/>
                    <a:pt x="20931" y="7402"/>
                  </a:cubicBezTo>
                  <a:cubicBezTo>
                    <a:pt x="21600" y="4776"/>
                    <a:pt x="20491" y="1796"/>
                    <a:pt x="17814" y="43"/>
                  </a:cubicBezTo>
                  <a:cubicBezTo>
                    <a:pt x="17731" y="14"/>
                    <a:pt x="17658" y="0"/>
                    <a:pt x="17575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773;p18"/>
            <p:cNvSpPr/>
            <p:nvPr/>
          </p:nvSpPr>
          <p:spPr>
            <a:xfrm rot="8099880">
              <a:off x="65764" y="405584"/>
              <a:ext cx="177465" cy="5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0106" y="0"/>
                  </a:moveTo>
                  <a:cubicBezTo>
                    <a:pt x="16948" y="6181"/>
                    <a:pt x="9741" y="16150"/>
                    <a:pt x="4880" y="16150"/>
                  </a:cubicBezTo>
                  <a:cubicBezTo>
                    <a:pt x="3405" y="16150"/>
                    <a:pt x="2119" y="15220"/>
                    <a:pt x="1268" y="12960"/>
                  </a:cubicBezTo>
                  <a:cubicBezTo>
                    <a:pt x="1268" y="12162"/>
                    <a:pt x="1154" y="11764"/>
                    <a:pt x="984" y="11764"/>
                  </a:cubicBezTo>
                  <a:cubicBezTo>
                    <a:pt x="814" y="11764"/>
                    <a:pt x="568" y="12162"/>
                    <a:pt x="341" y="12960"/>
                  </a:cubicBezTo>
                  <a:cubicBezTo>
                    <a:pt x="-113" y="12960"/>
                    <a:pt x="-113" y="16150"/>
                    <a:pt x="341" y="16150"/>
                  </a:cubicBezTo>
                  <a:cubicBezTo>
                    <a:pt x="1381" y="19806"/>
                    <a:pt x="2422" y="21600"/>
                    <a:pt x="3632" y="21600"/>
                  </a:cubicBezTo>
                  <a:cubicBezTo>
                    <a:pt x="4048" y="21600"/>
                    <a:pt x="4483" y="21401"/>
                    <a:pt x="4937" y="21002"/>
                  </a:cubicBezTo>
                  <a:cubicBezTo>
                    <a:pt x="10460" y="19407"/>
                    <a:pt x="15964" y="14555"/>
                    <a:pt x="20560" y="6513"/>
                  </a:cubicBezTo>
                  <a:cubicBezTo>
                    <a:pt x="21014" y="4852"/>
                    <a:pt x="21487" y="3257"/>
                    <a:pt x="21014" y="1662"/>
                  </a:cubicBezTo>
                  <a:cubicBezTo>
                    <a:pt x="21014" y="0"/>
                    <a:pt x="20560" y="0"/>
                    <a:pt x="2010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774;p18"/>
            <p:cNvSpPr/>
            <p:nvPr/>
          </p:nvSpPr>
          <p:spPr>
            <a:xfrm rot="8099880">
              <a:off x="289420" y="255576"/>
              <a:ext cx="28989" cy="17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50" h="21600" fill="norm" stroke="1" extrusionOk="0">
                  <a:moveTo>
                    <a:pt x="8446" y="0"/>
                  </a:moveTo>
                  <a:cubicBezTo>
                    <a:pt x="7262" y="0"/>
                    <a:pt x="6375" y="340"/>
                    <a:pt x="6375" y="681"/>
                  </a:cubicBezTo>
                  <a:cubicBezTo>
                    <a:pt x="4599" y="2622"/>
                    <a:pt x="-8050" y="18197"/>
                    <a:pt x="8150" y="21600"/>
                  </a:cubicBezTo>
                  <a:lnTo>
                    <a:pt x="13550" y="21600"/>
                  </a:lnTo>
                  <a:cubicBezTo>
                    <a:pt x="13550" y="21100"/>
                    <a:pt x="13550" y="20619"/>
                    <a:pt x="13550" y="20139"/>
                  </a:cubicBezTo>
                  <a:cubicBezTo>
                    <a:pt x="2750" y="18197"/>
                    <a:pt x="6375" y="7006"/>
                    <a:pt x="13550" y="1161"/>
                  </a:cubicBezTo>
                  <a:cubicBezTo>
                    <a:pt x="13550" y="681"/>
                    <a:pt x="11775" y="200"/>
                    <a:pt x="9925" y="200"/>
                  </a:cubicBezTo>
                  <a:cubicBezTo>
                    <a:pt x="9408" y="60"/>
                    <a:pt x="8890" y="0"/>
                    <a:pt x="844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775;p18"/>
            <p:cNvSpPr/>
            <p:nvPr/>
          </p:nvSpPr>
          <p:spPr>
            <a:xfrm rot="8099880">
              <a:off x="364053" y="94455"/>
              <a:ext cx="113226" cy="20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8" h="21600" fill="norm" stroke="1" extrusionOk="0">
                  <a:moveTo>
                    <a:pt x="7589" y="0"/>
                  </a:moveTo>
                  <a:cubicBezTo>
                    <a:pt x="6641" y="0"/>
                    <a:pt x="5560" y="250"/>
                    <a:pt x="4347" y="750"/>
                  </a:cubicBezTo>
                  <a:cubicBezTo>
                    <a:pt x="-4870" y="4800"/>
                    <a:pt x="3436" y="18567"/>
                    <a:pt x="3436" y="18567"/>
                  </a:cubicBezTo>
                  <a:cubicBezTo>
                    <a:pt x="5010" y="20700"/>
                    <a:pt x="6470" y="21600"/>
                    <a:pt x="7779" y="21600"/>
                  </a:cubicBezTo>
                  <a:cubicBezTo>
                    <a:pt x="14246" y="21600"/>
                    <a:pt x="16730" y="0"/>
                    <a:pt x="75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776;p18"/>
            <p:cNvSpPr/>
            <p:nvPr/>
          </p:nvSpPr>
          <p:spPr>
            <a:xfrm rot="8099880">
              <a:off x="347394" y="73209"/>
              <a:ext cx="28919" cy="17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4" h="21600" fill="norm" stroke="1" extrusionOk="0">
                  <a:moveTo>
                    <a:pt x="10001" y="0"/>
                  </a:moveTo>
                  <a:cubicBezTo>
                    <a:pt x="8145" y="0"/>
                    <a:pt x="6364" y="0"/>
                    <a:pt x="6364" y="494"/>
                  </a:cubicBezTo>
                  <a:cubicBezTo>
                    <a:pt x="4583" y="2411"/>
                    <a:pt x="-8036" y="17766"/>
                    <a:pt x="8145" y="21600"/>
                  </a:cubicBezTo>
                  <a:lnTo>
                    <a:pt x="10001" y="21600"/>
                  </a:lnTo>
                  <a:cubicBezTo>
                    <a:pt x="11783" y="21600"/>
                    <a:pt x="11783" y="21600"/>
                    <a:pt x="13564" y="21126"/>
                  </a:cubicBezTo>
                  <a:cubicBezTo>
                    <a:pt x="13564" y="20651"/>
                    <a:pt x="13564" y="20177"/>
                    <a:pt x="13564" y="20177"/>
                  </a:cubicBezTo>
                  <a:cubicBezTo>
                    <a:pt x="2727" y="17766"/>
                    <a:pt x="8145" y="7213"/>
                    <a:pt x="13564" y="968"/>
                  </a:cubicBezTo>
                  <a:cubicBezTo>
                    <a:pt x="13564" y="494"/>
                    <a:pt x="11783" y="0"/>
                    <a:pt x="10001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777;p18"/>
            <p:cNvSpPr/>
            <p:nvPr/>
          </p:nvSpPr>
          <p:spPr>
            <a:xfrm rot="8099880">
              <a:off x="123760" y="190373"/>
              <a:ext cx="153824" cy="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3" y="0"/>
                  </a:moveTo>
                  <a:cubicBezTo>
                    <a:pt x="0" y="889"/>
                    <a:pt x="0" y="1778"/>
                    <a:pt x="0" y="2705"/>
                  </a:cubicBezTo>
                  <a:cubicBezTo>
                    <a:pt x="4311" y="14412"/>
                    <a:pt x="11867" y="21600"/>
                    <a:pt x="20511" y="21600"/>
                  </a:cubicBezTo>
                  <a:cubicBezTo>
                    <a:pt x="21044" y="21600"/>
                    <a:pt x="21600" y="21600"/>
                    <a:pt x="21600" y="20711"/>
                  </a:cubicBezTo>
                  <a:cubicBezTo>
                    <a:pt x="21600" y="18895"/>
                    <a:pt x="21044" y="18895"/>
                    <a:pt x="20511" y="18895"/>
                  </a:cubicBezTo>
                  <a:cubicBezTo>
                    <a:pt x="12956" y="18006"/>
                    <a:pt x="5933" y="11708"/>
                    <a:pt x="1622" y="889"/>
                  </a:cubicBezTo>
                  <a:cubicBezTo>
                    <a:pt x="1622" y="0"/>
                    <a:pt x="1089" y="0"/>
                    <a:pt x="533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Google Shape;786;p18"/>
          <p:cNvGrpSpPr/>
          <p:nvPr/>
        </p:nvGrpSpPr>
        <p:grpSpPr>
          <a:xfrm>
            <a:off x="8644277" y="4365595"/>
            <a:ext cx="1273929" cy="1010254"/>
            <a:chOff x="0" y="0"/>
            <a:chExt cx="1273928" cy="1010253"/>
          </a:xfrm>
        </p:grpSpPr>
        <p:grpSp>
          <p:nvGrpSpPr>
            <p:cNvPr id="877" name="Google Shape;787;p18"/>
            <p:cNvGrpSpPr/>
            <p:nvPr/>
          </p:nvGrpSpPr>
          <p:grpSpPr>
            <a:xfrm>
              <a:off x="-1" y="-1"/>
              <a:ext cx="1203628" cy="1010255"/>
              <a:chOff x="0" y="0"/>
              <a:chExt cx="1203626" cy="1010253"/>
            </a:xfrm>
          </p:grpSpPr>
          <p:sp>
            <p:nvSpPr>
              <p:cNvPr id="871" name="Google Shape;788;p18"/>
              <p:cNvSpPr/>
              <p:nvPr/>
            </p:nvSpPr>
            <p:spPr>
              <a:xfrm>
                <a:off x="319068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789;p18"/>
              <p:cNvSpPr/>
              <p:nvPr/>
            </p:nvSpPr>
            <p:spPr>
              <a:xfrm>
                <a:off x="521140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790;p18"/>
              <p:cNvSpPr/>
              <p:nvPr/>
            </p:nvSpPr>
            <p:spPr>
              <a:xfrm>
                <a:off x="4255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791;p18"/>
              <p:cNvSpPr/>
              <p:nvPr/>
            </p:nvSpPr>
            <p:spPr>
              <a:xfrm>
                <a:off x="0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792;p18"/>
              <p:cNvSpPr/>
              <p:nvPr/>
            </p:nvSpPr>
            <p:spPr>
              <a:xfrm>
                <a:off x="223334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793;p18"/>
              <p:cNvSpPr/>
              <p:nvPr/>
            </p:nvSpPr>
            <p:spPr>
              <a:xfrm>
                <a:off x="53176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8" name="Google Shape;794;p18"/>
            <p:cNvSpPr/>
            <p:nvPr/>
          </p:nvSpPr>
          <p:spPr>
            <a:xfrm>
              <a:off x="84168" y="3048"/>
              <a:ext cx="1189761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8" name="Google Shape;795;p18"/>
          <p:cNvGrpSpPr/>
          <p:nvPr/>
        </p:nvGrpSpPr>
        <p:grpSpPr>
          <a:xfrm>
            <a:off x="3592419" y="-256771"/>
            <a:ext cx="1575115" cy="693262"/>
            <a:chOff x="0" y="0"/>
            <a:chExt cx="1575113" cy="693261"/>
          </a:xfrm>
        </p:grpSpPr>
        <p:grpSp>
          <p:nvGrpSpPr>
            <p:cNvPr id="886" name="Google Shape;796;p18"/>
            <p:cNvGrpSpPr/>
            <p:nvPr/>
          </p:nvGrpSpPr>
          <p:grpSpPr>
            <a:xfrm>
              <a:off x="181970" y="-1"/>
              <a:ext cx="1393144" cy="693263"/>
              <a:chOff x="0" y="0"/>
              <a:chExt cx="1393143" cy="693261"/>
            </a:xfrm>
          </p:grpSpPr>
          <p:grpSp>
            <p:nvGrpSpPr>
              <p:cNvPr id="884" name="Google Shape;797;p18"/>
              <p:cNvGrpSpPr/>
              <p:nvPr/>
            </p:nvGrpSpPr>
            <p:grpSpPr>
              <a:xfrm>
                <a:off x="162" y="87852"/>
                <a:ext cx="1392982" cy="605410"/>
                <a:chOff x="0" y="0"/>
                <a:chExt cx="1392981" cy="605409"/>
              </a:xfrm>
            </p:grpSpPr>
            <p:sp>
              <p:nvSpPr>
                <p:cNvPr id="880" name="Google Shape;798;p18"/>
                <p:cNvSpPr/>
                <p:nvPr/>
              </p:nvSpPr>
              <p:spPr>
                <a:xfrm rot="10800000">
                  <a:off x="525845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799;p18"/>
                <p:cNvSpPr/>
                <p:nvPr/>
              </p:nvSpPr>
              <p:spPr>
                <a:xfrm rot="10800000">
                  <a:off x="310793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800;p18"/>
                <p:cNvSpPr/>
                <p:nvPr/>
              </p:nvSpPr>
              <p:spPr>
                <a:xfrm rot="10800000">
                  <a:off x="896885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801;p18"/>
                <p:cNvSpPr/>
                <p:nvPr/>
              </p:nvSpPr>
              <p:spPr>
                <a:xfrm rot="10800000">
                  <a:off x="0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5" name="Google Shape;802;p18"/>
              <p:cNvSpPr/>
              <p:nvPr/>
            </p:nvSpPr>
            <p:spPr>
              <a:xfrm rot="10800000">
                <a:off x="0" y="0"/>
                <a:ext cx="1373480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87" name="Google Shape;803;p18"/>
            <p:cNvSpPr/>
            <p:nvPr/>
          </p:nvSpPr>
          <p:spPr>
            <a:xfrm rot="10800000">
              <a:off x="0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89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128548" y="4611690"/>
            <a:ext cx="1250513" cy="376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0" name="IMG_1539.png" descr="IMG_1539.png"/>
          <p:cNvPicPr>
            <a:picLocks noChangeAspect="1"/>
          </p:cNvPicPr>
          <p:nvPr/>
        </p:nvPicPr>
        <p:blipFill>
          <a:blip r:embed="rId3">
            <a:alphaModFix amt="48858"/>
            <a:extLst/>
          </a:blip>
          <a:srcRect l="14417" t="22794" r="14417" b="13739"/>
          <a:stretch>
            <a:fillRect/>
          </a:stretch>
        </p:blipFill>
        <p:spPr>
          <a:xfrm>
            <a:off x="8053381" y="3171889"/>
            <a:ext cx="1041931" cy="9327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5" name="تجميع"/>
          <p:cNvGrpSpPr/>
          <p:nvPr/>
        </p:nvGrpSpPr>
        <p:grpSpPr>
          <a:xfrm>
            <a:off x="7346769" y="-12700"/>
            <a:ext cx="1413225" cy="751212"/>
            <a:chOff x="0" y="0"/>
            <a:chExt cx="1413224" cy="751211"/>
          </a:xfrm>
        </p:grpSpPr>
        <p:sp>
          <p:nvSpPr>
            <p:cNvPr id="891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892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93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894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8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12" name="Google Shape;806;p19"/>
          <p:cNvGrpSpPr/>
          <p:nvPr/>
        </p:nvGrpSpPr>
        <p:grpSpPr>
          <a:xfrm>
            <a:off x="8460808" y="926675"/>
            <a:ext cx="1022712" cy="811032"/>
            <a:chOff x="0" y="0"/>
            <a:chExt cx="1022711" cy="811031"/>
          </a:xfrm>
        </p:grpSpPr>
        <p:grpSp>
          <p:nvGrpSpPr>
            <p:cNvPr id="910" name="Google Shape;807;p19"/>
            <p:cNvGrpSpPr/>
            <p:nvPr/>
          </p:nvGrpSpPr>
          <p:grpSpPr>
            <a:xfrm>
              <a:off x="-1" y="0"/>
              <a:ext cx="966274" cy="811032"/>
              <a:chOff x="0" y="0"/>
              <a:chExt cx="966272" cy="811031"/>
            </a:xfrm>
          </p:grpSpPr>
          <p:sp>
            <p:nvSpPr>
              <p:cNvPr id="904" name="Google Shape;808;p19"/>
              <p:cNvSpPr/>
              <p:nvPr/>
            </p:nvSpPr>
            <p:spPr>
              <a:xfrm>
                <a:off x="256148" y="-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809;p19"/>
              <p:cNvSpPr/>
              <p:nvPr/>
            </p:nvSpPr>
            <p:spPr>
              <a:xfrm>
                <a:off x="418372" y="145154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810;p19"/>
              <p:cNvSpPr/>
              <p:nvPr/>
            </p:nvSpPr>
            <p:spPr>
              <a:xfrm>
                <a:off x="34160" y="153689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811;p19"/>
              <p:cNvSpPr/>
              <p:nvPr/>
            </p:nvSpPr>
            <p:spPr>
              <a:xfrm>
                <a:off x="0" y="341516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812;p19"/>
              <p:cNvSpPr/>
              <p:nvPr/>
            </p:nvSpPr>
            <p:spPr>
              <a:xfrm>
                <a:off x="179293" y="38421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813;p19"/>
              <p:cNvSpPr/>
              <p:nvPr/>
            </p:nvSpPr>
            <p:spPr>
              <a:xfrm>
                <a:off x="426898" y="350073"/>
                <a:ext cx="539375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11" name="Google Shape;814;p19"/>
            <p:cNvSpPr/>
            <p:nvPr/>
          </p:nvSpPr>
          <p:spPr>
            <a:xfrm>
              <a:off x="67570" y="2447"/>
              <a:ext cx="955142" cy="73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9" name="Google Shape;815;p19"/>
          <p:cNvGrpSpPr/>
          <p:nvPr/>
        </p:nvGrpSpPr>
        <p:grpSpPr>
          <a:xfrm>
            <a:off x="176770" y="4486906"/>
            <a:ext cx="485332" cy="552495"/>
            <a:chOff x="0" y="0"/>
            <a:chExt cx="485330" cy="552494"/>
          </a:xfrm>
        </p:grpSpPr>
        <p:sp>
          <p:nvSpPr>
            <p:cNvPr id="913" name="Google Shape;816;p19"/>
            <p:cNvSpPr/>
            <p:nvPr/>
          </p:nvSpPr>
          <p:spPr>
            <a:xfrm rot="3617422">
              <a:off x="291830" y="424060"/>
              <a:ext cx="195267" cy="5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817;p19"/>
            <p:cNvSpPr/>
            <p:nvPr/>
          </p:nvSpPr>
          <p:spPr>
            <a:xfrm rot="3617422">
              <a:off x="340477" y="335730"/>
              <a:ext cx="69873" cy="21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818;p19"/>
            <p:cNvSpPr/>
            <p:nvPr/>
          </p:nvSpPr>
          <p:spPr>
            <a:xfrm rot="3617422">
              <a:off x="317317" y="359385"/>
              <a:ext cx="124659" cy="1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819;p19"/>
            <p:cNvSpPr/>
            <p:nvPr/>
          </p:nvSpPr>
          <p:spPr>
            <a:xfrm rot="3617422">
              <a:off x="286556" y="373492"/>
              <a:ext cx="186056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820;p19"/>
            <p:cNvSpPr/>
            <p:nvPr/>
          </p:nvSpPr>
          <p:spPr>
            <a:xfrm rot="3617422">
              <a:off x="36627" y="33311"/>
              <a:ext cx="182861" cy="1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821;p19"/>
            <p:cNvSpPr/>
            <p:nvPr/>
          </p:nvSpPr>
          <p:spPr>
            <a:xfrm rot="3617422">
              <a:off x="20513" y="304792"/>
              <a:ext cx="120304" cy="1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3" name="Google Shape;822;p19"/>
          <p:cNvGrpSpPr/>
          <p:nvPr/>
        </p:nvGrpSpPr>
        <p:grpSpPr>
          <a:xfrm>
            <a:off x="8469679" y="4194892"/>
            <a:ext cx="657131" cy="973220"/>
            <a:chOff x="0" y="0"/>
            <a:chExt cx="657130" cy="973218"/>
          </a:xfrm>
        </p:grpSpPr>
        <p:sp>
          <p:nvSpPr>
            <p:cNvPr id="920" name="Google Shape;823;p19"/>
            <p:cNvSpPr/>
            <p:nvPr/>
          </p:nvSpPr>
          <p:spPr>
            <a:xfrm>
              <a:off x="72869" y="683234"/>
              <a:ext cx="210448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824;p19"/>
            <p:cNvSpPr/>
            <p:nvPr/>
          </p:nvSpPr>
          <p:spPr>
            <a:xfrm>
              <a:off x="140935" y="724043"/>
              <a:ext cx="147855" cy="2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825;p19"/>
            <p:cNvSpPr/>
            <p:nvPr/>
          </p:nvSpPr>
          <p:spPr>
            <a:xfrm>
              <a:off x="142957" y="513851"/>
              <a:ext cx="170799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826;p19"/>
            <p:cNvSpPr/>
            <p:nvPr/>
          </p:nvSpPr>
          <p:spPr>
            <a:xfrm>
              <a:off x="0" y="310270"/>
              <a:ext cx="303779" cy="2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827;p19"/>
            <p:cNvSpPr/>
            <p:nvPr/>
          </p:nvSpPr>
          <p:spPr>
            <a:xfrm>
              <a:off x="55043" y="379688"/>
              <a:ext cx="234871" cy="1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828;p19"/>
            <p:cNvSpPr/>
            <p:nvPr/>
          </p:nvSpPr>
          <p:spPr>
            <a:xfrm>
              <a:off x="266648" y="500970"/>
              <a:ext cx="160655" cy="1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829;p19"/>
            <p:cNvSpPr/>
            <p:nvPr/>
          </p:nvSpPr>
          <p:spPr>
            <a:xfrm>
              <a:off x="312622" y="550212"/>
              <a:ext cx="120152" cy="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830;p19"/>
            <p:cNvSpPr/>
            <p:nvPr/>
          </p:nvSpPr>
          <p:spPr>
            <a:xfrm>
              <a:off x="421715" y="363161"/>
              <a:ext cx="196655" cy="1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831;p19"/>
            <p:cNvSpPr/>
            <p:nvPr/>
          </p:nvSpPr>
          <p:spPr>
            <a:xfrm>
              <a:off x="415120" y="407388"/>
              <a:ext cx="142373" cy="5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832;p19"/>
            <p:cNvSpPr/>
            <p:nvPr/>
          </p:nvSpPr>
          <p:spPr>
            <a:xfrm>
              <a:off x="367830" y="165051"/>
              <a:ext cx="72586" cy="70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833;p19"/>
            <p:cNvSpPr/>
            <p:nvPr/>
          </p:nvSpPr>
          <p:spPr>
            <a:xfrm>
              <a:off x="219608" y="0"/>
              <a:ext cx="279841" cy="25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834;p19"/>
            <p:cNvSpPr/>
            <p:nvPr/>
          </p:nvSpPr>
          <p:spPr>
            <a:xfrm>
              <a:off x="238970" y="97229"/>
              <a:ext cx="260382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835;p19"/>
            <p:cNvSpPr/>
            <p:nvPr/>
          </p:nvSpPr>
          <p:spPr>
            <a:xfrm>
              <a:off x="159246" y="778415"/>
              <a:ext cx="497885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8364" y="0"/>
                  </a:moveTo>
                  <a:cubicBezTo>
                    <a:pt x="17521" y="0"/>
                    <a:pt x="16360" y="8910"/>
                    <a:pt x="16360" y="8910"/>
                  </a:cubicBezTo>
                  <a:cubicBezTo>
                    <a:pt x="15541" y="6446"/>
                    <a:pt x="14606" y="3994"/>
                    <a:pt x="13551" y="1845"/>
                  </a:cubicBezTo>
                  <a:cubicBezTo>
                    <a:pt x="13344" y="1340"/>
                    <a:pt x="13160" y="1125"/>
                    <a:pt x="12992" y="1125"/>
                  </a:cubicBezTo>
                  <a:cubicBezTo>
                    <a:pt x="11941" y="1125"/>
                    <a:pt x="11681" y="9833"/>
                    <a:pt x="11681" y="9833"/>
                  </a:cubicBezTo>
                  <a:cubicBezTo>
                    <a:pt x="11681" y="9833"/>
                    <a:pt x="9576" y="3387"/>
                    <a:pt x="8872" y="619"/>
                  </a:cubicBezTo>
                  <a:cubicBezTo>
                    <a:pt x="8810" y="430"/>
                    <a:pt x="8732" y="341"/>
                    <a:pt x="8646" y="341"/>
                  </a:cubicBezTo>
                  <a:cubicBezTo>
                    <a:pt x="7619" y="341"/>
                    <a:pt x="5124" y="12904"/>
                    <a:pt x="5124" y="12904"/>
                  </a:cubicBezTo>
                  <a:cubicBezTo>
                    <a:pt x="4656" y="9214"/>
                    <a:pt x="3837" y="5536"/>
                    <a:pt x="2666" y="2768"/>
                  </a:cubicBezTo>
                  <a:cubicBezTo>
                    <a:pt x="2570" y="2604"/>
                    <a:pt x="2469" y="2528"/>
                    <a:pt x="2368" y="2528"/>
                  </a:cubicBezTo>
                  <a:cubicBezTo>
                    <a:pt x="927" y="2528"/>
                    <a:pt x="-557" y="17998"/>
                    <a:pt x="209" y="20576"/>
                  </a:cubicBezTo>
                  <a:cubicBezTo>
                    <a:pt x="436" y="21335"/>
                    <a:pt x="2083" y="21600"/>
                    <a:pt x="4367" y="21600"/>
                  </a:cubicBezTo>
                  <a:cubicBezTo>
                    <a:pt x="10457" y="21600"/>
                    <a:pt x="21043" y="19654"/>
                    <a:pt x="21043" y="19654"/>
                  </a:cubicBezTo>
                  <a:cubicBezTo>
                    <a:pt x="20460" y="13208"/>
                    <a:pt x="19641" y="6762"/>
                    <a:pt x="18701" y="619"/>
                  </a:cubicBezTo>
                  <a:cubicBezTo>
                    <a:pt x="18600" y="190"/>
                    <a:pt x="18485" y="0"/>
                    <a:pt x="18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2" name="Google Shape;836;p19"/>
          <p:cNvGrpSpPr/>
          <p:nvPr/>
        </p:nvGrpSpPr>
        <p:grpSpPr>
          <a:xfrm>
            <a:off x="-205706" y="-221971"/>
            <a:ext cx="1575115" cy="693263"/>
            <a:chOff x="0" y="0"/>
            <a:chExt cx="1575113" cy="693261"/>
          </a:xfrm>
        </p:grpSpPr>
        <p:grpSp>
          <p:nvGrpSpPr>
            <p:cNvPr id="940" name="Google Shape;837;p19"/>
            <p:cNvGrpSpPr/>
            <p:nvPr/>
          </p:nvGrpSpPr>
          <p:grpSpPr>
            <a:xfrm>
              <a:off x="181970" y="-1"/>
              <a:ext cx="1393144" cy="693263"/>
              <a:chOff x="0" y="0"/>
              <a:chExt cx="1393143" cy="693261"/>
            </a:xfrm>
          </p:grpSpPr>
          <p:grpSp>
            <p:nvGrpSpPr>
              <p:cNvPr id="938" name="Google Shape;838;p19"/>
              <p:cNvGrpSpPr/>
              <p:nvPr/>
            </p:nvGrpSpPr>
            <p:grpSpPr>
              <a:xfrm>
                <a:off x="162" y="87852"/>
                <a:ext cx="1392982" cy="605410"/>
                <a:chOff x="0" y="0"/>
                <a:chExt cx="1392981" cy="605409"/>
              </a:xfrm>
            </p:grpSpPr>
            <p:sp>
              <p:nvSpPr>
                <p:cNvPr id="934" name="Google Shape;839;p19"/>
                <p:cNvSpPr/>
                <p:nvPr/>
              </p:nvSpPr>
              <p:spPr>
                <a:xfrm rot="10800000">
                  <a:off x="525845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840;p19"/>
                <p:cNvSpPr/>
                <p:nvPr/>
              </p:nvSpPr>
              <p:spPr>
                <a:xfrm rot="10800000">
                  <a:off x="310793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841;p19"/>
                <p:cNvSpPr/>
                <p:nvPr/>
              </p:nvSpPr>
              <p:spPr>
                <a:xfrm rot="10800000">
                  <a:off x="896885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842;p19"/>
                <p:cNvSpPr/>
                <p:nvPr/>
              </p:nvSpPr>
              <p:spPr>
                <a:xfrm rot="10800000">
                  <a:off x="0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9" name="Google Shape;843;p19"/>
              <p:cNvSpPr/>
              <p:nvPr/>
            </p:nvSpPr>
            <p:spPr>
              <a:xfrm rot="10800000">
                <a:off x="0" y="0"/>
                <a:ext cx="1373480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41" name="Google Shape;844;p19"/>
            <p:cNvSpPr/>
            <p:nvPr/>
          </p:nvSpPr>
          <p:spPr>
            <a:xfrm rot="10800000">
              <a:off x="0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7" name="Google Shape;845;p19"/>
          <p:cNvGrpSpPr/>
          <p:nvPr/>
        </p:nvGrpSpPr>
        <p:grpSpPr>
          <a:xfrm>
            <a:off x="7594353" y="-16238"/>
            <a:ext cx="1276404" cy="847421"/>
            <a:chOff x="0" y="0"/>
            <a:chExt cx="1276403" cy="847419"/>
          </a:xfrm>
        </p:grpSpPr>
        <p:sp>
          <p:nvSpPr>
            <p:cNvPr id="943" name="Google Shape;846;p19"/>
            <p:cNvSpPr/>
            <p:nvPr/>
          </p:nvSpPr>
          <p:spPr>
            <a:xfrm flipH="1" rot="18760735">
              <a:off x="131624" y="290716"/>
              <a:ext cx="212190" cy="2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847;p19"/>
            <p:cNvSpPr/>
            <p:nvPr/>
          </p:nvSpPr>
          <p:spPr>
            <a:xfrm flipH="1" rot="18760735">
              <a:off x="197924" y="129630"/>
              <a:ext cx="170769" cy="24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848;p19"/>
            <p:cNvSpPr/>
            <p:nvPr/>
          </p:nvSpPr>
          <p:spPr>
            <a:xfrm flipH="1" rot="18760735">
              <a:off x="31957" y="181500"/>
              <a:ext cx="183658" cy="16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849;p19"/>
            <p:cNvSpPr/>
            <p:nvPr/>
          </p:nvSpPr>
          <p:spPr>
            <a:xfrm flipH="1" rot="18760735">
              <a:off x="564249" y="109803"/>
              <a:ext cx="573795" cy="62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64" name="Google Shape;852;p20"/>
          <p:cNvGrpSpPr/>
          <p:nvPr/>
        </p:nvGrpSpPr>
        <p:grpSpPr>
          <a:xfrm>
            <a:off x="-410093" y="165974"/>
            <a:ext cx="1022713" cy="811033"/>
            <a:chOff x="0" y="0"/>
            <a:chExt cx="1022711" cy="811031"/>
          </a:xfrm>
        </p:grpSpPr>
        <p:grpSp>
          <p:nvGrpSpPr>
            <p:cNvPr id="962" name="Google Shape;853;p20"/>
            <p:cNvGrpSpPr/>
            <p:nvPr/>
          </p:nvGrpSpPr>
          <p:grpSpPr>
            <a:xfrm>
              <a:off x="-1" y="0"/>
              <a:ext cx="966274" cy="811032"/>
              <a:chOff x="0" y="0"/>
              <a:chExt cx="966272" cy="811031"/>
            </a:xfrm>
          </p:grpSpPr>
          <p:sp>
            <p:nvSpPr>
              <p:cNvPr id="956" name="Google Shape;854;p20"/>
              <p:cNvSpPr/>
              <p:nvPr/>
            </p:nvSpPr>
            <p:spPr>
              <a:xfrm>
                <a:off x="256148" y="-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855;p20"/>
              <p:cNvSpPr/>
              <p:nvPr/>
            </p:nvSpPr>
            <p:spPr>
              <a:xfrm>
                <a:off x="418372" y="145154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856;p20"/>
              <p:cNvSpPr/>
              <p:nvPr/>
            </p:nvSpPr>
            <p:spPr>
              <a:xfrm>
                <a:off x="34160" y="153689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857;p20"/>
              <p:cNvSpPr/>
              <p:nvPr/>
            </p:nvSpPr>
            <p:spPr>
              <a:xfrm>
                <a:off x="0" y="341516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858;p20"/>
              <p:cNvSpPr/>
              <p:nvPr/>
            </p:nvSpPr>
            <p:spPr>
              <a:xfrm>
                <a:off x="179293" y="38421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859;p20"/>
              <p:cNvSpPr/>
              <p:nvPr/>
            </p:nvSpPr>
            <p:spPr>
              <a:xfrm>
                <a:off x="426898" y="350073"/>
                <a:ext cx="539375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3" name="Google Shape;860;p20"/>
            <p:cNvSpPr/>
            <p:nvPr/>
          </p:nvSpPr>
          <p:spPr>
            <a:xfrm>
              <a:off x="67570" y="2447"/>
              <a:ext cx="955142" cy="73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3" name="Google Shape;861;p20"/>
          <p:cNvGrpSpPr/>
          <p:nvPr/>
        </p:nvGrpSpPr>
        <p:grpSpPr>
          <a:xfrm>
            <a:off x="7429201" y="593882"/>
            <a:ext cx="1724334" cy="472718"/>
            <a:chOff x="0" y="0"/>
            <a:chExt cx="1724333" cy="472717"/>
          </a:xfrm>
        </p:grpSpPr>
        <p:sp>
          <p:nvSpPr>
            <p:cNvPr id="965" name="Google Shape;862;p20"/>
            <p:cNvSpPr/>
            <p:nvPr/>
          </p:nvSpPr>
          <p:spPr>
            <a:xfrm flipH="1">
              <a:off x="-1" y="147079"/>
              <a:ext cx="81458" cy="7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0" y="0"/>
                  </a:moveTo>
                  <a:cubicBezTo>
                    <a:pt x="626" y="0"/>
                    <a:pt x="165" y="2944"/>
                    <a:pt x="1580" y="3753"/>
                  </a:cubicBezTo>
                  <a:cubicBezTo>
                    <a:pt x="7178" y="6403"/>
                    <a:pt x="13599" y="9089"/>
                    <a:pt x="16793" y="10892"/>
                  </a:cubicBezTo>
                  <a:lnTo>
                    <a:pt x="0" y="18031"/>
                  </a:lnTo>
                  <a:lnTo>
                    <a:pt x="1580" y="21600"/>
                  </a:lnTo>
                  <a:lnTo>
                    <a:pt x="19987" y="12658"/>
                  </a:lnTo>
                  <a:cubicBezTo>
                    <a:pt x="20777" y="12658"/>
                    <a:pt x="21600" y="11775"/>
                    <a:pt x="21600" y="10892"/>
                  </a:cubicBezTo>
                  <a:cubicBezTo>
                    <a:pt x="21600" y="10009"/>
                    <a:pt x="21600" y="8206"/>
                    <a:pt x="3194" y="147"/>
                  </a:cubicBezTo>
                  <a:cubicBezTo>
                    <a:pt x="2930" y="74"/>
                    <a:pt x="2667" y="0"/>
                    <a:pt x="2470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63;p20"/>
            <p:cNvSpPr/>
            <p:nvPr/>
          </p:nvSpPr>
          <p:spPr>
            <a:xfrm flipH="1">
              <a:off x="51213" y="0"/>
              <a:ext cx="294830" cy="36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0" h="21600" fill="norm" stroke="1" extrusionOk="0">
                  <a:moveTo>
                    <a:pt x="2698" y="0"/>
                  </a:moveTo>
                  <a:cubicBezTo>
                    <a:pt x="1407" y="0"/>
                    <a:pt x="-3221" y="8207"/>
                    <a:pt x="3772" y="13141"/>
                  </a:cubicBezTo>
                  <a:lnTo>
                    <a:pt x="286" y="13867"/>
                  </a:lnTo>
                  <a:cubicBezTo>
                    <a:pt x="286" y="13867"/>
                    <a:pt x="778" y="21600"/>
                    <a:pt x="7586" y="21600"/>
                  </a:cubicBezTo>
                  <a:cubicBezTo>
                    <a:pt x="14230" y="21600"/>
                    <a:pt x="18379" y="9363"/>
                    <a:pt x="15064" y="5585"/>
                  </a:cubicBezTo>
                  <a:cubicBezTo>
                    <a:pt x="14387" y="4896"/>
                    <a:pt x="13792" y="4615"/>
                    <a:pt x="13266" y="4615"/>
                  </a:cubicBezTo>
                  <a:cubicBezTo>
                    <a:pt x="11051" y="4615"/>
                    <a:pt x="10081" y="9548"/>
                    <a:pt x="10081" y="9548"/>
                  </a:cubicBezTo>
                  <a:cubicBezTo>
                    <a:pt x="10081" y="9548"/>
                    <a:pt x="3936" y="370"/>
                    <a:pt x="2774" y="7"/>
                  </a:cubicBezTo>
                  <a:cubicBezTo>
                    <a:pt x="2746" y="0"/>
                    <a:pt x="2726" y="0"/>
                    <a:pt x="269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64;p20"/>
            <p:cNvSpPr/>
            <p:nvPr/>
          </p:nvSpPr>
          <p:spPr>
            <a:xfrm flipH="1">
              <a:off x="190854" y="60344"/>
              <a:ext cx="110970" cy="15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2871" y="0"/>
                  </a:moveTo>
                  <a:cubicBezTo>
                    <a:pt x="2286" y="0"/>
                    <a:pt x="2286" y="427"/>
                    <a:pt x="1724" y="854"/>
                  </a:cubicBezTo>
                  <a:cubicBezTo>
                    <a:pt x="601" y="2153"/>
                    <a:pt x="2286" y="4751"/>
                    <a:pt x="4579" y="7775"/>
                  </a:cubicBezTo>
                  <a:cubicBezTo>
                    <a:pt x="3994" y="7348"/>
                    <a:pt x="2871" y="6921"/>
                    <a:pt x="1724" y="6921"/>
                  </a:cubicBezTo>
                  <a:cubicBezTo>
                    <a:pt x="1162" y="6921"/>
                    <a:pt x="601" y="7348"/>
                    <a:pt x="601" y="7775"/>
                  </a:cubicBezTo>
                  <a:cubicBezTo>
                    <a:pt x="-546" y="10373"/>
                    <a:pt x="16" y="12971"/>
                    <a:pt x="1724" y="15124"/>
                  </a:cubicBezTo>
                  <a:cubicBezTo>
                    <a:pt x="4579" y="19020"/>
                    <a:pt x="9681" y="21600"/>
                    <a:pt x="15929" y="21600"/>
                  </a:cubicBezTo>
                  <a:cubicBezTo>
                    <a:pt x="16514" y="21600"/>
                    <a:pt x="17076" y="21600"/>
                    <a:pt x="17076" y="21173"/>
                  </a:cubicBezTo>
                  <a:cubicBezTo>
                    <a:pt x="17076" y="20319"/>
                    <a:pt x="17076" y="19874"/>
                    <a:pt x="15929" y="19874"/>
                  </a:cubicBezTo>
                  <a:cubicBezTo>
                    <a:pt x="11389" y="19874"/>
                    <a:pt x="6849" y="17721"/>
                    <a:pt x="4579" y="14697"/>
                  </a:cubicBezTo>
                  <a:cubicBezTo>
                    <a:pt x="2871" y="12971"/>
                    <a:pt x="2286" y="11227"/>
                    <a:pt x="2871" y="9074"/>
                  </a:cubicBezTo>
                  <a:cubicBezTo>
                    <a:pt x="5702" y="10800"/>
                    <a:pt x="8557" y="12526"/>
                    <a:pt x="10827" y="14697"/>
                  </a:cubicBezTo>
                  <a:cubicBezTo>
                    <a:pt x="11108" y="14910"/>
                    <a:pt x="11389" y="15017"/>
                    <a:pt x="11670" y="15017"/>
                  </a:cubicBezTo>
                  <a:cubicBezTo>
                    <a:pt x="11951" y="15017"/>
                    <a:pt x="12255" y="14910"/>
                    <a:pt x="12536" y="14697"/>
                  </a:cubicBezTo>
                  <a:cubicBezTo>
                    <a:pt x="12536" y="14270"/>
                    <a:pt x="12536" y="13825"/>
                    <a:pt x="12536" y="13398"/>
                  </a:cubicBezTo>
                  <a:cubicBezTo>
                    <a:pt x="9119" y="9946"/>
                    <a:pt x="6287" y="6476"/>
                    <a:pt x="3994" y="2153"/>
                  </a:cubicBezTo>
                  <a:cubicBezTo>
                    <a:pt x="9681" y="6049"/>
                    <a:pt x="14244" y="9946"/>
                    <a:pt x="18784" y="14697"/>
                  </a:cubicBezTo>
                  <a:lnTo>
                    <a:pt x="20492" y="14697"/>
                  </a:lnTo>
                  <a:cubicBezTo>
                    <a:pt x="21054" y="14270"/>
                    <a:pt x="21054" y="13398"/>
                    <a:pt x="20492" y="13398"/>
                  </a:cubicBezTo>
                  <a:cubicBezTo>
                    <a:pt x="15367" y="8202"/>
                    <a:pt x="6287" y="0"/>
                    <a:pt x="2871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65;p20"/>
            <p:cNvSpPr/>
            <p:nvPr/>
          </p:nvSpPr>
          <p:spPr>
            <a:xfrm flipH="1">
              <a:off x="81459" y="119323"/>
              <a:ext cx="49538" cy="4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3135" y="0"/>
                  </a:moveTo>
                  <a:cubicBezTo>
                    <a:pt x="2665" y="0"/>
                    <a:pt x="2142" y="163"/>
                    <a:pt x="1775" y="543"/>
                  </a:cubicBezTo>
                  <a:cubicBezTo>
                    <a:pt x="520" y="543"/>
                    <a:pt x="-735" y="1845"/>
                    <a:pt x="520" y="3148"/>
                  </a:cubicBezTo>
                  <a:cubicBezTo>
                    <a:pt x="3083" y="16336"/>
                    <a:pt x="5593" y="21600"/>
                    <a:pt x="9411" y="21600"/>
                  </a:cubicBezTo>
                  <a:cubicBezTo>
                    <a:pt x="15740" y="21600"/>
                    <a:pt x="19557" y="9769"/>
                    <a:pt x="20865" y="3148"/>
                  </a:cubicBezTo>
                  <a:cubicBezTo>
                    <a:pt x="20865" y="1845"/>
                    <a:pt x="19557" y="543"/>
                    <a:pt x="18302" y="543"/>
                  </a:cubicBezTo>
                  <a:cubicBezTo>
                    <a:pt x="17936" y="163"/>
                    <a:pt x="17570" y="0"/>
                    <a:pt x="17204" y="0"/>
                  </a:cubicBezTo>
                  <a:cubicBezTo>
                    <a:pt x="16419" y="0"/>
                    <a:pt x="15740" y="923"/>
                    <a:pt x="15740" y="1845"/>
                  </a:cubicBezTo>
                  <a:cubicBezTo>
                    <a:pt x="14484" y="7110"/>
                    <a:pt x="13229" y="12374"/>
                    <a:pt x="10666" y="16336"/>
                  </a:cubicBezTo>
                  <a:cubicBezTo>
                    <a:pt x="10666" y="16336"/>
                    <a:pt x="8156" y="15033"/>
                    <a:pt x="5593" y="1845"/>
                  </a:cubicBezTo>
                  <a:cubicBezTo>
                    <a:pt x="5593" y="923"/>
                    <a:pt x="4338" y="0"/>
                    <a:pt x="3135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66;p20"/>
            <p:cNvSpPr/>
            <p:nvPr/>
          </p:nvSpPr>
          <p:spPr>
            <a:xfrm flipH="1">
              <a:off x="179387" y="308160"/>
              <a:ext cx="56243" cy="2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6" h="21600" fill="norm" stroke="1" extrusionOk="0">
                  <a:moveTo>
                    <a:pt x="16994" y="0"/>
                  </a:moveTo>
                  <a:cubicBezTo>
                    <a:pt x="16518" y="0"/>
                    <a:pt x="16128" y="581"/>
                    <a:pt x="15868" y="1858"/>
                  </a:cubicBezTo>
                  <a:cubicBezTo>
                    <a:pt x="12709" y="8245"/>
                    <a:pt x="9549" y="11381"/>
                    <a:pt x="5956" y="11381"/>
                  </a:cubicBezTo>
                  <a:cubicBezTo>
                    <a:pt x="4787" y="11381"/>
                    <a:pt x="3532" y="11032"/>
                    <a:pt x="2190" y="10335"/>
                  </a:cubicBezTo>
                  <a:cubicBezTo>
                    <a:pt x="112" y="10335"/>
                    <a:pt x="-970" y="21600"/>
                    <a:pt x="1151" y="21600"/>
                  </a:cubicBezTo>
                  <a:lnTo>
                    <a:pt x="5350" y="21600"/>
                  </a:lnTo>
                  <a:cubicBezTo>
                    <a:pt x="9549" y="21600"/>
                    <a:pt x="14830" y="18813"/>
                    <a:pt x="19028" y="10335"/>
                  </a:cubicBezTo>
                  <a:cubicBezTo>
                    <a:pt x="20630" y="6039"/>
                    <a:pt x="18552" y="0"/>
                    <a:pt x="1699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867;p20"/>
            <p:cNvSpPr/>
            <p:nvPr/>
          </p:nvSpPr>
          <p:spPr>
            <a:xfrm flipH="1">
              <a:off x="190854" y="259713"/>
              <a:ext cx="56500" cy="2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8742" y="0"/>
                  </a:moveTo>
                  <a:cubicBezTo>
                    <a:pt x="18180" y="0"/>
                    <a:pt x="17617" y="686"/>
                    <a:pt x="17055" y="2057"/>
                  </a:cubicBezTo>
                  <a:cubicBezTo>
                    <a:pt x="14478" y="8343"/>
                    <a:pt x="10636" y="11429"/>
                    <a:pt x="6981" y="11429"/>
                  </a:cubicBezTo>
                  <a:cubicBezTo>
                    <a:pt x="5763" y="11429"/>
                    <a:pt x="4545" y="11086"/>
                    <a:pt x="3374" y="10400"/>
                  </a:cubicBezTo>
                  <a:cubicBezTo>
                    <a:pt x="1125" y="10400"/>
                    <a:pt x="0" y="13257"/>
                    <a:pt x="0" y="16000"/>
                  </a:cubicBezTo>
                  <a:cubicBezTo>
                    <a:pt x="0" y="18743"/>
                    <a:pt x="0" y="21600"/>
                    <a:pt x="2249" y="21600"/>
                  </a:cubicBezTo>
                  <a:lnTo>
                    <a:pt x="5669" y="21600"/>
                  </a:lnTo>
                  <a:cubicBezTo>
                    <a:pt x="11339" y="21600"/>
                    <a:pt x="15931" y="16000"/>
                    <a:pt x="20475" y="7657"/>
                  </a:cubicBezTo>
                  <a:cubicBezTo>
                    <a:pt x="21600" y="7657"/>
                    <a:pt x="21600" y="2057"/>
                    <a:pt x="20475" y="2057"/>
                  </a:cubicBezTo>
                  <a:cubicBezTo>
                    <a:pt x="19913" y="686"/>
                    <a:pt x="19351" y="0"/>
                    <a:pt x="18742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868;p20"/>
            <p:cNvSpPr/>
            <p:nvPr/>
          </p:nvSpPr>
          <p:spPr>
            <a:xfrm flipH="1">
              <a:off x="109394" y="259713"/>
              <a:ext cx="56625" cy="2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8748" y="0"/>
                  </a:moveTo>
                  <a:cubicBezTo>
                    <a:pt x="18187" y="0"/>
                    <a:pt x="17626" y="686"/>
                    <a:pt x="17065" y="2057"/>
                  </a:cubicBezTo>
                  <a:cubicBezTo>
                    <a:pt x="13652" y="8343"/>
                    <a:pt x="10239" y="11429"/>
                    <a:pt x="6358" y="11429"/>
                  </a:cubicBezTo>
                  <a:cubicBezTo>
                    <a:pt x="5049" y="11429"/>
                    <a:pt x="3694" y="11086"/>
                    <a:pt x="2291" y="10400"/>
                  </a:cubicBezTo>
                  <a:cubicBezTo>
                    <a:pt x="1169" y="10400"/>
                    <a:pt x="0" y="13257"/>
                    <a:pt x="0" y="16000"/>
                  </a:cubicBezTo>
                  <a:cubicBezTo>
                    <a:pt x="0" y="18743"/>
                    <a:pt x="0" y="21600"/>
                    <a:pt x="1169" y="21600"/>
                  </a:cubicBezTo>
                  <a:lnTo>
                    <a:pt x="5704" y="21600"/>
                  </a:lnTo>
                  <a:cubicBezTo>
                    <a:pt x="11361" y="21600"/>
                    <a:pt x="15943" y="16000"/>
                    <a:pt x="20478" y="7657"/>
                  </a:cubicBezTo>
                  <a:cubicBezTo>
                    <a:pt x="21600" y="7657"/>
                    <a:pt x="21600" y="2057"/>
                    <a:pt x="20478" y="2057"/>
                  </a:cubicBezTo>
                  <a:cubicBezTo>
                    <a:pt x="19917" y="686"/>
                    <a:pt x="19309" y="0"/>
                    <a:pt x="18748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869;p20"/>
            <p:cNvSpPr/>
            <p:nvPr/>
          </p:nvSpPr>
          <p:spPr>
            <a:xfrm flipH="1">
              <a:off x="440437" y="281390"/>
              <a:ext cx="1283897" cy="19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" y="1553"/>
                  </a:moveTo>
                  <a:cubicBezTo>
                    <a:pt x="537" y="1553"/>
                    <a:pt x="338" y="1553"/>
                    <a:pt x="136" y="1889"/>
                  </a:cubicBezTo>
                  <a:cubicBezTo>
                    <a:pt x="0" y="1889"/>
                    <a:pt x="0" y="2224"/>
                    <a:pt x="0" y="2574"/>
                  </a:cubicBezTo>
                  <a:cubicBezTo>
                    <a:pt x="0" y="2910"/>
                    <a:pt x="66" y="3246"/>
                    <a:pt x="136" y="3246"/>
                  </a:cubicBezTo>
                  <a:lnTo>
                    <a:pt x="202" y="3246"/>
                  </a:lnTo>
                  <a:cubicBezTo>
                    <a:pt x="404" y="2910"/>
                    <a:pt x="607" y="2910"/>
                    <a:pt x="809" y="2910"/>
                  </a:cubicBezTo>
                  <a:cubicBezTo>
                    <a:pt x="875" y="2910"/>
                    <a:pt x="942" y="2574"/>
                    <a:pt x="942" y="2224"/>
                  </a:cubicBezTo>
                  <a:cubicBezTo>
                    <a:pt x="942" y="1889"/>
                    <a:pt x="875" y="1553"/>
                    <a:pt x="809" y="1553"/>
                  </a:cubicBezTo>
                  <a:close/>
                  <a:moveTo>
                    <a:pt x="1615" y="1889"/>
                  </a:moveTo>
                  <a:cubicBezTo>
                    <a:pt x="1548" y="1889"/>
                    <a:pt x="1479" y="1889"/>
                    <a:pt x="1479" y="2574"/>
                  </a:cubicBezTo>
                  <a:cubicBezTo>
                    <a:pt x="1479" y="2910"/>
                    <a:pt x="1479" y="3246"/>
                    <a:pt x="1615" y="3246"/>
                  </a:cubicBezTo>
                  <a:cubicBezTo>
                    <a:pt x="1817" y="3581"/>
                    <a:pt x="2086" y="3931"/>
                    <a:pt x="2354" y="4603"/>
                  </a:cubicBezTo>
                  <a:lnTo>
                    <a:pt x="2424" y="4603"/>
                  </a:lnTo>
                  <a:cubicBezTo>
                    <a:pt x="2557" y="4603"/>
                    <a:pt x="2623" y="3581"/>
                    <a:pt x="2490" y="3246"/>
                  </a:cubicBezTo>
                  <a:cubicBezTo>
                    <a:pt x="2221" y="2574"/>
                    <a:pt x="1953" y="2224"/>
                    <a:pt x="1615" y="1889"/>
                  </a:cubicBezTo>
                  <a:close/>
                  <a:moveTo>
                    <a:pt x="13645" y="0"/>
                  </a:moveTo>
                  <a:cubicBezTo>
                    <a:pt x="13528" y="0"/>
                    <a:pt x="13429" y="937"/>
                    <a:pt x="13592" y="1203"/>
                  </a:cubicBezTo>
                  <a:lnTo>
                    <a:pt x="13659" y="1553"/>
                  </a:lnTo>
                  <a:cubicBezTo>
                    <a:pt x="13794" y="2224"/>
                    <a:pt x="13861" y="3246"/>
                    <a:pt x="13930" y="4267"/>
                  </a:cubicBezTo>
                  <a:cubicBezTo>
                    <a:pt x="13930" y="4952"/>
                    <a:pt x="13997" y="4952"/>
                    <a:pt x="14063" y="4952"/>
                  </a:cubicBezTo>
                  <a:cubicBezTo>
                    <a:pt x="14129" y="4952"/>
                    <a:pt x="14199" y="4603"/>
                    <a:pt x="14199" y="4267"/>
                  </a:cubicBezTo>
                  <a:cubicBezTo>
                    <a:pt x="14129" y="2910"/>
                    <a:pt x="13997" y="1553"/>
                    <a:pt x="13861" y="532"/>
                  </a:cubicBezTo>
                  <a:cubicBezTo>
                    <a:pt x="13794" y="196"/>
                    <a:pt x="13794" y="196"/>
                    <a:pt x="13728" y="196"/>
                  </a:cubicBezTo>
                  <a:cubicBezTo>
                    <a:pt x="13700" y="56"/>
                    <a:pt x="13672" y="0"/>
                    <a:pt x="13645" y="0"/>
                  </a:cubicBezTo>
                  <a:close/>
                  <a:moveTo>
                    <a:pt x="12985" y="867"/>
                  </a:moveTo>
                  <a:cubicBezTo>
                    <a:pt x="12919" y="867"/>
                    <a:pt x="12853" y="867"/>
                    <a:pt x="12853" y="1203"/>
                  </a:cubicBezTo>
                  <a:cubicBezTo>
                    <a:pt x="12717" y="2224"/>
                    <a:pt x="12650" y="2910"/>
                    <a:pt x="12717" y="3931"/>
                  </a:cubicBezTo>
                  <a:cubicBezTo>
                    <a:pt x="12717" y="4603"/>
                    <a:pt x="12717" y="5288"/>
                    <a:pt x="12786" y="5960"/>
                  </a:cubicBezTo>
                  <a:cubicBezTo>
                    <a:pt x="12786" y="6211"/>
                    <a:pt x="12819" y="6449"/>
                    <a:pt x="12861" y="6449"/>
                  </a:cubicBezTo>
                  <a:cubicBezTo>
                    <a:pt x="12880" y="6449"/>
                    <a:pt x="12900" y="6407"/>
                    <a:pt x="12919" y="6309"/>
                  </a:cubicBezTo>
                  <a:cubicBezTo>
                    <a:pt x="12985" y="6309"/>
                    <a:pt x="13055" y="5960"/>
                    <a:pt x="13055" y="5624"/>
                  </a:cubicBezTo>
                  <a:cubicBezTo>
                    <a:pt x="12985" y="4952"/>
                    <a:pt x="12985" y="4603"/>
                    <a:pt x="12985" y="3931"/>
                  </a:cubicBezTo>
                  <a:cubicBezTo>
                    <a:pt x="12985" y="3246"/>
                    <a:pt x="12985" y="2574"/>
                    <a:pt x="13055" y="1889"/>
                  </a:cubicBezTo>
                  <a:cubicBezTo>
                    <a:pt x="13121" y="1553"/>
                    <a:pt x="13055" y="1203"/>
                    <a:pt x="12985" y="867"/>
                  </a:cubicBezTo>
                  <a:close/>
                  <a:moveTo>
                    <a:pt x="21464" y="1889"/>
                  </a:moveTo>
                  <a:cubicBezTo>
                    <a:pt x="21398" y="1889"/>
                    <a:pt x="21331" y="2224"/>
                    <a:pt x="21331" y="2574"/>
                  </a:cubicBezTo>
                  <a:cubicBezTo>
                    <a:pt x="21262" y="3931"/>
                    <a:pt x="21196" y="4952"/>
                    <a:pt x="21063" y="6309"/>
                  </a:cubicBezTo>
                  <a:cubicBezTo>
                    <a:pt x="20993" y="6309"/>
                    <a:pt x="20993" y="6981"/>
                    <a:pt x="21063" y="7331"/>
                  </a:cubicBezTo>
                  <a:lnTo>
                    <a:pt x="21129" y="7331"/>
                  </a:lnTo>
                  <a:lnTo>
                    <a:pt x="21129" y="6981"/>
                  </a:lnTo>
                  <a:lnTo>
                    <a:pt x="21262" y="6981"/>
                  </a:lnTo>
                  <a:cubicBezTo>
                    <a:pt x="21464" y="5624"/>
                    <a:pt x="21534" y="4267"/>
                    <a:pt x="21600" y="2574"/>
                  </a:cubicBezTo>
                  <a:cubicBezTo>
                    <a:pt x="21600" y="2224"/>
                    <a:pt x="21534" y="1889"/>
                    <a:pt x="21464" y="1889"/>
                  </a:cubicBezTo>
                  <a:close/>
                  <a:moveTo>
                    <a:pt x="3180" y="4882"/>
                  </a:moveTo>
                  <a:cubicBezTo>
                    <a:pt x="3080" y="4882"/>
                    <a:pt x="3047" y="5722"/>
                    <a:pt x="3163" y="6309"/>
                  </a:cubicBezTo>
                  <a:cubicBezTo>
                    <a:pt x="3365" y="6645"/>
                    <a:pt x="3634" y="7331"/>
                    <a:pt x="3903" y="8352"/>
                  </a:cubicBezTo>
                  <a:lnTo>
                    <a:pt x="3969" y="8352"/>
                  </a:lnTo>
                  <a:lnTo>
                    <a:pt x="3969" y="8002"/>
                  </a:lnTo>
                  <a:lnTo>
                    <a:pt x="4039" y="8002"/>
                  </a:lnTo>
                  <a:cubicBezTo>
                    <a:pt x="4105" y="7666"/>
                    <a:pt x="4105" y="7331"/>
                    <a:pt x="4039" y="6981"/>
                  </a:cubicBezTo>
                  <a:cubicBezTo>
                    <a:pt x="3767" y="6309"/>
                    <a:pt x="3498" y="5624"/>
                    <a:pt x="3230" y="4952"/>
                  </a:cubicBezTo>
                  <a:cubicBezTo>
                    <a:pt x="3210" y="4896"/>
                    <a:pt x="3194" y="4882"/>
                    <a:pt x="3180" y="4882"/>
                  </a:cubicBezTo>
                  <a:close/>
                  <a:moveTo>
                    <a:pt x="4778" y="9023"/>
                  </a:moveTo>
                  <a:cubicBezTo>
                    <a:pt x="4642" y="9023"/>
                    <a:pt x="4576" y="9023"/>
                    <a:pt x="4576" y="9359"/>
                  </a:cubicBezTo>
                  <a:cubicBezTo>
                    <a:pt x="4509" y="9709"/>
                    <a:pt x="4509" y="10045"/>
                    <a:pt x="4576" y="10380"/>
                  </a:cubicBezTo>
                  <a:lnTo>
                    <a:pt x="5316" y="12423"/>
                  </a:lnTo>
                  <a:lnTo>
                    <a:pt x="5382" y="12423"/>
                  </a:lnTo>
                  <a:cubicBezTo>
                    <a:pt x="5451" y="12423"/>
                    <a:pt x="5518" y="12423"/>
                    <a:pt x="5518" y="12087"/>
                  </a:cubicBezTo>
                  <a:cubicBezTo>
                    <a:pt x="5584" y="11737"/>
                    <a:pt x="5518" y="11402"/>
                    <a:pt x="5451" y="11402"/>
                  </a:cubicBezTo>
                  <a:lnTo>
                    <a:pt x="4778" y="9023"/>
                  </a:lnTo>
                  <a:close/>
                  <a:moveTo>
                    <a:pt x="20556" y="8799"/>
                  </a:moveTo>
                  <a:cubicBezTo>
                    <a:pt x="20522" y="8799"/>
                    <a:pt x="20486" y="8869"/>
                    <a:pt x="20456" y="9023"/>
                  </a:cubicBezTo>
                  <a:cubicBezTo>
                    <a:pt x="20254" y="9709"/>
                    <a:pt x="19985" y="10380"/>
                    <a:pt x="19783" y="11066"/>
                  </a:cubicBezTo>
                  <a:cubicBezTo>
                    <a:pt x="19716" y="11402"/>
                    <a:pt x="19647" y="11737"/>
                    <a:pt x="19716" y="12087"/>
                  </a:cubicBezTo>
                  <a:cubicBezTo>
                    <a:pt x="19716" y="12423"/>
                    <a:pt x="19783" y="12423"/>
                    <a:pt x="19849" y="12423"/>
                  </a:cubicBezTo>
                  <a:lnTo>
                    <a:pt x="19919" y="12423"/>
                  </a:lnTo>
                  <a:cubicBezTo>
                    <a:pt x="20187" y="11737"/>
                    <a:pt x="20390" y="11066"/>
                    <a:pt x="20658" y="10045"/>
                  </a:cubicBezTo>
                  <a:cubicBezTo>
                    <a:pt x="20761" y="9527"/>
                    <a:pt x="20667" y="8799"/>
                    <a:pt x="20556" y="8799"/>
                  </a:cubicBezTo>
                  <a:close/>
                  <a:moveTo>
                    <a:pt x="14063" y="7666"/>
                  </a:moveTo>
                  <a:cubicBezTo>
                    <a:pt x="13997" y="7666"/>
                    <a:pt x="13930" y="8002"/>
                    <a:pt x="13930" y="8352"/>
                  </a:cubicBezTo>
                  <a:cubicBezTo>
                    <a:pt x="13861" y="9023"/>
                    <a:pt x="13861" y="9359"/>
                    <a:pt x="13794" y="10045"/>
                  </a:cubicBezTo>
                  <a:cubicBezTo>
                    <a:pt x="13659" y="9709"/>
                    <a:pt x="13592" y="9023"/>
                    <a:pt x="13459" y="8688"/>
                  </a:cubicBezTo>
                  <a:cubicBezTo>
                    <a:pt x="13423" y="8520"/>
                    <a:pt x="13390" y="8436"/>
                    <a:pt x="13357" y="8436"/>
                  </a:cubicBezTo>
                  <a:cubicBezTo>
                    <a:pt x="13323" y="8436"/>
                    <a:pt x="13290" y="8520"/>
                    <a:pt x="13257" y="8688"/>
                  </a:cubicBezTo>
                  <a:cubicBezTo>
                    <a:pt x="13188" y="9023"/>
                    <a:pt x="13188" y="9359"/>
                    <a:pt x="13257" y="9709"/>
                  </a:cubicBezTo>
                  <a:cubicBezTo>
                    <a:pt x="13390" y="10380"/>
                    <a:pt x="13526" y="10730"/>
                    <a:pt x="13659" y="11066"/>
                  </a:cubicBezTo>
                  <a:lnTo>
                    <a:pt x="13592" y="12087"/>
                  </a:lnTo>
                  <a:cubicBezTo>
                    <a:pt x="13592" y="12423"/>
                    <a:pt x="13592" y="12759"/>
                    <a:pt x="13659" y="13108"/>
                  </a:cubicBezTo>
                  <a:lnTo>
                    <a:pt x="13728" y="13108"/>
                  </a:lnTo>
                  <a:lnTo>
                    <a:pt x="13728" y="12759"/>
                  </a:lnTo>
                  <a:cubicBezTo>
                    <a:pt x="13728" y="12926"/>
                    <a:pt x="13744" y="13024"/>
                    <a:pt x="13769" y="13024"/>
                  </a:cubicBezTo>
                  <a:cubicBezTo>
                    <a:pt x="13794" y="13024"/>
                    <a:pt x="13828" y="12926"/>
                    <a:pt x="13861" y="12759"/>
                  </a:cubicBezTo>
                  <a:lnTo>
                    <a:pt x="13930" y="12087"/>
                  </a:lnTo>
                  <a:lnTo>
                    <a:pt x="13997" y="12087"/>
                  </a:lnTo>
                  <a:cubicBezTo>
                    <a:pt x="14016" y="12185"/>
                    <a:pt x="14035" y="12227"/>
                    <a:pt x="14055" y="12227"/>
                  </a:cubicBezTo>
                  <a:cubicBezTo>
                    <a:pt x="14102" y="12227"/>
                    <a:pt x="14152" y="11989"/>
                    <a:pt x="14199" y="11737"/>
                  </a:cubicBezTo>
                  <a:cubicBezTo>
                    <a:pt x="14265" y="11402"/>
                    <a:pt x="14199" y="11066"/>
                    <a:pt x="14129" y="10730"/>
                  </a:cubicBezTo>
                  <a:lnTo>
                    <a:pt x="14063" y="10730"/>
                  </a:lnTo>
                  <a:cubicBezTo>
                    <a:pt x="14129" y="10045"/>
                    <a:pt x="14129" y="9359"/>
                    <a:pt x="14199" y="8688"/>
                  </a:cubicBezTo>
                  <a:cubicBezTo>
                    <a:pt x="14199" y="8352"/>
                    <a:pt x="14129" y="7666"/>
                    <a:pt x="14063" y="7666"/>
                  </a:cubicBezTo>
                  <a:close/>
                  <a:moveTo>
                    <a:pt x="14938" y="12087"/>
                  </a:moveTo>
                  <a:cubicBezTo>
                    <a:pt x="14872" y="12087"/>
                    <a:pt x="14736" y="12087"/>
                    <a:pt x="14736" y="12759"/>
                  </a:cubicBezTo>
                  <a:cubicBezTo>
                    <a:pt x="14736" y="13108"/>
                    <a:pt x="14803" y="13444"/>
                    <a:pt x="14872" y="13444"/>
                  </a:cubicBezTo>
                  <a:cubicBezTo>
                    <a:pt x="15140" y="13780"/>
                    <a:pt x="15409" y="14116"/>
                    <a:pt x="15678" y="14465"/>
                  </a:cubicBezTo>
                  <a:lnTo>
                    <a:pt x="15744" y="14465"/>
                  </a:lnTo>
                  <a:cubicBezTo>
                    <a:pt x="15880" y="14116"/>
                    <a:pt x="15880" y="13108"/>
                    <a:pt x="15744" y="13108"/>
                  </a:cubicBezTo>
                  <a:cubicBezTo>
                    <a:pt x="15476" y="12759"/>
                    <a:pt x="15207" y="12423"/>
                    <a:pt x="14938" y="12087"/>
                  </a:cubicBezTo>
                  <a:close/>
                  <a:moveTo>
                    <a:pt x="16553" y="13444"/>
                  </a:moveTo>
                  <a:cubicBezTo>
                    <a:pt x="16487" y="13444"/>
                    <a:pt x="16417" y="13780"/>
                    <a:pt x="16417" y="14116"/>
                  </a:cubicBezTo>
                  <a:cubicBezTo>
                    <a:pt x="16351" y="14465"/>
                    <a:pt x="16417" y="14801"/>
                    <a:pt x="16487" y="14801"/>
                  </a:cubicBezTo>
                  <a:lnTo>
                    <a:pt x="17359" y="14801"/>
                  </a:lnTo>
                  <a:cubicBezTo>
                    <a:pt x="17428" y="14801"/>
                    <a:pt x="17495" y="14801"/>
                    <a:pt x="17495" y="14116"/>
                  </a:cubicBezTo>
                  <a:cubicBezTo>
                    <a:pt x="17495" y="13780"/>
                    <a:pt x="17428" y="13444"/>
                    <a:pt x="17359" y="13444"/>
                  </a:cubicBezTo>
                  <a:close/>
                  <a:moveTo>
                    <a:pt x="19043" y="12423"/>
                  </a:moveTo>
                  <a:cubicBezTo>
                    <a:pt x="18775" y="12759"/>
                    <a:pt x="18503" y="13108"/>
                    <a:pt x="18168" y="13108"/>
                  </a:cubicBezTo>
                  <a:cubicBezTo>
                    <a:pt x="18102" y="13444"/>
                    <a:pt x="18032" y="13780"/>
                    <a:pt x="18102" y="14116"/>
                  </a:cubicBezTo>
                  <a:cubicBezTo>
                    <a:pt x="18102" y="14465"/>
                    <a:pt x="18168" y="14801"/>
                    <a:pt x="18235" y="14801"/>
                  </a:cubicBezTo>
                  <a:lnTo>
                    <a:pt x="18304" y="14801"/>
                  </a:lnTo>
                  <a:cubicBezTo>
                    <a:pt x="18572" y="14465"/>
                    <a:pt x="18841" y="14116"/>
                    <a:pt x="19110" y="13780"/>
                  </a:cubicBezTo>
                  <a:cubicBezTo>
                    <a:pt x="19176" y="13780"/>
                    <a:pt x="19246" y="13444"/>
                    <a:pt x="19246" y="13108"/>
                  </a:cubicBezTo>
                  <a:cubicBezTo>
                    <a:pt x="19176" y="12759"/>
                    <a:pt x="19110" y="12423"/>
                    <a:pt x="19043" y="12423"/>
                  </a:cubicBezTo>
                  <a:close/>
                  <a:moveTo>
                    <a:pt x="6191" y="13108"/>
                  </a:moveTo>
                  <a:cubicBezTo>
                    <a:pt x="6124" y="13108"/>
                    <a:pt x="6055" y="13108"/>
                    <a:pt x="5989" y="13444"/>
                  </a:cubicBezTo>
                  <a:cubicBezTo>
                    <a:pt x="5989" y="13780"/>
                    <a:pt x="5989" y="14116"/>
                    <a:pt x="6055" y="14465"/>
                  </a:cubicBezTo>
                  <a:cubicBezTo>
                    <a:pt x="6327" y="15137"/>
                    <a:pt x="6595" y="15822"/>
                    <a:pt x="6797" y="16508"/>
                  </a:cubicBezTo>
                  <a:lnTo>
                    <a:pt x="6864" y="16508"/>
                  </a:lnTo>
                  <a:cubicBezTo>
                    <a:pt x="6930" y="16508"/>
                    <a:pt x="6997" y="16508"/>
                    <a:pt x="6997" y="16158"/>
                  </a:cubicBezTo>
                  <a:cubicBezTo>
                    <a:pt x="7066" y="15822"/>
                    <a:pt x="6997" y="15487"/>
                    <a:pt x="6930" y="15137"/>
                  </a:cubicBezTo>
                  <a:lnTo>
                    <a:pt x="6191" y="13108"/>
                  </a:lnTo>
                  <a:close/>
                  <a:moveTo>
                    <a:pt x="13168" y="15053"/>
                  </a:moveTo>
                  <a:cubicBezTo>
                    <a:pt x="13152" y="15053"/>
                    <a:pt x="13132" y="15081"/>
                    <a:pt x="13121" y="15137"/>
                  </a:cubicBezTo>
                  <a:cubicBezTo>
                    <a:pt x="12919" y="16158"/>
                    <a:pt x="12650" y="16844"/>
                    <a:pt x="12448" y="17515"/>
                  </a:cubicBezTo>
                  <a:cubicBezTo>
                    <a:pt x="12382" y="17865"/>
                    <a:pt x="12315" y="18201"/>
                    <a:pt x="12382" y="18536"/>
                  </a:cubicBezTo>
                  <a:cubicBezTo>
                    <a:pt x="12382" y="18886"/>
                    <a:pt x="12448" y="18886"/>
                    <a:pt x="12515" y="18886"/>
                  </a:cubicBezTo>
                  <a:lnTo>
                    <a:pt x="12584" y="18886"/>
                  </a:lnTo>
                  <a:cubicBezTo>
                    <a:pt x="12853" y="18201"/>
                    <a:pt x="13055" y="17179"/>
                    <a:pt x="13257" y="16158"/>
                  </a:cubicBezTo>
                  <a:cubicBezTo>
                    <a:pt x="13365" y="15612"/>
                    <a:pt x="13251" y="15053"/>
                    <a:pt x="13168" y="15053"/>
                  </a:cubicBezTo>
                  <a:close/>
                  <a:moveTo>
                    <a:pt x="7678" y="17039"/>
                  </a:moveTo>
                  <a:cubicBezTo>
                    <a:pt x="7631" y="17039"/>
                    <a:pt x="7584" y="17277"/>
                    <a:pt x="7537" y="17515"/>
                  </a:cubicBezTo>
                  <a:cubicBezTo>
                    <a:pt x="7537" y="17865"/>
                    <a:pt x="7537" y="18201"/>
                    <a:pt x="7603" y="18536"/>
                  </a:cubicBezTo>
                  <a:cubicBezTo>
                    <a:pt x="7872" y="18886"/>
                    <a:pt x="8141" y="19558"/>
                    <a:pt x="8412" y="19893"/>
                  </a:cubicBezTo>
                  <a:lnTo>
                    <a:pt x="8479" y="19893"/>
                  </a:lnTo>
                  <a:cubicBezTo>
                    <a:pt x="8681" y="19893"/>
                    <a:pt x="8681" y="18536"/>
                    <a:pt x="8479" y="18536"/>
                  </a:cubicBezTo>
                  <a:cubicBezTo>
                    <a:pt x="8277" y="18201"/>
                    <a:pt x="8008" y="17515"/>
                    <a:pt x="7739" y="17179"/>
                  </a:cubicBezTo>
                  <a:cubicBezTo>
                    <a:pt x="7720" y="17081"/>
                    <a:pt x="7698" y="17039"/>
                    <a:pt x="7678" y="17039"/>
                  </a:cubicBezTo>
                  <a:close/>
                  <a:moveTo>
                    <a:pt x="9252" y="19516"/>
                  </a:moveTo>
                  <a:cubicBezTo>
                    <a:pt x="9141" y="19516"/>
                    <a:pt x="9102" y="20915"/>
                    <a:pt x="9285" y="20915"/>
                  </a:cubicBezTo>
                  <a:cubicBezTo>
                    <a:pt x="9556" y="21264"/>
                    <a:pt x="9825" y="21264"/>
                    <a:pt x="10094" y="21600"/>
                  </a:cubicBezTo>
                  <a:cubicBezTo>
                    <a:pt x="10160" y="21600"/>
                    <a:pt x="10296" y="21264"/>
                    <a:pt x="10296" y="20915"/>
                  </a:cubicBezTo>
                  <a:cubicBezTo>
                    <a:pt x="10296" y="20243"/>
                    <a:pt x="10227" y="20243"/>
                    <a:pt x="10160" y="19893"/>
                  </a:cubicBezTo>
                  <a:cubicBezTo>
                    <a:pt x="9891" y="19893"/>
                    <a:pt x="9623" y="19893"/>
                    <a:pt x="9285" y="19558"/>
                  </a:cubicBezTo>
                  <a:cubicBezTo>
                    <a:pt x="9274" y="19530"/>
                    <a:pt x="9263" y="19516"/>
                    <a:pt x="9252" y="19516"/>
                  </a:cubicBezTo>
                  <a:close/>
                  <a:moveTo>
                    <a:pt x="11775" y="19222"/>
                  </a:moveTo>
                  <a:cubicBezTo>
                    <a:pt x="11506" y="19558"/>
                    <a:pt x="11171" y="19893"/>
                    <a:pt x="10900" y="19893"/>
                  </a:cubicBezTo>
                  <a:cubicBezTo>
                    <a:pt x="10833" y="20243"/>
                    <a:pt x="10767" y="20579"/>
                    <a:pt x="10833" y="20915"/>
                  </a:cubicBezTo>
                  <a:cubicBezTo>
                    <a:pt x="10833" y="21264"/>
                    <a:pt x="10833" y="21600"/>
                    <a:pt x="10969" y="21600"/>
                  </a:cubicBezTo>
                  <a:cubicBezTo>
                    <a:pt x="11304" y="21264"/>
                    <a:pt x="11573" y="20915"/>
                    <a:pt x="11841" y="20579"/>
                  </a:cubicBezTo>
                  <a:cubicBezTo>
                    <a:pt x="11911" y="20579"/>
                    <a:pt x="11977" y="20243"/>
                    <a:pt x="11911" y="19558"/>
                  </a:cubicBezTo>
                  <a:cubicBezTo>
                    <a:pt x="11911" y="19222"/>
                    <a:pt x="11841" y="19222"/>
                    <a:pt x="11775" y="192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80" name="Google Shape;870;p20"/>
          <p:cNvGrpSpPr/>
          <p:nvPr/>
        </p:nvGrpSpPr>
        <p:grpSpPr>
          <a:xfrm>
            <a:off x="129970" y="4517506"/>
            <a:ext cx="485332" cy="552495"/>
            <a:chOff x="0" y="0"/>
            <a:chExt cx="485330" cy="552494"/>
          </a:xfrm>
        </p:grpSpPr>
        <p:sp>
          <p:nvSpPr>
            <p:cNvPr id="974" name="Google Shape;871;p20"/>
            <p:cNvSpPr/>
            <p:nvPr/>
          </p:nvSpPr>
          <p:spPr>
            <a:xfrm rot="3617422">
              <a:off x="291830" y="424060"/>
              <a:ext cx="195267" cy="5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872;p20"/>
            <p:cNvSpPr/>
            <p:nvPr/>
          </p:nvSpPr>
          <p:spPr>
            <a:xfrm rot="3617422">
              <a:off x="340477" y="335730"/>
              <a:ext cx="69873" cy="21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873;p20"/>
            <p:cNvSpPr/>
            <p:nvPr/>
          </p:nvSpPr>
          <p:spPr>
            <a:xfrm rot="3617422">
              <a:off x="317317" y="359385"/>
              <a:ext cx="124659" cy="1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874;p20"/>
            <p:cNvSpPr/>
            <p:nvPr/>
          </p:nvSpPr>
          <p:spPr>
            <a:xfrm rot="3617422">
              <a:off x="286556" y="373492"/>
              <a:ext cx="186056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75;p20"/>
            <p:cNvSpPr/>
            <p:nvPr/>
          </p:nvSpPr>
          <p:spPr>
            <a:xfrm rot="3617422">
              <a:off x="36627" y="33311"/>
              <a:ext cx="182861" cy="1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76;p20"/>
            <p:cNvSpPr/>
            <p:nvPr/>
          </p:nvSpPr>
          <p:spPr>
            <a:xfrm rot="3617422">
              <a:off x="20513" y="304792"/>
              <a:ext cx="120304" cy="1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4" name="Google Shape;877;p20"/>
          <p:cNvGrpSpPr/>
          <p:nvPr/>
        </p:nvGrpSpPr>
        <p:grpSpPr>
          <a:xfrm>
            <a:off x="8496403" y="4225480"/>
            <a:ext cx="657132" cy="973220"/>
            <a:chOff x="0" y="0"/>
            <a:chExt cx="657130" cy="973218"/>
          </a:xfrm>
        </p:grpSpPr>
        <p:sp>
          <p:nvSpPr>
            <p:cNvPr id="981" name="Google Shape;878;p20"/>
            <p:cNvSpPr/>
            <p:nvPr/>
          </p:nvSpPr>
          <p:spPr>
            <a:xfrm>
              <a:off x="72869" y="683234"/>
              <a:ext cx="210448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879;p20"/>
            <p:cNvSpPr/>
            <p:nvPr/>
          </p:nvSpPr>
          <p:spPr>
            <a:xfrm>
              <a:off x="140935" y="724043"/>
              <a:ext cx="147855" cy="2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880;p20"/>
            <p:cNvSpPr/>
            <p:nvPr/>
          </p:nvSpPr>
          <p:spPr>
            <a:xfrm>
              <a:off x="142957" y="513851"/>
              <a:ext cx="170799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881;p20"/>
            <p:cNvSpPr/>
            <p:nvPr/>
          </p:nvSpPr>
          <p:spPr>
            <a:xfrm>
              <a:off x="0" y="310270"/>
              <a:ext cx="303779" cy="2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882;p20"/>
            <p:cNvSpPr/>
            <p:nvPr/>
          </p:nvSpPr>
          <p:spPr>
            <a:xfrm>
              <a:off x="55043" y="379688"/>
              <a:ext cx="234871" cy="1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883;p20"/>
            <p:cNvSpPr/>
            <p:nvPr/>
          </p:nvSpPr>
          <p:spPr>
            <a:xfrm>
              <a:off x="266648" y="500970"/>
              <a:ext cx="160655" cy="1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884;p20"/>
            <p:cNvSpPr/>
            <p:nvPr/>
          </p:nvSpPr>
          <p:spPr>
            <a:xfrm>
              <a:off x="312622" y="550212"/>
              <a:ext cx="120152" cy="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885;p20"/>
            <p:cNvSpPr/>
            <p:nvPr/>
          </p:nvSpPr>
          <p:spPr>
            <a:xfrm>
              <a:off x="421715" y="363161"/>
              <a:ext cx="196655" cy="1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886;p20"/>
            <p:cNvSpPr/>
            <p:nvPr/>
          </p:nvSpPr>
          <p:spPr>
            <a:xfrm>
              <a:off x="415120" y="407388"/>
              <a:ext cx="142373" cy="5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87;p20"/>
            <p:cNvSpPr/>
            <p:nvPr/>
          </p:nvSpPr>
          <p:spPr>
            <a:xfrm>
              <a:off x="367830" y="165051"/>
              <a:ext cx="72586" cy="70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88;p20"/>
            <p:cNvSpPr/>
            <p:nvPr/>
          </p:nvSpPr>
          <p:spPr>
            <a:xfrm>
              <a:off x="219608" y="0"/>
              <a:ext cx="279841" cy="25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89;p20"/>
            <p:cNvSpPr/>
            <p:nvPr/>
          </p:nvSpPr>
          <p:spPr>
            <a:xfrm>
              <a:off x="238970" y="97229"/>
              <a:ext cx="260382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90;p20"/>
            <p:cNvSpPr/>
            <p:nvPr/>
          </p:nvSpPr>
          <p:spPr>
            <a:xfrm>
              <a:off x="159246" y="778415"/>
              <a:ext cx="497885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8364" y="0"/>
                  </a:moveTo>
                  <a:cubicBezTo>
                    <a:pt x="17521" y="0"/>
                    <a:pt x="16360" y="8910"/>
                    <a:pt x="16360" y="8910"/>
                  </a:cubicBezTo>
                  <a:cubicBezTo>
                    <a:pt x="15541" y="6446"/>
                    <a:pt x="14606" y="3994"/>
                    <a:pt x="13551" y="1845"/>
                  </a:cubicBezTo>
                  <a:cubicBezTo>
                    <a:pt x="13344" y="1340"/>
                    <a:pt x="13160" y="1125"/>
                    <a:pt x="12992" y="1125"/>
                  </a:cubicBezTo>
                  <a:cubicBezTo>
                    <a:pt x="11941" y="1125"/>
                    <a:pt x="11681" y="9833"/>
                    <a:pt x="11681" y="9833"/>
                  </a:cubicBezTo>
                  <a:cubicBezTo>
                    <a:pt x="11681" y="9833"/>
                    <a:pt x="9576" y="3387"/>
                    <a:pt x="8872" y="619"/>
                  </a:cubicBezTo>
                  <a:cubicBezTo>
                    <a:pt x="8810" y="430"/>
                    <a:pt x="8732" y="341"/>
                    <a:pt x="8646" y="341"/>
                  </a:cubicBezTo>
                  <a:cubicBezTo>
                    <a:pt x="7619" y="341"/>
                    <a:pt x="5124" y="12904"/>
                    <a:pt x="5124" y="12904"/>
                  </a:cubicBezTo>
                  <a:cubicBezTo>
                    <a:pt x="4656" y="9214"/>
                    <a:pt x="3837" y="5536"/>
                    <a:pt x="2666" y="2768"/>
                  </a:cubicBezTo>
                  <a:cubicBezTo>
                    <a:pt x="2570" y="2604"/>
                    <a:pt x="2469" y="2528"/>
                    <a:pt x="2368" y="2528"/>
                  </a:cubicBezTo>
                  <a:cubicBezTo>
                    <a:pt x="927" y="2528"/>
                    <a:pt x="-557" y="17998"/>
                    <a:pt x="209" y="20576"/>
                  </a:cubicBezTo>
                  <a:cubicBezTo>
                    <a:pt x="436" y="21335"/>
                    <a:pt x="2083" y="21600"/>
                    <a:pt x="4367" y="21600"/>
                  </a:cubicBezTo>
                  <a:cubicBezTo>
                    <a:pt x="10457" y="21600"/>
                    <a:pt x="21043" y="19654"/>
                    <a:pt x="21043" y="19654"/>
                  </a:cubicBezTo>
                  <a:cubicBezTo>
                    <a:pt x="20460" y="13208"/>
                    <a:pt x="19641" y="6762"/>
                    <a:pt x="18701" y="619"/>
                  </a:cubicBezTo>
                  <a:cubicBezTo>
                    <a:pt x="18600" y="190"/>
                    <a:pt x="18485" y="0"/>
                    <a:pt x="18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95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7521107" y="4720353"/>
            <a:ext cx="1160760" cy="3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6" name="IMG_1539.png" descr="IMG_1539.png"/>
          <p:cNvPicPr>
            <a:picLocks noChangeAspect="1"/>
          </p:cNvPicPr>
          <p:nvPr/>
        </p:nvPicPr>
        <p:blipFill>
          <a:blip r:embed="rId3">
            <a:alphaModFix amt="53424"/>
            <a:extLst/>
          </a:blip>
          <a:srcRect l="14417" t="22794" r="14417" b="13739"/>
          <a:stretch>
            <a:fillRect/>
          </a:stretch>
        </p:blipFill>
        <p:spPr>
          <a:xfrm>
            <a:off x="297047" y="977006"/>
            <a:ext cx="1041932" cy="9327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1" name="تجميع"/>
          <p:cNvGrpSpPr/>
          <p:nvPr/>
        </p:nvGrpSpPr>
        <p:grpSpPr>
          <a:xfrm>
            <a:off x="7495707" y="-47108"/>
            <a:ext cx="1413225" cy="751213"/>
            <a:chOff x="0" y="0"/>
            <a:chExt cx="1413224" cy="751211"/>
          </a:xfrm>
        </p:grpSpPr>
        <p:sp>
          <p:nvSpPr>
            <p:cNvPr id="997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998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99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000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10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نص العنوان"/>
          <p:cNvSpPr txBox="1"/>
          <p:nvPr>
            <p:ph type="title"/>
          </p:nvPr>
        </p:nvSpPr>
        <p:spPr>
          <a:xfrm>
            <a:off x="3278249" y="2532650"/>
            <a:ext cx="2587501" cy="6279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31" name="مستوى النص الأول…"/>
          <p:cNvSpPr txBox="1"/>
          <p:nvPr>
            <p:ph type="body" sz="quarter" idx="1"/>
          </p:nvPr>
        </p:nvSpPr>
        <p:spPr>
          <a:xfrm>
            <a:off x="3192449" y="3213962"/>
            <a:ext cx="2759101" cy="5055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0" name="Google Shape;85;p3"/>
          <p:cNvGrpSpPr/>
          <p:nvPr/>
        </p:nvGrpSpPr>
        <p:grpSpPr>
          <a:xfrm>
            <a:off x="490201" y="2041206"/>
            <a:ext cx="2031223" cy="1610805"/>
            <a:chOff x="0" y="0"/>
            <a:chExt cx="2031222" cy="1610803"/>
          </a:xfrm>
        </p:grpSpPr>
        <p:grpSp>
          <p:nvGrpSpPr>
            <p:cNvPr id="138" name="Google Shape;86;p3"/>
            <p:cNvGrpSpPr/>
            <p:nvPr/>
          </p:nvGrpSpPr>
          <p:grpSpPr>
            <a:xfrm>
              <a:off x="0" y="-1"/>
              <a:ext cx="1919128" cy="1610805"/>
              <a:chOff x="0" y="0"/>
              <a:chExt cx="1919127" cy="1610803"/>
            </a:xfrm>
          </p:grpSpPr>
          <p:sp>
            <p:nvSpPr>
              <p:cNvPr id="132" name="Google Shape;87;p3"/>
              <p:cNvSpPr/>
              <p:nvPr/>
            </p:nvSpPr>
            <p:spPr>
              <a:xfrm>
                <a:off x="508740" y="0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" name="Google Shape;88;p3"/>
              <p:cNvSpPr/>
              <p:nvPr/>
            </p:nvSpPr>
            <p:spPr>
              <a:xfrm>
                <a:off x="830935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" name="Google Shape;89;p3"/>
              <p:cNvSpPr/>
              <p:nvPr/>
            </p:nvSpPr>
            <p:spPr>
              <a:xfrm>
                <a:off x="6784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" name="Google Shape;90;p3"/>
              <p:cNvSpPr/>
              <p:nvPr/>
            </p:nvSpPr>
            <p:spPr>
              <a:xfrm>
                <a:off x="-1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" name="Google Shape;91;p3"/>
              <p:cNvSpPr/>
              <p:nvPr/>
            </p:nvSpPr>
            <p:spPr>
              <a:xfrm>
                <a:off x="35609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" name="Google Shape;92;p3"/>
              <p:cNvSpPr/>
              <p:nvPr/>
            </p:nvSpPr>
            <p:spPr>
              <a:xfrm>
                <a:off x="847868" y="695286"/>
                <a:ext cx="1071260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" name="Google Shape;93;p3"/>
            <p:cNvSpPr/>
            <p:nvPr/>
          </p:nvSpPr>
          <p:spPr>
            <a:xfrm>
              <a:off x="134202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" name="Google Shape;94;p3"/>
          <p:cNvGrpSpPr/>
          <p:nvPr/>
        </p:nvGrpSpPr>
        <p:grpSpPr>
          <a:xfrm>
            <a:off x="6134191" y="214687"/>
            <a:ext cx="2510383" cy="1610800"/>
            <a:chOff x="0" y="0"/>
            <a:chExt cx="2510381" cy="1610798"/>
          </a:xfrm>
        </p:grpSpPr>
        <p:grpSp>
          <p:nvGrpSpPr>
            <p:cNvPr id="150" name="Google Shape;95;p3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147" name="Google Shape;96;p3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141" name="Google Shape;97;p3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98;p3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99;p3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100;p3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101;p3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102;p3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8" name="Google Shape;103;p3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" name="Google Shape;104;p3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1" name="Google Shape;105;p3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3" name="Google Shape;106;p3"/>
          <p:cNvSpPr/>
          <p:nvPr/>
        </p:nvSpPr>
        <p:spPr>
          <a:xfrm>
            <a:off x="710405" y="4529654"/>
            <a:ext cx="2758727" cy="634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مستوى النص الأول…"/>
          <p:cNvSpPr txBox="1"/>
          <p:nvPr>
            <p:ph type="body" sz="quarter" idx="1"/>
          </p:nvPr>
        </p:nvSpPr>
        <p:spPr>
          <a:xfrm>
            <a:off x="1915199" y="1881226"/>
            <a:ext cx="5313602" cy="947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800"/>
            </a:lvl1pPr>
            <a:lvl2pPr marL="317500" indent="279400" algn="ctr">
              <a:buClrTx/>
              <a:buSzTx/>
              <a:buNone/>
              <a:defRPr sz="1800"/>
            </a:lvl2pPr>
            <a:lvl3pPr marL="317500" indent="736600" algn="ctr">
              <a:buClrTx/>
              <a:buSzTx/>
              <a:buNone/>
              <a:defRPr sz="1800"/>
            </a:lvl3pPr>
            <a:lvl4pPr marL="317500" indent="1193800" algn="ctr">
              <a:buClrTx/>
              <a:buSzTx/>
              <a:buNone/>
              <a:defRPr sz="1800"/>
            </a:lvl4pPr>
            <a:lvl5pPr marL="317500" indent="1651000" algn="ctr">
              <a:buClrTx/>
              <a:buSz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21" name="Google Shape;894;p21"/>
          <p:cNvGrpSpPr/>
          <p:nvPr/>
        </p:nvGrpSpPr>
        <p:grpSpPr>
          <a:xfrm>
            <a:off x="7989406" y="225890"/>
            <a:ext cx="1207210" cy="868234"/>
            <a:chOff x="0" y="0"/>
            <a:chExt cx="1207208" cy="868233"/>
          </a:xfrm>
        </p:grpSpPr>
        <p:sp>
          <p:nvSpPr>
            <p:cNvPr id="1010" name="Google Shape;895;p21"/>
            <p:cNvSpPr/>
            <p:nvPr/>
          </p:nvSpPr>
          <p:spPr>
            <a:xfrm>
              <a:off x="87950" y="0"/>
              <a:ext cx="1119259" cy="60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896;p21"/>
            <p:cNvSpPr/>
            <p:nvPr/>
          </p:nvSpPr>
          <p:spPr>
            <a:xfrm>
              <a:off x="220325" y="399981"/>
              <a:ext cx="325851" cy="3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897;p21"/>
            <p:cNvSpPr/>
            <p:nvPr/>
          </p:nvSpPr>
          <p:spPr>
            <a:xfrm>
              <a:off x="496585" y="232920"/>
              <a:ext cx="329089" cy="4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898;p21"/>
            <p:cNvSpPr/>
            <p:nvPr/>
          </p:nvSpPr>
          <p:spPr>
            <a:xfrm>
              <a:off x="773078" y="107625"/>
              <a:ext cx="302845" cy="33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899;p21"/>
            <p:cNvSpPr/>
            <p:nvPr/>
          </p:nvSpPr>
          <p:spPr>
            <a:xfrm>
              <a:off x="926890" y="380704"/>
              <a:ext cx="136546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900;p21"/>
            <p:cNvSpPr/>
            <p:nvPr/>
          </p:nvSpPr>
          <p:spPr>
            <a:xfrm>
              <a:off x="712034" y="29315"/>
              <a:ext cx="126907" cy="13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901;p21"/>
            <p:cNvSpPr/>
            <p:nvPr/>
          </p:nvSpPr>
          <p:spPr>
            <a:xfrm>
              <a:off x="429309" y="175894"/>
              <a:ext cx="136546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902;p21"/>
            <p:cNvSpPr/>
            <p:nvPr/>
          </p:nvSpPr>
          <p:spPr>
            <a:xfrm>
              <a:off x="595170" y="634106"/>
              <a:ext cx="136545" cy="13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903;p21"/>
            <p:cNvSpPr/>
            <p:nvPr/>
          </p:nvSpPr>
          <p:spPr>
            <a:xfrm>
              <a:off x="146181" y="331710"/>
              <a:ext cx="136546" cy="12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904;p21"/>
            <p:cNvSpPr/>
            <p:nvPr/>
          </p:nvSpPr>
          <p:spPr>
            <a:xfrm>
              <a:off x="0" y="487928"/>
              <a:ext cx="136545" cy="13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905;p21"/>
            <p:cNvSpPr/>
            <p:nvPr/>
          </p:nvSpPr>
          <p:spPr>
            <a:xfrm>
              <a:off x="204815" y="741732"/>
              <a:ext cx="136546" cy="12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7" name="Google Shape;906;p21"/>
          <p:cNvGrpSpPr/>
          <p:nvPr/>
        </p:nvGrpSpPr>
        <p:grpSpPr>
          <a:xfrm>
            <a:off x="6837067" y="3340448"/>
            <a:ext cx="2067127" cy="2296921"/>
            <a:chOff x="0" y="0"/>
            <a:chExt cx="2067125" cy="2296920"/>
          </a:xfrm>
        </p:grpSpPr>
        <p:sp>
          <p:nvSpPr>
            <p:cNvPr id="1022" name="Google Shape;907;p21"/>
            <p:cNvSpPr/>
            <p:nvPr/>
          </p:nvSpPr>
          <p:spPr>
            <a:xfrm flipH="1" rot="20327443">
              <a:off x="61547" y="194804"/>
              <a:ext cx="256214" cy="38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35" h="21600" fill="norm" stroke="1" extrusionOk="0">
                  <a:moveTo>
                    <a:pt x="9464" y="0"/>
                  </a:moveTo>
                  <a:cubicBezTo>
                    <a:pt x="4655" y="0"/>
                    <a:pt x="835" y="7075"/>
                    <a:pt x="835" y="7075"/>
                  </a:cubicBezTo>
                  <a:cubicBezTo>
                    <a:pt x="-2203" y="17839"/>
                    <a:pt x="3705" y="21600"/>
                    <a:pt x="8066" y="21600"/>
                  </a:cubicBezTo>
                  <a:cubicBezTo>
                    <a:pt x="10209" y="21600"/>
                    <a:pt x="11998" y="20687"/>
                    <a:pt x="12147" y="19254"/>
                  </a:cubicBezTo>
                  <a:cubicBezTo>
                    <a:pt x="12595" y="14901"/>
                    <a:pt x="6724" y="13164"/>
                    <a:pt x="6724" y="13164"/>
                  </a:cubicBezTo>
                  <a:cubicBezTo>
                    <a:pt x="6724" y="13164"/>
                    <a:pt x="19397" y="7075"/>
                    <a:pt x="13061" y="1415"/>
                  </a:cubicBezTo>
                  <a:cubicBezTo>
                    <a:pt x="11830" y="394"/>
                    <a:pt x="10619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908;p21"/>
            <p:cNvSpPr/>
            <p:nvPr/>
          </p:nvSpPr>
          <p:spPr>
            <a:xfrm flipH="1" rot="20327443">
              <a:off x="305378" y="83569"/>
              <a:ext cx="249956" cy="38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0" h="21600" fill="norm" stroke="1" extrusionOk="0">
                  <a:moveTo>
                    <a:pt x="5723" y="0"/>
                  </a:moveTo>
                  <a:cubicBezTo>
                    <a:pt x="4601" y="0"/>
                    <a:pt x="3380" y="291"/>
                    <a:pt x="2120" y="1037"/>
                  </a:cubicBezTo>
                  <a:cubicBezTo>
                    <a:pt x="-5067" y="5459"/>
                    <a:pt x="8322" y="13411"/>
                    <a:pt x="8322" y="13411"/>
                  </a:cubicBezTo>
                  <a:cubicBezTo>
                    <a:pt x="8322" y="13411"/>
                    <a:pt x="1628" y="14740"/>
                    <a:pt x="1628" y="18725"/>
                  </a:cubicBezTo>
                  <a:cubicBezTo>
                    <a:pt x="1805" y="20363"/>
                    <a:pt x="4069" y="21600"/>
                    <a:pt x="6688" y="21600"/>
                  </a:cubicBezTo>
                  <a:cubicBezTo>
                    <a:pt x="11099" y="21600"/>
                    <a:pt x="16533" y="18179"/>
                    <a:pt x="15037" y="7661"/>
                  </a:cubicBezTo>
                  <a:cubicBezTo>
                    <a:pt x="15037" y="7661"/>
                    <a:pt x="11374" y="0"/>
                    <a:pt x="57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909;p21"/>
            <p:cNvSpPr/>
            <p:nvPr/>
          </p:nvSpPr>
          <p:spPr>
            <a:xfrm flipH="1" rot="20327443">
              <a:off x="92874" y="79395"/>
              <a:ext cx="153487" cy="17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2" h="21600" fill="norm" stroke="1" extrusionOk="0">
                  <a:moveTo>
                    <a:pt x="16895" y="0"/>
                  </a:moveTo>
                  <a:cubicBezTo>
                    <a:pt x="10031" y="971"/>
                    <a:pt x="-1758" y="7847"/>
                    <a:pt x="220" y="19658"/>
                  </a:cubicBezTo>
                  <a:cubicBezTo>
                    <a:pt x="220" y="20629"/>
                    <a:pt x="1189" y="21600"/>
                    <a:pt x="2158" y="21600"/>
                  </a:cubicBezTo>
                  <a:lnTo>
                    <a:pt x="3168" y="21600"/>
                  </a:lnTo>
                  <a:cubicBezTo>
                    <a:pt x="4137" y="21600"/>
                    <a:pt x="4137" y="20629"/>
                    <a:pt x="4137" y="19658"/>
                  </a:cubicBezTo>
                  <a:cubicBezTo>
                    <a:pt x="2158" y="6876"/>
                    <a:pt x="16895" y="3924"/>
                    <a:pt x="17864" y="3924"/>
                  </a:cubicBezTo>
                  <a:cubicBezTo>
                    <a:pt x="18833" y="2953"/>
                    <a:pt x="19842" y="1942"/>
                    <a:pt x="18833" y="971"/>
                  </a:cubicBezTo>
                  <a:cubicBezTo>
                    <a:pt x="18833" y="0"/>
                    <a:pt x="17864" y="0"/>
                    <a:pt x="16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910;p21"/>
            <p:cNvSpPr/>
            <p:nvPr/>
          </p:nvSpPr>
          <p:spPr>
            <a:xfrm flipH="1" rot="20327443">
              <a:off x="231959" y="19622"/>
              <a:ext cx="140662" cy="17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3" y="0"/>
                  </a:moveTo>
                  <a:cubicBezTo>
                    <a:pt x="0" y="0"/>
                    <a:pt x="0" y="971"/>
                    <a:pt x="0" y="1942"/>
                  </a:cubicBezTo>
                  <a:cubicBezTo>
                    <a:pt x="0" y="3924"/>
                    <a:pt x="1186" y="3924"/>
                    <a:pt x="2373" y="3924"/>
                  </a:cubicBezTo>
                  <a:cubicBezTo>
                    <a:pt x="4795" y="3924"/>
                    <a:pt x="7167" y="4894"/>
                    <a:pt x="9589" y="5865"/>
                  </a:cubicBezTo>
                  <a:cubicBezTo>
                    <a:pt x="14384" y="9789"/>
                    <a:pt x="16805" y="14724"/>
                    <a:pt x="16805" y="20629"/>
                  </a:cubicBezTo>
                  <a:cubicBezTo>
                    <a:pt x="16805" y="21600"/>
                    <a:pt x="17992" y="21600"/>
                    <a:pt x="19178" y="21600"/>
                  </a:cubicBezTo>
                  <a:cubicBezTo>
                    <a:pt x="20414" y="21600"/>
                    <a:pt x="21600" y="20629"/>
                    <a:pt x="21600" y="19618"/>
                  </a:cubicBezTo>
                  <a:cubicBezTo>
                    <a:pt x="21600" y="13753"/>
                    <a:pt x="17992" y="6876"/>
                    <a:pt x="11962" y="2912"/>
                  </a:cubicBezTo>
                  <a:cubicBezTo>
                    <a:pt x="9589" y="971"/>
                    <a:pt x="5981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911;p21"/>
            <p:cNvSpPr/>
            <p:nvPr/>
          </p:nvSpPr>
          <p:spPr>
            <a:xfrm flipH="1" rot="20327443">
              <a:off x="652177" y="384451"/>
              <a:ext cx="1133669" cy="176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7" y="0"/>
                  </a:moveTo>
                  <a:cubicBezTo>
                    <a:pt x="20410" y="94"/>
                    <a:pt x="20410" y="189"/>
                    <a:pt x="20410" y="283"/>
                  </a:cubicBezTo>
                  <a:cubicBezTo>
                    <a:pt x="20557" y="476"/>
                    <a:pt x="20705" y="669"/>
                    <a:pt x="20705" y="956"/>
                  </a:cubicBezTo>
                  <a:cubicBezTo>
                    <a:pt x="20705" y="1050"/>
                    <a:pt x="20858" y="1050"/>
                    <a:pt x="21005" y="1050"/>
                  </a:cubicBezTo>
                  <a:cubicBezTo>
                    <a:pt x="21152" y="1050"/>
                    <a:pt x="21306" y="956"/>
                    <a:pt x="21306" y="858"/>
                  </a:cubicBezTo>
                  <a:cubicBezTo>
                    <a:pt x="21152" y="382"/>
                    <a:pt x="21005" y="94"/>
                    <a:pt x="21005" y="94"/>
                  </a:cubicBezTo>
                  <a:cubicBezTo>
                    <a:pt x="20858" y="0"/>
                    <a:pt x="20705" y="0"/>
                    <a:pt x="20557" y="0"/>
                  </a:cubicBezTo>
                  <a:close/>
                  <a:moveTo>
                    <a:pt x="21244" y="1479"/>
                  </a:moveTo>
                  <a:cubicBezTo>
                    <a:pt x="21079" y="1479"/>
                    <a:pt x="20932" y="1527"/>
                    <a:pt x="21005" y="1625"/>
                  </a:cubicBezTo>
                  <a:cubicBezTo>
                    <a:pt x="21005" y="1814"/>
                    <a:pt x="21005" y="2101"/>
                    <a:pt x="21005" y="2294"/>
                  </a:cubicBezTo>
                  <a:lnTo>
                    <a:pt x="21005" y="2388"/>
                  </a:lnTo>
                  <a:cubicBezTo>
                    <a:pt x="21005" y="2483"/>
                    <a:pt x="21152" y="2577"/>
                    <a:pt x="21306" y="2577"/>
                  </a:cubicBezTo>
                  <a:cubicBezTo>
                    <a:pt x="21453" y="2577"/>
                    <a:pt x="21453" y="2483"/>
                    <a:pt x="21600" y="2483"/>
                  </a:cubicBezTo>
                  <a:lnTo>
                    <a:pt x="21600" y="2294"/>
                  </a:lnTo>
                  <a:cubicBezTo>
                    <a:pt x="21600" y="2101"/>
                    <a:pt x="21600" y="1908"/>
                    <a:pt x="21600" y="1625"/>
                  </a:cubicBezTo>
                  <a:cubicBezTo>
                    <a:pt x="21600" y="1527"/>
                    <a:pt x="21416" y="1479"/>
                    <a:pt x="21244" y="1479"/>
                  </a:cubicBezTo>
                  <a:close/>
                  <a:moveTo>
                    <a:pt x="21152" y="2963"/>
                  </a:moveTo>
                  <a:cubicBezTo>
                    <a:pt x="21005" y="2963"/>
                    <a:pt x="20858" y="2963"/>
                    <a:pt x="20858" y="3057"/>
                  </a:cubicBezTo>
                  <a:cubicBezTo>
                    <a:pt x="20858" y="3344"/>
                    <a:pt x="20705" y="3533"/>
                    <a:pt x="20557" y="3726"/>
                  </a:cubicBezTo>
                  <a:cubicBezTo>
                    <a:pt x="20410" y="3820"/>
                    <a:pt x="20557" y="3919"/>
                    <a:pt x="20705" y="4013"/>
                  </a:cubicBezTo>
                  <a:lnTo>
                    <a:pt x="20858" y="4013"/>
                  </a:lnTo>
                  <a:cubicBezTo>
                    <a:pt x="21005" y="4013"/>
                    <a:pt x="21005" y="3919"/>
                    <a:pt x="21005" y="3919"/>
                  </a:cubicBezTo>
                  <a:cubicBezTo>
                    <a:pt x="21152" y="3631"/>
                    <a:pt x="21306" y="3439"/>
                    <a:pt x="21453" y="3151"/>
                  </a:cubicBezTo>
                  <a:cubicBezTo>
                    <a:pt x="21453" y="3057"/>
                    <a:pt x="21306" y="2963"/>
                    <a:pt x="21152" y="2963"/>
                  </a:cubicBezTo>
                  <a:close/>
                  <a:moveTo>
                    <a:pt x="15792" y="3533"/>
                  </a:moveTo>
                  <a:cubicBezTo>
                    <a:pt x="15344" y="3631"/>
                    <a:pt x="14897" y="3919"/>
                    <a:pt x="14750" y="4108"/>
                  </a:cubicBezTo>
                  <a:cubicBezTo>
                    <a:pt x="14750" y="4202"/>
                    <a:pt x="14750" y="4395"/>
                    <a:pt x="14897" y="4395"/>
                  </a:cubicBezTo>
                  <a:lnTo>
                    <a:pt x="15044" y="4395"/>
                  </a:lnTo>
                  <a:cubicBezTo>
                    <a:pt x="15197" y="4395"/>
                    <a:pt x="15197" y="4395"/>
                    <a:pt x="15344" y="4300"/>
                  </a:cubicBezTo>
                  <a:cubicBezTo>
                    <a:pt x="15344" y="4108"/>
                    <a:pt x="15639" y="4013"/>
                    <a:pt x="15939" y="3919"/>
                  </a:cubicBezTo>
                  <a:cubicBezTo>
                    <a:pt x="16240" y="3820"/>
                    <a:pt x="16087" y="3533"/>
                    <a:pt x="15792" y="3533"/>
                  </a:cubicBezTo>
                  <a:close/>
                  <a:moveTo>
                    <a:pt x="16688" y="3726"/>
                  </a:moveTo>
                  <a:cubicBezTo>
                    <a:pt x="16534" y="3820"/>
                    <a:pt x="16534" y="3919"/>
                    <a:pt x="16688" y="4013"/>
                  </a:cubicBezTo>
                  <a:cubicBezTo>
                    <a:pt x="16982" y="4108"/>
                    <a:pt x="17129" y="4300"/>
                    <a:pt x="17282" y="4489"/>
                  </a:cubicBezTo>
                  <a:cubicBezTo>
                    <a:pt x="17430" y="4588"/>
                    <a:pt x="17430" y="4588"/>
                    <a:pt x="17577" y="4588"/>
                  </a:cubicBezTo>
                  <a:lnTo>
                    <a:pt x="17877" y="4682"/>
                  </a:lnTo>
                  <a:cubicBezTo>
                    <a:pt x="17877" y="4588"/>
                    <a:pt x="18025" y="4489"/>
                    <a:pt x="17877" y="4395"/>
                  </a:cubicBezTo>
                  <a:cubicBezTo>
                    <a:pt x="17730" y="4108"/>
                    <a:pt x="17430" y="3919"/>
                    <a:pt x="17129" y="3726"/>
                  </a:cubicBezTo>
                  <a:close/>
                  <a:moveTo>
                    <a:pt x="20036" y="4237"/>
                  </a:moveTo>
                  <a:cubicBezTo>
                    <a:pt x="19963" y="4237"/>
                    <a:pt x="19883" y="4253"/>
                    <a:pt x="19815" y="4300"/>
                  </a:cubicBezTo>
                  <a:cubicBezTo>
                    <a:pt x="19662" y="4489"/>
                    <a:pt x="19368" y="4588"/>
                    <a:pt x="19067" y="4776"/>
                  </a:cubicBezTo>
                  <a:cubicBezTo>
                    <a:pt x="18920" y="4776"/>
                    <a:pt x="18920" y="4871"/>
                    <a:pt x="19067" y="4969"/>
                  </a:cubicBezTo>
                  <a:cubicBezTo>
                    <a:pt x="19067" y="5064"/>
                    <a:pt x="19214" y="5064"/>
                    <a:pt x="19368" y="5064"/>
                  </a:cubicBezTo>
                  <a:cubicBezTo>
                    <a:pt x="19662" y="4969"/>
                    <a:pt x="19963" y="4776"/>
                    <a:pt x="20263" y="4588"/>
                  </a:cubicBezTo>
                  <a:cubicBezTo>
                    <a:pt x="20490" y="4438"/>
                    <a:pt x="20281" y="4237"/>
                    <a:pt x="20036" y="4237"/>
                  </a:cubicBezTo>
                  <a:close/>
                  <a:moveTo>
                    <a:pt x="15136" y="4706"/>
                  </a:moveTo>
                  <a:cubicBezTo>
                    <a:pt x="15081" y="4706"/>
                    <a:pt x="15044" y="4729"/>
                    <a:pt x="15044" y="4776"/>
                  </a:cubicBezTo>
                  <a:cubicBezTo>
                    <a:pt x="14897" y="4776"/>
                    <a:pt x="14750" y="4969"/>
                    <a:pt x="14897" y="4969"/>
                  </a:cubicBezTo>
                  <a:cubicBezTo>
                    <a:pt x="15197" y="5256"/>
                    <a:pt x="15492" y="5445"/>
                    <a:pt x="15939" y="5445"/>
                  </a:cubicBezTo>
                  <a:lnTo>
                    <a:pt x="16087" y="5544"/>
                  </a:lnTo>
                  <a:cubicBezTo>
                    <a:pt x="16240" y="5544"/>
                    <a:pt x="16387" y="5445"/>
                    <a:pt x="16387" y="5351"/>
                  </a:cubicBezTo>
                  <a:cubicBezTo>
                    <a:pt x="16387" y="5256"/>
                    <a:pt x="16240" y="5064"/>
                    <a:pt x="16087" y="5064"/>
                  </a:cubicBezTo>
                  <a:cubicBezTo>
                    <a:pt x="15792" y="5064"/>
                    <a:pt x="15492" y="4969"/>
                    <a:pt x="15344" y="4776"/>
                  </a:cubicBezTo>
                  <a:cubicBezTo>
                    <a:pt x="15271" y="4729"/>
                    <a:pt x="15197" y="4706"/>
                    <a:pt x="15136" y="4706"/>
                  </a:cubicBezTo>
                  <a:close/>
                  <a:moveTo>
                    <a:pt x="18135" y="4926"/>
                  </a:moveTo>
                  <a:cubicBezTo>
                    <a:pt x="18110" y="4926"/>
                    <a:pt x="18074" y="4938"/>
                    <a:pt x="18025" y="4969"/>
                  </a:cubicBezTo>
                  <a:cubicBezTo>
                    <a:pt x="17877" y="4969"/>
                    <a:pt x="17730" y="4969"/>
                    <a:pt x="17730" y="5064"/>
                  </a:cubicBezTo>
                  <a:lnTo>
                    <a:pt x="17129" y="5158"/>
                  </a:lnTo>
                  <a:cubicBezTo>
                    <a:pt x="17105" y="5150"/>
                    <a:pt x="17080" y="5146"/>
                    <a:pt x="17056" y="5146"/>
                  </a:cubicBezTo>
                  <a:cubicBezTo>
                    <a:pt x="16835" y="5146"/>
                    <a:pt x="16859" y="5544"/>
                    <a:pt x="17129" y="5544"/>
                  </a:cubicBezTo>
                  <a:cubicBezTo>
                    <a:pt x="17430" y="5544"/>
                    <a:pt x="17577" y="5445"/>
                    <a:pt x="17877" y="5445"/>
                  </a:cubicBezTo>
                  <a:cubicBezTo>
                    <a:pt x="17877" y="5544"/>
                    <a:pt x="17877" y="5732"/>
                    <a:pt x="17877" y="5827"/>
                  </a:cubicBezTo>
                  <a:cubicBezTo>
                    <a:pt x="17877" y="5925"/>
                    <a:pt x="18025" y="6020"/>
                    <a:pt x="18172" y="6020"/>
                  </a:cubicBezTo>
                  <a:lnTo>
                    <a:pt x="18325" y="6020"/>
                  </a:lnTo>
                  <a:cubicBezTo>
                    <a:pt x="18472" y="6020"/>
                    <a:pt x="18619" y="5925"/>
                    <a:pt x="18619" y="5827"/>
                  </a:cubicBezTo>
                  <a:cubicBezTo>
                    <a:pt x="18472" y="5638"/>
                    <a:pt x="18472" y="5544"/>
                    <a:pt x="18472" y="5351"/>
                  </a:cubicBezTo>
                  <a:cubicBezTo>
                    <a:pt x="18619" y="5351"/>
                    <a:pt x="18619" y="5256"/>
                    <a:pt x="18619" y="5158"/>
                  </a:cubicBezTo>
                  <a:cubicBezTo>
                    <a:pt x="18472" y="5064"/>
                    <a:pt x="18472" y="4969"/>
                    <a:pt x="18325" y="4969"/>
                  </a:cubicBezTo>
                  <a:cubicBezTo>
                    <a:pt x="18227" y="4969"/>
                    <a:pt x="18190" y="4926"/>
                    <a:pt x="18135" y="4926"/>
                  </a:cubicBezTo>
                  <a:close/>
                  <a:moveTo>
                    <a:pt x="18325" y="6401"/>
                  </a:moveTo>
                  <a:cubicBezTo>
                    <a:pt x="18172" y="6401"/>
                    <a:pt x="18025" y="6496"/>
                    <a:pt x="18025" y="6594"/>
                  </a:cubicBezTo>
                  <a:cubicBezTo>
                    <a:pt x="17877" y="6783"/>
                    <a:pt x="17877" y="7070"/>
                    <a:pt x="17730" y="7263"/>
                  </a:cubicBezTo>
                  <a:cubicBezTo>
                    <a:pt x="17730" y="7357"/>
                    <a:pt x="17877" y="7452"/>
                    <a:pt x="18025" y="7452"/>
                  </a:cubicBezTo>
                  <a:cubicBezTo>
                    <a:pt x="18172" y="7452"/>
                    <a:pt x="18325" y="7452"/>
                    <a:pt x="18325" y="7357"/>
                  </a:cubicBezTo>
                  <a:cubicBezTo>
                    <a:pt x="18472" y="7070"/>
                    <a:pt x="18472" y="6881"/>
                    <a:pt x="18619" y="6594"/>
                  </a:cubicBezTo>
                  <a:cubicBezTo>
                    <a:pt x="18619" y="6496"/>
                    <a:pt x="18472" y="6401"/>
                    <a:pt x="18325" y="6401"/>
                  </a:cubicBezTo>
                  <a:close/>
                  <a:moveTo>
                    <a:pt x="9978" y="7837"/>
                  </a:moveTo>
                  <a:cubicBezTo>
                    <a:pt x="9831" y="7837"/>
                    <a:pt x="9684" y="7932"/>
                    <a:pt x="9684" y="8026"/>
                  </a:cubicBezTo>
                  <a:cubicBezTo>
                    <a:pt x="9684" y="8121"/>
                    <a:pt x="9831" y="8219"/>
                    <a:pt x="9978" y="8219"/>
                  </a:cubicBezTo>
                  <a:cubicBezTo>
                    <a:pt x="10279" y="8219"/>
                    <a:pt x="10579" y="8219"/>
                    <a:pt x="10726" y="8313"/>
                  </a:cubicBezTo>
                  <a:lnTo>
                    <a:pt x="11174" y="8313"/>
                  </a:lnTo>
                  <a:cubicBezTo>
                    <a:pt x="11174" y="8313"/>
                    <a:pt x="11321" y="8313"/>
                    <a:pt x="11321" y="8219"/>
                  </a:cubicBezTo>
                  <a:cubicBezTo>
                    <a:pt x="11321" y="8121"/>
                    <a:pt x="11321" y="8026"/>
                    <a:pt x="11174" y="7932"/>
                  </a:cubicBezTo>
                  <a:lnTo>
                    <a:pt x="11021" y="7932"/>
                  </a:lnTo>
                  <a:cubicBezTo>
                    <a:pt x="10726" y="7837"/>
                    <a:pt x="10279" y="7837"/>
                    <a:pt x="9978" y="7837"/>
                  </a:cubicBezTo>
                  <a:close/>
                  <a:moveTo>
                    <a:pt x="17730" y="7837"/>
                  </a:moveTo>
                  <a:cubicBezTo>
                    <a:pt x="17577" y="7837"/>
                    <a:pt x="17430" y="7837"/>
                    <a:pt x="17282" y="7932"/>
                  </a:cubicBezTo>
                  <a:cubicBezTo>
                    <a:pt x="17129" y="8121"/>
                    <a:pt x="16982" y="8313"/>
                    <a:pt x="16688" y="8506"/>
                  </a:cubicBezTo>
                  <a:cubicBezTo>
                    <a:pt x="16688" y="8601"/>
                    <a:pt x="16688" y="8695"/>
                    <a:pt x="16688" y="8790"/>
                  </a:cubicBezTo>
                  <a:lnTo>
                    <a:pt x="17129" y="8790"/>
                  </a:lnTo>
                  <a:cubicBezTo>
                    <a:pt x="17430" y="8601"/>
                    <a:pt x="17577" y="8313"/>
                    <a:pt x="17877" y="8121"/>
                  </a:cubicBezTo>
                  <a:cubicBezTo>
                    <a:pt x="17877" y="8026"/>
                    <a:pt x="17877" y="7932"/>
                    <a:pt x="17730" y="7837"/>
                  </a:cubicBezTo>
                  <a:close/>
                  <a:moveTo>
                    <a:pt x="12063" y="8431"/>
                  </a:moveTo>
                  <a:cubicBezTo>
                    <a:pt x="11990" y="8431"/>
                    <a:pt x="11916" y="8455"/>
                    <a:pt x="11916" y="8506"/>
                  </a:cubicBezTo>
                  <a:cubicBezTo>
                    <a:pt x="11769" y="8506"/>
                    <a:pt x="11769" y="8695"/>
                    <a:pt x="11916" y="8695"/>
                  </a:cubicBezTo>
                  <a:cubicBezTo>
                    <a:pt x="12217" y="8888"/>
                    <a:pt x="12364" y="8982"/>
                    <a:pt x="12664" y="9175"/>
                  </a:cubicBezTo>
                  <a:lnTo>
                    <a:pt x="12959" y="9175"/>
                  </a:lnTo>
                  <a:cubicBezTo>
                    <a:pt x="12959" y="9270"/>
                    <a:pt x="13112" y="9270"/>
                    <a:pt x="13112" y="9270"/>
                  </a:cubicBezTo>
                  <a:cubicBezTo>
                    <a:pt x="13259" y="9175"/>
                    <a:pt x="13259" y="9077"/>
                    <a:pt x="13112" y="8982"/>
                  </a:cubicBezTo>
                  <a:cubicBezTo>
                    <a:pt x="12959" y="8790"/>
                    <a:pt x="12664" y="8601"/>
                    <a:pt x="12217" y="8506"/>
                  </a:cubicBezTo>
                  <a:cubicBezTo>
                    <a:pt x="12217" y="8455"/>
                    <a:pt x="12143" y="8431"/>
                    <a:pt x="12063" y="8431"/>
                  </a:cubicBezTo>
                  <a:close/>
                  <a:moveTo>
                    <a:pt x="9383" y="8313"/>
                  </a:moveTo>
                  <a:cubicBezTo>
                    <a:pt x="9236" y="8313"/>
                    <a:pt x="9089" y="8408"/>
                    <a:pt x="9089" y="8506"/>
                  </a:cubicBezTo>
                  <a:cubicBezTo>
                    <a:pt x="9089" y="8790"/>
                    <a:pt x="9236" y="9077"/>
                    <a:pt x="9530" y="9270"/>
                  </a:cubicBezTo>
                  <a:cubicBezTo>
                    <a:pt x="9530" y="9270"/>
                    <a:pt x="9684" y="9364"/>
                    <a:pt x="9831" y="9364"/>
                  </a:cubicBezTo>
                  <a:cubicBezTo>
                    <a:pt x="9831" y="9364"/>
                    <a:pt x="9978" y="9364"/>
                    <a:pt x="9978" y="9270"/>
                  </a:cubicBezTo>
                  <a:cubicBezTo>
                    <a:pt x="10132" y="9270"/>
                    <a:pt x="10132" y="9077"/>
                    <a:pt x="9978" y="9077"/>
                  </a:cubicBezTo>
                  <a:cubicBezTo>
                    <a:pt x="9684" y="8888"/>
                    <a:pt x="9684" y="8695"/>
                    <a:pt x="9530" y="8506"/>
                  </a:cubicBezTo>
                  <a:cubicBezTo>
                    <a:pt x="9684" y="8408"/>
                    <a:pt x="9530" y="8313"/>
                    <a:pt x="9383" y="8313"/>
                  </a:cubicBezTo>
                  <a:close/>
                  <a:moveTo>
                    <a:pt x="16166" y="8911"/>
                  </a:moveTo>
                  <a:cubicBezTo>
                    <a:pt x="16087" y="8911"/>
                    <a:pt x="16013" y="8935"/>
                    <a:pt x="15939" y="8982"/>
                  </a:cubicBezTo>
                  <a:cubicBezTo>
                    <a:pt x="15639" y="9077"/>
                    <a:pt x="15344" y="9175"/>
                    <a:pt x="15044" y="9270"/>
                  </a:cubicBezTo>
                  <a:cubicBezTo>
                    <a:pt x="14750" y="9364"/>
                    <a:pt x="14750" y="9462"/>
                    <a:pt x="14897" y="9557"/>
                  </a:cubicBezTo>
                  <a:cubicBezTo>
                    <a:pt x="14897" y="9651"/>
                    <a:pt x="14897" y="9651"/>
                    <a:pt x="15044" y="9651"/>
                  </a:cubicBezTo>
                  <a:lnTo>
                    <a:pt x="15344" y="9557"/>
                  </a:lnTo>
                  <a:cubicBezTo>
                    <a:pt x="15639" y="9462"/>
                    <a:pt x="15939" y="9364"/>
                    <a:pt x="16387" y="9175"/>
                  </a:cubicBezTo>
                  <a:cubicBezTo>
                    <a:pt x="16387" y="9175"/>
                    <a:pt x="16387" y="8982"/>
                    <a:pt x="16387" y="8982"/>
                  </a:cubicBezTo>
                  <a:cubicBezTo>
                    <a:pt x="16313" y="8935"/>
                    <a:pt x="16240" y="8911"/>
                    <a:pt x="16166" y="8911"/>
                  </a:cubicBezTo>
                  <a:close/>
                  <a:moveTo>
                    <a:pt x="10714" y="9419"/>
                  </a:moveTo>
                  <a:cubicBezTo>
                    <a:pt x="10579" y="9419"/>
                    <a:pt x="10426" y="9490"/>
                    <a:pt x="10426" y="9557"/>
                  </a:cubicBezTo>
                  <a:cubicBezTo>
                    <a:pt x="10279" y="9651"/>
                    <a:pt x="10426" y="9746"/>
                    <a:pt x="10579" y="9746"/>
                  </a:cubicBezTo>
                  <a:cubicBezTo>
                    <a:pt x="10874" y="9938"/>
                    <a:pt x="11321" y="9938"/>
                    <a:pt x="11769" y="10033"/>
                  </a:cubicBezTo>
                  <a:cubicBezTo>
                    <a:pt x="12063" y="9938"/>
                    <a:pt x="12063" y="9746"/>
                    <a:pt x="11769" y="9651"/>
                  </a:cubicBezTo>
                  <a:cubicBezTo>
                    <a:pt x="11468" y="9651"/>
                    <a:pt x="11174" y="9557"/>
                    <a:pt x="10874" y="9462"/>
                  </a:cubicBezTo>
                  <a:cubicBezTo>
                    <a:pt x="10831" y="9431"/>
                    <a:pt x="10775" y="9419"/>
                    <a:pt x="10714" y="9419"/>
                  </a:cubicBezTo>
                  <a:close/>
                  <a:moveTo>
                    <a:pt x="13535" y="9419"/>
                  </a:moveTo>
                  <a:cubicBezTo>
                    <a:pt x="13492" y="9419"/>
                    <a:pt x="13449" y="9431"/>
                    <a:pt x="13406" y="9462"/>
                  </a:cubicBezTo>
                  <a:cubicBezTo>
                    <a:pt x="13259" y="9462"/>
                    <a:pt x="13112" y="9557"/>
                    <a:pt x="13112" y="9651"/>
                  </a:cubicBezTo>
                  <a:lnTo>
                    <a:pt x="12812" y="9651"/>
                  </a:lnTo>
                  <a:cubicBezTo>
                    <a:pt x="12664" y="9651"/>
                    <a:pt x="12511" y="9746"/>
                    <a:pt x="12511" y="9844"/>
                  </a:cubicBezTo>
                  <a:cubicBezTo>
                    <a:pt x="12511" y="9938"/>
                    <a:pt x="12664" y="10033"/>
                    <a:pt x="12812" y="10033"/>
                  </a:cubicBezTo>
                  <a:lnTo>
                    <a:pt x="13406" y="10033"/>
                  </a:lnTo>
                  <a:cubicBezTo>
                    <a:pt x="13406" y="10033"/>
                    <a:pt x="13406" y="10131"/>
                    <a:pt x="13406" y="10226"/>
                  </a:cubicBezTo>
                  <a:lnTo>
                    <a:pt x="13406" y="10320"/>
                  </a:lnTo>
                  <a:cubicBezTo>
                    <a:pt x="13259" y="10414"/>
                    <a:pt x="13406" y="10513"/>
                    <a:pt x="13554" y="10513"/>
                  </a:cubicBezTo>
                  <a:lnTo>
                    <a:pt x="13707" y="10513"/>
                  </a:lnTo>
                  <a:cubicBezTo>
                    <a:pt x="13854" y="10513"/>
                    <a:pt x="13854" y="10414"/>
                    <a:pt x="13854" y="10320"/>
                  </a:cubicBezTo>
                  <a:lnTo>
                    <a:pt x="13854" y="10226"/>
                  </a:lnTo>
                  <a:cubicBezTo>
                    <a:pt x="13854" y="10131"/>
                    <a:pt x="13854" y="10033"/>
                    <a:pt x="13854" y="9938"/>
                  </a:cubicBezTo>
                  <a:lnTo>
                    <a:pt x="14001" y="9938"/>
                  </a:lnTo>
                  <a:cubicBezTo>
                    <a:pt x="14302" y="9746"/>
                    <a:pt x="14155" y="9557"/>
                    <a:pt x="13854" y="9557"/>
                  </a:cubicBezTo>
                  <a:lnTo>
                    <a:pt x="13707" y="9557"/>
                  </a:lnTo>
                  <a:cubicBezTo>
                    <a:pt x="13707" y="9490"/>
                    <a:pt x="13633" y="9419"/>
                    <a:pt x="13535" y="9419"/>
                  </a:cubicBezTo>
                  <a:close/>
                  <a:moveTo>
                    <a:pt x="13229" y="10910"/>
                  </a:moveTo>
                  <a:cubicBezTo>
                    <a:pt x="13161" y="10910"/>
                    <a:pt x="13112" y="10934"/>
                    <a:pt x="13112" y="10989"/>
                  </a:cubicBezTo>
                  <a:cubicBezTo>
                    <a:pt x="12812" y="11182"/>
                    <a:pt x="12664" y="11370"/>
                    <a:pt x="12511" y="11563"/>
                  </a:cubicBezTo>
                  <a:cubicBezTo>
                    <a:pt x="12364" y="11658"/>
                    <a:pt x="12364" y="11756"/>
                    <a:pt x="12511" y="11850"/>
                  </a:cubicBezTo>
                  <a:lnTo>
                    <a:pt x="12812" y="11850"/>
                  </a:lnTo>
                  <a:cubicBezTo>
                    <a:pt x="13112" y="11658"/>
                    <a:pt x="13406" y="11469"/>
                    <a:pt x="13554" y="11182"/>
                  </a:cubicBezTo>
                  <a:cubicBezTo>
                    <a:pt x="13664" y="11044"/>
                    <a:pt x="13394" y="10910"/>
                    <a:pt x="13229" y="10910"/>
                  </a:cubicBezTo>
                  <a:close/>
                  <a:moveTo>
                    <a:pt x="11910" y="11976"/>
                  </a:moveTo>
                  <a:cubicBezTo>
                    <a:pt x="11855" y="11976"/>
                    <a:pt x="11806" y="11996"/>
                    <a:pt x="11769" y="12039"/>
                  </a:cubicBezTo>
                  <a:cubicBezTo>
                    <a:pt x="11468" y="12138"/>
                    <a:pt x="11021" y="12327"/>
                    <a:pt x="10726" y="12519"/>
                  </a:cubicBezTo>
                  <a:cubicBezTo>
                    <a:pt x="10426" y="12614"/>
                    <a:pt x="10579" y="12807"/>
                    <a:pt x="10874" y="12807"/>
                  </a:cubicBezTo>
                  <a:lnTo>
                    <a:pt x="11021" y="12807"/>
                  </a:lnTo>
                  <a:cubicBezTo>
                    <a:pt x="11021" y="12807"/>
                    <a:pt x="11174" y="12807"/>
                    <a:pt x="11174" y="12708"/>
                  </a:cubicBezTo>
                  <a:cubicBezTo>
                    <a:pt x="11468" y="12614"/>
                    <a:pt x="11769" y="12425"/>
                    <a:pt x="12063" y="12327"/>
                  </a:cubicBezTo>
                  <a:cubicBezTo>
                    <a:pt x="12296" y="12181"/>
                    <a:pt x="12082" y="11976"/>
                    <a:pt x="11910" y="11976"/>
                  </a:cubicBezTo>
                  <a:close/>
                  <a:moveTo>
                    <a:pt x="10015" y="12858"/>
                  </a:moveTo>
                  <a:cubicBezTo>
                    <a:pt x="9948" y="12858"/>
                    <a:pt x="9880" y="12870"/>
                    <a:pt x="9831" y="12901"/>
                  </a:cubicBezTo>
                  <a:lnTo>
                    <a:pt x="9684" y="12995"/>
                  </a:lnTo>
                  <a:lnTo>
                    <a:pt x="8936" y="13283"/>
                  </a:lnTo>
                  <a:cubicBezTo>
                    <a:pt x="8788" y="13283"/>
                    <a:pt x="8788" y="13381"/>
                    <a:pt x="8788" y="13475"/>
                  </a:cubicBezTo>
                  <a:cubicBezTo>
                    <a:pt x="8788" y="13570"/>
                    <a:pt x="8936" y="13570"/>
                    <a:pt x="9089" y="13570"/>
                  </a:cubicBezTo>
                  <a:lnTo>
                    <a:pt x="9236" y="13570"/>
                  </a:lnTo>
                  <a:lnTo>
                    <a:pt x="10132" y="13283"/>
                  </a:lnTo>
                  <a:lnTo>
                    <a:pt x="10279" y="13188"/>
                  </a:lnTo>
                  <a:cubicBezTo>
                    <a:pt x="10426" y="13094"/>
                    <a:pt x="10426" y="12995"/>
                    <a:pt x="10279" y="12901"/>
                  </a:cubicBezTo>
                  <a:cubicBezTo>
                    <a:pt x="10279" y="12901"/>
                    <a:pt x="10144" y="12858"/>
                    <a:pt x="10015" y="12858"/>
                  </a:cubicBezTo>
                  <a:close/>
                  <a:moveTo>
                    <a:pt x="7985" y="13613"/>
                  </a:moveTo>
                  <a:cubicBezTo>
                    <a:pt x="7918" y="13613"/>
                    <a:pt x="7832" y="13629"/>
                    <a:pt x="7746" y="13664"/>
                  </a:cubicBezTo>
                  <a:lnTo>
                    <a:pt x="6850" y="14050"/>
                  </a:lnTo>
                  <a:cubicBezTo>
                    <a:pt x="6703" y="14050"/>
                    <a:pt x="6703" y="14239"/>
                    <a:pt x="6850" y="14239"/>
                  </a:cubicBezTo>
                  <a:cubicBezTo>
                    <a:pt x="6850" y="14333"/>
                    <a:pt x="7004" y="14333"/>
                    <a:pt x="7151" y="14333"/>
                  </a:cubicBezTo>
                  <a:lnTo>
                    <a:pt x="8194" y="13951"/>
                  </a:lnTo>
                  <a:cubicBezTo>
                    <a:pt x="8433" y="13877"/>
                    <a:pt x="8286" y="13613"/>
                    <a:pt x="7985" y="13613"/>
                  </a:cubicBezTo>
                  <a:close/>
                  <a:moveTo>
                    <a:pt x="6164" y="14361"/>
                  </a:moveTo>
                  <a:cubicBezTo>
                    <a:pt x="6108" y="14361"/>
                    <a:pt x="6035" y="14384"/>
                    <a:pt x="5955" y="14431"/>
                  </a:cubicBezTo>
                  <a:lnTo>
                    <a:pt x="4912" y="14813"/>
                  </a:lnTo>
                  <a:cubicBezTo>
                    <a:pt x="4765" y="14813"/>
                    <a:pt x="4765" y="15002"/>
                    <a:pt x="4912" y="15100"/>
                  </a:cubicBezTo>
                  <a:lnTo>
                    <a:pt x="5213" y="15100"/>
                  </a:lnTo>
                  <a:cubicBezTo>
                    <a:pt x="5513" y="15002"/>
                    <a:pt x="5955" y="14813"/>
                    <a:pt x="6256" y="14719"/>
                  </a:cubicBezTo>
                  <a:cubicBezTo>
                    <a:pt x="6403" y="14620"/>
                    <a:pt x="6403" y="14526"/>
                    <a:pt x="6256" y="14431"/>
                  </a:cubicBezTo>
                  <a:cubicBezTo>
                    <a:pt x="6256" y="14384"/>
                    <a:pt x="6219" y="14361"/>
                    <a:pt x="6164" y="14361"/>
                  </a:cubicBezTo>
                  <a:close/>
                  <a:moveTo>
                    <a:pt x="4023" y="15195"/>
                  </a:moveTo>
                  <a:lnTo>
                    <a:pt x="2981" y="15675"/>
                  </a:lnTo>
                  <a:cubicBezTo>
                    <a:pt x="2981" y="15769"/>
                    <a:pt x="2981" y="15864"/>
                    <a:pt x="2981" y="15958"/>
                  </a:cubicBezTo>
                  <a:lnTo>
                    <a:pt x="3428" y="15958"/>
                  </a:lnTo>
                  <a:lnTo>
                    <a:pt x="4318" y="15482"/>
                  </a:lnTo>
                  <a:cubicBezTo>
                    <a:pt x="4471" y="15388"/>
                    <a:pt x="4471" y="15289"/>
                    <a:pt x="4318" y="15195"/>
                  </a:cubicBezTo>
                  <a:close/>
                  <a:moveTo>
                    <a:pt x="2355" y="16131"/>
                  </a:moveTo>
                  <a:cubicBezTo>
                    <a:pt x="2318" y="16131"/>
                    <a:pt x="2275" y="16139"/>
                    <a:pt x="2232" y="16151"/>
                  </a:cubicBezTo>
                  <a:cubicBezTo>
                    <a:pt x="1938" y="16344"/>
                    <a:pt x="1637" y="16532"/>
                    <a:pt x="1337" y="16725"/>
                  </a:cubicBezTo>
                  <a:cubicBezTo>
                    <a:pt x="1337" y="16820"/>
                    <a:pt x="1337" y="16914"/>
                    <a:pt x="1337" y="17012"/>
                  </a:cubicBezTo>
                  <a:lnTo>
                    <a:pt x="1785" y="17012"/>
                  </a:lnTo>
                  <a:cubicBezTo>
                    <a:pt x="2085" y="16820"/>
                    <a:pt x="2380" y="16627"/>
                    <a:pt x="2680" y="16438"/>
                  </a:cubicBezTo>
                  <a:cubicBezTo>
                    <a:pt x="2809" y="16355"/>
                    <a:pt x="2606" y="16131"/>
                    <a:pt x="2355" y="16131"/>
                  </a:cubicBezTo>
                  <a:close/>
                  <a:moveTo>
                    <a:pt x="834" y="17225"/>
                  </a:moveTo>
                  <a:cubicBezTo>
                    <a:pt x="779" y="17225"/>
                    <a:pt x="742" y="17249"/>
                    <a:pt x="742" y="17296"/>
                  </a:cubicBezTo>
                  <a:cubicBezTo>
                    <a:pt x="448" y="17583"/>
                    <a:pt x="294" y="17776"/>
                    <a:pt x="147" y="18063"/>
                  </a:cubicBezTo>
                  <a:cubicBezTo>
                    <a:pt x="147" y="18157"/>
                    <a:pt x="147" y="18252"/>
                    <a:pt x="294" y="18252"/>
                  </a:cubicBezTo>
                  <a:lnTo>
                    <a:pt x="595" y="18252"/>
                  </a:lnTo>
                  <a:cubicBezTo>
                    <a:pt x="595" y="18252"/>
                    <a:pt x="742" y="18252"/>
                    <a:pt x="742" y="18157"/>
                  </a:cubicBezTo>
                  <a:cubicBezTo>
                    <a:pt x="895" y="17969"/>
                    <a:pt x="1043" y="17681"/>
                    <a:pt x="1190" y="17489"/>
                  </a:cubicBezTo>
                  <a:cubicBezTo>
                    <a:pt x="1190" y="17394"/>
                    <a:pt x="1190" y="17296"/>
                    <a:pt x="1043" y="17296"/>
                  </a:cubicBezTo>
                  <a:cubicBezTo>
                    <a:pt x="969" y="17249"/>
                    <a:pt x="895" y="17225"/>
                    <a:pt x="834" y="17225"/>
                  </a:cubicBezTo>
                  <a:close/>
                  <a:moveTo>
                    <a:pt x="294" y="18637"/>
                  </a:moveTo>
                  <a:cubicBezTo>
                    <a:pt x="147" y="18637"/>
                    <a:pt x="0" y="18732"/>
                    <a:pt x="0" y="18826"/>
                  </a:cubicBezTo>
                  <a:cubicBezTo>
                    <a:pt x="0" y="19113"/>
                    <a:pt x="147" y="19306"/>
                    <a:pt x="147" y="19593"/>
                  </a:cubicBezTo>
                  <a:cubicBezTo>
                    <a:pt x="294" y="19688"/>
                    <a:pt x="294" y="19688"/>
                    <a:pt x="448" y="19688"/>
                  </a:cubicBezTo>
                  <a:lnTo>
                    <a:pt x="595" y="19688"/>
                  </a:lnTo>
                  <a:cubicBezTo>
                    <a:pt x="742" y="19688"/>
                    <a:pt x="742" y="19593"/>
                    <a:pt x="742" y="19495"/>
                  </a:cubicBezTo>
                  <a:cubicBezTo>
                    <a:pt x="595" y="19306"/>
                    <a:pt x="595" y="19019"/>
                    <a:pt x="595" y="18826"/>
                  </a:cubicBezTo>
                  <a:cubicBezTo>
                    <a:pt x="595" y="18732"/>
                    <a:pt x="448" y="18637"/>
                    <a:pt x="294" y="18637"/>
                  </a:cubicBezTo>
                  <a:close/>
                  <a:moveTo>
                    <a:pt x="877" y="20030"/>
                  </a:moveTo>
                  <a:cubicBezTo>
                    <a:pt x="828" y="20030"/>
                    <a:pt x="785" y="20042"/>
                    <a:pt x="742" y="20070"/>
                  </a:cubicBezTo>
                  <a:cubicBezTo>
                    <a:pt x="595" y="20070"/>
                    <a:pt x="595" y="20262"/>
                    <a:pt x="595" y="20357"/>
                  </a:cubicBezTo>
                  <a:cubicBezTo>
                    <a:pt x="895" y="20546"/>
                    <a:pt x="1043" y="20738"/>
                    <a:pt x="1337" y="20931"/>
                  </a:cubicBezTo>
                  <a:cubicBezTo>
                    <a:pt x="1337" y="21026"/>
                    <a:pt x="1490" y="21026"/>
                    <a:pt x="1490" y="21026"/>
                  </a:cubicBezTo>
                  <a:lnTo>
                    <a:pt x="1785" y="21026"/>
                  </a:lnTo>
                  <a:cubicBezTo>
                    <a:pt x="1785" y="20931"/>
                    <a:pt x="1785" y="20833"/>
                    <a:pt x="1785" y="20738"/>
                  </a:cubicBezTo>
                  <a:cubicBezTo>
                    <a:pt x="1490" y="20546"/>
                    <a:pt x="1337" y="20357"/>
                    <a:pt x="1190" y="20164"/>
                  </a:cubicBezTo>
                  <a:cubicBezTo>
                    <a:pt x="1086" y="20097"/>
                    <a:pt x="981" y="20030"/>
                    <a:pt x="877" y="20030"/>
                  </a:cubicBezTo>
                  <a:close/>
                  <a:moveTo>
                    <a:pt x="2232" y="21242"/>
                  </a:moveTo>
                  <a:cubicBezTo>
                    <a:pt x="2159" y="21242"/>
                    <a:pt x="2085" y="21266"/>
                    <a:pt x="2085" y="21313"/>
                  </a:cubicBezTo>
                  <a:cubicBezTo>
                    <a:pt x="1938" y="21407"/>
                    <a:pt x="1938" y="21502"/>
                    <a:pt x="2085" y="21600"/>
                  </a:cubicBezTo>
                  <a:lnTo>
                    <a:pt x="2380" y="21600"/>
                  </a:lnTo>
                  <a:cubicBezTo>
                    <a:pt x="2533" y="21502"/>
                    <a:pt x="2533" y="21407"/>
                    <a:pt x="2380" y="21313"/>
                  </a:cubicBezTo>
                  <a:cubicBezTo>
                    <a:pt x="2380" y="21266"/>
                    <a:pt x="2306" y="21242"/>
                    <a:pt x="2232" y="212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6" name="Google Shape;912;p21"/>
          <p:cNvGrpSpPr/>
          <p:nvPr/>
        </p:nvGrpSpPr>
        <p:grpSpPr>
          <a:xfrm>
            <a:off x="8069126" y="1808492"/>
            <a:ext cx="1273929" cy="1010255"/>
            <a:chOff x="0" y="0"/>
            <a:chExt cx="1273928" cy="1010253"/>
          </a:xfrm>
        </p:grpSpPr>
        <p:grpSp>
          <p:nvGrpSpPr>
            <p:cNvPr id="1034" name="Google Shape;913;p21"/>
            <p:cNvGrpSpPr/>
            <p:nvPr/>
          </p:nvGrpSpPr>
          <p:grpSpPr>
            <a:xfrm>
              <a:off x="70301" y="0"/>
              <a:ext cx="1203628" cy="1010254"/>
              <a:chOff x="0" y="0"/>
              <a:chExt cx="1203626" cy="1010253"/>
            </a:xfrm>
          </p:grpSpPr>
          <p:sp>
            <p:nvSpPr>
              <p:cNvPr id="1028" name="Google Shape;914;p21"/>
              <p:cNvSpPr/>
              <p:nvPr/>
            </p:nvSpPr>
            <p:spPr>
              <a:xfrm flipH="1">
                <a:off x="352894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915;p21"/>
              <p:cNvSpPr/>
              <p:nvPr/>
            </p:nvSpPr>
            <p:spPr>
              <a:xfrm flipH="1">
                <a:off x="150822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916;p21"/>
              <p:cNvSpPr/>
              <p:nvPr/>
            </p:nvSpPr>
            <p:spPr>
              <a:xfrm flipH="1">
                <a:off x="62941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917;p21"/>
              <p:cNvSpPr/>
              <p:nvPr/>
            </p:nvSpPr>
            <p:spPr>
              <a:xfrm flipH="1">
                <a:off x="671962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918;p21"/>
              <p:cNvSpPr/>
              <p:nvPr/>
            </p:nvSpPr>
            <p:spPr>
              <a:xfrm flipH="1">
                <a:off x="448628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919;p21"/>
              <p:cNvSpPr/>
              <p:nvPr/>
            </p:nvSpPr>
            <p:spPr>
              <a:xfrm flipH="1">
                <a:off x="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35" name="Google Shape;920;p21"/>
            <p:cNvSpPr/>
            <p:nvPr/>
          </p:nvSpPr>
          <p:spPr>
            <a:xfrm flipH="1">
              <a:off x="-1" y="3048"/>
              <a:ext cx="1189762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5" name="Google Shape;921;p21"/>
          <p:cNvGrpSpPr/>
          <p:nvPr/>
        </p:nvGrpSpPr>
        <p:grpSpPr>
          <a:xfrm>
            <a:off x="431221" y="571493"/>
            <a:ext cx="1842732" cy="811050"/>
            <a:chOff x="0" y="0"/>
            <a:chExt cx="1842731" cy="811048"/>
          </a:xfrm>
        </p:grpSpPr>
        <p:grpSp>
          <p:nvGrpSpPr>
            <p:cNvPr id="1043" name="Google Shape;922;p21"/>
            <p:cNvGrpSpPr/>
            <p:nvPr/>
          </p:nvGrpSpPr>
          <p:grpSpPr>
            <a:xfrm>
              <a:off x="-1" y="0"/>
              <a:ext cx="1629844" cy="811049"/>
              <a:chOff x="0" y="0"/>
              <a:chExt cx="1629842" cy="811048"/>
            </a:xfrm>
          </p:grpSpPr>
          <p:grpSp>
            <p:nvGrpSpPr>
              <p:cNvPr id="1041" name="Google Shape;923;p21"/>
              <p:cNvGrpSpPr/>
              <p:nvPr/>
            </p:nvGrpSpPr>
            <p:grpSpPr>
              <a:xfrm>
                <a:off x="0" y="-1"/>
                <a:ext cx="1629655" cy="708270"/>
                <a:chOff x="0" y="0"/>
                <a:chExt cx="1629654" cy="708268"/>
              </a:xfrm>
            </p:grpSpPr>
            <p:sp>
              <p:nvSpPr>
                <p:cNvPr id="1037" name="Google Shape;924;p21"/>
                <p:cNvSpPr/>
                <p:nvPr/>
              </p:nvSpPr>
              <p:spPr>
                <a:xfrm>
                  <a:off x="281031" y="44448"/>
                  <a:ext cx="733435" cy="65840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925;p21"/>
                <p:cNvSpPr/>
                <p:nvPr/>
              </p:nvSpPr>
              <p:spPr>
                <a:xfrm>
                  <a:off x="685671" y="-1"/>
                  <a:ext cx="580385" cy="521010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926;p21"/>
                <p:cNvSpPr/>
                <p:nvPr/>
              </p:nvSpPr>
              <p:spPr>
                <a:xfrm>
                  <a:off x="-1" y="333192"/>
                  <a:ext cx="580386" cy="37505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927;p21"/>
                <p:cNvSpPr/>
                <p:nvPr/>
              </p:nvSpPr>
              <p:spPr>
                <a:xfrm>
                  <a:off x="896220" y="187260"/>
                  <a:ext cx="733435" cy="52100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2" name="Google Shape;928;p21"/>
              <p:cNvSpPr/>
              <p:nvPr/>
            </p:nvSpPr>
            <p:spPr>
              <a:xfrm>
                <a:off x="23004" y="355086"/>
                <a:ext cx="1606839" cy="4559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44" name="Google Shape;929;p21"/>
            <p:cNvSpPr/>
            <p:nvPr/>
          </p:nvSpPr>
          <p:spPr>
            <a:xfrm>
              <a:off x="65521" y="399"/>
              <a:ext cx="1777211" cy="7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مستوى النص الأول…"/>
          <p:cNvSpPr txBox="1"/>
          <p:nvPr>
            <p:ph type="body" sz="quarter" idx="1"/>
          </p:nvPr>
        </p:nvSpPr>
        <p:spPr>
          <a:xfrm>
            <a:off x="1271487" y="3573150"/>
            <a:ext cx="3005702" cy="6990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63" name="Google Shape;934;p22"/>
          <p:cNvGrpSpPr/>
          <p:nvPr/>
        </p:nvGrpSpPr>
        <p:grpSpPr>
          <a:xfrm>
            <a:off x="-632418" y="1688457"/>
            <a:ext cx="1778428" cy="1410237"/>
            <a:chOff x="0" y="0"/>
            <a:chExt cx="1778426" cy="1410235"/>
          </a:xfrm>
        </p:grpSpPr>
        <p:grpSp>
          <p:nvGrpSpPr>
            <p:cNvPr id="1061" name="Google Shape;935;p22"/>
            <p:cNvGrpSpPr/>
            <p:nvPr/>
          </p:nvGrpSpPr>
          <p:grpSpPr>
            <a:xfrm>
              <a:off x="0" y="-1"/>
              <a:ext cx="1680284" cy="1410237"/>
              <a:chOff x="0" y="0"/>
              <a:chExt cx="1680283" cy="1410235"/>
            </a:xfrm>
          </p:grpSpPr>
          <p:sp>
            <p:nvSpPr>
              <p:cNvPr id="1055" name="Google Shape;936;p22"/>
              <p:cNvSpPr/>
              <p:nvPr/>
            </p:nvSpPr>
            <p:spPr>
              <a:xfrm>
                <a:off x="445425" y="-1"/>
                <a:ext cx="742213" cy="74216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937;p22"/>
              <p:cNvSpPr/>
              <p:nvPr/>
            </p:nvSpPr>
            <p:spPr>
              <a:xfrm>
                <a:off x="727521" y="252396"/>
                <a:ext cx="742213" cy="7421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938;p22"/>
              <p:cNvSpPr/>
              <p:nvPr/>
            </p:nvSpPr>
            <p:spPr>
              <a:xfrm>
                <a:off x="59402" y="267236"/>
                <a:ext cx="742213" cy="7421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939;p22"/>
              <p:cNvSpPr/>
              <p:nvPr/>
            </p:nvSpPr>
            <p:spPr>
              <a:xfrm>
                <a:off x="-1" y="593834"/>
                <a:ext cx="742213" cy="7421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940;p22"/>
              <p:cNvSpPr/>
              <p:nvPr/>
            </p:nvSpPr>
            <p:spPr>
              <a:xfrm>
                <a:off x="311778" y="668073"/>
                <a:ext cx="742213" cy="7421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941;p22"/>
              <p:cNvSpPr/>
              <p:nvPr/>
            </p:nvSpPr>
            <p:spPr>
              <a:xfrm>
                <a:off x="742347" y="608712"/>
                <a:ext cx="937937" cy="7421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2" name="Google Shape;942;p22"/>
            <p:cNvSpPr/>
            <p:nvPr/>
          </p:nvSpPr>
          <p:spPr>
            <a:xfrm>
              <a:off x="117500" y="4254"/>
              <a:ext cx="1660927" cy="127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5" name="Google Shape;943;p22"/>
          <p:cNvGrpSpPr/>
          <p:nvPr/>
        </p:nvGrpSpPr>
        <p:grpSpPr>
          <a:xfrm>
            <a:off x="7585933" y="168290"/>
            <a:ext cx="1946048" cy="1248692"/>
            <a:chOff x="0" y="0"/>
            <a:chExt cx="1946047" cy="1248690"/>
          </a:xfrm>
        </p:grpSpPr>
        <p:grpSp>
          <p:nvGrpSpPr>
            <p:cNvPr id="1073" name="Google Shape;944;p22"/>
            <p:cNvGrpSpPr/>
            <p:nvPr/>
          </p:nvGrpSpPr>
          <p:grpSpPr>
            <a:xfrm>
              <a:off x="70773" y="-1"/>
              <a:ext cx="1875275" cy="1202816"/>
              <a:chOff x="0" y="4"/>
              <a:chExt cx="1875273" cy="1202814"/>
            </a:xfrm>
          </p:grpSpPr>
          <p:grpSp>
            <p:nvGrpSpPr>
              <p:cNvPr id="1070" name="Google Shape;945;p22"/>
              <p:cNvGrpSpPr/>
              <p:nvPr/>
            </p:nvGrpSpPr>
            <p:grpSpPr>
              <a:xfrm>
                <a:off x="0" y="4"/>
                <a:ext cx="1875274" cy="1202815"/>
                <a:chOff x="0" y="4"/>
                <a:chExt cx="1875273" cy="1202814"/>
              </a:xfrm>
            </p:grpSpPr>
            <p:sp>
              <p:nvSpPr>
                <p:cNvPr id="1064" name="Google Shape;946;p22"/>
                <p:cNvSpPr/>
                <p:nvPr/>
              </p:nvSpPr>
              <p:spPr>
                <a:xfrm rot="20118682">
                  <a:off x="371109" y="73360"/>
                  <a:ext cx="490005" cy="63402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5" name="Google Shape;947;p22"/>
                <p:cNvSpPr/>
                <p:nvPr/>
              </p:nvSpPr>
              <p:spPr>
                <a:xfrm>
                  <a:off x="745051" y="157911"/>
                  <a:ext cx="635189" cy="5610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6" name="Google Shape;948;p22"/>
                <p:cNvSpPr/>
                <p:nvPr/>
              </p:nvSpPr>
              <p:spPr>
                <a:xfrm>
                  <a:off x="0" y="360832"/>
                  <a:ext cx="561044" cy="5610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7" name="Google Shape;949;p22"/>
                <p:cNvSpPr/>
                <p:nvPr/>
              </p:nvSpPr>
              <p:spPr>
                <a:xfrm>
                  <a:off x="157387" y="619130"/>
                  <a:ext cx="534735" cy="53473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950;p22"/>
                <p:cNvSpPr/>
                <p:nvPr/>
              </p:nvSpPr>
              <p:spPr>
                <a:xfrm>
                  <a:off x="557569" y="605979"/>
                  <a:ext cx="561045" cy="5610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951;p22"/>
                <p:cNvSpPr/>
                <p:nvPr/>
              </p:nvSpPr>
              <p:spPr>
                <a:xfrm rot="18632664">
                  <a:off x="1077019" y="470361"/>
                  <a:ext cx="709085" cy="56124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1" name="Google Shape;952;p22"/>
              <p:cNvSpPr/>
              <p:nvPr/>
            </p:nvSpPr>
            <p:spPr>
              <a:xfrm>
                <a:off x="416376" y="449082"/>
                <a:ext cx="561033" cy="56103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953;p22"/>
              <p:cNvSpPr/>
              <p:nvPr/>
            </p:nvSpPr>
            <p:spPr>
              <a:xfrm>
                <a:off x="777222" y="449082"/>
                <a:ext cx="561033" cy="56103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4" name="Google Shape;954;p22"/>
            <p:cNvSpPr/>
            <p:nvPr/>
          </p:nvSpPr>
          <p:spPr>
            <a:xfrm>
              <a:off x="0" y="215564"/>
              <a:ext cx="1720364" cy="103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0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7" name="Google Shape;955;p22"/>
          <p:cNvGrpSpPr/>
          <p:nvPr/>
        </p:nvGrpSpPr>
        <p:grpSpPr>
          <a:xfrm>
            <a:off x="8240458" y="3957863"/>
            <a:ext cx="706321" cy="1228408"/>
            <a:chOff x="0" y="0"/>
            <a:chExt cx="706320" cy="1228407"/>
          </a:xfrm>
        </p:grpSpPr>
        <p:sp>
          <p:nvSpPr>
            <p:cNvPr id="1076" name="Google Shape;956;p22"/>
            <p:cNvSpPr/>
            <p:nvPr/>
          </p:nvSpPr>
          <p:spPr>
            <a:xfrm flipH="1">
              <a:off x="207696" y="273798"/>
              <a:ext cx="73201" cy="92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957;p22"/>
            <p:cNvSpPr/>
            <p:nvPr/>
          </p:nvSpPr>
          <p:spPr>
            <a:xfrm flipH="1">
              <a:off x="0" y="0"/>
              <a:ext cx="415523" cy="4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958;p22"/>
            <p:cNvSpPr/>
            <p:nvPr/>
          </p:nvSpPr>
          <p:spPr>
            <a:xfrm flipH="1">
              <a:off x="338344" y="499136"/>
              <a:ext cx="147656" cy="67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959;p22"/>
            <p:cNvSpPr/>
            <p:nvPr/>
          </p:nvSpPr>
          <p:spPr>
            <a:xfrm flipH="1">
              <a:off x="289584" y="288313"/>
              <a:ext cx="416737" cy="4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960;p22"/>
            <p:cNvSpPr/>
            <p:nvPr/>
          </p:nvSpPr>
          <p:spPr>
            <a:xfrm flipH="1">
              <a:off x="113244" y="110140"/>
              <a:ext cx="18579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961;p22"/>
            <p:cNvSpPr/>
            <p:nvPr/>
          </p:nvSpPr>
          <p:spPr>
            <a:xfrm flipH="1">
              <a:off x="406065" y="405969"/>
              <a:ext cx="18566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962;p22"/>
            <p:cNvSpPr/>
            <p:nvPr/>
          </p:nvSpPr>
          <p:spPr>
            <a:xfrm flipH="1">
              <a:off x="55949" y="1015379"/>
              <a:ext cx="564160" cy="21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963;p22"/>
            <p:cNvSpPr/>
            <p:nvPr/>
          </p:nvSpPr>
          <p:spPr>
            <a:xfrm flipH="1">
              <a:off x="118473" y="1109584"/>
              <a:ext cx="25480" cy="10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600" fill="norm" stroke="1" extrusionOk="0">
                  <a:moveTo>
                    <a:pt x="15061" y="0"/>
                  </a:moveTo>
                  <a:cubicBezTo>
                    <a:pt x="13178" y="0"/>
                    <a:pt x="11395" y="321"/>
                    <a:pt x="11395" y="964"/>
                  </a:cubicBezTo>
                  <a:cubicBezTo>
                    <a:pt x="11395" y="6825"/>
                    <a:pt x="9017" y="13329"/>
                    <a:pt x="1784" y="19807"/>
                  </a:cubicBezTo>
                  <a:cubicBezTo>
                    <a:pt x="-594" y="19807"/>
                    <a:pt x="-594" y="21118"/>
                    <a:pt x="1784" y="21118"/>
                  </a:cubicBezTo>
                  <a:lnTo>
                    <a:pt x="4162" y="21118"/>
                  </a:lnTo>
                  <a:cubicBezTo>
                    <a:pt x="4162" y="21439"/>
                    <a:pt x="4756" y="21600"/>
                    <a:pt x="5648" y="21600"/>
                  </a:cubicBezTo>
                  <a:cubicBezTo>
                    <a:pt x="6540" y="21600"/>
                    <a:pt x="7828" y="21439"/>
                    <a:pt x="9017" y="21118"/>
                  </a:cubicBezTo>
                  <a:cubicBezTo>
                    <a:pt x="18628" y="14614"/>
                    <a:pt x="21006" y="7468"/>
                    <a:pt x="18628" y="964"/>
                  </a:cubicBezTo>
                  <a:cubicBezTo>
                    <a:pt x="18628" y="321"/>
                    <a:pt x="16845" y="0"/>
                    <a:pt x="150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964;p22"/>
            <p:cNvSpPr/>
            <p:nvPr/>
          </p:nvSpPr>
          <p:spPr>
            <a:xfrm flipH="1">
              <a:off x="265814" y="1076412"/>
              <a:ext cx="26882" cy="13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83" h="21600" fill="norm" stroke="1" extrusionOk="0">
                  <a:moveTo>
                    <a:pt x="11811" y="0"/>
                  </a:moveTo>
                  <a:cubicBezTo>
                    <a:pt x="9789" y="0"/>
                    <a:pt x="7847" y="517"/>
                    <a:pt x="9789" y="1013"/>
                  </a:cubicBezTo>
                  <a:cubicBezTo>
                    <a:pt x="11811" y="7544"/>
                    <a:pt x="9789" y="18086"/>
                    <a:pt x="0" y="19595"/>
                  </a:cubicBezTo>
                  <a:cubicBezTo>
                    <a:pt x="0" y="20091"/>
                    <a:pt x="0" y="20587"/>
                    <a:pt x="0" y="21104"/>
                  </a:cubicBezTo>
                  <a:cubicBezTo>
                    <a:pt x="1942" y="21104"/>
                    <a:pt x="1942" y="21600"/>
                    <a:pt x="3883" y="21600"/>
                  </a:cubicBezTo>
                  <a:lnTo>
                    <a:pt x="5906" y="21600"/>
                  </a:lnTo>
                  <a:cubicBezTo>
                    <a:pt x="21600" y="19099"/>
                    <a:pt x="15694" y="4031"/>
                    <a:pt x="15694" y="1013"/>
                  </a:cubicBezTo>
                  <a:cubicBezTo>
                    <a:pt x="15694" y="0"/>
                    <a:pt x="13753" y="0"/>
                    <a:pt x="118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965;p22"/>
            <p:cNvSpPr/>
            <p:nvPr/>
          </p:nvSpPr>
          <p:spPr>
            <a:xfrm flipH="1">
              <a:off x="421743" y="1092218"/>
              <a:ext cx="22026" cy="11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4" y="0"/>
                  </a:moveTo>
                  <a:cubicBezTo>
                    <a:pt x="12325" y="0"/>
                    <a:pt x="9275" y="593"/>
                    <a:pt x="9275" y="1211"/>
                  </a:cubicBezTo>
                  <a:cubicBezTo>
                    <a:pt x="9275" y="7810"/>
                    <a:pt x="6099" y="13815"/>
                    <a:pt x="0" y="20414"/>
                  </a:cubicBezTo>
                  <a:cubicBezTo>
                    <a:pt x="0" y="21007"/>
                    <a:pt x="0" y="21600"/>
                    <a:pt x="6099" y="21600"/>
                  </a:cubicBezTo>
                  <a:cubicBezTo>
                    <a:pt x="9275" y="21600"/>
                    <a:pt x="12325" y="21600"/>
                    <a:pt x="12325" y="21007"/>
                  </a:cubicBezTo>
                  <a:cubicBezTo>
                    <a:pt x="18551" y="14408"/>
                    <a:pt x="21600" y="7810"/>
                    <a:pt x="21600" y="1211"/>
                  </a:cubicBezTo>
                  <a:cubicBezTo>
                    <a:pt x="21600" y="593"/>
                    <a:pt x="18551" y="0"/>
                    <a:pt x="153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966;p22"/>
            <p:cNvSpPr/>
            <p:nvPr/>
          </p:nvSpPr>
          <p:spPr>
            <a:xfrm flipH="1">
              <a:off x="540048" y="1082760"/>
              <a:ext cx="30439" cy="11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fill="norm" stroke="1" extrusionOk="0">
                  <a:moveTo>
                    <a:pt x="6390" y="0"/>
                  </a:moveTo>
                  <a:cubicBezTo>
                    <a:pt x="4449" y="0"/>
                    <a:pt x="2426" y="0"/>
                    <a:pt x="485" y="562"/>
                  </a:cubicBezTo>
                  <a:cubicBezTo>
                    <a:pt x="-1457" y="7395"/>
                    <a:pt x="2426" y="14205"/>
                    <a:pt x="12296" y="21038"/>
                  </a:cubicBezTo>
                  <a:cubicBezTo>
                    <a:pt x="12296" y="21038"/>
                    <a:pt x="14237" y="21600"/>
                    <a:pt x="14237" y="21600"/>
                  </a:cubicBezTo>
                  <a:lnTo>
                    <a:pt x="16179" y="21600"/>
                  </a:lnTo>
                  <a:cubicBezTo>
                    <a:pt x="18201" y="21038"/>
                    <a:pt x="20143" y="20477"/>
                    <a:pt x="18201" y="19892"/>
                  </a:cubicBezTo>
                  <a:cubicBezTo>
                    <a:pt x="10354" y="14205"/>
                    <a:pt x="6390" y="7395"/>
                    <a:pt x="8332" y="1147"/>
                  </a:cubicBezTo>
                  <a:cubicBezTo>
                    <a:pt x="8332" y="562"/>
                    <a:pt x="8332" y="0"/>
                    <a:pt x="63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7" name="Google Shape;967;p22"/>
          <p:cNvGrpSpPr/>
          <p:nvPr/>
        </p:nvGrpSpPr>
        <p:grpSpPr>
          <a:xfrm>
            <a:off x="92744" y="4474102"/>
            <a:ext cx="536744" cy="555614"/>
            <a:chOff x="0" y="0"/>
            <a:chExt cx="536743" cy="555613"/>
          </a:xfrm>
        </p:grpSpPr>
        <p:sp>
          <p:nvSpPr>
            <p:cNvPr id="1088" name="Google Shape;968;p22"/>
            <p:cNvSpPr/>
            <p:nvPr/>
          </p:nvSpPr>
          <p:spPr>
            <a:xfrm flipH="1">
              <a:off x="366476" y="330373"/>
              <a:ext cx="78592" cy="22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969;p22"/>
            <p:cNvSpPr/>
            <p:nvPr/>
          </p:nvSpPr>
          <p:spPr>
            <a:xfrm flipH="1">
              <a:off x="292259" y="379354"/>
              <a:ext cx="244485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970;p22"/>
            <p:cNvSpPr/>
            <p:nvPr/>
          </p:nvSpPr>
          <p:spPr>
            <a:xfrm flipH="1">
              <a:off x="304110" y="364330"/>
              <a:ext cx="205674" cy="1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971;p22"/>
            <p:cNvSpPr/>
            <p:nvPr/>
          </p:nvSpPr>
          <p:spPr>
            <a:xfrm flipH="1">
              <a:off x="336726" y="310340"/>
              <a:ext cx="133066" cy="2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8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972;p22"/>
            <p:cNvSpPr/>
            <p:nvPr/>
          </p:nvSpPr>
          <p:spPr>
            <a:xfrm flipH="1">
              <a:off x="2673" y="0"/>
              <a:ext cx="211165" cy="2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973;p22"/>
            <p:cNvSpPr/>
            <p:nvPr/>
          </p:nvSpPr>
          <p:spPr>
            <a:xfrm flipH="1">
              <a:off x="41136" y="293785"/>
              <a:ext cx="43562" cy="1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974;p22"/>
            <p:cNvSpPr/>
            <p:nvPr/>
          </p:nvSpPr>
          <p:spPr>
            <a:xfrm flipH="1">
              <a:off x="0" y="320933"/>
              <a:ext cx="135512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975;p22"/>
            <p:cNvSpPr/>
            <p:nvPr/>
          </p:nvSpPr>
          <p:spPr>
            <a:xfrm flipH="1">
              <a:off x="6568" y="312605"/>
              <a:ext cx="114001" cy="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976;p22"/>
            <p:cNvSpPr/>
            <p:nvPr/>
          </p:nvSpPr>
          <p:spPr>
            <a:xfrm flipH="1">
              <a:off x="24647" y="282682"/>
              <a:ext cx="73755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مستوى النص الأول…"/>
          <p:cNvSpPr txBox="1"/>
          <p:nvPr>
            <p:ph type="body" sz="quarter" idx="1"/>
          </p:nvPr>
        </p:nvSpPr>
        <p:spPr>
          <a:xfrm>
            <a:off x="5652113" y="4055574"/>
            <a:ext cx="2730001" cy="7620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0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8" name="Google Shape;982;p23"/>
          <p:cNvGrpSpPr/>
          <p:nvPr/>
        </p:nvGrpSpPr>
        <p:grpSpPr>
          <a:xfrm>
            <a:off x="6927916" y="8"/>
            <a:ext cx="1997763" cy="1281875"/>
            <a:chOff x="0" y="0"/>
            <a:chExt cx="1997761" cy="1281874"/>
          </a:xfrm>
        </p:grpSpPr>
        <p:grpSp>
          <p:nvGrpSpPr>
            <p:cNvPr id="1116" name="Google Shape;983;p23"/>
            <p:cNvGrpSpPr/>
            <p:nvPr/>
          </p:nvGrpSpPr>
          <p:grpSpPr>
            <a:xfrm>
              <a:off x="-1" y="-1"/>
              <a:ext cx="1925109" cy="1234779"/>
              <a:chOff x="0" y="0"/>
              <a:chExt cx="1925107" cy="1234777"/>
            </a:xfrm>
          </p:grpSpPr>
          <p:grpSp>
            <p:nvGrpSpPr>
              <p:cNvPr id="1113" name="Google Shape;984;p23"/>
              <p:cNvGrpSpPr/>
              <p:nvPr/>
            </p:nvGrpSpPr>
            <p:grpSpPr>
              <a:xfrm>
                <a:off x="-1" y="-1"/>
                <a:ext cx="1925109" cy="1234779"/>
                <a:chOff x="0" y="0"/>
                <a:chExt cx="1925107" cy="1234777"/>
              </a:xfrm>
            </p:grpSpPr>
            <p:sp>
              <p:nvSpPr>
                <p:cNvPr id="1107" name="Google Shape;985;p23"/>
                <p:cNvSpPr/>
                <p:nvPr/>
              </p:nvSpPr>
              <p:spPr>
                <a:xfrm flipH="1" rot="1481318">
                  <a:off x="1041110" y="75305"/>
                  <a:ext cx="503027" cy="65087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986;p23"/>
                <p:cNvSpPr/>
                <p:nvPr/>
              </p:nvSpPr>
              <p:spPr>
                <a:xfrm flipH="1">
                  <a:off x="508188" y="162103"/>
                  <a:ext cx="652069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987;p23"/>
                <p:cNvSpPr/>
                <p:nvPr/>
              </p:nvSpPr>
              <p:spPr>
                <a:xfrm flipH="1">
                  <a:off x="1349153" y="370417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988;p23"/>
                <p:cNvSpPr/>
                <p:nvPr/>
              </p:nvSpPr>
              <p:spPr>
                <a:xfrm flipH="1">
                  <a:off x="1214593" y="635578"/>
                  <a:ext cx="548945" cy="5489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989;p23"/>
                <p:cNvSpPr/>
                <p:nvPr/>
              </p:nvSpPr>
              <p:spPr>
                <a:xfrm flipH="1">
                  <a:off x="776766" y="622079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990;p23"/>
                <p:cNvSpPr/>
                <p:nvPr/>
              </p:nvSpPr>
              <p:spPr>
                <a:xfrm flipH="1" rot="2967336">
                  <a:off x="91539" y="482856"/>
                  <a:ext cx="727929" cy="57616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14" name="Google Shape;991;p23"/>
              <p:cNvSpPr/>
              <p:nvPr/>
            </p:nvSpPr>
            <p:spPr>
              <a:xfrm flipH="1">
                <a:off x="921723" y="461011"/>
                <a:ext cx="575943" cy="57594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992;p23"/>
              <p:cNvSpPr/>
              <p:nvPr/>
            </p:nvSpPr>
            <p:spPr>
              <a:xfrm flipH="1">
                <a:off x="551288" y="461011"/>
                <a:ext cx="575943" cy="57594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17" name="Google Shape;993;p23"/>
            <p:cNvSpPr/>
            <p:nvPr/>
          </p:nvSpPr>
          <p:spPr>
            <a:xfrm flipH="1">
              <a:off x="231680" y="221292"/>
              <a:ext cx="1766082" cy="106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5" name="Google Shape;994;p23"/>
          <p:cNvGrpSpPr/>
          <p:nvPr/>
        </p:nvGrpSpPr>
        <p:grpSpPr>
          <a:xfrm>
            <a:off x="-37454" y="4379549"/>
            <a:ext cx="927586" cy="719330"/>
            <a:chOff x="0" y="0"/>
            <a:chExt cx="927584" cy="719328"/>
          </a:xfrm>
        </p:grpSpPr>
        <p:sp>
          <p:nvSpPr>
            <p:cNvPr id="1119" name="Google Shape;995;p23"/>
            <p:cNvSpPr/>
            <p:nvPr/>
          </p:nvSpPr>
          <p:spPr>
            <a:xfrm rot="2398771">
              <a:off x="620457" y="503831"/>
              <a:ext cx="310384" cy="9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996;p23"/>
            <p:cNvSpPr/>
            <p:nvPr/>
          </p:nvSpPr>
          <p:spPr>
            <a:xfrm rot="2398771">
              <a:off x="693165" y="372256"/>
              <a:ext cx="111065" cy="33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997;p23"/>
            <p:cNvSpPr/>
            <p:nvPr/>
          </p:nvSpPr>
          <p:spPr>
            <a:xfrm rot="2398771">
              <a:off x="656461" y="407425"/>
              <a:ext cx="198148" cy="26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998;p23"/>
            <p:cNvSpPr/>
            <p:nvPr/>
          </p:nvSpPr>
          <p:spPr>
            <a:xfrm rot="2398771">
              <a:off x="603199" y="430666"/>
              <a:ext cx="295741" cy="19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999;p23"/>
            <p:cNvSpPr/>
            <p:nvPr/>
          </p:nvSpPr>
          <p:spPr>
            <a:xfrm rot="2398771">
              <a:off x="59375" y="59422"/>
              <a:ext cx="290663" cy="29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000;p23"/>
            <p:cNvSpPr/>
            <p:nvPr/>
          </p:nvSpPr>
          <p:spPr>
            <a:xfrm rot="2398771">
              <a:off x="170111" y="493513"/>
              <a:ext cx="191227" cy="18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30" name="Google Shape;1001;p23"/>
          <p:cNvGrpSpPr/>
          <p:nvPr/>
        </p:nvGrpSpPr>
        <p:grpSpPr>
          <a:xfrm>
            <a:off x="188254" y="158429"/>
            <a:ext cx="494281" cy="469265"/>
            <a:chOff x="0" y="0"/>
            <a:chExt cx="494280" cy="469263"/>
          </a:xfrm>
        </p:grpSpPr>
        <p:sp>
          <p:nvSpPr>
            <p:cNvPr id="1126" name="Google Shape;1002;p23"/>
            <p:cNvSpPr/>
            <p:nvPr/>
          </p:nvSpPr>
          <p:spPr>
            <a:xfrm flipH="1">
              <a:off x="17502" y="7218"/>
              <a:ext cx="269611" cy="27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2808" y="1839"/>
                  </a:moveTo>
                  <a:cubicBezTo>
                    <a:pt x="11058" y="6611"/>
                    <a:pt x="8620" y="11382"/>
                    <a:pt x="5493" y="15467"/>
                  </a:cubicBezTo>
                  <a:cubicBezTo>
                    <a:pt x="5135" y="15818"/>
                    <a:pt x="5135" y="16154"/>
                    <a:pt x="5493" y="16491"/>
                  </a:cubicBezTo>
                  <a:cubicBezTo>
                    <a:pt x="5665" y="16660"/>
                    <a:pt x="5924" y="16744"/>
                    <a:pt x="6139" y="16744"/>
                  </a:cubicBezTo>
                  <a:cubicBezTo>
                    <a:pt x="6354" y="16744"/>
                    <a:pt x="6540" y="16660"/>
                    <a:pt x="6540" y="16491"/>
                  </a:cubicBezTo>
                  <a:cubicBezTo>
                    <a:pt x="10011" y="14105"/>
                    <a:pt x="13855" y="12407"/>
                    <a:pt x="18029" y="11382"/>
                  </a:cubicBezTo>
                  <a:cubicBezTo>
                    <a:pt x="19076" y="11382"/>
                    <a:pt x="19420" y="12056"/>
                    <a:pt x="19420" y="12056"/>
                  </a:cubicBezTo>
                  <a:cubicBezTo>
                    <a:pt x="19420" y="12056"/>
                    <a:pt x="19420" y="12407"/>
                    <a:pt x="19420" y="12407"/>
                  </a:cubicBezTo>
                  <a:cubicBezTo>
                    <a:pt x="18732" y="14442"/>
                    <a:pt x="12449" y="17853"/>
                    <a:pt x="8276" y="19565"/>
                  </a:cubicBezTo>
                  <a:lnTo>
                    <a:pt x="2008" y="14793"/>
                  </a:lnTo>
                  <a:cubicBezTo>
                    <a:pt x="5135" y="9333"/>
                    <a:pt x="10370" y="2175"/>
                    <a:pt x="12808" y="1839"/>
                  </a:cubicBezTo>
                  <a:close/>
                  <a:moveTo>
                    <a:pt x="13640" y="0"/>
                  </a:moveTo>
                  <a:cubicBezTo>
                    <a:pt x="13496" y="0"/>
                    <a:pt x="13339" y="42"/>
                    <a:pt x="13152" y="126"/>
                  </a:cubicBezTo>
                  <a:cubicBezTo>
                    <a:pt x="8620" y="126"/>
                    <a:pt x="1649" y="12056"/>
                    <a:pt x="258" y="14793"/>
                  </a:cubicBezTo>
                  <a:cubicBezTo>
                    <a:pt x="-86" y="15130"/>
                    <a:pt x="-86" y="15467"/>
                    <a:pt x="258" y="15818"/>
                  </a:cubicBezTo>
                  <a:lnTo>
                    <a:pt x="7229" y="21263"/>
                  </a:lnTo>
                  <a:cubicBezTo>
                    <a:pt x="7573" y="21263"/>
                    <a:pt x="7573" y="21263"/>
                    <a:pt x="7932" y="21600"/>
                  </a:cubicBezTo>
                  <a:lnTo>
                    <a:pt x="8620" y="21600"/>
                  </a:lnTo>
                  <a:cubicBezTo>
                    <a:pt x="10370" y="20589"/>
                    <a:pt x="20123" y="16828"/>
                    <a:pt x="21170" y="13081"/>
                  </a:cubicBezTo>
                  <a:cubicBezTo>
                    <a:pt x="21514" y="12407"/>
                    <a:pt x="21514" y="11719"/>
                    <a:pt x="21170" y="11032"/>
                  </a:cubicBezTo>
                  <a:cubicBezTo>
                    <a:pt x="20467" y="10021"/>
                    <a:pt x="19420" y="9670"/>
                    <a:pt x="18029" y="9670"/>
                  </a:cubicBezTo>
                  <a:cubicBezTo>
                    <a:pt x="14902" y="10021"/>
                    <a:pt x="12105" y="11032"/>
                    <a:pt x="9323" y="12744"/>
                  </a:cubicBezTo>
                  <a:cubicBezTo>
                    <a:pt x="12105" y="8646"/>
                    <a:pt x="15590" y="2849"/>
                    <a:pt x="14543" y="814"/>
                  </a:cubicBezTo>
                  <a:cubicBezTo>
                    <a:pt x="14285" y="309"/>
                    <a:pt x="14041" y="0"/>
                    <a:pt x="136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003;p23"/>
            <p:cNvSpPr/>
            <p:nvPr/>
          </p:nvSpPr>
          <p:spPr>
            <a:xfrm flipH="1">
              <a:off x="173609" y="190052"/>
              <a:ext cx="255733" cy="2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2780" y="0"/>
                  </a:moveTo>
                  <a:cubicBezTo>
                    <a:pt x="12571" y="0"/>
                    <a:pt x="12333" y="84"/>
                    <a:pt x="12034" y="223"/>
                  </a:cubicBezTo>
                  <a:cubicBezTo>
                    <a:pt x="11676" y="572"/>
                    <a:pt x="794" y="7693"/>
                    <a:pt x="77" y="14814"/>
                  </a:cubicBezTo>
                  <a:cubicBezTo>
                    <a:pt x="-296" y="16853"/>
                    <a:pt x="794" y="17523"/>
                    <a:pt x="1152" y="17523"/>
                  </a:cubicBezTo>
                  <a:cubicBezTo>
                    <a:pt x="1256" y="17537"/>
                    <a:pt x="1361" y="17551"/>
                    <a:pt x="1465" y="17551"/>
                  </a:cubicBezTo>
                  <a:cubicBezTo>
                    <a:pt x="4063" y="17551"/>
                    <a:pt x="8556" y="13655"/>
                    <a:pt x="12034" y="10402"/>
                  </a:cubicBezTo>
                  <a:cubicBezTo>
                    <a:pt x="10228" y="13460"/>
                    <a:pt x="9870" y="16853"/>
                    <a:pt x="9870" y="20246"/>
                  </a:cubicBezTo>
                  <a:cubicBezTo>
                    <a:pt x="10228" y="20916"/>
                    <a:pt x="10944" y="21600"/>
                    <a:pt x="12034" y="21600"/>
                  </a:cubicBezTo>
                  <a:lnTo>
                    <a:pt x="12407" y="21600"/>
                  </a:lnTo>
                  <a:cubicBezTo>
                    <a:pt x="17483" y="21600"/>
                    <a:pt x="20378" y="9048"/>
                    <a:pt x="21110" y="6674"/>
                  </a:cubicBezTo>
                  <a:cubicBezTo>
                    <a:pt x="21304" y="5906"/>
                    <a:pt x="20826" y="5473"/>
                    <a:pt x="20304" y="5473"/>
                  </a:cubicBezTo>
                  <a:cubicBezTo>
                    <a:pt x="19886" y="5473"/>
                    <a:pt x="19453" y="5739"/>
                    <a:pt x="19289" y="6339"/>
                  </a:cubicBezTo>
                  <a:cubicBezTo>
                    <a:pt x="17841" y="13111"/>
                    <a:pt x="14572" y="19897"/>
                    <a:pt x="12407" y="19897"/>
                  </a:cubicBezTo>
                  <a:lnTo>
                    <a:pt x="12034" y="19897"/>
                  </a:lnTo>
                  <a:cubicBezTo>
                    <a:pt x="10944" y="17523"/>
                    <a:pt x="15661" y="7693"/>
                    <a:pt x="16020" y="6674"/>
                  </a:cubicBezTo>
                  <a:lnTo>
                    <a:pt x="16020" y="6339"/>
                  </a:lnTo>
                  <a:cubicBezTo>
                    <a:pt x="16393" y="5990"/>
                    <a:pt x="16020" y="5655"/>
                    <a:pt x="15661" y="5320"/>
                  </a:cubicBezTo>
                  <a:cubicBezTo>
                    <a:pt x="15482" y="5152"/>
                    <a:pt x="15303" y="5068"/>
                    <a:pt x="15124" y="5068"/>
                  </a:cubicBezTo>
                  <a:cubicBezTo>
                    <a:pt x="14945" y="5068"/>
                    <a:pt x="14751" y="5152"/>
                    <a:pt x="14572" y="5320"/>
                  </a:cubicBezTo>
                  <a:cubicBezTo>
                    <a:pt x="11034" y="8964"/>
                    <a:pt x="3690" y="15847"/>
                    <a:pt x="1988" y="15847"/>
                  </a:cubicBezTo>
                  <a:cubicBezTo>
                    <a:pt x="1958" y="15847"/>
                    <a:pt x="1913" y="15833"/>
                    <a:pt x="1883" y="15833"/>
                  </a:cubicBezTo>
                  <a:lnTo>
                    <a:pt x="1883" y="14814"/>
                  </a:lnTo>
                  <a:cubicBezTo>
                    <a:pt x="2615" y="8713"/>
                    <a:pt x="13124" y="1592"/>
                    <a:pt x="13124" y="1592"/>
                  </a:cubicBezTo>
                  <a:cubicBezTo>
                    <a:pt x="13855" y="1243"/>
                    <a:pt x="13855" y="908"/>
                    <a:pt x="13482" y="572"/>
                  </a:cubicBezTo>
                  <a:cubicBezTo>
                    <a:pt x="13273" y="168"/>
                    <a:pt x="13064" y="0"/>
                    <a:pt x="127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004;p23"/>
            <p:cNvSpPr/>
            <p:nvPr/>
          </p:nvSpPr>
          <p:spPr>
            <a:xfrm flipH="1">
              <a:off x="280478" y="0"/>
              <a:ext cx="213803" cy="1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6740" y="0"/>
                  </a:moveTo>
                  <a:cubicBezTo>
                    <a:pt x="15869" y="0"/>
                    <a:pt x="15416" y="508"/>
                    <a:pt x="14980" y="996"/>
                  </a:cubicBezTo>
                  <a:cubicBezTo>
                    <a:pt x="13221" y="5446"/>
                    <a:pt x="13221" y="10383"/>
                    <a:pt x="14545" y="15321"/>
                  </a:cubicBezTo>
                  <a:cubicBezTo>
                    <a:pt x="12532" y="15098"/>
                    <a:pt x="10610" y="14996"/>
                    <a:pt x="8723" y="14996"/>
                  </a:cubicBezTo>
                  <a:cubicBezTo>
                    <a:pt x="6039" y="14996"/>
                    <a:pt x="3464" y="15220"/>
                    <a:pt x="889" y="15809"/>
                  </a:cubicBezTo>
                  <a:cubicBezTo>
                    <a:pt x="453" y="15809"/>
                    <a:pt x="0" y="16784"/>
                    <a:pt x="0" y="17292"/>
                  </a:cubicBezTo>
                  <a:cubicBezTo>
                    <a:pt x="453" y="17780"/>
                    <a:pt x="889" y="18268"/>
                    <a:pt x="1759" y="18268"/>
                  </a:cubicBezTo>
                  <a:cubicBezTo>
                    <a:pt x="3972" y="17536"/>
                    <a:pt x="6275" y="17170"/>
                    <a:pt x="8651" y="17170"/>
                  </a:cubicBezTo>
                  <a:cubicBezTo>
                    <a:pt x="11027" y="17170"/>
                    <a:pt x="13439" y="17536"/>
                    <a:pt x="15869" y="18268"/>
                  </a:cubicBezTo>
                  <a:cubicBezTo>
                    <a:pt x="16740" y="19751"/>
                    <a:pt x="18517" y="20747"/>
                    <a:pt x="19823" y="21234"/>
                  </a:cubicBezTo>
                  <a:cubicBezTo>
                    <a:pt x="20058" y="21478"/>
                    <a:pt x="20276" y="21600"/>
                    <a:pt x="20494" y="21600"/>
                  </a:cubicBezTo>
                  <a:cubicBezTo>
                    <a:pt x="20711" y="21600"/>
                    <a:pt x="20929" y="21478"/>
                    <a:pt x="21147" y="21234"/>
                  </a:cubicBezTo>
                  <a:cubicBezTo>
                    <a:pt x="21600" y="20747"/>
                    <a:pt x="21600" y="20239"/>
                    <a:pt x="21147" y="19751"/>
                  </a:cubicBezTo>
                  <a:cubicBezTo>
                    <a:pt x="20276" y="18268"/>
                    <a:pt x="18952" y="17292"/>
                    <a:pt x="17628" y="16297"/>
                  </a:cubicBezTo>
                  <a:cubicBezTo>
                    <a:pt x="17193" y="16297"/>
                    <a:pt x="17193" y="15809"/>
                    <a:pt x="16740" y="15321"/>
                  </a:cubicBezTo>
                  <a:cubicBezTo>
                    <a:pt x="15416" y="10871"/>
                    <a:pt x="15416" y="5933"/>
                    <a:pt x="17193" y="1991"/>
                  </a:cubicBezTo>
                  <a:cubicBezTo>
                    <a:pt x="17628" y="996"/>
                    <a:pt x="17193" y="508"/>
                    <a:pt x="167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005;p23"/>
            <p:cNvSpPr/>
            <p:nvPr/>
          </p:nvSpPr>
          <p:spPr>
            <a:xfrm flipH="1">
              <a:off x="-1" y="262246"/>
              <a:ext cx="198995" cy="17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592" y="0"/>
                  </a:moveTo>
                  <a:cubicBezTo>
                    <a:pt x="432" y="0"/>
                    <a:pt x="-501" y="1429"/>
                    <a:pt x="298" y="2859"/>
                  </a:cubicBezTo>
                  <a:lnTo>
                    <a:pt x="19253" y="21055"/>
                  </a:lnTo>
                  <a:cubicBezTo>
                    <a:pt x="19253" y="21600"/>
                    <a:pt x="19710" y="21600"/>
                    <a:pt x="19710" y="21600"/>
                  </a:cubicBezTo>
                  <a:cubicBezTo>
                    <a:pt x="20186" y="21600"/>
                    <a:pt x="20642" y="21600"/>
                    <a:pt x="20642" y="21055"/>
                  </a:cubicBezTo>
                  <a:cubicBezTo>
                    <a:pt x="21099" y="20511"/>
                    <a:pt x="21099" y="19399"/>
                    <a:pt x="20642" y="18855"/>
                  </a:cubicBezTo>
                  <a:lnTo>
                    <a:pt x="2144" y="113"/>
                  </a:lnTo>
                  <a:cubicBezTo>
                    <a:pt x="1973" y="45"/>
                    <a:pt x="1783" y="0"/>
                    <a:pt x="15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2" name="Google Shape;1006;p23"/>
          <p:cNvGrpSpPr/>
          <p:nvPr/>
        </p:nvGrpSpPr>
        <p:grpSpPr>
          <a:xfrm>
            <a:off x="8444300" y="4349293"/>
            <a:ext cx="782179" cy="800909"/>
            <a:chOff x="0" y="0"/>
            <a:chExt cx="782178" cy="800907"/>
          </a:xfrm>
        </p:grpSpPr>
        <p:sp>
          <p:nvSpPr>
            <p:cNvPr id="1131" name="Google Shape;1007;p23"/>
            <p:cNvSpPr/>
            <p:nvPr/>
          </p:nvSpPr>
          <p:spPr>
            <a:xfrm rot="3680024">
              <a:off x="93812" y="209993"/>
              <a:ext cx="704534" cy="38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008;p23"/>
            <p:cNvSpPr/>
            <p:nvPr/>
          </p:nvSpPr>
          <p:spPr>
            <a:xfrm rot="3680024">
              <a:off x="102136" y="219949"/>
              <a:ext cx="205113" cy="24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009;p23"/>
            <p:cNvSpPr/>
            <p:nvPr/>
          </p:nvSpPr>
          <p:spPr>
            <a:xfrm rot="3680024">
              <a:off x="258104" y="311608"/>
              <a:ext cx="207150" cy="28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010;p23"/>
            <p:cNvSpPr/>
            <p:nvPr/>
          </p:nvSpPr>
          <p:spPr>
            <a:xfrm rot="3680024">
              <a:off x="450462" y="440216"/>
              <a:ext cx="190630" cy="20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011;p23"/>
            <p:cNvSpPr/>
            <p:nvPr/>
          </p:nvSpPr>
          <p:spPr>
            <a:xfrm rot="3680024">
              <a:off x="427219" y="593653"/>
              <a:ext cx="85951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012;p23"/>
            <p:cNvSpPr/>
            <p:nvPr/>
          </p:nvSpPr>
          <p:spPr>
            <a:xfrm rot="3680024">
              <a:off x="557981" y="366227"/>
              <a:ext cx="79884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013;p23"/>
            <p:cNvSpPr/>
            <p:nvPr/>
          </p:nvSpPr>
          <p:spPr>
            <a:xfrm rot="3680024">
              <a:off x="390081" y="256995"/>
              <a:ext cx="85951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014;p23"/>
            <p:cNvSpPr/>
            <p:nvPr/>
          </p:nvSpPr>
          <p:spPr>
            <a:xfrm rot="3680024">
              <a:off x="186997" y="486886"/>
              <a:ext cx="85951" cy="8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015;p23"/>
            <p:cNvSpPr/>
            <p:nvPr/>
          </p:nvSpPr>
          <p:spPr>
            <a:xfrm rot="3680024">
              <a:off x="221197" y="149245"/>
              <a:ext cx="85951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016;p23"/>
            <p:cNvSpPr/>
            <p:nvPr/>
          </p:nvSpPr>
          <p:spPr>
            <a:xfrm rot="3680024">
              <a:off x="88121" y="114096"/>
              <a:ext cx="85950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017;p23"/>
            <p:cNvSpPr/>
            <p:nvPr/>
          </p:nvSpPr>
          <p:spPr>
            <a:xfrm rot="3680024">
              <a:off x="12571" y="305494"/>
              <a:ext cx="85951" cy="7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مستوى النص الأول…"/>
          <p:cNvSpPr txBox="1"/>
          <p:nvPr>
            <p:ph type="body" sz="quarter" idx="1"/>
          </p:nvPr>
        </p:nvSpPr>
        <p:spPr>
          <a:xfrm>
            <a:off x="1127980" y="1918524"/>
            <a:ext cx="1886701" cy="369001"/>
          </a:xfrm>
          <a:prstGeom prst="rect">
            <a:avLst/>
          </a:prstGeom>
        </p:spPr>
        <p:txBody>
          <a:bodyPr/>
          <a:lstStyle>
            <a:lvl1pPr marL="317500" indent="-177800" algn="r">
              <a:buClrTx/>
              <a:buSzTx/>
              <a:buNone/>
              <a:defRPr sz="2200"/>
            </a:lvl1pPr>
            <a:lvl2pPr marL="317500" indent="279400" algn="r">
              <a:buClrTx/>
              <a:buSzTx/>
              <a:buNone/>
              <a:defRPr sz="2200"/>
            </a:lvl2pPr>
            <a:lvl3pPr marL="317500" indent="736600" algn="r">
              <a:buClrTx/>
              <a:buSzTx/>
              <a:buNone/>
              <a:defRPr sz="2200"/>
            </a:lvl3pPr>
            <a:lvl4pPr marL="317500" indent="1193800" algn="r">
              <a:buClrTx/>
              <a:buSzTx/>
              <a:buNone/>
              <a:defRPr sz="2200"/>
            </a:lvl4pPr>
            <a:lvl5pPr marL="317500" indent="1651000" algn="r">
              <a:buClrTx/>
              <a:buSz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64" name="Google Shape;1028;p24"/>
          <p:cNvGrpSpPr/>
          <p:nvPr/>
        </p:nvGrpSpPr>
        <p:grpSpPr>
          <a:xfrm>
            <a:off x="8139869" y="4092702"/>
            <a:ext cx="1061453" cy="957551"/>
            <a:chOff x="0" y="0"/>
            <a:chExt cx="1061451" cy="957549"/>
          </a:xfrm>
        </p:grpSpPr>
        <p:sp>
          <p:nvSpPr>
            <p:cNvPr id="1152" name="Google Shape;1029;p24"/>
            <p:cNvSpPr/>
            <p:nvPr/>
          </p:nvSpPr>
          <p:spPr>
            <a:xfrm>
              <a:off x="310147" y="392166"/>
              <a:ext cx="751305" cy="49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1015" y="4801"/>
                  </a:moveTo>
                  <a:cubicBezTo>
                    <a:pt x="11263" y="4993"/>
                    <a:pt x="11505" y="5362"/>
                    <a:pt x="11505" y="5546"/>
                  </a:cubicBezTo>
                  <a:cubicBezTo>
                    <a:pt x="11753" y="7413"/>
                    <a:pt x="11384" y="9471"/>
                    <a:pt x="10525" y="10961"/>
                  </a:cubicBezTo>
                  <a:lnTo>
                    <a:pt x="10404" y="10961"/>
                  </a:lnTo>
                  <a:cubicBezTo>
                    <a:pt x="9545" y="8910"/>
                    <a:pt x="9297" y="7228"/>
                    <a:pt x="9787" y="6299"/>
                  </a:cubicBezTo>
                  <a:cubicBezTo>
                    <a:pt x="10156" y="5362"/>
                    <a:pt x="10646" y="4801"/>
                    <a:pt x="11015" y="4801"/>
                  </a:cubicBezTo>
                  <a:close/>
                  <a:moveTo>
                    <a:pt x="278" y="0"/>
                  </a:moveTo>
                  <a:cubicBezTo>
                    <a:pt x="213" y="0"/>
                    <a:pt x="152" y="46"/>
                    <a:pt x="91" y="138"/>
                  </a:cubicBezTo>
                  <a:cubicBezTo>
                    <a:pt x="-30" y="323"/>
                    <a:pt x="-30" y="699"/>
                    <a:pt x="91" y="883"/>
                  </a:cubicBezTo>
                  <a:cubicBezTo>
                    <a:pt x="339" y="1260"/>
                    <a:pt x="6720" y="12083"/>
                    <a:pt x="9787" y="12083"/>
                  </a:cubicBezTo>
                  <a:lnTo>
                    <a:pt x="10277" y="12083"/>
                  </a:lnTo>
                  <a:cubicBezTo>
                    <a:pt x="10525" y="12451"/>
                    <a:pt x="10646" y="12828"/>
                    <a:pt x="10894" y="13389"/>
                  </a:cubicBezTo>
                  <a:cubicBezTo>
                    <a:pt x="13102" y="17122"/>
                    <a:pt x="17154" y="21600"/>
                    <a:pt x="19978" y="21600"/>
                  </a:cubicBezTo>
                  <a:cubicBezTo>
                    <a:pt x="20469" y="21600"/>
                    <a:pt x="20959" y="21408"/>
                    <a:pt x="21327" y="21039"/>
                  </a:cubicBezTo>
                  <a:cubicBezTo>
                    <a:pt x="21449" y="20847"/>
                    <a:pt x="21570" y="20663"/>
                    <a:pt x="21449" y="20479"/>
                  </a:cubicBezTo>
                  <a:cubicBezTo>
                    <a:pt x="21449" y="20256"/>
                    <a:pt x="21363" y="20171"/>
                    <a:pt x="21272" y="20171"/>
                  </a:cubicBezTo>
                  <a:cubicBezTo>
                    <a:pt x="21201" y="20171"/>
                    <a:pt x="21130" y="20210"/>
                    <a:pt x="21080" y="20286"/>
                  </a:cubicBezTo>
                  <a:cubicBezTo>
                    <a:pt x="20777" y="20532"/>
                    <a:pt x="20408" y="20648"/>
                    <a:pt x="19999" y="20648"/>
                  </a:cubicBezTo>
                  <a:cubicBezTo>
                    <a:pt x="17599" y="20648"/>
                    <a:pt x="13673" y="16784"/>
                    <a:pt x="11263" y="12636"/>
                  </a:cubicBezTo>
                  <a:lnTo>
                    <a:pt x="10773" y="11522"/>
                  </a:lnTo>
                  <a:lnTo>
                    <a:pt x="10894" y="11330"/>
                  </a:lnTo>
                  <a:cubicBezTo>
                    <a:pt x="12000" y="9655"/>
                    <a:pt x="12364" y="7413"/>
                    <a:pt x="12000" y="5177"/>
                  </a:cubicBezTo>
                  <a:cubicBezTo>
                    <a:pt x="11874" y="4432"/>
                    <a:pt x="11505" y="3871"/>
                    <a:pt x="11015" y="3871"/>
                  </a:cubicBezTo>
                  <a:cubicBezTo>
                    <a:pt x="10970" y="3848"/>
                    <a:pt x="10919" y="3833"/>
                    <a:pt x="10863" y="3833"/>
                  </a:cubicBezTo>
                  <a:cubicBezTo>
                    <a:pt x="10464" y="3833"/>
                    <a:pt x="9833" y="4409"/>
                    <a:pt x="9297" y="5546"/>
                  </a:cubicBezTo>
                  <a:cubicBezTo>
                    <a:pt x="8686" y="6852"/>
                    <a:pt x="8807" y="8910"/>
                    <a:pt x="9914" y="11146"/>
                  </a:cubicBezTo>
                  <a:lnTo>
                    <a:pt x="9666" y="11146"/>
                  </a:lnTo>
                  <a:cubicBezTo>
                    <a:pt x="6842" y="11146"/>
                    <a:pt x="460" y="323"/>
                    <a:pt x="460" y="138"/>
                  </a:cubicBezTo>
                  <a:cubicBezTo>
                    <a:pt x="399" y="46"/>
                    <a:pt x="339" y="0"/>
                    <a:pt x="2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030;p24"/>
            <p:cNvSpPr/>
            <p:nvPr/>
          </p:nvSpPr>
          <p:spPr>
            <a:xfrm>
              <a:off x="8667" y="9537"/>
              <a:ext cx="470079" cy="52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97" y="0"/>
                  </a:moveTo>
                  <a:cubicBezTo>
                    <a:pt x="8180" y="0"/>
                    <a:pt x="6285" y="554"/>
                    <a:pt x="5411" y="1562"/>
                  </a:cubicBezTo>
                  <a:cubicBezTo>
                    <a:pt x="4920" y="2218"/>
                    <a:pt x="4759" y="2844"/>
                    <a:pt x="4813" y="3406"/>
                  </a:cubicBezTo>
                  <a:cubicBezTo>
                    <a:pt x="2565" y="3823"/>
                    <a:pt x="-104" y="5623"/>
                    <a:pt x="3" y="9086"/>
                  </a:cubicBezTo>
                  <a:cubicBezTo>
                    <a:pt x="65" y="10973"/>
                    <a:pt x="540" y="12161"/>
                    <a:pt x="1185" y="12816"/>
                  </a:cubicBezTo>
                  <a:cubicBezTo>
                    <a:pt x="862" y="13680"/>
                    <a:pt x="632" y="14760"/>
                    <a:pt x="563" y="16078"/>
                  </a:cubicBezTo>
                  <a:cubicBezTo>
                    <a:pt x="464" y="20095"/>
                    <a:pt x="2696" y="21600"/>
                    <a:pt x="5265" y="21600"/>
                  </a:cubicBezTo>
                  <a:cubicBezTo>
                    <a:pt x="6431" y="21600"/>
                    <a:pt x="7674" y="21290"/>
                    <a:pt x="8794" y="20758"/>
                  </a:cubicBezTo>
                  <a:cubicBezTo>
                    <a:pt x="9461" y="20952"/>
                    <a:pt x="10305" y="21053"/>
                    <a:pt x="11225" y="21053"/>
                  </a:cubicBezTo>
                  <a:cubicBezTo>
                    <a:pt x="13434" y="21053"/>
                    <a:pt x="16042" y="20462"/>
                    <a:pt x="17523" y="19231"/>
                  </a:cubicBezTo>
                  <a:cubicBezTo>
                    <a:pt x="19318" y="17726"/>
                    <a:pt x="19341" y="16171"/>
                    <a:pt x="18520" y="15012"/>
                  </a:cubicBezTo>
                  <a:cubicBezTo>
                    <a:pt x="19110" y="14638"/>
                    <a:pt x="19617" y="13982"/>
                    <a:pt x="19947" y="12931"/>
                  </a:cubicBezTo>
                  <a:cubicBezTo>
                    <a:pt x="21496" y="8129"/>
                    <a:pt x="18926" y="7178"/>
                    <a:pt x="16878" y="7121"/>
                  </a:cubicBezTo>
                  <a:cubicBezTo>
                    <a:pt x="16978" y="6739"/>
                    <a:pt x="17070" y="6293"/>
                    <a:pt x="17147" y="5760"/>
                  </a:cubicBezTo>
                  <a:cubicBezTo>
                    <a:pt x="17745" y="1735"/>
                    <a:pt x="13772" y="0"/>
                    <a:pt x="101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031;p24"/>
            <p:cNvSpPr/>
            <p:nvPr/>
          </p:nvSpPr>
          <p:spPr>
            <a:xfrm>
              <a:off x="-1" y="0"/>
              <a:ext cx="489764" cy="5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6345" y="4073"/>
                  </a:moveTo>
                  <a:cubicBezTo>
                    <a:pt x="7088" y="4073"/>
                    <a:pt x="7832" y="4240"/>
                    <a:pt x="7832" y="4913"/>
                  </a:cubicBezTo>
                  <a:cubicBezTo>
                    <a:pt x="7832" y="5086"/>
                    <a:pt x="7832" y="5253"/>
                    <a:pt x="7832" y="5419"/>
                  </a:cubicBezTo>
                  <a:lnTo>
                    <a:pt x="7464" y="5419"/>
                  </a:lnTo>
                  <a:cubicBezTo>
                    <a:pt x="6713" y="5253"/>
                    <a:pt x="6153" y="4746"/>
                    <a:pt x="5969" y="4073"/>
                  </a:cubicBezTo>
                  <a:close/>
                  <a:moveTo>
                    <a:pt x="16773" y="7612"/>
                  </a:moveTo>
                  <a:cubicBezTo>
                    <a:pt x="16589" y="8458"/>
                    <a:pt x="16213" y="8625"/>
                    <a:pt x="16029" y="8625"/>
                  </a:cubicBezTo>
                  <a:cubicBezTo>
                    <a:pt x="15845" y="8625"/>
                    <a:pt x="15653" y="8458"/>
                    <a:pt x="15469" y="8458"/>
                  </a:cubicBezTo>
                  <a:cubicBezTo>
                    <a:pt x="15285" y="8118"/>
                    <a:pt x="15285" y="7952"/>
                    <a:pt x="15285" y="7778"/>
                  </a:cubicBezTo>
                  <a:cubicBezTo>
                    <a:pt x="15653" y="7612"/>
                    <a:pt x="16213" y="7612"/>
                    <a:pt x="16773" y="7612"/>
                  </a:cubicBezTo>
                  <a:close/>
                  <a:moveTo>
                    <a:pt x="4665" y="10311"/>
                  </a:moveTo>
                  <a:cubicBezTo>
                    <a:pt x="4849" y="10311"/>
                    <a:pt x="5041" y="10477"/>
                    <a:pt x="5225" y="10644"/>
                  </a:cubicBezTo>
                  <a:cubicBezTo>
                    <a:pt x="5409" y="10817"/>
                    <a:pt x="5409" y="11150"/>
                    <a:pt x="5225" y="11324"/>
                  </a:cubicBezTo>
                  <a:cubicBezTo>
                    <a:pt x="5041" y="12163"/>
                    <a:pt x="4106" y="12836"/>
                    <a:pt x="3178" y="12836"/>
                  </a:cubicBezTo>
                  <a:cubicBezTo>
                    <a:pt x="2802" y="12836"/>
                    <a:pt x="2434" y="12836"/>
                    <a:pt x="2058" y="12503"/>
                  </a:cubicBezTo>
                  <a:cubicBezTo>
                    <a:pt x="2802" y="10984"/>
                    <a:pt x="3922" y="10311"/>
                    <a:pt x="4665" y="10311"/>
                  </a:cubicBezTo>
                  <a:close/>
                  <a:moveTo>
                    <a:pt x="15285" y="13510"/>
                  </a:moveTo>
                  <a:cubicBezTo>
                    <a:pt x="16405" y="13510"/>
                    <a:pt x="17516" y="13850"/>
                    <a:pt x="18260" y="14689"/>
                  </a:cubicBezTo>
                  <a:cubicBezTo>
                    <a:pt x="17892" y="14689"/>
                    <a:pt x="17708" y="14863"/>
                    <a:pt x="17332" y="14863"/>
                  </a:cubicBezTo>
                  <a:cubicBezTo>
                    <a:pt x="16405" y="14689"/>
                    <a:pt x="15469" y="14356"/>
                    <a:pt x="14725" y="13850"/>
                  </a:cubicBezTo>
                  <a:cubicBezTo>
                    <a:pt x="14725" y="13683"/>
                    <a:pt x="14541" y="13510"/>
                    <a:pt x="14541" y="13510"/>
                  </a:cubicBezTo>
                  <a:close/>
                  <a:moveTo>
                    <a:pt x="12003" y="16334"/>
                  </a:moveTo>
                  <a:cubicBezTo>
                    <a:pt x="12072" y="16334"/>
                    <a:pt x="12118" y="16375"/>
                    <a:pt x="12118" y="16549"/>
                  </a:cubicBezTo>
                  <a:cubicBezTo>
                    <a:pt x="12302" y="16715"/>
                    <a:pt x="12118" y="17388"/>
                    <a:pt x="11183" y="18401"/>
                  </a:cubicBezTo>
                  <a:cubicBezTo>
                    <a:pt x="10631" y="19074"/>
                    <a:pt x="9879" y="19581"/>
                    <a:pt x="9136" y="19921"/>
                  </a:cubicBezTo>
                  <a:cubicBezTo>
                    <a:pt x="8576" y="19747"/>
                    <a:pt x="8208" y="19414"/>
                    <a:pt x="8016" y="19241"/>
                  </a:cubicBezTo>
                  <a:cubicBezTo>
                    <a:pt x="8016" y="18908"/>
                    <a:pt x="8016" y="18568"/>
                    <a:pt x="8392" y="18235"/>
                  </a:cubicBezTo>
                  <a:cubicBezTo>
                    <a:pt x="9136" y="17222"/>
                    <a:pt x="10439" y="16549"/>
                    <a:pt x="11743" y="16375"/>
                  </a:cubicBezTo>
                  <a:cubicBezTo>
                    <a:pt x="11835" y="16375"/>
                    <a:pt x="11934" y="16334"/>
                    <a:pt x="12003" y="16334"/>
                  </a:cubicBezTo>
                  <a:close/>
                  <a:moveTo>
                    <a:pt x="9994" y="840"/>
                  </a:moveTo>
                  <a:cubicBezTo>
                    <a:pt x="10201" y="840"/>
                    <a:pt x="10416" y="847"/>
                    <a:pt x="10631" y="867"/>
                  </a:cubicBezTo>
                  <a:cubicBezTo>
                    <a:pt x="10830" y="853"/>
                    <a:pt x="11037" y="847"/>
                    <a:pt x="11244" y="847"/>
                  </a:cubicBezTo>
                  <a:cubicBezTo>
                    <a:pt x="13085" y="847"/>
                    <a:pt x="14856" y="1513"/>
                    <a:pt x="16029" y="2727"/>
                  </a:cubicBezTo>
                  <a:cubicBezTo>
                    <a:pt x="16957" y="3566"/>
                    <a:pt x="17332" y="4746"/>
                    <a:pt x="17148" y="5926"/>
                  </a:cubicBezTo>
                  <a:cubicBezTo>
                    <a:pt x="16957" y="6266"/>
                    <a:pt x="16957" y="6599"/>
                    <a:pt x="16957" y="6939"/>
                  </a:cubicBezTo>
                  <a:cubicBezTo>
                    <a:pt x="16405" y="6939"/>
                    <a:pt x="15653" y="6939"/>
                    <a:pt x="15101" y="7105"/>
                  </a:cubicBezTo>
                  <a:cubicBezTo>
                    <a:pt x="14725" y="7105"/>
                    <a:pt x="14541" y="7105"/>
                    <a:pt x="14541" y="7279"/>
                  </a:cubicBezTo>
                  <a:cubicBezTo>
                    <a:pt x="14350" y="7445"/>
                    <a:pt x="14350" y="7612"/>
                    <a:pt x="14350" y="7778"/>
                  </a:cubicBezTo>
                  <a:cubicBezTo>
                    <a:pt x="14350" y="8458"/>
                    <a:pt x="15285" y="9464"/>
                    <a:pt x="16029" y="9464"/>
                  </a:cubicBezTo>
                  <a:cubicBezTo>
                    <a:pt x="16773" y="9464"/>
                    <a:pt x="17332" y="8965"/>
                    <a:pt x="17708" y="7778"/>
                  </a:cubicBezTo>
                  <a:cubicBezTo>
                    <a:pt x="17831" y="7750"/>
                    <a:pt x="17969" y="7737"/>
                    <a:pt x="18099" y="7737"/>
                  </a:cubicBezTo>
                  <a:cubicBezTo>
                    <a:pt x="18759" y="7737"/>
                    <a:pt x="19479" y="8063"/>
                    <a:pt x="19939" y="8625"/>
                  </a:cubicBezTo>
                  <a:cubicBezTo>
                    <a:pt x="20499" y="9804"/>
                    <a:pt x="20499" y="11324"/>
                    <a:pt x="19939" y="12503"/>
                  </a:cubicBezTo>
                  <a:cubicBezTo>
                    <a:pt x="19755" y="13176"/>
                    <a:pt x="19380" y="13683"/>
                    <a:pt x="19012" y="14190"/>
                  </a:cubicBezTo>
                  <a:cubicBezTo>
                    <a:pt x="17892" y="13010"/>
                    <a:pt x="16405" y="12503"/>
                    <a:pt x="14909" y="12503"/>
                  </a:cubicBezTo>
                  <a:cubicBezTo>
                    <a:pt x="13606" y="12670"/>
                    <a:pt x="13606" y="13176"/>
                    <a:pt x="13606" y="13510"/>
                  </a:cubicBezTo>
                  <a:cubicBezTo>
                    <a:pt x="13790" y="14356"/>
                    <a:pt x="15469" y="15536"/>
                    <a:pt x="17332" y="15536"/>
                  </a:cubicBezTo>
                  <a:cubicBezTo>
                    <a:pt x="17708" y="15536"/>
                    <a:pt x="18260" y="15536"/>
                    <a:pt x="18636" y="15196"/>
                  </a:cubicBezTo>
                  <a:cubicBezTo>
                    <a:pt x="19196" y="16375"/>
                    <a:pt x="18820" y="17728"/>
                    <a:pt x="17708" y="18401"/>
                  </a:cubicBezTo>
                  <a:cubicBezTo>
                    <a:pt x="16029" y="19463"/>
                    <a:pt x="14212" y="20108"/>
                    <a:pt x="12233" y="20108"/>
                  </a:cubicBezTo>
                  <a:cubicBezTo>
                    <a:pt x="12011" y="20108"/>
                    <a:pt x="11789" y="20101"/>
                    <a:pt x="11559" y="20087"/>
                  </a:cubicBezTo>
                  <a:cubicBezTo>
                    <a:pt x="11375" y="20171"/>
                    <a:pt x="11183" y="20212"/>
                    <a:pt x="10976" y="20212"/>
                  </a:cubicBezTo>
                  <a:cubicBezTo>
                    <a:pt x="10769" y="20212"/>
                    <a:pt x="10531" y="20171"/>
                    <a:pt x="10255" y="20087"/>
                  </a:cubicBezTo>
                  <a:cubicBezTo>
                    <a:pt x="10815" y="19747"/>
                    <a:pt x="11375" y="19414"/>
                    <a:pt x="11934" y="18908"/>
                  </a:cubicBezTo>
                  <a:cubicBezTo>
                    <a:pt x="13238" y="17555"/>
                    <a:pt x="13238" y="16549"/>
                    <a:pt x="13046" y="16209"/>
                  </a:cubicBezTo>
                  <a:cubicBezTo>
                    <a:pt x="12678" y="15702"/>
                    <a:pt x="12302" y="15536"/>
                    <a:pt x="11743" y="15536"/>
                  </a:cubicBezTo>
                  <a:cubicBezTo>
                    <a:pt x="10071" y="15702"/>
                    <a:pt x="8576" y="16549"/>
                    <a:pt x="7648" y="17728"/>
                  </a:cubicBezTo>
                  <a:cubicBezTo>
                    <a:pt x="7272" y="18235"/>
                    <a:pt x="7088" y="18908"/>
                    <a:pt x="7272" y="19414"/>
                  </a:cubicBezTo>
                  <a:cubicBezTo>
                    <a:pt x="7272" y="19921"/>
                    <a:pt x="7648" y="20087"/>
                    <a:pt x="8016" y="20420"/>
                  </a:cubicBezTo>
                  <a:cubicBezTo>
                    <a:pt x="7272" y="20594"/>
                    <a:pt x="6529" y="20760"/>
                    <a:pt x="5785" y="20760"/>
                  </a:cubicBezTo>
                  <a:cubicBezTo>
                    <a:pt x="4481" y="20760"/>
                    <a:pt x="3546" y="20420"/>
                    <a:pt x="2618" y="19747"/>
                  </a:cubicBezTo>
                  <a:cubicBezTo>
                    <a:pt x="1683" y="18734"/>
                    <a:pt x="1315" y="17222"/>
                    <a:pt x="1499" y="15869"/>
                  </a:cubicBezTo>
                  <a:cubicBezTo>
                    <a:pt x="1499" y="15029"/>
                    <a:pt x="1499" y="14190"/>
                    <a:pt x="1874" y="13343"/>
                  </a:cubicBezTo>
                  <a:cubicBezTo>
                    <a:pt x="2242" y="13510"/>
                    <a:pt x="2802" y="13683"/>
                    <a:pt x="3362" y="13683"/>
                  </a:cubicBezTo>
                  <a:cubicBezTo>
                    <a:pt x="4665" y="13683"/>
                    <a:pt x="5785" y="12670"/>
                    <a:pt x="6153" y="11490"/>
                  </a:cubicBezTo>
                  <a:cubicBezTo>
                    <a:pt x="6345" y="11150"/>
                    <a:pt x="6345" y="10644"/>
                    <a:pt x="5969" y="10144"/>
                  </a:cubicBezTo>
                  <a:cubicBezTo>
                    <a:pt x="5785" y="9804"/>
                    <a:pt x="5225" y="9638"/>
                    <a:pt x="4665" y="9638"/>
                  </a:cubicBezTo>
                  <a:cubicBezTo>
                    <a:pt x="3362" y="9804"/>
                    <a:pt x="2058" y="10644"/>
                    <a:pt x="1683" y="11823"/>
                  </a:cubicBezTo>
                  <a:cubicBezTo>
                    <a:pt x="1131" y="10984"/>
                    <a:pt x="939" y="10144"/>
                    <a:pt x="939" y="9131"/>
                  </a:cubicBezTo>
                  <a:cubicBezTo>
                    <a:pt x="939" y="6772"/>
                    <a:pt x="2618" y="4746"/>
                    <a:pt x="5041" y="4240"/>
                  </a:cubicBezTo>
                  <a:cubicBezTo>
                    <a:pt x="5225" y="5253"/>
                    <a:pt x="6153" y="6099"/>
                    <a:pt x="7272" y="6266"/>
                  </a:cubicBezTo>
                  <a:cubicBezTo>
                    <a:pt x="7648" y="6266"/>
                    <a:pt x="8016" y="6099"/>
                    <a:pt x="8208" y="5926"/>
                  </a:cubicBezTo>
                  <a:cubicBezTo>
                    <a:pt x="8576" y="5593"/>
                    <a:pt x="8576" y="5253"/>
                    <a:pt x="8576" y="4913"/>
                  </a:cubicBezTo>
                  <a:cubicBezTo>
                    <a:pt x="8576" y="3733"/>
                    <a:pt x="7464" y="3233"/>
                    <a:pt x="5785" y="3233"/>
                  </a:cubicBezTo>
                  <a:cubicBezTo>
                    <a:pt x="5785" y="2893"/>
                    <a:pt x="5969" y="2553"/>
                    <a:pt x="6153" y="2220"/>
                  </a:cubicBezTo>
                  <a:cubicBezTo>
                    <a:pt x="7295" y="1339"/>
                    <a:pt x="8576" y="840"/>
                    <a:pt x="9994" y="840"/>
                  </a:cubicBezTo>
                  <a:close/>
                  <a:moveTo>
                    <a:pt x="10056" y="0"/>
                  </a:moveTo>
                  <a:cubicBezTo>
                    <a:pt x="8392" y="0"/>
                    <a:pt x="6766" y="652"/>
                    <a:pt x="5601" y="1714"/>
                  </a:cubicBezTo>
                  <a:cubicBezTo>
                    <a:pt x="5041" y="2220"/>
                    <a:pt x="4849" y="2727"/>
                    <a:pt x="4849" y="3400"/>
                  </a:cubicBezTo>
                  <a:cubicBezTo>
                    <a:pt x="1874" y="3906"/>
                    <a:pt x="-173" y="6432"/>
                    <a:pt x="11" y="9131"/>
                  </a:cubicBezTo>
                  <a:cubicBezTo>
                    <a:pt x="11" y="10311"/>
                    <a:pt x="379" y="11657"/>
                    <a:pt x="1131" y="12670"/>
                  </a:cubicBezTo>
                  <a:cubicBezTo>
                    <a:pt x="755" y="13683"/>
                    <a:pt x="571" y="14863"/>
                    <a:pt x="571" y="15869"/>
                  </a:cubicBezTo>
                  <a:cubicBezTo>
                    <a:pt x="379" y="17555"/>
                    <a:pt x="939" y="19074"/>
                    <a:pt x="2058" y="20254"/>
                  </a:cubicBezTo>
                  <a:cubicBezTo>
                    <a:pt x="2994" y="21100"/>
                    <a:pt x="4297" y="21600"/>
                    <a:pt x="5785" y="21600"/>
                  </a:cubicBezTo>
                  <a:cubicBezTo>
                    <a:pt x="7088" y="21600"/>
                    <a:pt x="8208" y="21267"/>
                    <a:pt x="9320" y="20760"/>
                  </a:cubicBezTo>
                  <a:cubicBezTo>
                    <a:pt x="10071" y="20927"/>
                    <a:pt x="10815" y="21100"/>
                    <a:pt x="11559" y="21100"/>
                  </a:cubicBezTo>
                  <a:cubicBezTo>
                    <a:pt x="13982" y="21100"/>
                    <a:pt x="16405" y="20420"/>
                    <a:pt x="18260" y="19241"/>
                  </a:cubicBezTo>
                  <a:cubicBezTo>
                    <a:pt x="19755" y="18235"/>
                    <a:pt x="20315" y="16375"/>
                    <a:pt x="19380" y="15029"/>
                  </a:cubicBezTo>
                  <a:cubicBezTo>
                    <a:pt x="20123" y="14356"/>
                    <a:pt x="20499" y="13683"/>
                    <a:pt x="20875" y="12836"/>
                  </a:cubicBezTo>
                  <a:cubicBezTo>
                    <a:pt x="21427" y="11324"/>
                    <a:pt x="21427" y="9638"/>
                    <a:pt x="20683" y="8118"/>
                  </a:cubicBezTo>
                  <a:cubicBezTo>
                    <a:pt x="19939" y="7445"/>
                    <a:pt x="19012" y="6939"/>
                    <a:pt x="17892" y="6772"/>
                  </a:cubicBezTo>
                  <a:cubicBezTo>
                    <a:pt x="17892" y="6599"/>
                    <a:pt x="18076" y="6266"/>
                    <a:pt x="18076" y="5926"/>
                  </a:cubicBezTo>
                  <a:cubicBezTo>
                    <a:pt x="18260" y="4580"/>
                    <a:pt x="17892" y="3060"/>
                    <a:pt x="16773" y="2054"/>
                  </a:cubicBezTo>
                  <a:cubicBezTo>
                    <a:pt x="15239" y="819"/>
                    <a:pt x="13238" y="7"/>
                    <a:pt x="11198" y="7"/>
                  </a:cubicBezTo>
                  <a:cubicBezTo>
                    <a:pt x="11007" y="7"/>
                    <a:pt x="10815" y="14"/>
                    <a:pt x="10631" y="28"/>
                  </a:cubicBezTo>
                  <a:cubicBezTo>
                    <a:pt x="10439" y="14"/>
                    <a:pt x="10247" y="0"/>
                    <a:pt x="10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032;p24"/>
            <p:cNvSpPr/>
            <p:nvPr/>
          </p:nvSpPr>
          <p:spPr>
            <a:xfrm>
              <a:off x="163237" y="197937"/>
              <a:ext cx="154325" cy="15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5" y="0"/>
                    <a:pt x="0" y="4685"/>
                    <a:pt x="0" y="10524"/>
                  </a:cubicBezTo>
                  <a:cubicBezTo>
                    <a:pt x="0" y="16362"/>
                    <a:pt x="4795" y="21600"/>
                    <a:pt x="10800" y="21600"/>
                  </a:cubicBezTo>
                  <a:cubicBezTo>
                    <a:pt x="16805" y="21600"/>
                    <a:pt x="21600" y="16362"/>
                    <a:pt x="21600" y="10524"/>
                  </a:cubicBezTo>
                  <a:cubicBezTo>
                    <a:pt x="21600" y="4685"/>
                    <a:pt x="1680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033;p24"/>
            <p:cNvSpPr/>
            <p:nvPr/>
          </p:nvSpPr>
          <p:spPr>
            <a:xfrm>
              <a:off x="299786" y="570152"/>
              <a:ext cx="182812" cy="15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0" h="21600" fill="norm" stroke="1" extrusionOk="0">
                  <a:moveTo>
                    <a:pt x="16441" y="0"/>
                  </a:moveTo>
                  <a:cubicBezTo>
                    <a:pt x="12256" y="0"/>
                    <a:pt x="3521" y="1335"/>
                    <a:pt x="524" y="12159"/>
                  </a:cubicBezTo>
                  <a:cubicBezTo>
                    <a:pt x="-1340" y="18214"/>
                    <a:pt x="2041" y="21600"/>
                    <a:pt x="6390" y="21600"/>
                  </a:cubicBezTo>
                  <a:cubicBezTo>
                    <a:pt x="12402" y="21600"/>
                    <a:pt x="20260" y="15125"/>
                    <a:pt x="18725" y="148"/>
                  </a:cubicBezTo>
                  <a:cubicBezTo>
                    <a:pt x="18725" y="148"/>
                    <a:pt x="17830" y="0"/>
                    <a:pt x="1644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034;p24"/>
            <p:cNvSpPr/>
            <p:nvPr/>
          </p:nvSpPr>
          <p:spPr>
            <a:xfrm>
              <a:off x="375942" y="560795"/>
              <a:ext cx="113251" cy="10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8814" y="0"/>
                  </a:moveTo>
                  <a:cubicBezTo>
                    <a:pt x="18254" y="0"/>
                    <a:pt x="17695" y="594"/>
                    <a:pt x="17135" y="1223"/>
                  </a:cubicBezTo>
                  <a:cubicBezTo>
                    <a:pt x="13118" y="8004"/>
                    <a:pt x="7520" y="13107"/>
                    <a:pt x="1132" y="17336"/>
                  </a:cubicBezTo>
                  <a:cubicBezTo>
                    <a:pt x="342" y="18175"/>
                    <a:pt x="-481" y="19049"/>
                    <a:pt x="342" y="19887"/>
                  </a:cubicBezTo>
                  <a:cubicBezTo>
                    <a:pt x="342" y="20726"/>
                    <a:pt x="1132" y="20726"/>
                    <a:pt x="1923" y="21600"/>
                  </a:cubicBezTo>
                  <a:cubicBezTo>
                    <a:pt x="1923" y="20726"/>
                    <a:pt x="2713" y="20726"/>
                    <a:pt x="2713" y="20726"/>
                  </a:cubicBezTo>
                  <a:cubicBezTo>
                    <a:pt x="9924" y="16497"/>
                    <a:pt x="16312" y="9717"/>
                    <a:pt x="21119" y="2901"/>
                  </a:cubicBezTo>
                  <a:cubicBezTo>
                    <a:pt x="21119" y="1223"/>
                    <a:pt x="21119" y="350"/>
                    <a:pt x="19539" y="350"/>
                  </a:cubicBezTo>
                  <a:cubicBezTo>
                    <a:pt x="19275" y="105"/>
                    <a:pt x="19045" y="0"/>
                    <a:pt x="18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035;p24"/>
            <p:cNvSpPr/>
            <p:nvPr/>
          </p:nvSpPr>
          <p:spPr>
            <a:xfrm>
              <a:off x="629986" y="801812"/>
              <a:ext cx="182831" cy="15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6" h="21600" fill="norm" stroke="1" extrusionOk="0">
                  <a:moveTo>
                    <a:pt x="16499" y="0"/>
                  </a:moveTo>
                  <a:cubicBezTo>
                    <a:pt x="12409" y="0"/>
                    <a:pt x="3846" y="1322"/>
                    <a:pt x="523" y="12049"/>
                  </a:cubicBezTo>
                  <a:cubicBezTo>
                    <a:pt x="-1358" y="18098"/>
                    <a:pt x="2111" y="21600"/>
                    <a:pt x="6548" y="21600"/>
                  </a:cubicBezTo>
                  <a:cubicBezTo>
                    <a:pt x="12519" y="21600"/>
                    <a:pt x="20242" y="15184"/>
                    <a:pt x="18708" y="147"/>
                  </a:cubicBezTo>
                  <a:cubicBezTo>
                    <a:pt x="18708" y="147"/>
                    <a:pt x="17850" y="0"/>
                    <a:pt x="16499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036;p24"/>
            <p:cNvSpPr/>
            <p:nvPr/>
          </p:nvSpPr>
          <p:spPr>
            <a:xfrm>
              <a:off x="706208" y="792456"/>
              <a:ext cx="113349" cy="10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9128" y="0"/>
                  </a:moveTo>
                  <a:cubicBezTo>
                    <a:pt x="18338" y="0"/>
                    <a:pt x="17910" y="595"/>
                    <a:pt x="17910" y="1190"/>
                  </a:cubicBezTo>
                  <a:cubicBezTo>
                    <a:pt x="13136" y="8017"/>
                    <a:pt x="7538" y="13968"/>
                    <a:pt x="1117" y="18204"/>
                  </a:cubicBezTo>
                  <a:cubicBezTo>
                    <a:pt x="327" y="18204"/>
                    <a:pt x="-463" y="19920"/>
                    <a:pt x="327" y="20760"/>
                  </a:cubicBezTo>
                  <a:cubicBezTo>
                    <a:pt x="1117" y="20760"/>
                    <a:pt x="1117" y="21600"/>
                    <a:pt x="1941" y="21600"/>
                  </a:cubicBezTo>
                  <a:lnTo>
                    <a:pt x="2731" y="21600"/>
                  </a:lnTo>
                  <a:cubicBezTo>
                    <a:pt x="9942" y="16524"/>
                    <a:pt x="16330" y="10572"/>
                    <a:pt x="21137" y="2906"/>
                  </a:cubicBezTo>
                  <a:cubicBezTo>
                    <a:pt x="21137" y="2065"/>
                    <a:pt x="21137" y="1190"/>
                    <a:pt x="20314" y="350"/>
                  </a:cubicBezTo>
                  <a:cubicBezTo>
                    <a:pt x="19853" y="105"/>
                    <a:pt x="19458" y="0"/>
                    <a:pt x="191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037;p24"/>
            <p:cNvSpPr/>
            <p:nvPr/>
          </p:nvSpPr>
          <p:spPr>
            <a:xfrm>
              <a:off x="551609" y="338315"/>
              <a:ext cx="128994" cy="17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1" h="21600" fill="norm" stroke="1" extrusionOk="0">
                  <a:moveTo>
                    <a:pt x="5846" y="0"/>
                  </a:moveTo>
                  <a:cubicBezTo>
                    <a:pt x="4585" y="0"/>
                    <a:pt x="3270" y="530"/>
                    <a:pt x="1955" y="1765"/>
                  </a:cubicBezTo>
                  <a:cubicBezTo>
                    <a:pt x="-5485" y="8185"/>
                    <a:pt x="10710" y="21600"/>
                    <a:pt x="10710" y="21600"/>
                  </a:cubicBezTo>
                  <a:cubicBezTo>
                    <a:pt x="16115" y="11892"/>
                    <a:pt x="11719" y="0"/>
                    <a:pt x="584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038;p24"/>
            <p:cNvSpPr/>
            <p:nvPr/>
          </p:nvSpPr>
          <p:spPr>
            <a:xfrm>
              <a:off x="611842" y="402057"/>
              <a:ext cx="57455" cy="1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3836" y="0"/>
                  </a:moveTo>
                  <a:cubicBezTo>
                    <a:pt x="3200" y="0"/>
                    <a:pt x="2629" y="94"/>
                    <a:pt x="2184" y="313"/>
                  </a:cubicBezTo>
                  <a:cubicBezTo>
                    <a:pt x="659" y="313"/>
                    <a:pt x="-929" y="1844"/>
                    <a:pt x="659" y="2595"/>
                  </a:cubicBezTo>
                  <a:cubicBezTo>
                    <a:pt x="6822" y="7909"/>
                    <a:pt x="11459" y="13223"/>
                    <a:pt x="12984" y="19318"/>
                  </a:cubicBezTo>
                  <a:cubicBezTo>
                    <a:pt x="12984" y="20068"/>
                    <a:pt x="14509" y="20819"/>
                    <a:pt x="16097" y="21600"/>
                  </a:cubicBezTo>
                  <a:cubicBezTo>
                    <a:pt x="19146" y="21600"/>
                    <a:pt x="20671" y="20819"/>
                    <a:pt x="20671" y="20068"/>
                  </a:cubicBezTo>
                  <a:cubicBezTo>
                    <a:pt x="19146" y="13223"/>
                    <a:pt x="14509" y="6408"/>
                    <a:pt x="6822" y="1094"/>
                  </a:cubicBezTo>
                  <a:cubicBezTo>
                    <a:pt x="6822" y="563"/>
                    <a:pt x="5297" y="0"/>
                    <a:pt x="38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039;p24"/>
            <p:cNvSpPr/>
            <p:nvPr/>
          </p:nvSpPr>
          <p:spPr>
            <a:xfrm>
              <a:off x="740633" y="566798"/>
              <a:ext cx="113000" cy="18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28" h="21600" fill="norm" stroke="1" extrusionOk="0">
                  <a:moveTo>
                    <a:pt x="5761" y="0"/>
                  </a:moveTo>
                  <a:cubicBezTo>
                    <a:pt x="-4601" y="0"/>
                    <a:pt x="2178" y="21600"/>
                    <a:pt x="2178" y="21600"/>
                  </a:cubicBezTo>
                  <a:cubicBezTo>
                    <a:pt x="14536" y="17496"/>
                    <a:pt x="16999" y="529"/>
                    <a:pt x="6128" y="21"/>
                  </a:cubicBezTo>
                  <a:cubicBezTo>
                    <a:pt x="6006" y="0"/>
                    <a:pt x="5883" y="0"/>
                    <a:pt x="57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040;p24"/>
            <p:cNvSpPr/>
            <p:nvPr/>
          </p:nvSpPr>
          <p:spPr>
            <a:xfrm>
              <a:off x="747693" y="635486"/>
              <a:ext cx="54561" cy="12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7898" y="0"/>
                  </a:moveTo>
                  <a:cubicBezTo>
                    <a:pt x="16252" y="0"/>
                    <a:pt x="12892" y="794"/>
                    <a:pt x="12892" y="1556"/>
                  </a:cubicBezTo>
                  <a:cubicBezTo>
                    <a:pt x="11246" y="7719"/>
                    <a:pt x="7886" y="13119"/>
                    <a:pt x="1235" y="18519"/>
                  </a:cubicBezTo>
                  <a:cubicBezTo>
                    <a:pt x="-411" y="19313"/>
                    <a:pt x="-411" y="20838"/>
                    <a:pt x="1235" y="21600"/>
                  </a:cubicBezTo>
                  <a:lnTo>
                    <a:pt x="6240" y="21600"/>
                  </a:lnTo>
                  <a:cubicBezTo>
                    <a:pt x="12892" y="15438"/>
                    <a:pt x="17898" y="9275"/>
                    <a:pt x="21189" y="2319"/>
                  </a:cubicBezTo>
                  <a:cubicBezTo>
                    <a:pt x="21189" y="1556"/>
                    <a:pt x="19543" y="0"/>
                    <a:pt x="178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75" name="Google Shape;1041;p24"/>
          <p:cNvGrpSpPr/>
          <p:nvPr/>
        </p:nvGrpSpPr>
        <p:grpSpPr>
          <a:xfrm>
            <a:off x="-67468" y="4212392"/>
            <a:ext cx="799730" cy="712352"/>
            <a:chOff x="0" y="0"/>
            <a:chExt cx="799729" cy="712350"/>
          </a:xfrm>
        </p:grpSpPr>
        <p:sp>
          <p:nvSpPr>
            <p:cNvPr id="1165" name="Google Shape;1042;p24"/>
            <p:cNvSpPr/>
            <p:nvPr/>
          </p:nvSpPr>
          <p:spPr>
            <a:xfrm rot="4477982">
              <a:off x="547915" y="213567"/>
              <a:ext cx="193398" cy="26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66" h="21600" fill="norm" stroke="1" extrusionOk="0">
                  <a:moveTo>
                    <a:pt x="5366" y="0"/>
                  </a:moveTo>
                  <a:cubicBezTo>
                    <a:pt x="4979" y="0"/>
                    <a:pt x="4565" y="47"/>
                    <a:pt x="4125" y="140"/>
                  </a:cubicBezTo>
                  <a:cubicBezTo>
                    <a:pt x="-6862" y="2403"/>
                    <a:pt x="7577" y="18979"/>
                    <a:pt x="7577" y="18979"/>
                  </a:cubicBezTo>
                  <a:cubicBezTo>
                    <a:pt x="8740" y="20825"/>
                    <a:pt x="9723" y="21600"/>
                    <a:pt x="10524" y="21600"/>
                  </a:cubicBezTo>
                  <a:cubicBezTo>
                    <a:pt x="14738" y="21600"/>
                    <a:pt x="13794" y="0"/>
                    <a:pt x="536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043;p24"/>
            <p:cNvSpPr/>
            <p:nvPr/>
          </p:nvSpPr>
          <p:spPr>
            <a:xfrm rot="4477982">
              <a:off x="337139" y="492772"/>
              <a:ext cx="223996" cy="17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2" h="21600" fill="norm" stroke="1" extrusionOk="0">
                  <a:moveTo>
                    <a:pt x="10552" y="0"/>
                  </a:moveTo>
                  <a:cubicBezTo>
                    <a:pt x="5401" y="0"/>
                    <a:pt x="822" y="12677"/>
                    <a:pt x="822" y="12677"/>
                  </a:cubicBezTo>
                  <a:cubicBezTo>
                    <a:pt x="-1045" y="19145"/>
                    <a:pt x="495" y="21600"/>
                    <a:pt x="3180" y="21600"/>
                  </a:cubicBezTo>
                  <a:cubicBezTo>
                    <a:pt x="9094" y="21600"/>
                    <a:pt x="20555" y="9655"/>
                    <a:pt x="13727" y="1770"/>
                  </a:cubicBezTo>
                  <a:cubicBezTo>
                    <a:pt x="12665" y="519"/>
                    <a:pt x="11602" y="0"/>
                    <a:pt x="1055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044;p24"/>
            <p:cNvSpPr/>
            <p:nvPr/>
          </p:nvSpPr>
          <p:spPr>
            <a:xfrm rot="4477982">
              <a:off x="76031" y="372462"/>
              <a:ext cx="244184" cy="13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9" h="21600" fill="norm" stroke="1" extrusionOk="0">
                  <a:moveTo>
                    <a:pt x="8237" y="0"/>
                  </a:moveTo>
                  <a:cubicBezTo>
                    <a:pt x="5411" y="0"/>
                    <a:pt x="2912" y="1652"/>
                    <a:pt x="2912" y="1652"/>
                  </a:cubicBezTo>
                  <a:cubicBezTo>
                    <a:pt x="-4910" y="9013"/>
                    <a:pt x="4805" y="21600"/>
                    <a:pt x="11214" y="21600"/>
                  </a:cubicBezTo>
                  <a:cubicBezTo>
                    <a:pt x="14343" y="21600"/>
                    <a:pt x="16690" y="18566"/>
                    <a:pt x="15782" y="10424"/>
                  </a:cubicBezTo>
                  <a:cubicBezTo>
                    <a:pt x="14823" y="2013"/>
                    <a:pt x="11328" y="0"/>
                    <a:pt x="823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045;p24"/>
            <p:cNvSpPr/>
            <p:nvPr/>
          </p:nvSpPr>
          <p:spPr>
            <a:xfrm rot="4477982">
              <a:off x="392758" y="146473"/>
              <a:ext cx="136107" cy="24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7" h="21600" fill="norm" stroke="1" extrusionOk="0">
                  <a:moveTo>
                    <a:pt x="7813" y="0"/>
                  </a:moveTo>
                  <a:cubicBezTo>
                    <a:pt x="6902" y="0"/>
                    <a:pt x="5859" y="234"/>
                    <a:pt x="4684" y="751"/>
                  </a:cubicBezTo>
                  <a:cubicBezTo>
                    <a:pt x="-4988" y="4804"/>
                    <a:pt x="3318" y="18581"/>
                    <a:pt x="3318" y="18581"/>
                  </a:cubicBezTo>
                  <a:cubicBezTo>
                    <a:pt x="4816" y="20716"/>
                    <a:pt x="6239" y="21600"/>
                    <a:pt x="7509" y="21600"/>
                  </a:cubicBezTo>
                  <a:cubicBezTo>
                    <a:pt x="13824" y="21600"/>
                    <a:pt x="16612" y="0"/>
                    <a:pt x="7813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046;p24"/>
            <p:cNvSpPr/>
            <p:nvPr/>
          </p:nvSpPr>
          <p:spPr>
            <a:xfrm rot="4477982">
              <a:off x="115078" y="2445"/>
              <a:ext cx="444186" cy="57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7575" y="0"/>
                  </a:moveTo>
                  <a:cubicBezTo>
                    <a:pt x="17236" y="0"/>
                    <a:pt x="17007" y="281"/>
                    <a:pt x="17374" y="570"/>
                  </a:cubicBezTo>
                  <a:cubicBezTo>
                    <a:pt x="19821" y="2150"/>
                    <a:pt x="20931" y="4776"/>
                    <a:pt x="20041" y="7402"/>
                  </a:cubicBezTo>
                  <a:cubicBezTo>
                    <a:pt x="19372" y="10208"/>
                    <a:pt x="16255" y="12315"/>
                    <a:pt x="12469" y="12488"/>
                  </a:cubicBezTo>
                  <a:cubicBezTo>
                    <a:pt x="6454" y="12834"/>
                    <a:pt x="1339" y="16341"/>
                    <a:pt x="0" y="21246"/>
                  </a:cubicBezTo>
                  <a:cubicBezTo>
                    <a:pt x="0" y="21427"/>
                    <a:pt x="220" y="21600"/>
                    <a:pt x="449" y="21600"/>
                  </a:cubicBezTo>
                  <a:cubicBezTo>
                    <a:pt x="449" y="21600"/>
                    <a:pt x="669" y="21427"/>
                    <a:pt x="669" y="21246"/>
                  </a:cubicBezTo>
                  <a:cubicBezTo>
                    <a:pt x="2008" y="16867"/>
                    <a:pt x="6684" y="13541"/>
                    <a:pt x="12469" y="13015"/>
                  </a:cubicBezTo>
                  <a:cubicBezTo>
                    <a:pt x="16704" y="12834"/>
                    <a:pt x="20041" y="10562"/>
                    <a:pt x="20931" y="7402"/>
                  </a:cubicBezTo>
                  <a:cubicBezTo>
                    <a:pt x="21600" y="4776"/>
                    <a:pt x="20491" y="1796"/>
                    <a:pt x="17814" y="43"/>
                  </a:cubicBezTo>
                  <a:cubicBezTo>
                    <a:pt x="17731" y="14"/>
                    <a:pt x="17658" y="0"/>
                    <a:pt x="17575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047;p24"/>
            <p:cNvSpPr/>
            <p:nvPr/>
          </p:nvSpPr>
          <p:spPr>
            <a:xfrm rot="4477982">
              <a:off x="286404" y="491301"/>
              <a:ext cx="216214" cy="6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0106" y="0"/>
                  </a:moveTo>
                  <a:cubicBezTo>
                    <a:pt x="16948" y="6181"/>
                    <a:pt x="9741" y="16150"/>
                    <a:pt x="4880" y="16150"/>
                  </a:cubicBezTo>
                  <a:cubicBezTo>
                    <a:pt x="3405" y="16150"/>
                    <a:pt x="2119" y="15220"/>
                    <a:pt x="1268" y="12960"/>
                  </a:cubicBezTo>
                  <a:cubicBezTo>
                    <a:pt x="1268" y="12162"/>
                    <a:pt x="1154" y="11764"/>
                    <a:pt x="984" y="11764"/>
                  </a:cubicBezTo>
                  <a:cubicBezTo>
                    <a:pt x="814" y="11764"/>
                    <a:pt x="568" y="12162"/>
                    <a:pt x="341" y="12960"/>
                  </a:cubicBezTo>
                  <a:cubicBezTo>
                    <a:pt x="-113" y="12960"/>
                    <a:pt x="-113" y="16150"/>
                    <a:pt x="341" y="16150"/>
                  </a:cubicBezTo>
                  <a:cubicBezTo>
                    <a:pt x="1381" y="19806"/>
                    <a:pt x="2422" y="21600"/>
                    <a:pt x="3632" y="21600"/>
                  </a:cubicBezTo>
                  <a:cubicBezTo>
                    <a:pt x="4048" y="21600"/>
                    <a:pt x="4483" y="21401"/>
                    <a:pt x="4937" y="21002"/>
                  </a:cubicBezTo>
                  <a:cubicBezTo>
                    <a:pt x="10460" y="19407"/>
                    <a:pt x="15964" y="14555"/>
                    <a:pt x="20560" y="6513"/>
                  </a:cubicBezTo>
                  <a:cubicBezTo>
                    <a:pt x="21014" y="4852"/>
                    <a:pt x="21487" y="3257"/>
                    <a:pt x="21014" y="1662"/>
                  </a:cubicBezTo>
                  <a:cubicBezTo>
                    <a:pt x="21014" y="0"/>
                    <a:pt x="20560" y="0"/>
                    <a:pt x="2010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048;p24"/>
            <p:cNvSpPr/>
            <p:nvPr/>
          </p:nvSpPr>
          <p:spPr>
            <a:xfrm rot="4477982">
              <a:off x="371193" y="205954"/>
              <a:ext cx="35318" cy="20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50" h="21600" fill="norm" stroke="1" extrusionOk="0">
                  <a:moveTo>
                    <a:pt x="8446" y="0"/>
                  </a:moveTo>
                  <a:cubicBezTo>
                    <a:pt x="7262" y="0"/>
                    <a:pt x="6375" y="340"/>
                    <a:pt x="6375" y="681"/>
                  </a:cubicBezTo>
                  <a:cubicBezTo>
                    <a:pt x="4599" y="2622"/>
                    <a:pt x="-8050" y="18197"/>
                    <a:pt x="8150" y="21600"/>
                  </a:cubicBezTo>
                  <a:lnTo>
                    <a:pt x="13550" y="21600"/>
                  </a:lnTo>
                  <a:cubicBezTo>
                    <a:pt x="13550" y="21100"/>
                    <a:pt x="13550" y="20619"/>
                    <a:pt x="13550" y="20139"/>
                  </a:cubicBezTo>
                  <a:cubicBezTo>
                    <a:pt x="2750" y="18197"/>
                    <a:pt x="6375" y="7006"/>
                    <a:pt x="13550" y="1161"/>
                  </a:cubicBezTo>
                  <a:cubicBezTo>
                    <a:pt x="13550" y="681"/>
                    <a:pt x="11775" y="200"/>
                    <a:pt x="9925" y="200"/>
                  </a:cubicBezTo>
                  <a:cubicBezTo>
                    <a:pt x="9408" y="60"/>
                    <a:pt x="8890" y="0"/>
                    <a:pt x="844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049;p24"/>
            <p:cNvSpPr/>
            <p:nvPr/>
          </p:nvSpPr>
          <p:spPr>
            <a:xfrm rot="4477982">
              <a:off x="237773" y="-25324"/>
              <a:ext cx="137948" cy="24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8" h="21600" fill="norm" stroke="1" extrusionOk="0">
                  <a:moveTo>
                    <a:pt x="7589" y="0"/>
                  </a:moveTo>
                  <a:cubicBezTo>
                    <a:pt x="6641" y="0"/>
                    <a:pt x="5560" y="250"/>
                    <a:pt x="4347" y="750"/>
                  </a:cubicBezTo>
                  <a:cubicBezTo>
                    <a:pt x="-4870" y="4800"/>
                    <a:pt x="3436" y="18567"/>
                    <a:pt x="3436" y="18567"/>
                  </a:cubicBezTo>
                  <a:cubicBezTo>
                    <a:pt x="5010" y="20700"/>
                    <a:pt x="6470" y="21600"/>
                    <a:pt x="7779" y="21600"/>
                  </a:cubicBezTo>
                  <a:cubicBezTo>
                    <a:pt x="14246" y="21600"/>
                    <a:pt x="16730" y="0"/>
                    <a:pt x="75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050;p24"/>
            <p:cNvSpPr/>
            <p:nvPr/>
          </p:nvSpPr>
          <p:spPr>
            <a:xfrm rot="4477982">
              <a:off x="214190" y="34052"/>
              <a:ext cx="35234" cy="21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4" h="21600" fill="norm" stroke="1" extrusionOk="0">
                  <a:moveTo>
                    <a:pt x="10001" y="0"/>
                  </a:moveTo>
                  <a:cubicBezTo>
                    <a:pt x="8145" y="0"/>
                    <a:pt x="6364" y="0"/>
                    <a:pt x="6364" y="494"/>
                  </a:cubicBezTo>
                  <a:cubicBezTo>
                    <a:pt x="4583" y="2411"/>
                    <a:pt x="-8036" y="17766"/>
                    <a:pt x="8145" y="21600"/>
                  </a:cubicBezTo>
                  <a:lnTo>
                    <a:pt x="10001" y="21600"/>
                  </a:lnTo>
                  <a:cubicBezTo>
                    <a:pt x="11783" y="21600"/>
                    <a:pt x="11783" y="21600"/>
                    <a:pt x="13564" y="21126"/>
                  </a:cubicBezTo>
                  <a:cubicBezTo>
                    <a:pt x="13564" y="20651"/>
                    <a:pt x="13564" y="20177"/>
                    <a:pt x="13564" y="20177"/>
                  </a:cubicBezTo>
                  <a:cubicBezTo>
                    <a:pt x="2727" y="17766"/>
                    <a:pt x="8145" y="7213"/>
                    <a:pt x="13564" y="968"/>
                  </a:cubicBezTo>
                  <a:cubicBezTo>
                    <a:pt x="13564" y="494"/>
                    <a:pt x="11783" y="0"/>
                    <a:pt x="10001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051;p24"/>
            <p:cNvSpPr/>
            <p:nvPr/>
          </p:nvSpPr>
          <p:spPr>
            <a:xfrm rot="4477982">
              <a:off x="122340" y="300178"/>
              <a:ext cx="187410" cy="11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3" y="0"/>
                  </a:moveTo>
                  <a:cubicBezTo>
                    <a:pt x="0" y="889"/>
                    <a:pt x="0" y="1778"/>
                    <a:pt x="0" y="2705"/>
                  </a:cubicBezTo>
                  <a:cubicBezTo>
                    <a:pt x="4311" y="14412"/>
                    <a:pt x="11867" y="21600"/>
                    <a:pt x="20511" y="21600"/>
                  </a:cubicBezTo>
                  <a:cubicBezTo>
                    <a:pt x="21044" y="21600"/>
                    <a:pt x="21600" y="21600"/>
                    <a:pt x="21600" y="20711"/>
                  </a:cubicBezTo>
                  <a:cubicBezTo>
                    <a:pt x="21600" y="18895"/>
                    <a:pt x="21044" y="18895"/>
                    <a:pt x="20511" y="18895"/>
                  </a:cubicBezTo>
                  <a:cubicBezTo>
                    <a:pt x="12956" y="18006"/>
                    <a:pt x="5933" y="11708"/>
                    <a:pt x="1622" y="889"/>
                  </a:cubicBezTo>
                  <a:cubicBezTo>
                    <a:pt x="1622" y="0"/>
                    <a:pt x="1089" y="0"/>
                    <a:pt x="533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83" name="Google Shape;1052;p24"/>
          <p:cNvGrpSpPr/>
          <p:nvPr/>
        </p:nvGrpSpPr>
        <p:grpSpPr>
          <a:xfrm>
            <a:off x="6656027" y="-180578"/>
            <a:ext cx="2010203" cy="1414439"/>
            <a:chOff x="0" y="0"/>
            <a:chExt cx="2010202" cy="1414437"/>
          </a:xfrm>
        </p:grpSpPr>
        <p:grpSp>
          <p:nvGrpSpPr>
            <p:cNvPr id="1181" name="Google Shape;1053;p24"/>
            <p:cNvGrpSpPr/>
            <p:nvPr/>
          </p:nvGrpSpPr>
          <p:grpSpPr>
            <a:xfrm>
              <a:off x="1332679" y="394580"/>
              <a:ext cx="677524" cy="660790"/>
              <a:chOff x="0" y="0"/>
              <a:chExt cx="677522" cy="660789"/>
            </a:xfrm>
          </p:grpSpPr>
          <p:sp>
            <p:nvSpPr>
              <p:cNvPr id="1176" name="Google Shape;1054;p24"/>
              <p:cNvSpPr/>
              <p:nvPr/>
            </p:nvSpPr>
            <p:spPr>
              <a:xfrm rot="1685294">
                <a:off x="530966" y="251794"/>
                <a:ext cx="93472" cy="89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0" h="21600" fill="norm" stroke="1" extrusionOk="0">
                    <a:moveTo>
                      <a:pt x="18481" y="0"/>
                    </a:moveTo>
                    <a:cubicBezTo>
                      <a:pt x="16132" y="0"/>
                      <a:pt x="11351" y="775"/>
                      <a:pt x="873" y="3873"/>
                    </a:cubicBezTo>
                    <a:cubicBezTo>
                      <a:pt x="-520" y="4360"/>
                      <a:pt x="-187" y="7148"/>
                      <a:pt x="1455" y="7148"/>
                    </a:cubicBezTo>
                    <a:cubicBezTo>
                      <a:pt x="1601" y="7148"/>
                      <a:pt x="1746" y="7126"/>
                      <a:pt x="1892" y="7104"/>
                    </a:cubicBezTo>
                    <a:cubicBezTo>
                      <a:pt x="6943" y="5489"/>
                      <a:pt x="12494" y="4404"/>
                      <a:pt x="17546" y="3342"/>
                    </a:cubicBezTo>
                    <a:cubicBezTo>
                      <a:pt x="16028" y="7104"/>
                      <a:pt x="12494" y="14629"/>
                      <a:pt x="9979" y="19453"/>
                    </a:cubicBezTo>
                    <a:cubicBezTo>
                      <a:pt x="9459" y="20007"/>
                      <a:pt x="9459" y="21069"/>
                      <a:pt x="10477" y="21600"/>
                    </a:cubicBezTo>
                    <a:lnTo>
                      <a:pt x="10976" y="21600"/>
                    </a:lnTo>
                    <a:cubicBezTo>
                      <a:pt x="11475" y="21600"/>
                      <a:pt x="11995" y="21600"/>
                      <a:pt x="11995" y="21069"/>
                    </a:cubicBezTo>
                    <a:cubicBezTo>
                      <a:pt x="12993" y="19453"/>
                      <a:pt x="20061" y="5489"/>
                      <a:pt x="21080" y="2789"/>
                    </a:cubicBezTo>
                    <a:cubicBezTo>
                      <a:pt x="21080" y="2257"/>
                      <a:pt x="21080" y="1726"/>
                      <a:pt x="21080" y="642"/>
                    </a:cubicBezTo>
                    <a:cubicBezTo>
                      <a:pt x="20643" y="420"/>
                      <a:pt x="20228" y="0"/>
                      <a:pt x="1848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1055;p24"/>
              <p:cNvSpPr/>
              <p:nvPr/>
            </p:nvSpPr>
            <p:spPr>
              <a:xfrm rot="1685294">
                <a:off x="81316" y="93287"/>
                <a:ext cx="514890" cy="474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36" h="21600" fill="norm" stroke="1" extrusionOk="0">
                    <a:moveTo>
                      <a:pt x="11110" y="0"/>
                    </a:moveTo>
                    <a:cubicBezTo>
                      <a:pt x="11007" y="0"/>
                      <a:pt x="10906" y="17"/>
                      <a:pt x="10811" y="50"/>
                    </a:cubicBezTo>
                    <a:cubicBezTo>
                      <a:pt x="8811" y="869"/>
                      <a:pt x="9476" y="7193"/>
                      <a:pt x="9476" y="7193"/>
                    </a:cubicBezTo>
                    <a:cubicBezTo>
                      <a:pt x="9476" y="7193"/>
                      <a:pt x="3757" y="2247"/>
                      <a:pt x="2335" y="2247"/>
                    </a:cubicBezTo>
                    <a:cubicBezTo>
                      <a:pt x="2256" y="2247"/>
                      <a:pt x="2192" y="2263"/>
                      <a:pt x="2140" y="2297"/>
                    </a:cubicBezTo>
                    <a:cubicBezTo>
                      <a:pt x="734" y="3418"/>
                      <a:pt x="4141" y="6987"/>
                      <a:pt x="4141" y="6987"/>
                    </a:cubicBezTo>
                    <a:cubicBezTo>
                      <a:pt x="4141" y="6987"/>
                      <a:pt x="2156" y="6185"/>
                      <a:pt x="975" y="6185"/>
                    </a:cubicBezTo>
                    <a:cubicBezTo>
                      <a:pt x="420" y="6185"/>
                      <a:pt x="45" y="6366"/>
                      <a:pt x="139" y="6886"/>
                    </a:cubicBezTo>
                    <a:cubicBezTo>
                      <a:pt x="438" y="8520"/>
                      <a:pt x="2735" y="10456"/>
                      <a:pt x="2735" y="10456"/>
                    </a:cubicBezTo>
                    <a:cubicBezTo>
                      <a:pt x="1844" y="10456"/>
                      <a:pt x="957" y="10661"/>
                      <a:pt x="66" y="10863"/>
                    </a:cubicBezTo>
                    <a:cubicBezTo>
                      <a:pt x="-379" y="11128"/>
                      <a:pt x="1430" y="15184"/>
                      <a:pt x="4693" y="15184"/>
                    </a:cubicBezTo>
                    <a:cubicBezTo>
                      <a:pt x="5215" y="15184"/>
                      <a:pt x="5773" y="15083"/>
                      <a:pt x="6365" y="14844"/>
                    </a:cubicBezTo>
                    <a:lnTo>
                      <a:pt x="2958" y="18921"/>
                    </a:lnTo>
                    <a:cubicBezTo>
                      <a:pt x="2958" y="18921"/>
                      <a:pt x="6029" y="21600"/>
                      <a:pt x="9555" y="21600"/>
                    </a:cubicBezTo>
                    <a:cubicBezTo>
                      <a:pt x="10894" y="21600"/>
                      <a:pt x="12300" y="21214"/>
                      <a:pt x="13627" y="20147"/>
                    </a:cubicBezTo>
                    <a:cubicBezTo>
                      <a:pt x="21221" y="14130"/>
                      <a:pt x="14194" y="0"/>
                      <a:pt x="11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1056;p24"/>
              <p:cNvSpPr/>
              <p:nvPr/>
            </p:nvSpPr>
            <p:spPr>
              <a:xfrm rot="1685294">
                <a:off x="475493" y="213774"/>
                <a:ext cx="57224" cy="60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9" h="21600" fill="norm" stroke="1" extrusionOk="0">
                    <a:moveTo>
                      <a:pt x="13382" y="0"/>
                    </a:moveTo>
                    <a:cubicBezTo>
                      <a:pt x="11911" y="0"/>
                      <a:pt x="10502" y="1585"/>
                      <a:pt x="10992" y="3138"/>
                    </a:cubicBezTo>
                    <a:cubicBezTo>
                      <a:pt x="12463" y="7167"/>
                      <a:pt x="13964" y="11956"/>
                      <a:pt x="14699" y="15985"/>
                    </a:cubicBezTo>
                    <a:cubicBezTo>
                      <a:pt x="10992" y="12782"/>
                      <a:pt x="7254" y="9578"/>
                      <a:pt x="3547" y="5549"/>
                    </a:cubicBezTo>
                    <a:cubicBezTo>
                      <a:pt x="3179" y="5152"/>
                      <a:pt x="2628" y="4954"/>
                      <a:pt x="2046" y="4954"/>
                    </a:cubicBezTo>
                    <a:cubicBezTo>
                      <a:pt x="1494" y="4954"/>
                      <a:pt x="943" y="5152"/>
                      <a:pt x="575" y="5549"/>
                    </a:cubicBezTo>
                    <a:cubicBezTo>
                      <a:pt x="-191" y="7167"/>
                      <a:pt x="-191" y="8752"/>
                      <a:pt x="575" y="9578"/>
                    </a:cubicBezTo>
                    <a:cubicBezTo>
                      <a:pt x="10226" y="19982"/>
                      <a:pt x="13964" y="21600"/>
                      <a:pt x="16200" y="21600"/>
                    </a:cubicBezTo>
                    <a:lnTo>
                      <a:pt x="16936" y="21600"/>
                    </a:lnTo>
                    <a:cubicBezTo>
                      <a:pt x="18437" y="20807"/>
                      <a:pt x="21409" y="19189"/>
                      <a:pt x="15465" y="1552"/>
                    </a:cubicBezTo>
                    <a:cubicBezTo>
                      <a:pt x="14944" y="429"/>
                      <a:pt x="14148" y="0"/>
                      <a:pt x="1338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1057;p24"/>
              <p:cNvSpPr/>
              <p:nvPr/>
            </p:nvSpPr>
            <p:spPr>
              <a:xfrm rot="1685294">
                <a:off x="210178" y="224580"/>
                <a:ext cx="137478" cy="147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600" fill="norm" stroke="1" extrusionOk="0">
                    <a:moveTo>
                      <a:pt x="6856" y="0"/>
                    </a:moveTo>
                    <a:cubicBezTo>
                      <a:pt x="6354" y="0"/>
                      <a:pt x="6110" y="108"/>
                      <a:pt x="5924" y="203"/>
                    </a:cubicBezTo>
                    <a:cubicBezTo>
                      <a:pt x="5565" y="527"/>
                      <a:pt x="5565" y="852"/>
                      <a:pt x="5565" y="1515"/>
                    </a:cubicBezTo>
                    <a:cubicBezTo>
                      <a:pt x="5565" y="2827"/>
                      <a:pt x="7659" y="5126"/>
                      <a:pt x="9409" y="6438"/>
                    </a:cubicBezTo>
                    <a:cubicBezTo>
                      <a:pt x="0" y="7101"/>
                      <a:pt x="0" y="8088"/>
                      <a:pt x="0" y="9076"/>
                    </a:cubicBezTo>
                    <a:cubicBezTo>
                      <a:pt x="0" y="10049"/>
                      <a:pt x="1047" y="10712"/>
                      <a:pt x="1391" y="11037"/>
                    </a:cubicBezTo>
                    <a:cubicBezTo>
                      <a:pt x="3127" y="12024"/>
                      <a:pt x="4518" y="13011"/>
                      <a:pt x="6268" y="13674"/>
                    </a:cubicBezTo>
                    <a:cubicBezTo>
                      <a:pt x="4518" y="13999"/>
                      <a:pt x="2782" y="14661"/>
                      <a:pt x="1391" y="15635"/>
                    </a:cubicBezTo>
                    <a:cubicBezTo>
                      <a:pt x="688" y="15973"/>
                      <a:pt x="688" y="16961"/>
                      <a:pt x="1047" y="17610"/>
                    </a:cubicBezTo>
                    <a:cubicBezTo>
                      <a:pt x="2639" y="20018"/>
                      <a:pt x="5680" y="21600"/>
                      <a:pt x="8864" y="21600"/>
                    </a:cubicBezTo>
                    <a:cubicBezTo>
                      <a:pt x="9151" y="21600"/>
                      <a:pt x="9452" y="21586"/>
                      <a:pt x="9753" y="21559"/>
                    </a:cubicBezTo>
                    <a:cubicBezTo>
                      <a:pt x="11144" y="21559"/>
                      <a:pt x="12535" y="21221"/>
                      <a:pt x="13582" y="20897"/>
                    </a:cubicBezTo>
                    <a:cubicBezTo>
                      <a:pt x="14285" y="20897"/>
                      <a:pt x="14629" y="20247"/>
                      <a:pt x="14285" y="19909"/>
                    </a:cubicBezTo>
                    <a:cubicBezTo>
                      <a:pt x="14285" y="19436"/>
                      <a:pt x="13912" y="19125"/>
                      <a:pt x="13439" y="19125"/>
                    </a:cubicBezTo>
                    <a:cubicBezTo>
                      <a:pt x="13253" y="19125"/>
                      <a:pt x="13066" y="19165"/>
                      <a:pt x="12880" y="19260"/>
                    </a:cubicBezTo>
                    <a:cubicBezTo>
                      <a:pt x="11876" y="19544"/>
                      <a:pt x="10829" y="19693"/>
                      <a:pt x="9782" y="19693"/>
                    </a:cubicBezTo>
                    <a:cubicBezTo>
                      <a:pt x="7257" y="19693"/>
                      <a:pt x="4762" y="18814"/>
                      <a:pt x="2782" y="16961"/>
                    </a:cubicBezTo>
                    <a:cubicBezTo>
                      <a:pt x="5221" y="15635"/>
                      <a:pt x="7659" y="14986"/>
                      <a:pt x="10097" y="14661"/>
                    </a:cubicBezTo>
                    <a:lnTo>
                      <a:pt x="10441" y="14661"/>
                    </a:lnTo>
                    <a:cubicBezTo>
                      <a:pt x="10800" y="14323"/>
                      <a:pt x="11144" y="13999"/>
                      <a:pt x="11144" y="13674"/>
                    </a:cubicBezTo>
                    <a:cubicBezTo>
                      <a:pt x="11144" y="13336"/>
                      <a:pt x="10800" y="13011"/>
                      <a:pt x="10441" y="12687"/>
                    </a:cubicBezTo>
                    <a:lnTo>
                      <a:pt x="10097" y="12687"/>
                    </a:lnTo>
                    <a:cubicBezTo>
                      <a:pt x="7315" y="12024"/>
                      <a:pt x="4876" y="10712"/>
                      <a:pt x="2438" y="9400"/>
                    </a:cubicBezTo>
                    <a:cubicBezTo>
                      <a:pt x="5565" y="8737"/>
                      <a:pt x="8706" y="8413"/>
                      <a:pt x="11847" y="8413"/>
                    </a:cubicBezTo>
                    <a:cubicBezTo>
                      <a:pt x="12191" y="8413"/>
                      <a:pt x="12535" y="8088"/>
                      <a:pt x="12880" y="7750"/>
                    </a:cubicBezTo>
                    <a:cubicBezTo>
                      <a:pt x="12880" y="7425"/>
                      <a:pt x="12880" y="7101"/>
                      <a:pt x="12535" y="6776"/>
                    </a:cubicBezTo>
                    <a:cubicBezTo>
                      <a:pt x="10800" y="5451"/>
                      <a:pt x="9409" y="3814"/>
                      <a:pt x="8003" y="2164"/>
                    </a:cubicBezTo>
                    <a:cubicBezTo>
                      <a:pt x="12191" y="3490"/>
                      <a:pt x="16021" y="5126"/>
                      <a:pt x="19850" y="7101"/>
                    </a:cubicBezTo>
                    <a:cubicBezTo>
                      <a:pt x="20553" y="7101"/>
                      <a:pt x="21241" y="7101"/>
                      <a:pt x="21241" y="6438"/>
                    </a:cubicBezTo>
                    <a:cubicBezTo>
                      <a:pt x="21600" y="5789"/>
                      <a:pt x="21241" y="5451"/>
                      <a:pt x="20897" y="5126"/>
                    </a:cubicBezTo>
                    <a:cubicBezTo>
                      <a:pt x="11503" y="812"/>
                      <a:pt x="8218" y="0"/>
                      <a:pt x="685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1058;p24"/>
              <p:cNvSpPr/>
              <p:nvPr/>
            </p:nvSpPr>
            <p:spPr>
              <a:xfrm rot="1685294">
                <a:off x="321058" y="351910"/>
                <a:ext cx="198028" cy="271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7" h="21600" fill="norm" stroke="1" extrusionOk="0">
                    <a:moveTo>
                      <a:pt x="20348" y="0"/>
                    </a:moveTo>
                    <a:cubicBezTo>
                      <a:pt x="20221" y="0"/>
                      <a:pt x="20075" y="22"/>
                      <a:pt x="19938" y="73"/>
                    </a:cubicBezTo>
                    <a:cubicBezTo>
                      <a:pt x="19938" y="73"/>
                      <a:pt x="-470" y="7185"/>
                      <a:pt x="9" y="21065"/>
                    </a:cubicBezTo>
                    <a:cubicBezTo>
                      <a:pt x="9" y="21241"/>
                      <a:pt x="243" y="21600"/>
                      <a:pt x="712" y="21600"/>
                    </a:cubicBezTo>
                    <a:cubicBezTo>
                      <a:pt x="1191" y="21600"/>
                      <a:pt x="1425" y="21241"/>
                      <a:pt x="1425" y="21065"/>
                    </a:cubicBezTo>
                    <a:cubicBezTo>
                      <a:pt x="1191" y="7903"/>
                      <a:pt x="20417" y="960"/>
                      <a:pt x="20651" y="960"/>
                    </a:cubicBezTo>
                    <a:cubicBezTo>
                      <a:pt x="20886" y="784"/>
                      <a:pt x="21130" y="608"/>
                      <a:pt x="20886" y="249"/>
                    </a:cubicBezTo>
                    <a:cubicBezTo>
                      <a:pt x="20886" y="125"/>
                      <a:pt x="20651" y="0"/>
                      <a:pt x="2034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82" name="Google Shape;1059;p24"/>
            <p:cNvSpPr/>
            <p:nvPr/>
          </p:nvSpPr>
          <p:spPr>
            <a:xfrm rot="18900000">
              <a:off x="349085" y="65194"/>
              <a:ext cx="716268" cy="128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23" y="0"/>
                  </a:moveTo>
                  <a:cubicBezTo>
                    <a:pt x="13823" y="0"/>
                    <a:pt x="13196" y="88"/>
                    <a:pt x="12410" y="263"/>
                  </a:cubicBezTo>
                  <a:lnTo>
                    <a:pt x="12566" y="482"/>
                  </a:lnTo>
                  <a:lnTo>
                    <a:pt x="12488" y="527"/>
                  </a:lnTo>
                  <a:cubicBezTo>
                    <a:pt x="12960" y="438"/>
                    <a:pt x="13432" y="352"/>
                    <a:pt x="13901" y="263"/>
                  </a:cubicBezTo>
                  <a:lnTo>
                    <a:pt x="13823" y="0"/>
                  </a:lnTo>
                  <a:close/>
                  <a:moveTo>
                    <a:pt x="11075" y="570"/>
                  </a:moveTo>
                  <a:cubicBezTo>
                    <a:pt x="10603" y="658"/>
                    <a:pt x="10131" y="788"/>
                    <a:pt x="9739" y="920"/>
                  </a:cubicBezTo>
                  <a:lnTo>
                    <a:pt x="9956" y="1163"/>
                  </a:lnTo>
                  <a:cubicBezTo>
                    <a:pt x="10338" y="1042"/>
                    <a:pt x="10784" y="956"/>
                    <a:pt x="11230" y="788"/>
                  </a:cubicBezTo>
                  <a:lnTo>
                    <a:pt x="11075" y="570"/>
                  </a:lnTo>
                  <a:close/>
                  <a:moveTo>
                    <a:pt x="9956" y="1163"/>
                  </a:moveTo>
                  <a:cubicBezTo>
                    <a:pt x="9937" y="1171"/>
                    <a:pt x="9917" y="1176"/>
                    <a:pt x="9895" y="1183"/>
                  </a:cubicBezTo>
                  <a:lnTo>
                    <a:pt x="9975" y="1183"/>
                  </a:lnTo>
                  <a:lnTo>
                    <a:pt x="9956" y="1163"/>
                  </a:lnTo>
                  <a:close/>
                  <a:moveTo>
                    <a:pt x="8482" y="1358"/>
                  </a:moveTo>
                  <a:cubicBezTo>
                    <a:pt x="8090" y="1533"/>
                    <a:pt x="7777" y="1710"/>
                    <a:pt x="7382" y="1928"/>
                  </a:cubicBezTo>
                  <a:lnTo>
                    <a:pt x="7767" y="2099"/>
                  </a:lnTo>
                  <a:cubicBezTo>
                    <a:pt x="8068" y="1903"/>
                    <a:pt x="8433" y="1740"/>
                    <a:pt x="8795" y="1578"/>
                  </a:cubicBezTo>
                  <a:lnTo>
                    <a:pt x="8482" y="1358"/>
                  </a:lnTo>
                  <a:close/>
                  <a:moveTo>
                    <a:pt x="7767" y="2099"/>
                  </a:moveTo>
                  <a:cubicBezTo>
                    <a:pt x="7744" y="2116"/>
                    <a:pt x="7718" y="2132"/>
                    <a:pt x="7696" y="2148"/>
                  </a:cubicBezTo>
                  <a:lnTo>
                    <a:pt x="7777" y="2103"/>
                  </a:lnTo>
                  <a:lnTo>
                    <a:pt x="7767" y="2099"/>
                  </a:lnTo>
                  <a:close/>
                  <a:moveTo>
                    <a:pt x="6441" y="2541"/>
                  </a:moveTo>
                  <a:cubicBezTo>
                    <a:pt x="6124" y="2761"/>
                    <a:pt x="5891" y="3023"/>
                    <a:pt x="5733" y="3286"/>
                  </a:cubicBezTo>
                  <a:lnTo>
                    <a:pt x="6124" y="3375"/>
                  </a:lnTo>
                  <a:lnTo>
                    <a:pt x="6124" y="3418"/>
                  </a:lnTo>
                  <a:cubicBezTo>
                    <a:pt x="6283" y="3155"/>
                    <a:pt x="6519" y="2936"/>
                    <a:pt x="6832" y="2716"/>
                  </a:cubicBezTo>
                  <a:lnTo>
                    <a:pt x="6441" y="2541"/>
                  </a:lnTo>
                  <a:close/>
                  <a:moveTo>
                    <a:pt x="5261" y="4074"/>
                  </a:moveTo>
                  <a:cubicBezTo>
                    <a:pt x="5183" y="4338"/>
                    <a:pt x="5106" y="4601"/>
                    <a:pt x="5106" y="4864"/>
                  </a:cubicBezTo>
                  <a:lnTo>
                    <a:pt x="5497" y="4864"/>
                  </a:lnTo>
                  <a:cubicBezTo>
                    <a:pt x="5507" y="4615"/>
                    <a:pt x="5584" y="4367"/>
                    <a:pt x="5733" y="4119"/>
                  </a:cubicBezTo>
                  <a:lnTo>
                    <a:pt x="5261" y="4074"/>
                  </a:lnTo>
                  <a:close/>
                  <a:moveTo>
                    <a:pt x="5497" y="4864"/>
                  </a:moveTo>
                  <a:cubicBezTo>
                    <a:pt x="5497" y="4879"/>
                    <a:pt x="5497" y="4893"/>
                    <a:pt x="5497" y="4908"/>
                  </a:cubicBezTo>
                  <a:lnTo>
                    <a:pt x="5575" y="4864"/>
                  </a:lnTo>
                  <a:close/>
                  <a:moveTo>
                    <a:pt x="5733" y="5696"/>
                  </a:moveTo>
                  <a:lnTo>
                    <a:pt x="5261" y="5741"/>
                  </a:lnTo>
                  <a:cubicBezTo>
                    <a:pt x="5261" y="5959"/>
                    <a:pt x="5419" y="6134"/>
                    <a:pt x="5497" y="6354"/>
                  </a:cubicBezTo>
                  <a:lnTo>
                    <a:pt x="5575" y="6529"/>
                  </a:lnTo>
                  <a:lnTo>
                    <a:pt x="6047" y="6441"/>
                  </a:lnTo>
                  <a:lnTo>
                    <a:pt x="5969" y="6266"/>
                  </a:lnTo>
                  <a:cubicBezTo>
                    <a:pt x="5811" y="6091"/>
                    <a:pt x="5733" y="5871"/>
                    <a:pt x="5733" y="5696"/>
                  </a:cubicBezTo>
                  <a:close/>
                  <a:moveTo>
                    <a:pt x="10761" y="6967"/>
                  </a:moveTo>
                  <a:cubicBezTo>
                    <a:pt x="10448" y="7011"/>
                    <a:pt x="9895" y="7011"/>
                    <a:pt x="9267" y="7011"/>
                  </a:cubicBezTo>
                  <a:lnTo>
                    <a:pt x="9267" y="7312"/>
                  </a:lnTo>
                  <a:cubicBezTo>
                    <a:pt x="9856" y="7274"/>
                    <a:pt x="10309" y="7272"/>
                    <a:pt x="10761" y="7229"/>
                  </a:cubicBezTo>
                  <a:lnTo>
                    <a:pt x="10761" y="6967"/>
                  </a:lnTo>
                  <a:close/>
                  <a:moveTo>
                    <a:pt x="9267" y="7312"/>
                  </a:moveTo>
                  <a:cubicBezTo>
                    <a:pt x="9241" y="7314"/>
                    <a:pt x="9216" y="7315"/>
                    <a:pt x="9190" y="7317"/>
                  </a:cubicBezTo>
                  <a:lnTo>
                    <a:pt x="9267" y="7317"/>
                  </a:lnTo>
                  <a:lnTo>
                    <a:pt x="9267" y="7312"/>
                  </a:lnTo>
                  <a:close/>
                  <a:moveTo>
                    <a:pt x="7777" y="7142"/>
                  </a:moveTo>
                  <a:cubicBezTo>
                    <a:pt x="7382" y="7186"/>
                    <a:pt x="6991" y="7229"/>
                    <a:pt x="6596" y="7274"/>
                  </a:cubicBezTo>
                  <a:lnTo>
                    <a:pt x="6519" y="7186"/>
                  </a:lnTo>
                  <a:lnTo>
                    <a:pt x="6047" y="7274"/>
                  </a:lnTo>
                  <a:cubicBezTo>
                    <a:pt x="6283" y="7535"/>
                    <a:pt x="6519" y="7799"/>
                    <a:pt x="6755" y="8019"/>
                  </a:cubicBezTo>
                  <a:lnTo>
                    <a:pt x="7146" y="7887"/>
                  </a:lnTo>
                  <a:cubicBezTo>
                    <a:pt x="6991" y="7756"/>
                    <a:pt x="6910" y="7624"/>
                    <a:pt x="6755" y="7535"/>
                  </a:cubicBezTo>
                  <a:cubicBezTo>
                    <a:pt x="7146" y="7449"/>
                    <a:pt x="7541" y="7449"/>
                    <a:pt x="7854" y="7406"/>
                  </a:cubicBezTo>
                  <a:lnTo>
                    <a:pt x="7777" y="7142"/>
                  </a:lnTo>
                  <a:close/>
                  <a:moveTo>
                    <a:pt x="4947" y="7535"/>
                  </a:moveTo>
                  <a:cubicBezTo>
                    <a:pt x="4475" y="7624"/>
                    <a:pt x="4006" y="7756"/>
                    <a:pt x="3612" y="7844"/>
                  </a:cubicBezTo>
                  <a:lnTo>
                    <a:pt x="3829" y="8086"/>
                  </a:lnTo>
                  <a:cubicBezTo>
                    <a:pt x="4210" y="7965"/>
                    <a:pt x="4656" y="7882"/>
                    <a:pt x="5106" y="7799"/>
                  </a:cubicBezTo>
                  <a:lnTo>
                    <a:pt x="4947" y="7535"/>
                  </a:lnTo>
                  <a:close/>
                  <a:moveTo>
                    <a:pt x="3829" y="8086"/>
                  </a:moveTo>
                  <a:cubicBezTo>
                    <a:pt x="3809" y="8093"/>
                    <a:pt x="3790" y="8100"/>
                    <a:pt x="3770" y="8105"/>
                  </a:cubicBezTo>
                  <a:lnTo>
                    <a:pt x="3848" y="8105"/>
                  </a:lnTo>
                  <a:lnTo>
                    <a:pt x="3829" y="8086"/>
                  </a:lnTo>
                  <a:close/>
                  <a:moveTo>
                    <a:pt x="11075" y="7581"/>
                  </a:moveTo>
                  <a:cubicBezTo>
                    <a:pt x="10916" y="7799"/>
                    <a:pt x="10680" y="8019"/>
                    <a:pt x="10367" y="8151"/>
                  </a:cubicBezTo>
                  <a:lnTo>
                    <a:pt x="10680" y="8369"/>
                  </a:lnTo>
                  <a:cubicBezTo>
                    <a:pt x="11075" y="8194"/>
                    <a:pt x="11311" y="7930"/>
                    <a:pt x="11547" y="7667"/>
                  </a:cubicBezTo>
                  <a:lnTo>
                    <a:pt x="11075" y="7581"/>
                  </a:lnTo>
                  <a:close/>
                  <a:moveTo>
                    <a:pt x="8009" y="8412"/>
                  </a:moveTo>
                  <a:lnTo>
                    <a:pt x="7777" y="8632"/>
                  </a:lnTo>
                  <a:cubicBezTo>
                    <a:pt x="8090" y="8764"/>
                    <a:pt x="8482" y="8807"/>
                    <a:pt x="8876" y="8807"/>
                  </a:cubicBezTo>
                  <a:lnTo>
                    <a:pt x="9345" y="8807"/>
                  </a:lnTo>
                  <a:lnTo>
                    <a:pt x="9267" y="8544"/>
                  </a:lnTo>
                  <a:cubicBezTo>
                    <a:pt x="9151" y="8555"/>
                    <a:pt x="9038" y="8560"/>
                    <a:pt x="8928" y="8560"/>
                  </a:cubicBezTo>
                  <a:cubicBezTo>
                    <a:pt x="8601" y="8560"/>
                    <a:pt x="8307" y="8511"/>
                    <a:pt x="8009" y="8412"/>
                  </a:cubicBezTo>
                  <a:close/>
                  <a:moveTo>
                    <a:pt x="2276" y="8325"/>
                  </a:moveTo>
                  <a:cubicBezTo>
                    <a:pt x="1885" y="8500"/>
                    <a:pt x="1568" y="8675"/>
                    <a:pt x="1255" y="8895"/>
                  </a:cubicBezTo>
                  <a:lnTo>
                    <a:pt x="1568" y="9025"/>
                  </a:lnTo>
                  <a:lnTo>
                    <a:pt x="1568" y="9070"/>
                  </a:lnTo>
                  <a:cubicBezTo>
                    <a:pt x="1885" y="8850"/>
                    <a:pt x="2199" y="8675"/>
                    <a:pt x="2590" y="8544"/>
                  </a:cubicBezTo>
                  <a:lnTo>
                    <a:pt x="2276" y="8325"/>
                  </a:lnTo>
                  <a:close/>
                  <a:moveTo>
                    <a:pt x="469" y="9595"/>
                  </a:moveTo>
                  <a:cubicBezTo>
                    <a:pt x="236" y="9859"/>
                    <a:pt x="155" y="10122"/>
                    <a:pt x="78" y="10383"/>
                  </a:cubicBezTo>
                  <a:lnTo>
                    <a:pt x="550" y="10428"/>
                  </a:lnTo>
                  <a:cubicBezTo>
                    <a:pt x="550" y="10165"/>
                    <a:pt x="705" y="9947"/>
                    <a:pt x="863" y="9684"/>
                  </a:cubicBezTo>
                  <a:lnTo>
                    <a:pt x="469" y="9595"/>
                  </a:lnTo>
                  <a:close/>
                  <a:moveTo>
                    <a:pt x="0" y="11217"/>
                  </a:moveTo>
                  <a:cubicBezTo>
                    <a:pt x="78" y="11523"/>
                    <a:pt x="155" y="11787"/>
                    <a:pt x="314" y="12050"/>
                  </a:cubicBezTo>
                  <a:lnTo>
                    <a:pt x="705" y="12005"/>
                  </a:lnTo>
                  <a:cubicBezTo>
                    <a:pt x="627" y="11743"/>
                    <a:pt x="550" y="11480"/>
                    <a:pt x="550" y="11217"/>
                  </a:cubicBezTo>
                  <a:close/>
                  <a:moveTo>
                    <a:pt x="1099" y="12706"/>
                  </a:moveTo>
                  <a:lnTo>
                    <a:pt x="705" y="12838"/>
                  </a:lnTo>
                  <a:cubicBezTo>
                    <a:pt x="863" y="13056"/>
                    <a:pt x="1019" y="13320"/>
                    <a:pt x="1255" y="13583"/>
                  </a:cubicBezTo>
                  <a:lnTo>
                    <a:pt x="1727" y="13451"/>
                  </a:lnTo>
                  <a:cubicBezTo>
                    <a:pt x="1491" y="13188"/>
                    <a:pt x="1335" y="12970"/>
                    <a:pt x="1099" y="12706"/>
                  </a:cubicBezTo>
                  <a:close/>
                  <a:moveTo>
                    <a:pt x="2354" y="14196"/>
                  </a:moveTo>
                  <a:lnTo>
                    <a:pt x="1963" y="14328"/>
                  </a:lnTo>
                  <a:lnTo>
                    <a:pt x="2040" y="14414"/>
                  </a:lnTo>
                  <a:cubicBezTo>
                    <a:pt x="2276" y="14634"/>
                    <a:pt x="2512" y="14809"/>
                    <a:pt x="2671" y="14984"/>
                  </a:cubicBezTo>
                  <a:lnTo>
                    <a:pt x="3062" y="14853"/>
                  </a:lnTo>
                  <a:cubicBezTo>
                    <a:pt x="2904" y="14678"/>
                    <a:pt x="2671" y="14503"/>
                    <a:pt x="2512" y="14285"/>
                  </a:cubicBezTo>
                  <a:lnTo>
                    <a:pt x="2354" y="14196"/>
                  </a:lnTo>
                  <a:close/>
                  <a:moveTo>
                    <a:pt x="3848" y="15511"/>
                  </a:moveTo>
                  <a:lnTo>
                    <a:pt x="3453" y="15643"/>
                  </a:lnTo>
                  <a:cubicBezTo>
                    <a:pt x="3848" y="15861"/>
                    <a:pt x="4162" y="16079"/>
                    <a:pt x="4475" y="16299"/>
                  </a:cubicBezTo>
                  <a:lnTo>
                    <a:pt x="4789" y="16079"/>
                  </a:lnTo>
                  <a:cubicBezTo>
                    <a:pt x="4475" y="15904"/>
                    <a:pt x="4162" y="15686"/>
                    <a:pt x="3848" y="15511"/>
                  </a:cubicBezTo>
                  <a:close/>
                  <a:moveTo>
                    <a:pt x="5811" y="16649"/>
                  </a:moveTo>
                  <a:lnTo>
                    <a:pt x="5497" y="16869"/>
                  </a:lnTo>
                  <a:cubicBezTo>
                    <a:pt x="5891" y="17044"/>
                    <a:pt x="6283" y="17219"/>
                    <a:pt x="6674" y="17394"/>
                  </a:cubicBezTo>
                  <a:lnTo>
                    <a:pt x="6910" y="17176"/>
                  </a:lnTo>
                  <a:cubicBezTo>
                    <a:pt x="6519" y="17001"/>
                    <a:pt x="6205" y="16824"/>
                    <a:pt x="5811" y="16649"/>
                  </a:cubicBezTo>
                  <a:close/>
                  <a:moveTo>
                    <a:pt x="16258" y="16824"/>
                  </a:moveTo>
                  <a:cubicBezTo>
                    <a:pt x="16103" y="16824"/>
                    <a:pt x="15945" y="16824"/>
                    <a:pt x="15867" y="16869"/>
                  </a:cubicBezTo>
                  <a:lnTo>
                    <a:pt x="15945" y="17132"/>
                  </a:lnTo>
                  <a:lnTo>
                    <a:pt x="16336" y="17132"/>
                  </a:lnTo>
                  <a:cubicBezTo>
                    <a:pt x="16258" y="17176"/>
                    <a:pt x="16181" y="17219"/>
                    <a:pt x="16103" y="17262"/>
                  </a:cubicBezTo>
                  <a:lnTo>
                    <a:pt x="16417" y="17482"/>
                  </a:lnTo>
                  <a:cubicBezTo>
                    <a:pt x="16653" y="17394"/>
                    <a:pt x="16808" y="17262"/>
                    <a:pt x="16886" y="17087"/>
                  </a:cubicBezTo>
                  <a:cubicBezTo>
                    <a:pt x="16886" y="17044"/>
                    <a:pt x="16808" y="16824"/>
                    <a:pt x="16258" y="16824"/>
                  </a:cubicBezTo>
                  <a:close/>
                  <a:moveTo>
                    <a:pt x="8168" y="17526"/>
                  </a:moveTo>
                  <a:lnTo>
                    <a:pt x="8009" y="17789"/>
                  </a:lnTo>
                  <a:cubicBezTo>
                    <a:pt x="8404" y="17921"/>
                    <a:pt x="8876" y="18007"/>
                    <a:pt x="9345" y="18096"/>
                  </a:cubicBezTo>
                  <a:lnTo>
                    <a:pt x="9503" y="17832"/>
                  </a:lnTo>
                  <a:cubicBezTo>
                    <a:pt x="9031" y="17746"/>
                    <a:pt x="8640" y="17657"/>
                    <a:pt x="8168" y="17526"/>
                  </a:cubicBezTo>
                  <a:close/>
                  <a:moveTo>
                    <a:pt x="14451" y="17307"/>
                  </a:moveTo>
                  <a:cubicBezTo>
                    <a:pt x="14137" y="17482"/>
                    <a:pt x="13901" y="17701"/>
                    <a:pt x="13823" y="17921"/>
                  </a:cubicBezTo>
                  <a:lnTo>
                    <a:pt x="13587" y="17921"/>
                  </a:lnTo>
                  <a:lnTo>
                    <a:pt x="13746" y="18184"/>
                  </a:lnTo>
                  <a:lnTo>
                    <a:pt x="14137" y="18139"/>
                  </a:lnTo>
                  <a:cubicBezTo>
                    <a:pt x="14531" y="18096"/>
                    <a:pt x="14845" y="18007"/>
                    <a:pt x="15159" y="17964"/>
                  </a:cubicBezTo>
                  <a:lnTo>
                    <a:pt x="14923" y="17701"/>
                  </a:lnTo>
                  <a:lnTo>
                    <a:pt x="14373" y="17832"/>
                  </a:lnTo>
                  <a:cubicBezTo>
                    <a:pt x="14531" y="17701"/>
                    <a:pt x="14609" y="17614"/>
                    <a:pt x="14768" y="17526"/>
                  </a:cubicBezTo>
                  <a:lnTo>
                    <a:pt x="14451" y="17307"/>
                  </a:lnTo>
                  <a:close/>
                  <a:moveTo>
                    <a:pt x="10839" y="18007"/>
                  </a:moveTo>
                  <a:lnTo>
                    <a:pt x="10761" y="18271"/>
                  </a:lnTo>
                  <a:cubicBezTo>
                    <a:pt x="11152" y="18271"/>
                    <a:pt x="11466" y="18314"/>
                    <a:pt x="11861" y="18314"/>
                  </a:cubicBezTo>
                  <a:lnTo>
                    <a:pt x="12252" y="18314"/>
                  </a:lnTo>
                  <a:lnTo>
                    <a:pt x="12252" y="18007"/>
                  </a:lnTo>
                  <a:cubicBezTo>
                    <a:pt x="12097" y="18022"/>
                    <a:pt x="11938" y="18027"/>
                    <a:pt x="11780" y="18027"/>
                  </a:cubicBezTo>
                  <a:cubicBezTo>
                    <a:pt x="11466" y="18027"/>
                    <a:pt x="11152" y="18007"/>
                    <a:pt x="10839" y="18007"/>
                  </a:cubicBezTo>
                  <a:close/>
                  <a:moveTo>
                    <a:pt x="13587" y="18927"/>
                  </a:moveTo>
                  <a:cubicBezTo>
                    <a:pt x="13665" y="19190"/>
                    <a:pt x="13746" y="19497"/>
                    <a:pt x="13982" y="19760"/>
                  </a:cubicBezTo>
                  <a:lnTo>
                    <a:pt x="14373" y="19672"/>
                  </a:lnTo>
                  <a:cubicBezTo>
                    <a:pt x="14218" y="19454"/>
                    <a:pt x="14137" y="19190"/>
                    <a:pt x="14059" y="18927"/>
                  </a:cubicBezTo>
                  <a:close/>
                  <a:moveTo>
                    <a:pt x="15081" y="20287"/>
                  </a:moveTo>
                  <a:lnTo>
                    <a:pt x="14687" y="20462"/>
                  </a:lnTo>
                  <a:cubicBezTo>
                    <a:pt x="15000" y="20680"/>
                    <a:pt x="15395" y="20855"/>
                    <a:pt x="15786" y="21032"/>
                  </a:cubicBezTo>
                  <a:lnTo>
                    <a:pt x="16103" y="20855"/>
                  </a:lnTo>
                  <a:cubicBezTo>
                    <a:pt x="15709" y="20680"/>
                    <a:pt x="15395" y="20505"/>
                    <a:pt x="15081" y="20287"/>
                  </a:cubicBezTo>
                  <a:close/>
                  <a:moveTo>
                    <a:pt x="17280" y="21162"/>
                  </a:moveTo>
                  <a:lnTo>
                    <a:pt x="17122" y="21382"/>
                  </a:lnTo>
                  <a:cubicBezTo>
                    <a:pt x="17594" y="21513"/>
                    <a:pt x="18066" y="21557"/>
                    <a:pt x="18615" y="21600"/>
                  </a:cubicBezTo>
                  <a:lnTo>
                    <a:pt x="18615" y="21338"/>
                  </a:lnTo>
                  <a:cubicBezTo>
                    <a:pt x="18221" y="21293"/>
                    <a:pt x="17752" y="21250"/>
                    <a:pt x="17280" y="21162"/>
                  </a:cubicBezTo>
                  <a:close/>
                  <a:moveTo>
                    <a:pt x="21442" y="21207"/>
                  </a:moveTo>
                  <a:cubicBezTo>
                    <a:pt x="20973" y="21250"/>
                    <a:pt x="20578" y="21293"/>
                    <a:pt x="20106" y="21338"/>
                  </a:cubicBezTo>
                  <a:lnTo>
                    <a:pt x="20106" y="21600"/>
                  </a:lnTo>
                  <a:cubicBezTo>
                    <a:pt x="20578" y="21557"/>
                    <a:pt x="21050" y="21513"/>
                    <a:pt x="21600" y="21425"/>
                  </a:cubicBezTo>
                  <a:lnTo>
                    <a:pt x="21442" y="212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2" name="Google Shape;1060;p24"/>
          <p:cNvGrpSpPr/>
          <p:nvPr/>
        </p:nvGrpSpPr>
        <p:grpSpPr>
          <a:xfrm>
            <a:off x="-364249" y="1786718"/>
            <a:ext cx="1273929" cy="1010254"/>
            <a:chOff x="0" y="0"/>
            <a:chExt cx="1273928" cy="1010253"/>
          </a:xfrm>
        </p:grpSpPr>
        <p:grpSp>
          <p:nvGrpSpPr>
            <p:cNvPr id="1190" name="Google Shape;1061;p24"/>
            <p:cNvGrpSpPr/>
            <p:nvPr/>
          </p:nvGrpSpPr>
          <p:grpSpPr>
            <a:xfrm>
              <a:off x="-1" y="-1"/>
              <a:ext cx="1203628" cy="1010255"/>
              <a:chOff x="0" y="0"/>
              <a:chExt cx="1203626" cy="1010253"/>
            </a:xfrm>
          </p:grpSpPr>
          <p:sp>
            <p:nvSpPr>
              <p:cNvPr id="1184" name="Google Shape;1062;p24"/>
              <p:cNvSpPr/>
              <p:nvPr/>
            </p:nvSpPr>
            <p:spPr>
              <a:xfrm>
                <a:off x="319068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1063;p24"/>
              <p:cNvSpPr/>
              <p:nvPr/>
            </p:nvSpPr>
            <p:spPr>
              <a:xfrm>
                <a:off x="521140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1064;p24"/>
              <p:cNvSpPr/>
              <p:nvPr/>
            </p:nvSpPr>
            <p:spPr>
              <a:xfrm>
                <a:off x="4255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1065;p24"/>
              <p:cNvSpPr/>
              <p:nvPr/>
            </p:nvSpPr>
            <p:spPr>
              <a:xfrm>
                <a:off x="0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1066;p24"/>
              <p:cNvSpPr/>
              <p:nvPr/>
            </p:nvSpPr>
            <p:spPr>
              <a:xfrm>
                <a:off x="223334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1067;p24"/>
              <p:cNvSpPr/>
              <p:nvPr/>
            </p:nvSpPr>
            <p:spPr>
              <a:xfrm>
                <a:off x="53176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91" name="Google Shape;1068;p24"/>
            <p:cNvSpPr/>
            <p:nvPr/>
          </p:nvSpPr>
          <p:spPr>
            <a:xfrm>
              <a:off x="84168" y="3048"/>
              <a:ext cx="1189761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01" name="Google Shape;1069;p24"/>
          <p:cNvGrpSpPr/>
          <p:nvPr/>
        </p:nvGrpSpPr>
        <p:grpSpPr>
          <a:xfrm>
            <a:off x="4403319" y="-186821"/>
            <a:ext cx="1575115" cy="693263"/>
            <a:chOff x="0" y="0"/>
            <a:chExt cx="1575113" cy="693261"/>
          </a:xfrm>
        </p:grpSpPr>
        <p:grpSp>
          <p:nvGrpSpPr>
            <p:cNvPr id="1199" name="Google Shape;1070;p24"/>
            <p:cNvGrpSpPr/>
            <p:nvPr/>
          </p:nvGrpSpPr>
          <p:grpSpPr>
            <a:xfrm>
              <a:off x="181970" y="-1"/>
              <a:ext cx="1393144" cy="693263"/>
              <a:chOff x="0" y="0"/>
              <a:chExt cx="1393143" cy="693261"/>
            </a:xfrm>
          </p:grpSpPr>
          <p:grpSp>
            <p:nvGrpSpPr>
              <p:cNvPr id="1197" name="Google Shape;1071;p24"/>
              <p:cNvGrpSpPr/>
              <p:nvPr/>
            </p:nvGrpSpPr>
            <p:grpSpPr>
              <a:xfrm>
                <a:off x="162" y="87852"/>
                <a:ext cx="1392982" cy="605410"/>
                <a:chOff x="0" y="0"/>
                <a:chExt cx="1392981" cy="605409"/>
              </a:xfrm>
            </p:grpSpPr>
            <p:sp>
              <p:nvSpPr>
                <p:cNvPr id="1193" name="Google Shape;1072;p24"/>
                <p:cNvSpPr/>
                <p:nvPr/>
              </p:nvSpPr>
              <p:spPr>
                <a:xfrm rot="10800000">
                  <a:off x="525845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1073;p24"/>
                <p:cNvSpPr/>
                <p:nvPr/>
              </p:nvSpPr>
              <p:spPr>
                <a:xfrm rot="10800000">
                  <a:off x="310793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1074;p24"/>
                <p:cNvSpPr/>
                <p:nvPr/>
              </p:nvSpPr>
              <p:spPr>
                <a:xfrm rot="10800000">
                  <a:off x="896885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1075;p24"/>
                <p:cNvSpPr/>
                <p:nvPr/>
              </p:nvSpPr>
              <p:spPr>
                <a:xfrm rot="10800000">
                  <a:off x="0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8" name="Google Shape;1076;p24"/>
              <p:cNvSpPr/>
              <p:nvPr/>
            </p:nvSpPr>
            <p:spPr>
              <a:xfrm rot="10800000">
                <a:off x="0" y="0"/>
                <a:ext cx="1373480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0" name="Google Shape;1077;p24"/>
            <p:cNvSpPr/>
            <p:nvPr/>
          </p:nvSpPr>
          <p:spPr>
            <a:xfrm rot="10800000">
              <a:off x="0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10" name="مستوى النص الأول…"/>
          <p:cNvSpPr txBox="1"/>
          <p:nvPr>
            <p:ph type="body" sz="quarter" idx="1"/>
          </p:nvPr>
        </p:nvSpPr>
        <p:spPr>
          <a:xfrm>
            <a:off x="1137716" y="2074876"/>
            <a:ext cx="1887001" cy="5082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217" name="Google Shape;1110;p25"/>
          <p:cNvGrpSpPr/>
          <p:nvPr/>
        </p:nvGrpSpPr>
        <p:grpSpPr>
          <a:xfrm>
            <a:off x="176770" y="4486906"/>
            <a:ext cx="485332" cy="552495"/>
            <a:chOff x="0" y="0"/>
            <a:chExt cx="485330" cy="552494"/>
          </a:xfrm>
        </p:grpSpPr>
        <p:sp>
          <p:nvSpPr>
            <p:cNvPr id="1211" name="Google Shape;1111;p25"/>
            <p:cNvSpPr/>
            <p:nvPr/>
          </p:nvSpPr>
          <p:spPr>
            <a:xfrm rot="3617422">
              <a:off x="291830" y="424060"/>
              <a:ext cx="195267" cy="5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112;p25"/>
            <p:cNvSpPr/>
            <p:nvPr/>
          </p:nvSpPr>
          <p:spPr>
            <a:xfrm rot="3617422">
              <a:off x="340477" y="335730"/>
              <a:ext cx="69873" cy="21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113;p25"/>
            <p:cNvSpPr/>
            <p:nvPr/>
          </p:nvSpPr>
          <p:spPr>
            <a:xfrm rot="3617422">
              <a:off x="317317" y="359385"/>
              <a:ext cx="124659" cy="1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114;p25"/>
            <p:cNvSpPr/>
            <p:nvPr/>
          </p:nvSpPr>
          <p:spPr>
            <a:xfrm rot="3617422">
              <a:off x="286556" y="373492"/>
              <a:ext cx="186056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115;p25"/>
            <p:cNvSpPr/>
            <p:nvPr/>
          </p:nvSpPr>
          <p:spPr>
            <a:xfrm rot="3617422">
              <a:off x="36627" y="33311"/>
              <a:ext cx="182861" cy="1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116;p25"/>
            <p:cNvSpPr/>
            <p:nvPr/>
          </p:nvSpPr>
          <p:spPr>
            <a:xfrm rot="3617422">
              <a:off x="20513" y="304792"/>
              <a:ext cx="120304" cy="1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31" name="Google Shape;1117;p25"/>
          <p:cNvGrpSpPr/>
          <p:nvPr/>
        </p:nvGrpSpPr>
        <p:grpSpPr>
          <a:xfrm>
            <a:off x="8469679" y="4194892"/>
            <a:ext cx="657131" cy="973220"/>
            <a:chOff x="0" y="0"/>
            <a:chExt cx="657130" cy="973218"/>
          </a:xfrm>
        </p:grpSpPr>
        <p:sp>
          <p:nvSpPr>
            <p:cNvPr id="1218" name="Google Shape;1118;p25"/>
            <p:cNvSpPr/>
            <p:nvPr/>
          </p:nvSpPr>
          <p:spPr>
            <a:xfrm>
              <a:off x="72869" y="683234"/>
              <a:ext cx="210448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119;p25"/>
            <p:cNvSpPr/>
            <p:nvPr/>
          </p:nvSpPr>
          <p:spPr>
            <a:xfrm>
              <a:off x="140935" y="724043"/>
              <a:ext cx="147855" cy="2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120;p25"/>
            <p:cNvSpPr/>
            <p:nvPr/>
          </p:nvSpPr>
          <p:spPr>
            <a:xfrm>
              <a:off x="142957" y="513851"/>
              <a:ext cx="170799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121;p25"/>
            <p:cNvSpPr/>
            <p:nvPr/>
          </p:nvSpPr>
          <p:spPr>
            <a:xfrm>
              <a:off x="0" y="310270"/>
              <a:ext cx="303779" cy="2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122;p25"/>
            <p:cNvSpPr/>
            <p:nvPr/>
          </p:nvSpPr>
          <p:spPr>
            <a:xfrm>
              <a:off x="55043" y="379688"/>
              <a:ext cx="234871" cy="1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123;p25"/>
            <p:cNvSpPr/>
            <p:nvPr/>
          </p:nvSpPr>
          <p:spPr>
            <a:xfrm>
              <a:off x="266648" y="500970"/>
              <a:ext cx="160655" cy="1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124;p25"/>
            <p:cNvSpPr/>
            <p:nvPr/>
          </p:nvSpPr>
          <p:spPr>
            <a:xfrm>
              <a:off x="312622" y="550212"/>
              <a:ext cx="120152" cy="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125;p25"/>
            <p:cNvSpPr/>
            <p:nvPr/>
          </p:nvSpPr>
          <p:spPr>
            <a:xfrm>
              <a:off x="421715" y="363161"/>
              <a:ext cx="196655" cy="1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126;p25"/>
            <p:cNvSpPr/>
            <p:nvPr/>
          </p:nvSpPr>
          <p:spPr>
            <a:xfrm>
              <a:off x="415120" y="407388"/>
              <a:ext cx="142373" cy="5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127;p25"/>
            <p:cNvSpPr/>
            <p:nvPr/>
          </p:nvSpPr>
          <p:spPr>
            <a:xfrm>
              <a:off x="367830" y="165051"/>
              <a:ext cx="72586" cy="70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128;p25"/>
            <p:cNvSpPr/>
            <p:nvPr/>
          </p:nvSpPr>
          <p:spPr>
            <a:xfrm>
              <a:off x="219608" y="0"/>
              <a:ext cx="279841" cy="25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129;p25"/>
            <p:cNvSpPr/>
            <p:nvPr/>
          </p:nvSpPr>
          <p:spPr>
            <a:xfrm>
              <a:off x="238970" y="97229"/>
              <a:ext cx="260382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130;p25"/>
            <p:cNvSpPr/>
            <p:nvPr/>
          </p:nvSpPr>
          <p:spPr>
            <a:xfrm>
              <a:off x="159246" y="778415"/>
              <a:ext cx="497885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8364" y="0"/>
                  </a:moveTo>
                  <a:cubicBezTo>
                    <a:pt x="17521" y="0"/>
                    <a:pt x="16360" y="8910"/>
                    <a:pt x="16360" y="8910"/>
                  </a:cubicBezTo>
                  <a:cubicBezTo>
                    <a:pt x="15541" y="6446"/>
                    <a:pt x="14606" y="3994"/>
                    <a:pt x="13551" y="1845"/>
                  </a:cubicBezTo>
                  <a:cubicBezTo>
                    <a:pt x="13344" y="1340"/>
                    <a:pt x="13160" y="1125"/>
                    <a:pt x="12992" y="1125"/>
                  </a:cubicBezTo>
                  <a:cubicBezTo>
                    <a:pt x="11941" y="1125"/>
                    <a:pt x="11681" y="9833"/>
                    <a:pt x="11681" y="9833"/>
                  </a:cubicBezTo>
                  <a:cubicBezTo>
                    <a:pt x="11681" y="9833"/>
                    <a:pt x="9576" y="3387"/>
                    <a:pt x="8872" y="619"/>
                  </a:cubicBezTo>
                  <a:cubicBezTo>
                    <a:pt x="8810" y="430"/>
                    <a:pt x="8732" y="341"/>
                    <a:pt x="8646" y="341"/>
                  </a:cubicBezTo>
                  <a:cubicBezTo>
                    <a:pt x="7619" y="341"/>
                    <a:pt x="5124" y="12904"/>
                    <a:pt x="5124" y="12904"/>
                  </a:cubicBezTo>
                  <a:cubicBezTo>
                    <a:pt x="4656" y="9214"/>
                    <a:pt x="3837" y="5536"/>
                    <a:pt x="2666" y="2768"/>
                  </a:cubicBezTo>
                  <a:cubicBezTo>
                    <a:pt x="2570" y="2604"/>
                    <a:pt x="2469" y="2528"/>
                    <a:pt x="2368" y="2528"/>
                  </a:cubicBezTo>
                  <a:cubicBezTo>
                    <a:pt x="927" y="2528"/>
                    <a:pt x="-557" y="17998"/>
                    <a:pt x="209" y="20576"/>
                  </a:cubicBezTo>
                  <a:cubicBezTo>
                    <a:pt x="436" y="21335"/>
                    <a:pt x="2083" y="21600"/>
                    <a:pt x="4367" y="21600"/>
                  </a:cubicBezTo>
                  <a:cubicBezTo>
                    <a:pt x="10457" y="21600"/>
                    <a:pt x="21043" y="19654"/>
                    <a:pt x="21043" y="19654"/>
                  </a:cubicBezTo>
                  <a:cubicBezTo>
                    <a:pt x="20460" y="13208"/>
                    <a:pt x="19641" y="6762"/>
                    <a:pt x="18701" y="619"/>
                  </a:cubicBezTo>
                  <a:cubicBezTo>
                    <a:pt x="18600" y="190"/>
                    <a:pt x="18485" y="0"/>
                    <a:pt x="18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36" name="Google Shape;1131;p25"/>
          <p:cNvGrpSpPr/>
          <p:nvPr/>
        </p:nvGrpSpPr>
        <p:grpSpPr>
          <a:xfrm>
            <a:off x="7418884" y="-41905"/>
            <a:ext cx="1734554" cy="1151580"/>
            <a:chOff x="0" y="0"/>
            <a:chExt cx="1734553" cy="1151578"/>
          </a:xfrm>
        </p:grpSpPr>
        <p:sp>
          <p:nvSpPr>
            <p:cNvPr id="1232" name="Google Shape;1132;p25"/>
            <p:cNvSpPr/>
            <p:nvPr/>
          </p:nvSpPr>
          <p:spPr>
            <a:xfrm flipH="1" rot="18760627">
              <a:off x="178880" y="395065"/>
              <a:ext cx="288344" cy="31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133;p25"/>
            <p:cNvSpPr/>
            <p:nvPr/>
          </p:nvSpPr>
          <p:spPr>
            <a:xfrm flipH="1" rot="18760627">
              <a:off x="268966" y="176160"/>
              <a:ext cx="232058" cy="33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134;p25"/>
            <p:cNvSpPr/>
            <p:nvPr/>
          </p:nvSpPr>
          <p:spPr>
            <a:xfrm flipH="1" rot="18760627">
              <a:off x="43430" y="246651"/>
              <a:ext cx="249572" cy="22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135;p25"/>
            <p:cNvSpPr/>
            <p:nvPr/>
          </p:nvSpPr>
          <p:spPr>
            <a:xfrm flipH="1" rot="18760627">
              <a:off x="766796" y="149204"/>
              <a:ext cx="779727" cy="85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4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5" name="Google Shape;1136;p25"/>
          <p:cNvGrpSpPr/>
          <p:nvPr/>
        </p:nvGrpSpPr>
        <p:grpSpPr>
          <a:xfrm>
            <a:off x="-98531" y="-231096"/>
            <a:ext cx="1575115" cy="693263"/>
            <a:chOff x="0" y="0"/>
            <a:chExt cx="1575113" cy="693261"/>
          </a:xfrm>
        </p:grpSpPr>
        <p:grpSp>
          <p:nvGrpSpPr>
            <p:cNvPr id="1243" name="Google Shape;1137;p25"/>
            <p:cNvGrpSpPr/>
            <p:nvPr/>
          </p:nvGrpSpPr>
          <p:grpSpPr>
            <a:xfrm>
              <a:off x="181970" y="-1"/>
              <a:ext cx="1393144" cy="693263"/>
              <a:chOff x="0" y="0"/>
              <a:chExt cx="1393143" cy="693261"/>
            </a:xfrm>
          </p:grpSpPr>
          <p:grpSp>
            <p:nvGrpSpPr>
              <p:cNvPr id="1241" name="Google Shape;1138;p25"/>
              <p:cNvGrpSpPr/>
              <p:nvPr/>
            </p:nvGrpSpPr>
            <p:grpSpPr>
              <a:xfrm>
                <a:off x="162" y="87852"/>
                <a:ext cx="1392982" cy="605410"/>
                <a:chOff x="0" y="0"/>
                <a:chExt cx="1392981" cy="605409"/>
              </a:xfrm>
            </p:grpSpPr>
            <p:sp>
              <p:nvSpPr>
                <p:cNvPr id="1237" name="Google Shape;1139;p25"/>
                <p:cNvSpPr/>
                <p:nvPr/>
              </p:nvSpPr>
              <p:spPr>
                <a:xfrm rot="10800000">
                  <a:off x="525845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1140;p25"/>
                <p:cNvSpPr/>
                <p:nvPr/>
              </p:nvSpPr>
              <p:spPr>
                <a:xfrm rot="10800000">
                  <a:off x="310793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1141;p25"/>
                <p:cNvSpPr/>
                <p:nvPr/>
              </p:nvSpPr>
              <p:spPr>
                <a:xfrm rot="10800000">
                  <a:off x="896885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1142;p25"/>
                <p:cNvSpPr/>
                <p:nvPr/>
              </p:nvSpPr>
              <p:spPr>
                <a:xfrm rot="10800000">
                  <a:off x="0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42" name="Google Shape;1143;p25"/>
              <p:cNvSpPr/>
              <p:nvPr/>
            </p:nvSpPr>
            <p:spPr>
              <a:xfrm rot="10800000">
                <a:off x="0" y="0"/>
                <a:ext cx="1373480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4" name="Google Shape;1144;p25"/>
            <p:cNvSpPr/>
            <p:nvPr/>
          </p:nvSpPr>
          <p:spPr>
            <a:xfrm rot="10800000">
              <a:off x="0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نص العنوان"/>
          <p:cNvSpPr txBox="1"/>
          <p:nvPr>
            <p:ph type="title"/>
          </p:nvPr>
        </p:nvSpPr>
        <p:spPr>
          <a:xfrm>
            <a:off x="1255000" y="1907800"/>
            <a:ext cx="2937600" cy="454801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نص العنوان</a:t>
            </a:r>
          </a:p>
        </p:txBody>
      </p:sp>
      <p:sp>
        <p:nvSpPr>
          <p:cNvPr id="1254" name="مستوى النص الأول…"/>
          <p:cNvSpPr txBox="1"/>
          <p:nvPr>
            <p:ph type="body" sz="quarter" idx="1"/>
          </p:nvPr>
        </p:nvSpPr>
        <p:spPr>
          <a:xfrm>
            <a:off x="1255001" y="2585849"/>
            <a:ext cx="2787301" cy="11757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266" name="Google Shape;1148;p26"/>
          <p:cNvGrpSpPr/>
          <p:nvPr/>
        </p:nvGrpSpPr>
        <p:grpSpPr>
          <a:xfrm>
            <a:off x="8069743" y="226063"/>
            <a:ext cx="1127212" cy="810699"/>
            <a:chOff x="0" y="0"/>
            <a:chExt cx="1127210" cy="810698"/>
          </a:xfrm>
        </p:grpSpPr>
        <p:sp>
          <p:nvSpPr>
            <p:cNvPr id="1255" name="Google Shape;1149;p26"/>
            <p:cNvSpPr/>
            <p:nvPr/>
          </p:nvSpPr>
          <p:spPr>
            <a:xfrm>
              <a:off x="82122" y="0"/>
              <a:ext cx="1045089" cy="56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150;p26"/>
            <p:cNvSpPr/>
            <p:nvPr/>
          </p:nvSpPr>
          <p:spPr>
            <a:xfrm>
              <a:off x="205724" y="373475"/>
              <a:ext cx="304259" cy="36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151;p26"/>
            <p:cNvSpPr/>
            <p:nvPr/>
          </p:nvSpPr>
          <p:spPr>
            <a:xfrm>
              <a:off x="463678" y="217485"/>
              <a:ext cx="307281" cy="42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152;p26"/>
            <p:cNvSpPr/>
            <p:nvPr/>
          </p:nvSpPr>
          <p:spPr>
            <a:xfrm>
              <a:off x="721848" y="100493"/>
              <a:ext cx="282777" cy="30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153;p26"/>
            <p:cNvSpPr/>
            <p:nvPr/>
          </p:nvSpPr>
          <p:spPr>
            <a:xfrm>
              <a:off x="865468" y="355476"/>
              <a:ext cx="127497" cy="12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154;p26"/>
            <p:cNvSpPr/>
            <p:nvPr/>
          </p:nvSpPr>
          <p:spPr>
            <a:xfrm>
              <a:off x="664850" y="27372"/>
              <a:ext cx="118497" cy="12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155;p26"/>
            <p:cNvSpPr/>
            <p:nvPr/>
          </p:nvSpPr>
          <p:spPr>
            <a:xfrm>
              <a:off x="400860" y="164238"/>
              <a:ext cx="127498" cy="12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156;p26"/>
            <p:cNvSpPr/>
            <p:nvPr/>
          </p:nvSpPr>
          <p:spPr>
            <a:xfrm>
              <a:off x="555730" y="592086"/>
              <a:ext cx="127497" cy="12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157;p26"/>
            <p:cNvSpPr/>
            <p:nvPr/>
          </p:nvSpPr>
          <p:spPr>
            <a:xfrm>
              <a:off x="136494" y="309729"/>
              <a:ext cx="127497" cy="11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158;p26"/>
            <p:cNvSpPr/>
            <p:nvPr/>
          </p:nvSpPr>
          <p:spPr>
            <a:xfrm>
              <a:off x="0" y="455595"/>
              <a:ext cx="127496" cy="12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159;p26"/>
            <p:cNvSpPr/>
            <p:nvPr/>
          </p:nvSpPr>
          <p:spPr>
            <a:xfrm>
              <a:off x="191242" y="692580"/>
              <a:ext cx="127498" cy="11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2" name="Google Shape;1160;p26"/>
          <p:cNvGrpSpPr/>
          <p:nvPr/>
        </p:nvGrpSpPr>
        <p:grpSpPr>
          <a:xfrm>
            <a:off x="1435104" y="3691946"/>
            <a:ext cx="2412470" cy="2096421"/>
            <a:chOff x="0" y="0"/>
            <a:chExt cx="2412469" cy="2096420"/>
          </a:xfrm>
        </p:grpSpPr>
        <p:sp>
          <p:nvSpPr>
            <p:cNvPr id="1267" name="Google Shape;1161;p26"/>
            <p:cNvSpPr/>
            <p:nvPr/>
          </p:nvSpPr>
          <p:spPr>
            <a:xfrm rot="2150482">
              <a:off x="2066853" y="263475"/>
              <a:ext cx="256215" cy="38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35" h="21600" fill="norm" stroke="1" extrusionOk="0">
                  <a:moveTo>
                    <a:pt x="9464" y="0"/>
                  </a:moveTo>
                  <a:cubicBezTo>
                    <a:pt x="4655" y="0"/>
                    <a:pt x="835" y="7075"/>
                    <a:pt x="835" y="7075"/>
                  </a:cubicBezTo>
                  <a:cubicBezTo>
                    <a:pt x="-2203" y="17839"/>
                    <a:pt x="3705" y="21600"/>
                    <a:pt x="8066" y="21600"/>
                  </a:cubicBezTo>
                  <a:cubicBezTo>
                    <a:pt x="10209" y="21600"/>
                    <a:pt x="11998" y="20687"/>
                    <a:pt x="12147" y="19254"/>
                  </a:cubicBezTo>
                  <a:cubicBezTo>
                    <a:pt x="12595" y="14901"/>
                    <a:pt x="6724" y="13164"/>
                    <a:pt x="6724" y="13164"/>
                  </a:cubicBezTo>
                  <a:cubicBezTo>
                    <a:pt x="6724" y="13164"/>
                    <a:pt x="19397" y="7075"/>
                    <a:pt x="13061" y="1415"/>
                  </a:cubicBezTo>
                  <a:cubicBezTo>
                    <a:pt x="11830" y="394"/>
                    <a:pt x="10619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162;p26"/>
            <p:cNvSpPr/>
            <p:nvPr/>
          </p:nvSpPr>
          <p:spPr>
            <a:xfrm rot="2150482">
              <a:off x="1865959" y="95143"/>
              <a:ext cx="249956" cy="38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90" h="21600" fill="norm" stroke="1" extrusionOk="0">
                  <a:moveTo>
                    <a:pt x="5723" y="0"/>
                  </a:moveTo>
                  <a:cubicBezTo>
                    <a:pt x="4601" y="0"/>
                    <a:pt x="3380" y="291"/>
                    <a:pt x="2120" y="1037"/>
                  </a:cubicBezTo>
                  <a:cubicBezTo>
                    <a:pt x="-5067" y="5459"/>
                    <a:pt x="8322" y="13411"/>
                    <a:pt x="8322" y="13411"/>
                  </a:cubicBezTo>
                  <a:cubicBezTo>
                    <a:pt x="8322" y="13411"/>
                    <a:pt x="1628" y="14740"/>
                    <a:pt x="1628" y="18725"/>
                  </a:cubicBezTo>
                  <a:cubicBezTo>
                    <a:pt x="1805" y="20363"/>
                    <a:pt x="4069" y="21600"/>
                    <a:pt x="6688" y="21600"/>
                  </a:cubicBezTo>
                  <a:cubicBezTo>
                    <a:pt x="11099" y="21600"/>
                    <a:pt x="16533" y="18179"/>
                    <a:pt x="15037" y="7661"/>
                  </a:cubicBezTo>
                  <a:cubicBezTo>
                    <a:pt x="15037" y="7661"/>
                    <a:pt x="11374" y="0"/>
                    <a:pt x="57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163;p26"/>
            <p:cNvSpPr/>
            <p:nvPr/>
          </p:nvSpPr>
          <p:spPr>
            <a:xfrm rot="2150482">
              <a:off x="2194080" y="160378"/>
              <a:ext cx="153487" cy="17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2" h="21600" fill="norm" stroke="1" extrusionOk="0">
                  <a:moveTo>
                    <a:pt x="16895" y="0"/>
                  </a:moveTo>
                  <a:cubicBezTo>
                    <a:pt x="10031" y="971"/>
                    <a:pt x="-1758" y="7847"/>
                    <a:pt x="220" y="19658"/>
                  </a:cubicBezTo>
                  <a:cubicBezTo>
                    <a:pt x="220" y="20629"/>
                    <a:pt x="1189" y="21600"/>
                    <a:pt x="2158" y="21600"/>
                  </a:cubicBezTo>
                  <a:lnTo>
                    <a:pt x="3168" y="21600"/>
                  </a:lnTo>
                  <a:cubicBezTo>
                    <a:pt x="4137" y="21600"/>
                    <a:pt x="4137" y="20629"/>
                    <a:pt x="4137" y="19658"/>
                  </a:cubicBezTo>
                  <a:cubicBezTo>
                    <a:pt x="2158" y="6876"/>
                    <a:pt x="16895" y="3924"/>
                    <a:pt x="17864" y="3924"/>
                  </a:cubicBezTo>
                  <a:cubicBezTo>
                    <a:pt x="18833" y="2953"/>
                    <a:pt x="19842" y="1942"/>
                    <a:pt x="18833" y="971"/>
                  </a:cubicBezTo>
                  <a:cubicBezTo>
                    <a:pt x="18833" y="0"/>
                    <a:pt x="17864" y="0"/>
                    <a:pt x="16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164;p26"/>
            <p:cNvSpPr/>
            <p:nvPr/>
          </p:nvSpPr>
          <p:spPr>
            <a:xfrm rot="2150482">
              <a:off x="2087223" y="69029"/>
              <a:ext cx="140662" cy="17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3" y="0"/>
                  </a:moveTo>
                  <a:cubicBezTo>
                    <a:pt x="0" y="0"/>
                    <a:pt x="0" y="971"/>
                    <a:pt x="0" y="1942"/>
                  </a:cubicBezTo>
                  <a:cubicBezTo>
                    <a:pt x="0" y="3924"/>
                    <a:pt x="1186" y="3924"/>
                    <a:pt x="2373" y="3924"/>
                  </a:cubicBezTo>
                  <a:cubicBezTo>
                    <a:pt x="4795" y="3924"/>
                    <a:pt x="7167" y="4894"/>
                    <a:pt x="9589" y="5865"/>
                  </a:cubicBezTo>
                  <a:cubicBezTo>
                    <a:pt x="14384" y="9789"/>
                    <a:pt x="16805" y="14724"/>
                    <a:pt x="16805" y="20629"/>
                  </a:cubicBezTo>
                  <a:cubicBezTo>
                    <a:pt x="16805" y="21600"/>
                    <a:pt x="17992" y="21600"/>
                    <a:pt x="19178" y="21600"/>
                  </a:cubicBezTo>
                  <a:cubicBezTo>
                    <a:pt x="20414" y="21600"/>
                    <a:pt x="21600" y="20629"/>
                    <a:pt x="21600" y="19618"/>
                  </a:cubicBezTo>
                  <a:cubicBezTo>
                    <a:pt x="21600" y="13753"/>
                    <a:pt x="17992" y="6876"/>
                    <a:pt x="11962" y="2912"/>
                  </a:cubicBezTo>
                  <a:cubicBezTo>
                    <a:pt x="9589" y="971"/>
                    <a:pt x="5981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165;p26"/>
            <p:cNvSpPr/>
            <p:nvPr/>
          </p:nvSpPr>
          <p:spPr>
            <a:xfrm rot="2150482">
              <a:off x="410067" y="164582"/>
              <a:ext cx="1133667" cy="176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7" y="0"/>
                  </a:moveTo>
                  <a:cubicBezTo>
                    <a:pt x="20410" y="94"/>
                    <a:pt x="20410" y="189"/>
                    <a:pt x="20410" y="283"/>
                  </a:cubicBezTo>
                  <a:cubicBezTo>
                    <a:pt x="20557" y="476"/>
                    <a:pt x="20705" y="669"/>
                    <a:pt x="20705" y="956"/>
                  </a:cubicBezTo>
                  <a:cubicBezTo>
                    <a:pt x="20705" y="1050"/>
                    <a:pt x="20858" y="1050"/>
                    <a:pt x="21005" y="1050"/>
                  </a:cubicBezTo>
                  <a:cubicBezTo>
                    <a:pt x="21152" y="1050"/>
                    <a:pt x="21306" y="956"/>
                    <a:pt x="21306" y="858"/>
                  </a:cubicBezTo>
                  <a:cubicBezTo>
                    <a:pt x="21152" y="382"/>
                    <a:pt x="21005" y="94"/>
                    <a:pt x="21005" y="94"/>
                  </a:cubicBezTo>
                  <a:cubicBezTo>
                    <a:pt x="20858" y="0"/>
                    <a:pt x="20705" y="0"/>
                    <a:pt x="20557" y="0"/>
                  </a:cubicBezTo>
                  <a:close/>
                  <a:moveTo>
                    <a:pt x="21244" y="1479"/>
                  </a:moveTo>
                  <a:cubicBezTo>
                    <a:pt x="21079" y="1479"/>
                    <a:pt x="20932" y="1527"/>
                    <a:pt x="21005" y="1625"/>
                  </a:cubicBezTo>
                  <a:cubicBezTo>
                    <a:pt x="21005" y="1814"/>
                    <a:pt x="21005" y="2101"/>
                    <a:pt x="21005" y="2294"/>
                  </a:cubicBezTo>
                  <a:lnTo>
                    <a:pt x="21005" y="2388"/>
                  </a:lnTo>
                  <a:cubicBezTo>
                    <a:pt x="21005" y="2483"/>
                    <a:pt x="21152" y="2577"/>
                    <a:pt x="21306" y="2577"/>
                  </a:cubicBezTo>
                  <a:cubicBezTo>
                    <a:pt x="21453" y="2577"/>
                    <a:pt x="21453" y="2483"/>
                    <a:pt x="21600" y="2483"/>
                  </a:cubicBezTo>
                  <a:lnTo>
                    <a:pt x="21600" y="2294"/>
                  </a:lnTo>
                  <a:cubicBezTo>
                    <a:pt x="21600" y="2101"/>
                    <a:pt x="21600" y="1908"/>
                    <a:pt x="21600" y="1625"/>
                  </a:cubicBezTo>
                  <a:cubicBezTo>
                    <a:pt x="21600" y="1527"/>
                    <a:pt x="21416" y="1479"/>
                    <a:pt x="21244" y="1479"/>
                  </a:cubicBezTo>
                  <a:close/>
                  <a:moveTo>
                    <a:pt x="21152" y="2963"/>
                  </a:moveTo>
                  <a:cubicBezTo>
                    <a:pt x="21005" y="2963"/>
                    <a:pt x="20858" y="2963"/>
                    <a:pt x="20858" y="3057"/>
                  </a:cubicBezTo>
                  <a:cubicBezTo>
                    <a:pt x="20858" y="3344"/>
                    <a:pt x="20705" y="3533"/>
                    <a:pt x="20557" y="3726"/>
                  </a:cubicBezTo>
                  <a:cubicBezTo>
                    <a:pt x="20410" y="3820"/>
                    <a:pt x="20557" y="3919"/>
                    <a:pt x="20705" y="4013"/>
                  </a:cubicBezTo>
                  <a:lnTo>
                    <a:pt x="20858" y="4013"/>
                  </a:lnTo>
                  <a:cubicBezTo>
                    <a:pt x="21005" y="4013"/>
                    <a:pt x="21005" y="3919"/>
                    <a:pt x="21005" y="3919"/>
                  </a:cubicBezTo>
                  <a:cubicBezTo>
                    <a:pt x="21152" y="3631"/>
                    <a:pt x="21306" y="3439"/>
                    <a:pt x="21453" y="3151"/>
                  </a:cubicBezTo>
                  <a:cubicBezTo>
                    <a:pt x="21453" y="3057"/>
                    <a:pt x="21306" y="2963"/>
                    <a:pt x="21152" y="2963"/>
                  </a:cubicBezTo>
                  <a:close/>
                  <a:moveTo>
                    <a:pt x="15792" y="3533"/>
                  </a:moveTo>
                  <a:cubicBezTo>
                    <a:pt x="15344" y="3631"/>
                    <a:pt x="14897" y="3919"/>
                    <a:pt x="14750" y="4108"/>
                  </a:cubicBezTo>
                  <a:cubicBezTo>
                    <a:pt x="14750" y="4202"/>
                    <a:pt x="14750" y="4395"/>
                    <a:pt x="14897" y="4395"/>
                  </a:cubicBezTo>
                  <a:lnTo>
                    <a:pt x="15044" y="4395"/>
                  </a:lnTo>
                  <a:cubicBezTo>
                    <a:pt x="15197" y="4395"/>
                    <a:pt x="15197" y="4395"/>
                    <a:pt x="15344" y="4300"/>
                  </a:cubicBezTo>
                  <a:cubicBezTo>
                    <a:pt x="15344" y="4108"/>
                    <a:pt x="15639" y="4013"/>
                    <a:pt x="15939" y="3919"/>
                  </a:cubicBezTo>
                  <a:cubicBezTo>
                    <a:pt x="16240" y="3820"/>
                    <a:pt x="16087" y="3533"/>
                    <a:pt x="15792" y="3533"/>
                  </a:cubicBezTo>
                  <a:close/>
                  <a:moveTo>
                    <a:pt x="16688" y="3726"/>
                  </a:moveTo>
                  <a:cubicBezTo>
                    <a:pt x="16534" y="3820"/>
                    <a:pt x="16534" y="3919"/>
                    <a:pt x="16688" y="4013"/>
                  </a:cubicBezTo>
                  <a:cubicBezTo>
                    <a:pt x="16982" y="4108"/>
                    <a:pt x="17129" y="4300"/>
                    <a:pt x="17282" y="4489"/>
                  </a:cubicBezTo>
                  <a:cubicBezTo>
                    <a:pt x="17430" y="4588"/>
                    <a:pt x="17430" y="4588"/>
                    <a:pt x="17577" y="4588"/>
                  </a:cubicBezTo>
                  <a:lnTo>
                    <a:pt x="17877" y="4682"/>
                  </a:lnTo>
                  <a:cubicBezTo>
                    <a:pt x="17877" y="4588"/>
                    <a:pt x="18025" y="4489"/>
                    <a:pt x="17877" y="4395"/>
                  </a:cubicBezTo>
                  <a:cubicBezTo>
                    <a:pt x="17730" y="4108"/>
                    <a:pt x="17430" y="3919"/>
                    <a:pt x="17129" y="3726"/>
                  </a:cubicBezTo>
                  <a:close/>
                  <a:moveTo>
                    <a:pt x="20036" y="4237"/>
                  </a:moveTo>
                  <a:cubicBezTo>
                    <a:pt x="19963" y="4237"/>
                    <a:pt x="19883" y="4253"/>
                    <a:pt x="19815" y="4300"/>
                  </a:cubicBezTo>
                  <a:cubicBezTo>
                    <a:pt x="19662" y="4489"/>
                    <a:pt x="19368" y="4588"/>
                    <a:pt x="19067" y="4776"/>
                  </a:cubicBezTo>
                  <a:cubicBezTo>
                    <a:pt x="18920" y="4776"/>
                    <a:pt x="18920" y="4871"/>
                    <a:pt x="19067" y="4969"/>
                  </a:cubicBezTo>
                  <a:cubicBezTo>
                    <a:pt x="19067" y="5064"/>
                    <a:pt x="19214" y="5064"/>
                    <a:pt x="19368" y="5064"/>
                  </a:cubicBezTo>
                  <a:cubicBezTo>
                    <a:pt x="19662" y="4969"/>
                    <a:pt x="19963" y="4776"/>
                    <a:pt x="20263" y="4588"/>
                  </a:cubicBezTo>
                  <a:cubicBezTo>
                    <a:pt x="20490" y="4438"/>
                    <a:pt x="20281" y="4237"/>
                    <a:pt x="20036" y="4237"/>
                  </a:cubicBezTo>
                  <a:close/>
                  <a:moveTo>
                    <a:pt x="15136" y="4706"/>
                  </a:moveTo>
                  <a:cubicBezTo>
                    <a:pt x="15081" y="4706"/>
                    <a:pt x="15044" y="4729"/>
                    <a:pt x="15044" y="4776"/>
                  </a:cubicBezTo>
                  <a:cubicBezTo>
                    <a:pt x="14897" y="4776"/>
                    <a:pt x="14750" y="4969"/>
                    <a:pt x="14897" y="4969"/>
                  </a:cubicBezTo>
                  <a:cubicBezTo>
                    <a:pt x="15197" y="5256"/>
                    <a:pt x="15492" y="5445"/>
                    <a:pt x="15939" y="5445"/>
                  </a:cubicBezTo>
                  <a:lnTo>
                    <a:pt x="16087" y="5544"/>
                  </a:lnTo>
                  <a:cubicBezTo>
                    <a:pt x="16240" y="5544"/>
                    <a:pt x="16387" y="5445"/>
                    <a:pt x="16387" y="5351"/>
                  </a:cubicBezTo>
                  <a:cubicBezTo>
                    <a:pt x="16387" y="5256"/>
                    <a:pt x="16240" y="5064"/>
                    <a:pt x="16087" y="5064"/>
                  </a:cubicBezTo>
                  <a:cubicBezTo>
                    <a:pt x="15792" y="5064"/>
                    <a:pt x="15492" y="4969"/>
                    <a:pt x="15344" y="4776"/>
                  </a:cubicBezTo>
                  <a:cubicBezTo>
                    <a:pt x="15271" y="4729"/>
                    <a:pt x="15197" y="4706"/>
                    <a:pt x="15136" y="4706"/>
                  </a:cubicBezTo>
                  <a:close/>
                  <a:moveTo>
                    <a:pt x="18135" y="4926"/>
                  </a:moveTo>
                  <a:cubicBezTo>
                    <a:pt x="18110" y="4926"/>
                    <a:pt x="18074" y="4938"/>
                    <a:pt x="18025" y="4969"/>
                  </a:cubicBezTo>
                  <a:cubicBezTo>
                    <a:pt x="17877" y="4969"/>
                    <a:pt x="17730" y="4969"/>
                    <a:pt x="17730" y="5064"/>
                  </a:cubicBezTo>
                  <a:lnTo>
                    <a:pt x="17129" y="5158"/>
                  </a:lnTo>
                  <a:cubicBezTo>
                    <a:pt x="17105" y="5150"/>
                    <a:pt x="17080" y="5146"/>
                    <a:pt x="17056" y="5146"/>
                  </a:cubicBezTo>
                  <a:cubicBezTo>
                    <a:pt x="16835" y="5146"/>
                    <a:pt x="16859" y="5544"/>
                    <a:pt x="17129" y="5544"/>
                  </a:cubicBezTo>
                  <a:cubicBezTo>
                    <a:pt x="17430" y="5544"/>
                    <a:pt x="17577" y="5445"/>
                    <a:pt x="17877" y="5445"/>
                  </a:cubicBezTo>
                  <a:cubicBezTo>
                    <a:pt x="17877" y="5544"/>
                    <a:pt x="17877" y="5732"/>
                    <a:pt x="17877" y="5827"/>
                  </a:cubicBezTo>
                  <a:cubicBezTo>
                    <a:pt x="17877" y="5925"/>
                    <a:pt x="18025" y="6020"/>
                    <a:pt x="18172" y="6020"/>
                  </a:cubicBezTo>
                  <a:lnTo>
                    <a:pt x="18325" y="6020"/>
                  </a:lnTo>
                  <a:cubicBezTo>
                    <a:pt x="18472" y="6020"/>
                    <a:pt x="18619" y="5925"/>
                    <a:pt x="18619" y="5827"/>
                  </a:cubicBezTo>
                  <a:cubicBezTo>
                    <a:pt x="18472" y="5638"/>
                    <a:pt x="18472" y="5544"/>
                    <a:pt x="18472" y="5351"/>
                  </a:cubicBezTo>
                  <a:cubicBezTo>
                    <a:pt x="18619" y="5351"/>
                    <a:pt x="18619" y="5256"/>
                    <a:pt x="18619" y="5158"/>
                  </a:cubicBezTo>
                  <a:cubicBezTo>
                    <a:pt x="18472" y="5064"/>
                    <a:pt x="18472" y="4969"/>
                    <a:pt x="18325" y="4969"/>
                  </a:cubicBezTo>
                  <a:cubicBezTo>
                    <a:pt x="18227" y="4969"/>
                    <a:pt x="18190" y="4926"/>
                    <a:pt x="18135" y="4926"/>
                  </a:cubicBezTo>
                  <a:close/>
                  <a:moveTo>
                    <a:pt x="18325" y="6401"/>
                  </a:moveTo>
                  <a:cubicBezTo>
                    <a:pt x="18172" y="6401"/>
                    <a:pt x="18025" y="6496"/>
                    <a:pt x="18025" y="6594"/>
                  </a:cubicBezTo>
                  <a:cubicBezTo>
                    <a:pt x="17877" y="6783"/>
                    <a:pt x="17877" y="7070"/>
                    <a:pt x="17730" y="7263"/>
                  </a:cubicBezTo>
                  <a:cubicBezTo>
                    <a:pt x="17730" y="7357"/>
                    <a:pt x="17877" y="7452"/>
                    <a:pt x="18025" y="7452"/>
                  </a:cubicBezTo>
                  <a:cubicBezTo>
                    <a:pt x="18172" y="7452"/>
                    <a:pt x="18325" y="7452"/>
                    <a:pt x="18325" y="7357"/>
                  </a:cubicBezTo>
                  <a:cubicBezTo>
                    <a:pt x="18472" y="7070"/>
                    <a:pt x="18472" y="6881"/>
                    <a:pt x="18619" y="6594"/>
                  </a:cubicBezTo>
                  <a:cubicBezTo>
                    <a:pt x="18619" y="6496"/>
                    <a:pt x="18472" y="6401"/>
                    <a:pt x="18325" y="6401"/>
                  </a:cubicBezTo>
                  <a:close/>
                  <a:moveTo>
                    <a:pt x="9978" y="7837"/>
                  </a:moveTo>
                  <a:cubicBezTo>
                    <a:pt x="9831" y="7837"/>
                    <a:pt x="9684" y="7932"/>
                    <a:pt x="9684" y="8026"/>
                  </a:cubicBezTo>
                  <a:cubicBezTo>
                    <a:pt x="9684" y="8121"/>
                    <a:pt x="9831" y="8219"/>
                    <a:pt x="9978" y="8219"/>
                  </a:cubicBezTo>
                  <a:cubicBezTo>
                    <a:pt x="10279" y="8219"/>
                    <a:pt x="10579" y="8219"/>
                    <a:pt x="10726" y="8313"/>
                  </a:cubicBezTo>
                  <a:lnTo>
                    <a:pt x="11174" y="8313"/>
                  </a:lnTo>
                  <a:cubicBezTo>
                    <a:pt x="11174" y="8313"/>
                    <a:pt x="11321" y="8313"/>
                    <a:pt x="11321" y="8219"/>
                  </a:cubicBezTo>
                  <a:cubicBezTo>
                    <a:pt x="11321" y="8121"/>
                    <a:pt x="11321" y="8026"/>
                    <a:pt x="11174" y="7932"/>
                  </a:cubicBezTo>
                  <a:lnTo>
                    <a:pt x="11021" y="7932"/>
                  </a:lnTo>
                  <a:cubicBezTo>
                    <a:pt x="10726" y="7837"/>
                    <a:pt x="10279" y="7837"/>
                    <a:pt x="9978" y="7837"/>
                  </a:cubicBezTo>
                  <a:close/>
                  <a:moveTo>
                    <a:pt x="17730" y="7837"/>
                  </a:moveTo>
                  <a:cubicBezTo>
                    <a:pt x="17577" y="7837"/>
                    <a:pt x="17430" y="7837"/>
                    <a:pt x="17282" y="7932"/>
                  </a:cubicBezTo>
                  <a:cubicBezTo>
                    <a:pt x="17129" y="8121"/>
                    <a:pt x="16982" y="8313"/>
                    <a:pt x="16688" y="8506"/>
                  </a:cubicBezTo>
                  <a:cubicBezTo>
                    <a:pt x="16688" y="8601"/>
                    <a:pt x="16688" y="8695"/>
                    <a:pt x="16688" y="8790"/>
                  </a:cubicBezTo>
                  <a:lnTo>
                    <a:pt x="17129" y="8790"/>
                  </a:lnTo>
                  <a:cubicBezTo>
                    <a:pt x="17430" y="8601"/>
                    <a:pt x="17577" y="8313"/>
                    <a:pt x="17877" y="8121"/>
                  </a:cubicBezTo>
                  <a:cubicBezTo>
                    <a:pt x="17877" y="8026"/>
                    <a:pt x="17877" y="7932"/>
                    <a:pt x="17730" y="7837"/>
                  </a:cubicBezTo>
                  <a:close/>
                  <a:moveTo>
                    <a:pt x="12063" y="8431"/>
                  </a:moveTo>
                  <a:cubicBezTo>
                    <a:pt x="11990" y="8431"/>
                    <a:pt x="11916" y="8455"/>
                    <a:pt x="11916" y="8506"/>
                  </a:cubicBezTo>
                  <a:cubicBezTo>
                    <a:pt x="11769" y="8506"/>
                    <a:pt x="11769" y="8695"/>
                    <a:pt x="11916" y="8695"/>
                  </a:cubicBezTo>
                  <a:cubicBezTo>
                    <a:pt x="12217" y="8888"/>
                    <a:pt x="12364" y="8982"/>
                    <a:pt x="12664" y="9175"/>
                  </a:cubicBezTo>
                  <a:lnTo>
                    <a:pt x="12959" y="9175"/>
                  </a:lnTo>
                  <a:cubicBezTo>
                    <a:pt x="12959" y="9270"/>
                    <a:pt x="13112" y="9270"/>
                    <a:pt x="13112" y="9270"/>
                  </a:cubicBezTo>
                  <a:cubicBezTo>
                    <a:pt x="13259" y="9175"/>
                    <a:pt x="13259" y="9077"/>
                    <a:pt x="13112" y="8982"/>
                  </a:cubicBezTo>
                  <a:cubicBezTo>
                    <a:pt x="12959" y="8790"/>
                    <a:pt x="12664" y="8601"/>
                    <a:pt x="12217" y="8506"/>
                  </a:cubicBezTo>
                  <a:cubicBezTo>
                    <a:pt x="12217" y="8455"/>
                    <a:pt x="12143" y="8431"/>
                    <a:pt x="12063" y="8431"/>
                  </a:cubicBezTo>
                  <a:close/>
                  <a:moveTo>
                    <a:pt x="9383" y="8313"/>
                  </a:moveTo>
                  <a:cubicBezTo>
                    <a:pt x="9236" y="8313"/>
                    <a:pt x="9089" y="8408"/>
                    <a:pt x="9089" y="8506"/>
                  </a:cubicBezTo>
                  <a:cubicBezTo>
                    <a:pt x="9089" y="8790"/>
                    <a:pt x="9236" y="9077"/>
                    <a:pt x="9530" y="9270"/>
                  </a:cubicBezTo>
                  <a:cubicBezTo>
                    <a:pt x="9530" y="9270"/>
                    <a:pt x="9684" y="9364"/>
                    <a:pt x="9831" y="9364"/>
                  </a:cubicBezTo>
                  <a:cubicBezTo>
                    <a:pt x="9831" y="9364"/>
                    <a:pt x="9978" y="9364"/>
                    <a:pt x="9978" y="9270"/>
                  </a:cubicBezTo>
                  <a:cubicBezTo>
                    <a:pt x="10132" y="9270"/>
                    <a:pt x="10132" y="9077"/>
                    <a:pt x="9978" y="9077"/>
                  </a:cubicBezTo>
                  <a:cubicBezTo>
                    <a:pt x="9684" y="8888"/>
                    <a:pt x="9684" y="8695"/>
                    <a:pt x="9530" y="8506"/>
                  </a:cubicBezTo>
                  <a:cubicBezTo>
                    <a:pt x="9684" y="8408"/>
                    <a:pt x="9530" y="8313"/>
                    <a:pt x="9383" y="8313"/>
                  </a:cubicBezTo>
                  <a:close/>
                  <a:moveTo>
                    <a:pt x="16166" y="8911"/>
                  </a:moveTo>
                  <a:cubicBezTo>
                    <a:pt x="16087" y="8911"/>
                    <a:pt x="16013" y="8935"/>
                    <a:pt x="15939" y="8982"/>
                  </a:cubicBezTo>
                  <a:cubicBezTo>
                    <a:pt x="15639" y="9077"/>
                    <a:pt x="15344" y="9175"/>
                    <a:pt x="15044" y="9270"/>
                  </a:cubicBezTo>
                  <a:cubicBezTo>
                    <a:pt x="14750" y="9364"/>
                    <a:pt x="14750" y="9462"/>
                    <a:pt x="14897" y="9557"/>
                  </a:cubicBezTo>
                  <a:cubicBezTo>
                    <a:pt x="14897" y="9651"/>
                    <a:pt x="14897" y="9651"/>
                    <a:pt x="15044" y="9651"/>
                  </a:cubicBezTo>
                  <a:lnTo>
                    <a:pt x="15344" y="9557"/>
                  </a:lnTo>
                  <a:cubicBezTo>
                    <a:pt x="15639" y="9462"/>
                    <a:pt x="15939" y="9364"/>
                    <a:pt x="16387" y="9175"/>
                  </a:cubicBezTo>
                  <a:cubicBezTo>
                    <a:pt x="16387" y="9175"/>
                    <a:pt x="16387" y="8982"/>
                    <a:pt x="16387" y="8982"/>
                  </a:cubicBezTo>
                  <a:cubicBezTo>
                    <a:pt x="16313" y="8935"/>
                    <a:pt x="16240" y="8911"/>
                    <a:pt x="16166" y="8911"/>
                  </a:cubicBezTo>
                  <a:close/>
                  <a:moveTo>
                    <a:pt x="10714" y="9419"/>
                  </a:moveTo>
                  <a:cubicBezTo>
                    <a:pt x="10579" y="9419"/>
                    <a:pt x="10426" y="9490"/>
                    <a:pt x="10426" y="9557"/>
                  </a:cubicBezTo>
                  <a:cubicBezTo>
                    <a:pt x="10279" y="9651"/>
                    <a:pt x="10426" y="9746"/>
                    <a:pt x="10579" y="9746"/>
                  </a:cubicBezTo>
                  <a:cubicBezTo>
                    <a:pt x="10874" y="9938"/>
                    <a:pt x="11321" y="9938"/>
                    <a:pt x="11769" y="10033"/>
                  </a:cubicBezTo>
                  <a:cubicBezTo>
                    <a:pt x="12063" y="9938"/>
                    <a:pt x="12063" y="9746"/>
                    <a:pt x="11769" y="9651"/>
                  </a:cubicBezTo>
                  <a:cubicBezTo>
                    <a:pt x="11468" y="9651"/>
                    <a:pt x="11174" y="9557"/>
                    <a:pt x="10874" y="9462"/>
                  </a:cubicBezTo>
                  <a:cubicBezTo>
                    <a:pt x="10831" y="9431"/>
                    <a:pt x="10775" y="9419"/>
                    <a:pt x="10714" y="9419"/>
                  </a:cubicBezTo>
                  <a:close/>
                  <a:moveTo>
                    <a:pt x="13535" y="9419"/>
                  </a:moveTo>
                  <a:cubicBezTo>
                    <a:pt x="13492" y="9419"/>
                    <a:pt x="13449" y="9431"/>
                    <a:pt x="13406" y="9462"/>
                  </a:cubicBezTo>
                  <a:cubicBezTo>
                    <a:pt x="13259" y="9462"/>
                    <a:pt x="13112" y="9557"/>
                    <a:pt x="13112" y="9651"/>
                  </a:cubicBezTo>
                  <a:lnTo>
                    <a:pt x="12812" y="9651"/>
                  </a:lnTo>
                  <a:cubicBezTo>
                    <a:pt x="12664" y="9651"/>
                    <a:pt x="12511" y="9746"/>
                    <a:pt x="12511" y="9844"/>
                  </a:cubicBezTo>
                  <a:cubicBezTo>
                    <a:pt x="12511" y="9938"/>
                    <a:pt x="12664" y="10033"/>
                    <a:pt x="12812" y="10033"/>
                  </a:cubicBezTo>
                  <a:lnTo>
                    <a:pt x="13406" y="10033"/>
                  </a:lnTo>
                  <a:cubicBezTo>
                    <a:pt x="13406" y="10033"/>
                    <a:pt x="13406" y="10131"/>
                    <a:pt x="13406" y="10226"/>
                  </a:cubicBezTo>
                  <a:lnTo>
                    <a:pt x="13406" y="10320"/>
                  </a:lnTo>
                  <a:cubicBezTo>
                    <a:pt x="13259" y="10414"/>
                    <a:pt x="13406" y="10513"/>
                    <a:pt x="13554" y="10513"/>
                  </a:cubicBezTo>
                  <a:lnTo>
                    <a:pt x="13707" y="10513"/>
                  </a:lnTo>
                  <a:cubicBezTo>
                    <a:pt x="13854" y="10513"/>
                    <a:pt x="13854" y="10414"/>
                    <a:pt x="13854" y="10320"/>
                  </a:cubicBezTo>
                  <a:lnTo>
                    <a:pt x="13854" y="10226"/>
                  </a:lnTo>
                  <a:cubicBezTo>
                    <a:pt x="13854" y="10131"/>
                    <a:pt x="13854" y="10033"/>
                    <a:pt x="13854" y="9938"/>
                  </a:cubicBezTo>
                  <a:lnTo>
                    <a:pt x="14001" y="9938"/>
                  </a:lnTo>
                  <a:cubicBezTo>
                    <a:pt x="14302" y="9746"/>
                    <a:pt x="14155" y="9557"/>
                    <a:pt x="13854" y="9557"/>
                  </a:cubicBezTo>
                  <a:lnTo>
                    <a:pt x="13707" y="9557"/>
                  </a:lnTo>
                  <a:cubicBezTo>
                    <a:pt x="13707" y="9490"/>
                    <a:pt x="13633" y="9419"/>
                    <a:pt x="13535" y="9419"/>
                  </a:cubicBezTo>
                  <a:close/>
                  <a:moveTo>
                    <a:pt x="13229" y="10910"/>
                  </a:moveTo>
                  <a:cubicBezTo>
                    <a:pt x="13161" y="10910"/>
                    <a:pt x="13112" y="10934"/>
                    <a:pt x="13112" y="10989"/>
                  </a:cubicBezTo>
                  <a:cubicBezTo>
                    <a:pt x="12812" y="11182"/>
                    <a:pt x="12664" y="11370"/>
                    <a:pt x="12511" y="11563"/>
                  </a:cubicBezTo>
                  <a:cubicBezTo>
                    <a:pt x="12364" y="11658"/>
                    <a:pt x="12364" y="11756"/>
                    <a:pt x="12511" y="11850"/>
                  </a:cubicBezTo>
                  <a:lnTo>
                    <a:pt x="12812" y="11850"/>
                  </a:lnTo>
                  <a:cubicBezTo>
                    <a:pt x="13112" y="11658"/>
                    <a:pt x="13406" y="11469"/>
                    <a:pt x="13554" y="11182"/>
                  </a:cubicBezTo>
                  <a:cubicBezTo>
                    <a:pt x="13664" y="11044"/>
                    <a:pt x="13394" y="10910"/>
                    <a:pt x="13229" y="10910"/>
                  </a:cubicBezTo>
                  <a:close/>
                  <a:moveTo>
                    <a:pt x="11910" y="11976"/>
                  </a:moveTo>
                  <a:cubicBezTo>
                    <a:pt x="11855" y="11976"/>
                    <a:pt x="11806" y="11996"/>
                    <a:pt x="11769" y="12039"/>
                  </a:cubicBezTo>
                  <a:cubicBezTo>
                    <a:pt x="11468" y="12138"/>
                    <a:pt x="11021" y="12327"/>
                    <a:pt x="10726" y="12519"/>
                  </a:cubicBezTo>
                  <a:cubicBezTo>
                    <a:pt x="10426" y="12614"/>
                    <a:pt x="10579" y="12807"/>
                    <a:pt x="10874" y="12807"/>
                  </a:cubicBezTo>
                  <a:lnTo>
                    <a:pt x="11021" y="12807"/>
                  </a:lnTo>
                  <a:cubicBezTo>
                    <a:pt x="11021" y="12807"/>
                    <a:pt x="11174" y="12807"/>
                    <a:pt x="11174" y="12708"/>
                  </a:cubicBezTo>
                  <a:cubicBezTo>
                    <a:pt x="11468" y="12614"/>
                    <a:pt x="11769" y="12425"/>
                    <a:pt x="12063" y="12327"/>
                  </a:cubicBezTo>
                  <a:cubicBezTo>
                    <a:pt x="12296" y="12181"/>
                    <a:pt x="12082" y="11976"/>
                    <a:pt x="11910" y="11976"/>
                  </a:cubicBezTo>
                  <a:close/>
                  <a:moveTo>
                    <a:pt x="10015" y="12858"/>
                  </a:moveTo>
                  <a:cubicBezTo>
                    <a:pt x="9948" y="12858"/>
                    <a:pt x="9880" y="12870"/>
                    <a:pt x="9831" y="12901"/>
                  </a:cubicBezTo>
                  <a:lnTo>
                    <a:pt x="9684" y="12995"/>
                  </a:lnTo>
                  <a:lnTo>
                    <a:pt x="8936" y="13283"/>
                  </a:lnTo>
                  <a:cubicBezTo>
                    <a:pt x="8788" y="13283"/>
                    <a:pt x="8788" y="13381"/>
                    <a:pt x="8788" y="13475"/>
                  </a:cubicBezTo>
                  <a:cubicBezTo>
                    <a:pt x="8788" y="13570"/>
                    <a:pt x="8936" y="13570"/>
                    <a:pt x="9089" y="13570"/>
                  </a:cubicBezTo>
                  <a:lnTo>
                    <a:pt x="9236" y="13570"/>
                  </a:lnTo>
                  <a:lnTo>
                    <a:pt x="10132" y="13283"/>
                  </a:lnTo>
                  <a:lnTo>
                    <a:pt x="10279" y="13188"/>
                  </a:lnTo>
                  <a:cubicBezTo>
                    <a:pt x="10426" y="13094"/>
                    <a:pt x="10426" y="12995"/>
                    <a:pt x="10279" y="12901"/>
                  </a:cubicBezTo>
                  <a:cubicBezTo>
                    <a:pt x="10279" y="12901"/>
                    <a:pt x="10144" y="12858"/>
                    <a:pt x="10015" y="12858"/>
                  </a:cubicBezTo>
                  <a:close/>
                  <a:moveTo>
                    <a:pt x="7985" y="13613"/>
                  </a:moveTo>
                  <a:cubicBezTo>
                    <a:pt x="7918" y="13613"/>
                    <a:pt x="7832" y="13629"/>
                    <a:pt x="7746" y="13664"/>
                  </a:cubicBezTo>
                  <a:lnTo>
                    <a:pt x="6850" y="14050"/>
                  </a:lnTo>
                  <a:cubicBezTo>
                    <a:pt x="6703" y="14050"/>
                    <a:pt x="6703" y="14239"/>
                    <a:pt x="6850" y="14239"/>
                  </a:cubicBezTo>
                  <a:cubicBezTo>
                    <a:pt x="6850" y="14333"/>
                    <a:pt x="7004" y="14333"/>
                    <a:pt x="7151" y="14333"/>
                  </a:cubicBezTo>
                  <a:lnTo>
                    <a:pt x="8194" y="13951"/>
                  </a:lnTo>
                  <a:cubicBezTo>
                    <a:pt x="8433" y="13877"/>
                    <a:pt x="8286" y="13613"/>
                    <a:pt x="7985" y="13613"/>
                  </a:cubicBezTo>
                  <a:close/>
                  <a:moveTo>
                    <a:pt x="6164" y="14361"/>
                  </a:moveTo>
                  <a:cubicBezTo>
                    <a:pt x="6108" y="14361"/>
                    <a:pt x="6035" y="14384"/>
                    <a:pt x="5955" y="14431"/>
                  </a:cubicBezTo>
                  <a:lnTo>
                    <a:pt x="4912" y="14813"/>
                  </a:lnTo>
                  <a:cubicBezTo>
                    <a:pt x="4765" y="14813"/>
                    <a:pt x="4765" y="15002"/>
                    <a:pt x="4912" y="15100"/>
                  </a:cubicBezTo>
                  <a:lnTo>
                    <a:pt x="5213" y="15100"/>
                  </a:lnTo>
                  <a:cubicBezTo>
                    <a:pt x="5513" y="15002"/>
                    <a:pt x="5955" y="14813"/>
                    <a:pt x="6256" y="14719"/>
                  </a:cubicBezTo>
                  <a:cubicBezTo>
                    <a:pt x="6403" y="14620"/>
                    <a:pt x="6403" y="14526"/>
                    <a:pt x="6256" y="14431"/>
                  </a:cubicBezTo>
                  <a:cubicBezTo>
                    <a:pt x="6256" y="14384"/>
                    <a:pt x="6219" y="14361"/>
                    <a:pt x="6164" y="14361"/>
                  </a:cubicBezTo>
                  <a:close/>
                  <a:moveTo>
                    <a:pt x="4023" y="15195"/>
                  </a:moveTo>
                  <a:lnTo>
                    <a:pt x="2981" y="15675"/>
                  </a:lnTo>
                  <a:cubicBezTo>
                    <a:pt x="2981" y="15769"/>
                    <a:pt x="2981" y="15864"/>
                    <a:pt x="2981" y="15958"/>
                  </a:cubicBezTo>
                  <a:lnTo>
                    <a:pt x="3428" y="15958"/>
                  </a:lnTo>
                  <a:lnTo>
                    <a:pt x="4318" y="15482"/>
                  </a:lnTo>
                  <a:cubicBezTo>
                    <a:pt x="4471" y="15388"/>
                    <a:pt x="4471" y="15289"/>
                    <a:pt x="4318" y="15195"/>
                  </a:cubicBezTo>
                  <a:close/>
                  <a:moveTo>
                    <a:pt x="2355" y="16131"/>
                  </a:moveTo>
                  <a:cubicBezTo>
                    <a:pt x="2318" y="16131"/>
                    <a:pt x="2275" y="16139"/>
                    <a:pt x="2232" y="16151"/>
                  </a:cubicBezTo>
                  <a:cubicBezTo>
                    <a:pt x="1938" y="16344"/>
                    <a:pt x="1637" y="16532"/>
                    <a:pt x="1337" y="16725"/>
                  </a:cubicBezTo>
                  <a:cubicBezTo>
                    <a:pt x="1337" y="16820"/>
                    <a:pt x="1337" y="16914"/>
                    <a:pt x="1337" y="17012"/>
                  </a:cubicBezTo>
                  <a:lnTo>
                    <a:pt x="1785" y="17012"/>
                  </a:lnTo>
                  <a:cubicBezTo>
                    <a:pt x="2085" y="16820"/>
                    <a:pt x="2380" y="16627"/>
                    <a:pt x="2680" y="16438"/>
                  </a:cubicBezTo>
                  <a:cubicBezTo>
                    <a:pt x="2809" y="16355"/>
                    <a:pt x="2606" y="16131"/>
                    <a:pt x="2355" y="16131"/>
                  </a:cubicBezTo>
                  <a:close/>
                  <a:moveTo>
                    <a:pt x="834" y="17225"/>
                  </a:moveTo>
                  <a:cubicBezTo>
                    <a:pt x="779" y="17225"/>
                    <a:pt x="742" y="17249"/>
                    <a:pt x="742" y="17296"/>
                  </a:cubicBezTo>
                  <a:cubicBezTo>
                    <a:pt x="448" y="17583"/>
                    <a:pt x="294" y="17776"/>
                    <a:pt x="147" y="18063"/>
                  </a:cubicBezTo>
                  <a:cubicBezTo>
                    <a:pt x="147" y="18157"/>
                    <a:pt x="147" y="18252"/>
                    <a:pt x="294" y="18252"/>
                  </a:cubicBezTo>
                  <a:lnTo>
                    <a:pt x="595" y="18252"/>
                  </a:lnTo>
                  <a:cubicBezTo>
                    <a:pt x="595" y="18252"/>
                    <a:pt x="742" y="18252"/>
                    <a:pt x="742" y="18157"/>
                  </a:cubicBezTo>
                  <a:cubicBezTo>
                    <a:pt x="895" y="17969"/>
                    <a:pt x="1043" y="17681"/>
                    <a:pt x="1190" y="17489"/>
                  </a:cubicBezTo>
                  <a:cubicBezTo>
                    <a:pt x="1190" y="17394"/>
                    <a:pt x="1190" y="17296"/>
                    <a:pt x="1043" y="17296"/>
                  </a:cubicBezTo>
                  <a:cubicBezTo>
                    <a:pt x="969" y="17249"/>
                    <a:pt x="895" y="17225"/>
                    <a:pt x="834" y="17225"/>
                  </a:cubicBezTo>
                  <a:close/>
                  <a:moveTo>
                    <a:pt x="294" y="18637"/>
                  </a:moveTo>
                  <a:cubicBezTo>
                    <a:pt x="147" y="18637"/>
                    <a:pt x="0" y="18732"/>
                    <a:pt x="0" y="18826"/>
                  </a:cubicBezTo>
                  <a:cubicBezTo>
                    <a:pt x="0" y="19113"/>
                    <a:pt x="147" y="19306"/>
                    <a:pt x="147" y="19593"/>
                  </a:cubicBezTo>
                  <a:cubicBezTo>
                    <a:pt x="294" y="19688"/>
                    <a:pt x="294" y="19688"/>
                    <a:pt x="448" y="19688"/>
                  </a:cubicBezTo>
                  <a:lnTo>
                    <a:pt x="595" y="19688"/>
                  </a:lnTo>
                  <a:cubicBezTo>
                    <a:pt x="742" y="19688"/>
                    <a:pt x="742" y="19593"/>
                    <a:pt x="742" y="19495"/>
                  </a:cubicBezTo>
                  <a:cubicBezTo>
                    <a:pt x="595" y="19306"/>
                    <a:pt x="595" y="19019"/>
                    <a:pt x="595" y="18826"/>
                  </a:cubicBezTo>
                  <a:cubicBezTo>
                    <a:pt x="595" y="18732"/>
                    <a:pt x="448" y="18637"/>
                    <a:pt x="294" y="18637"/>
                  </a:cubicBezTo>
                  <a:close/>
                  <a:moveTo>
                    <a:pt x="877" y="20030"/>
                  </a:moveTo>
                  <a:cubicBezTo>
                    <a:pt x="828" y="20030"/>
                    <a:pt x="785" y="20042"/>
                    <a:pt x="742" y="20070"/>
                  </a:cubicBezTo>
                  <a:cubicBezTo>
                    <a:pt x="595" y="20070"/>
                    <a:pt x="595" y="20262"/>
                    <a:pt x="595" y="20357"/>
                  </a:cubicBezTo>
                  <a:cubicBezTo>
                    <a:pt x="895" y="20546"/>
                    <a:pt x="1043" y="20738"/>
                    <a:pt x="1337" y="20931"/>
                  </a:cubicBezTo>
                  <a:cubicBezTo>
                    <a:pt x="1337" y="21026"/>
                    <a:pt x="1490" y="21026"/>
                    <a:pt x="1490" y="21026"/>
                  </a:cubicBezTo>
                  <a:lnTo>
                    <a:pt x="1785" y="21026"/>
                  </a:lnTo>
                  <a:cubicBezTo>
                    <a:pt x="1785" y="20931"/>
                    <a:pt x="1785" y="20833"/>
                    <a:pt x="1785" y="20738"/>
                  </a:cubicBezTo>
                  <a:cubicBezTo>
                    <a:pt x="1490" y="20546"/>
                    <a:pt x="1337" y="20357"/>
                    <a:pt x="1190" y="20164"/>
                  </a:cubicBezTo>
                  <a:cubicBezTo>
                    <a:pt x="1086" y="20097"/>
                    <a:pt x="981" y="20030"/>
                    <a:pt x="877" y="20030"/>
                  </a:cubicBezTo>
                  <a:close/>
                  <a:moveTo>
                    <a:pt x="2232" y="21242"/>
                  </a:moveTo>
                  <a:cubicBezTo>
                    <a:pt x="2159" y="21242"/>
                    <a:pt x="2085" y="21266"/>
                    <a:pt x="2085" y="21313"/>
                  </a:cubicBezTo>
                  <a:cubicBezTo>
                    <a:pt x="1938" y="21407"/>
                    <a:pt x="1938" y="21502"/>
                    <a:pt x="2085" y="21600"/>
                  </a:cubicBezTo>
                  <a:lnTo>
                    <a:pt x="2380" y="21600"/>
                  </a:lnTo>
                  <a:cubicBezTo>
                    <a:pt x="2533" y="21502"/>
                    <a:pt x="2533" y="21407"/>
                    <a:pt x="2380" y="21313"/>
                  </a:cubicBezTo>
                  <a:cubicBezTo>
                    <a:pt x="2380" y="21266"/>
                    <a:pt x="2306" y="21242"/>
                    <a:pt x="2232" y="212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81" name="Google Shape;1166;p26"/>
          <p:cNvGrpSpPr/>
          <p:nvPr/>
        </p:nvGrpSpPr>
        <p:grpSpPr>
          <a:xfrm>
            <a:off x="8172625" y="3756793"/>
            <a:ext cx="1273930" cy="1010254"/>
            <a:chOff x="0" y="0"/>
            <a:chExt cx="1273928" cy="1010253"/>
          </a:xfrm>
        </p:grpSpPr>
        <p:grpSp>
          <p:nvGrpSpPr>
            <p:cNvPr id="1279" name="Google Shape;1167;p26"/>
            <p:cNvGrpSpPr/>
            <p:nvPr/>
          </p:nvGrpSpPr>
          <p:grpSpPr>
            <a:xfrm>
              <a:off x="70301" y="0"/>
              <a:ext cx="1203628" cy="1010254"/>
              <a:chOff x="0" y="0"/>
              <a:chExt cx="1203626" cy="1010253"/>
            </a:xfrm>
          </p:grpSpPr>
          <p:sp>
            <p:nvSpPr>
              <p:cNvPr id="1273" name="Google Shape;1168;p26"/>
              <p:cNvSpPr/>
              <p:nvPr/>
            </p:nvSpPr>
            <p:spPr>
              <a:xfrm flipH="1">
                <a:off x="352894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1169;p26"/>
              <p:cNvSpPr/>
              <p:nvPr/>
            </p:nvSpPr>
            <p:spPr>
              <a:xfrm flipH="1">
                <a:off x="150822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1170;p26"/>
              <p:cNvSpPr/>
              <p:nvPr/>
            </p:nvSpPr>
            <p:spPr>
              <a:xfrm flipH="1">
                <a:off x="62941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1171;p26"/>
              <p:cNvSpPr/>
              <p:nvPr/>
            </p:nvSpPr>
            <p:spPr>
              <a:xfrm flipH="1">
                <a:off x="671962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1172;p26"/>
              <p:cNvSpPr/>
              <p:nvPr/>
            </p:nvSpPr>
            <p:spPr>
              <a:xfrm flipH="1">
                <a:off x="448628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1173;p26"/>
              <p:cNvSpPr/>
              <p:nvPr/>
            </p:nvSpPr>
            <p:spPr>
              <a:xfrm flipH="1">
                <a:off x="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80" name="Google Shape;1174;p26"/>
            <p:cNvSpPr/>
            <p:nvPr/>
          </p:nvSpPr>
          <p:spPr>
            <a:xfrm flipH="1">
              <a:off x="-1" y="3048"/>
              <a:ext cx="1189762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90" name="Google Shape;1175;p26"/>
          <p:cNvGrpSpPr/>
          <p:nvPr/>
        </p:nvGrpSpPr>
        <p:grpSpPr>
          <a:xfrm>
            <a:off x="431221" y="571493"/>
            <a:ext cx="1842732" cy="811050"/>
            <a:chOff x="0" y="0"/>
            <a:chExt cx="1842731" cy="811048"/>
          </a:xfrm>
        </p:grpSpPr>
        <p:grpSp>
          <p:nvGrpSpPr>
            <p:cNvPr id="1288" name="Google Shape;1176;p26"/>
            <p:cNvGrpSpPr/>
            <p:nvPr/>
          </p:nvGrpSpPr>
          <p:grpSpPr>
            <a:xfrm>
              <a:off x="-1" y="0"/>
              <a:ext cx="1629844" cy="811049"/>
              <a:chOff x="0" y="0"/>
              <a:chExt cx="1629842" cy="811048"/>
            </a:xfrm>
          </p:grpSpPr>
          <p:grpSp>
            <p:nvGrpSpPr>
              <p:cNvPr id="1286" name="Google Shape;1177;p26"/>
              <p:cNvGrpSpPr/>
              <p:nvPr/>
            </p:nvGrpSpPr>
            <p:grpSpPr>
              <a:xfrm>
                <a:off x="0" y="-1"/>
                <a:ext cx="1629655" cy="708270"/>
                <a:chOff x="0" y="0"/>
                <a:chExt cx="1629654" cy="708268"/>
              </a:xfrm>
            </p:grpSpPr>
            <p:sp>
              <p:nvSpPr>
                <p:cNvPr id="1282" name="Google Shape;1178;p26"/>
                <p:cNvSpPr/>
                <p:nvPr/>
              </p:nvSpPr>
              <p:spPr>
                <a:xfrm>
                  <a:off x="281031" y="44448"/>
                  <a:ext cx="733435" cy="65840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1179;p26"/>
                <p:cNvSpPr/>
                <p:nvPr/>
              </p:nvSpPr>
              <p:spPr>
                <a:xfrm>
                  <a:off x="685671" y="-1"/>
                  <a:ext cx="580385" cy="521010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1180;p26"/>
                <p:cNvSpPr/>
                <p:nvPr/>
              </p:nvSpPr>
              <p:spPr>
                <a:xfrm>
                  <a:off x="-1" y="333192"/>
                  <a:ext cx="580386" cy="37505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1181;p26"/>
                <p:cNvSpPr/>
                <p:nvPr/>
              </p:nvSpPr>
              <p:spPr>
                <a:xfrm>
                  <a:off x="896220" y="187260"/>
                  <a:ext cx="733435" cy="52100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87" name="Google Shape;1182;p26"/>
              <p:cNvSpPr/>
              <p:nvPr/>
            </p:nvSpPr>
            <p:spPr>
              <a:xfrm>
                <a:off x="23004" y="355086"/>
                <a:ext cx="1606839" cy="4559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89" name="Google Shape;1183;p26"/>
            <p:cNvSpPr/>
            <p:nvPr/>
          </p:nvSpPr>
          <p:spPr>
            <a:xfrm>
              <a:off x="65521" y="399"/>
              <a:ext cx="1777211" cy="7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291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1965768" y="3691810"/>
            <a:ext cx="1515921" cy="45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G_1539.png" descr="IMG_1539.png"/>
          <p:cNvPicPr>
            <a:picLocks noChangeAspect="1"/>
          </p:cNvPicPr>
          <p:nvPr/>
        </p:nvPicPr>
        <p:blipFill>
          <a:blip r:embed="rId3">
            <a:alphaModFix amt="48858"/>
            <a:extLst/>
          </a:blip>
          <a:srcRect l="14417" t="22794" r="14417" b="13739"/>
          <a:stretch>
            <a:fillRect/>
          </a:stretch>
        </p:blipFill>
        <p:spPr>
          <a:xfrm>
            <a:off x="197494" y="3557071"/>
            <a:ext cx="1321438" cy="11829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7" name="تجميع"/>
          <p:cNvGrpSpPr/>
          <p:nvPr/>
        </p:nvGrpSpPr>
        <p:grpSpPr>
          <a:xfrm>
            <a:off x="6950844" y="0"/>
            <a:ext cx="1413225" cy="751212"/>
            <a:chOff x="0" y="0"/>
            <a:chExt cx="1413224" cy="751211"/>
          </a:xfrm>
        </p:grpSpPr>
        <p:sp>
          <p:nvSpPr>
            <p:cNvPr id="1293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294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5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296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12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نص العنوان"/>
          <p:cNvSpPr txBox="1"/>
          <p:nvPr>
            <p:ph type="title"/>
          </p:nvPr>
        </p:nvSpPr>
        <p:spPr>
          <a:xfrm>
            <a:off x="5803224" y="2147624"/>
            <a:ext cx="2078701" cy="454801"/>
          </a:xfrm>
          <a:prstGeom prst="rect">
            <a:avLst/>
          </a:prstGeom>
        </p:spPr>
        <p:txBody>
          <a:bodyPr lIns="0" tIns="0" rIns="0" bIns="0" anchor="ctr"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1306" name="مستوى النص الأول…"/>
          <p:cNvSpPr txBox="1"/>
          <p:nvPr>
            <p:ph type="body" sz="quarter" idx="1"/>
          </p:nvPr>
        </p:nvSpPr>
        <p:spPr>
          <a:xfrm>
            <a:off x="5260849" y="2723200"/>
            <a:ext cx="2633401" cy="1175701"/>
          </a:xfrm>
          <a:prstGeom prst="rect">
            <a:avLst/>
          </a:prstGeom>
        </p:spPr>
        <p:txBody>
          <a:bodyPr anchor="ctr"/>
          <a:lstStyle>
            <a:lvl1pPr marL="317500" indent="-177800" algn="r">
              <a:buClrTx/>
              <a:buSzTx/>
              <a:buNone/>
              <a:defRPr sz="1400"/>
            </a:lvl1pPr>
            <a:lvl2pPr marL="317500" indent="279400" algn="r">
              <a:buClrTx/>
              <a:buSzTx/>
              <a:buNone/>
              <a:defRPr sz="1400"/>
            </a:lvl2pPr>
            <a:lvl3pPr marL="317500" indent="736600" algn="r">
              <a:buClrTx/>
              <a:buSzTx/>
              <a:buNone/>
              <a:defRPr sz="1400"/>
            </a:lvl3pPr>
            <a:lvl4pPr marL="317500" indent="1193800" algn="r">
              <a:buClrTx/>
              <a:buSzTx/>
              <a:buNone/>
              <a:defRPr sz="1400"/>
            </a:lvl4pPr>
            <a:lvl5pPr marL="317500" indent="1651000" algn="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311" name="Google Shape;1187;p27"/>
          <p:cNvGrpSpPr/>
          <p:nvPr/>
        </p:nvGrpSpPr>
        <p:grpSpPr>
          <a:xfrm>
            <a:off x="7762306" y="3940011"/>
            <a:ext cx="1379873" cy="1246318"/>
            <a:chOff x="0" y="0"/>
            <a:chExt cx="1379872" cy="1246316"/>
          </a:xfrm>
        </p:grpSpPr>
        <p:sp>
          <p:nvSpPr>
            <p:cNvPr id="1307" name="Google Shape;1188;p27"/>
            <p:cNvSpPr/>
            <p:nvPr/>
          </p:nvSpPr>
          <p:spPr>
            <a:xfrm flipH="1" rot="20346552">
              <a:off x="63013" y="221151"/>
              <a:ext cx="272014" cy="29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189;p27"/>
            <p:cNvSpPr/>
            <p:nvPr/>
          </p:nvSpPr>
          <p:spPr>
            <a:xfrm flipH="1" rot="20346552">
              <a:off x="228110" y="60907"/>
              <a:ext cx="218915" cy="31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190;p27"/>
            <p:cNvSpPr/>
            <p:nvPr/>
          </p:nvSpPr>
          <p:spPr>
            <a:xfrm flipH="1" rot="20346552">
              <a:off x="30524" y="34923"/>
              <a:ext cx="235438" cy="21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191;p27"/>
            <p:cNvSpPr/>
            <p:nvPr/>
          </p:nvSpPr>
          <p:spPr>
            <a:xfrm flipH="1" rot="20346552">
              <a:off x="524987" y="336806"/>
              <a:ext cx="735569" cy="80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0" name="Google Shape;1192;p27"/>
          <p:cNvGrpSpPr/>
          <p:nvPr/>
        </p:nvGrpSpPr>
        <p:grpSpPr>
          <a:xfrm>
            <a:off x="3378715" y="-755208"/>
            <a:ext cx="1559008" cy="1236327"/>
            <a:chOff x="0" y="0"/>
            <a:chExt cx="1559006" cy="1236325"/>
          </a:xfrm>
        </p:grpSpPr>
        <p:grpSp>
          <p:nvGrpSpPr>
            <p:cNvPr id="1318" name="Google Shape;1193;p27"/>
            <p:cNvGrpSpPr/>
            <p:nvPr/>
          </p:nvGrpSpPr>
          <p:grpSpPr>
            <a:xfrm>
              <a:off x="-1" y="-1"/>
              <a:ext cx="1472973" cy="1236327"/>
              <a:chOff x="0" y="0"/>
              <a:chExt cx="1472971" cy="1236325"/>
            </a:xfrm>
          </p:grpSpPr>
          <p:sp>
            <p:nvSpPr>
              <p:cNvPr id="1312" name="Google Shape;1194;p27"/>
              <p:cNvSpPr/>
              <p:nvPr/>
            </p:nvSpPr>
            <p:spPr>
              <a:xfrm>
                <a:off x="390469" y="-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1195;p27"/>
              <p:cNvSpPr/>
              <p:nvPr/>
            </p:nvSpPr>
            <p:spPr>
              <a:xfrm>
                <a:off x="637760" y="22127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1196;p27"/>
              <p:cNvSpPr/>
              <p:nvPr/>
            </p:nvSpPr>
            <p:spPr>
              <a:xfrm>
                <a:off x="52073" y="23428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1197;p27"/>
              <p:cNvSpPr/>
              <p:nvPr/>
            </p:nvSpPr>
            <p:spPr>
              <a:xfrm>
                <a:off x="-1" y="520603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1198;p27"/>
              <p:cNvSpPr/>
              <p:nvPr/>
            </p:nvSpPr>
            <p:spPr>
              <a:xfrm>
                <a:off x="273311" y="585687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1199;p27"/>
              <p:cNvSpPr/>
              <p:nvPr/>
            </p:nvSpPr>
            <p:spPr>
              <a:xfrm>
                <a:off x="650757" y="533646"/>
                <a:ext cx="822215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19" name="Google Shape;1200;p27"/>
            <p:cNvSpPr/>
            <p:nvPr/>
          </p:nvSpPr>
          <p:spPr>
            <a:xfrm>
              <a:off x="103003" y="3730"/>
              <a:ext cx="1456004" cy="111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2" name="Google Shape;1201;p27"/>
          <p:cNvGrpSpPr/>
          <p:nvPr/>
        </p:nvGrpSpPr>
        <p:grpSpPr>
          <a:xfrm>
            <a:off x="-996984" y="1092612"/>
            <a:ext cx="2510382" cy="1610799"/>
            <a:chOff x="0" y="0"/>
            <a:chExt cx="2510381" cy="1610798"/>
          </a:xfrm>
        </p:grpSpPr>
        <p:grpSp>
          <p:nvGrpSpPr>
            <p:cNvPr id="1330" name="Google Shape;1202;p27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1327" name="Google Shape;1203;p27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1321" name="Google Shape;1204;p27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1205;p27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1206;p27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1207;p27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1208;p27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1209;p27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28" name="Google Shape;1210;p27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1211;p27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31" name="Google Shape;1212;p27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46" name="Google Shape;1213;p27"/>
          <p:cNvGrpSpPr/>
          <p:nvPr/>
        </p:nvGrpSpPr>
        <p:grpSpPr>
          <a:xfrm>
            <a:off x="247601" y="3911393"/>
            <a:ext cx="664498" cy="1143857"/>
            <a:chOff x="0" y="0"/>
            <a:chExt cx="664496" cy="1143856"/>
          </a:xfrm>
        </p:grpSpPr>
        <p:grpSp>
          <p:nvGrpSpPr>
            <p:cNvPr id="1344" name="Google Shape;1214;p27"/>
            <p:cNvGrpSpPr/>
            <p:nvPr/>
          </p:nvGrpSpPr>
          <p:grpSpPr>
            <a:xfrm>
              <a:off x="-1" y="0"/>
              <a:ext cx="664498" cy="1143857"/>
              <a:chOff x="0" y="0"/>
              <a:chExt cx="664496" cy="1143856"/>
            </a:xfrm>
          </p:grpSpPr>
          <p:sp>
            <p:nvSpPr>
              <p:cNvPr id="1333" name="Google Shape;1215;p27"/>
              <p:cNvSpPr/>
              <p:nvPr/>
            </p:nvSpPr>
            <p:spPr>
              <a:xfrm>
                <a:off x="149233" y="190581"/>
                <a:ext cx="199050" cy="7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8" h="21600" fill="norm" stroke="1" extrusionOk="0">
                    <a:moveTo>
                      <a:pt x="965" y="0"/>
                    </a:moveTo>
                    <a:cubicBezTo>
                      <a:pt x="843" y="0"/>
                      <a:pt x="721" y="11"/>
                      <a:pt x="599" y="54"/>
                    </a:cubicBezTo>
                    <a:cubicBezTo>
                      <a:pt x="181" y="54"/>
                      <a:pt x="-255" y="185"/>
                      <a:pt x="181" y="316"/>
                    </a:cubicBezTo>
                    <a:cubicBezTo>
                      <a:pt x="181" y="446"/>
                      <a:pt x="19654" y="14993"/>
                      <a:pt x="17109" y="21203"/>
                    </a:cubicBezTo>
                    <a:cubicBezTo>
                      <a:pt x="17109" y="21339"/>
                      <a:pt x="17545" y="21469"/>
                      <a:pt x="17963" y="21600"/>
                    </a:cubicBezTo>
                    <a:cubicBezTo>
                      <a:pt x="18381" y="21600"/>
                      <a:pt x="18817" y="21469"/>
                      <a:pt x="18817" y="21339"/>
                    </a:cubicBezTo>
                    <a:cubicBezTo>
                      <a:pt x="21345" y="14993"/>
                      <a:pt x="2290" y="713"/>
                      <a:pt x="1453" y="185"/>
                    </a:cubicBezTo>
                    <a:cubicBezTo>
                      <a:pt x="1453" y="93"/>
                      <a:pt x="1227" y="0"/>
                      <a:pt x="96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1216;p27"/>
              <p:cNvSpPr/>
              <p:nvPr/>
            </p:nvSpPr>
            <p:spPr>
              <a:xfrm>
                <a:off x="361663" y="316297"/>
                <a:ext cx="156729" cy="67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83" h="21600" fill="norm" stroke="1" extrusionOk="0">
                    <a:moveTo>
                      <a:pt x="16770" y="0"/>
                    </a:moveTo>
                    <a:cubicBezTo>
                      <a:pt x="16274" y="0"/>
                      <a:pt x="15778" y="0"/>
                      <a:pt x="15778" y="140"/>
                    </a:cubicBezTo>
                    <a:cubicBezTo>
                      <a:pt x="14765" y="854"/>
                      <a:pt x="-3817" y="16340"/>
                      <a:pt x="710" y="21319"/>
                    </a:cubicBezTo>
                    <a:cubicBezTo>
                      <a:pt x="1206" y="21460"/>
                      <a:pt x="1206" y="21600"/>
                      <a:pt x="1723" y="21600"/>
                    </a:cubicBezTo>
                    <a:lnTo>
                      <a:pt x="2219" y="21600"/>
                    </a:lnTo>
                    <a:cubicBezTo>
                      <a:pt x="2715" y="21600"/>
                      <a:pt x="2715" y="21460"/>
                      <a:pt x="2715" y="21319"/>
                    </a:cubicBezTo>
                    <a:cubicBezTo>
                      <a:pt x="-1791" y="16340"/>
                      <a:pt x="17783" y="567"/>
                      <a:pt x="17783" y="281"/>
                    </a:cubicBezTo>
                    <a:cubicBezTo>
                      <a:pt x="17783" y="140"/>
                      <a:pt x="17287" y="0"/>
                      <a:pt x="1677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1217;p27"/>
              <p:cNvSpPr/>
              <p:nvPr/>
            </p:nvSpPr>
            <p:spPr>
              <a:xfrm>
                <a:off x="0" y="0"/>
                <a:ext cx="302489" cy="35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9829" y="0"/>
                    </a:moveTo>
                    <a:cubicBezTo>
                      <a:pt x="9656" y="0"/>
                      <a:pt x="9483" y="34"/>
                      <a:pt x="9298" y="123"/>
                    </a:cubicBezTo>
                    <a:cubicBezTo>
                      <a:pt x="7056" y="1476"/>
                      <a:pt x="6212" y="6909"/>
                      <a:pt x="6212" y="6909"/>
                    </a:cubicBezTo>
                    <a:cubicBezTo>
                      <a:pt x="6212" y="6909"/>
                      <a:pt x="3438" y="2527"/>
                      <a:pt x="1474" y="2527"/>
                    </a:cubicBezTo>
                    <a:cubicBezTo>
                      <a:pt x="1370" y="2527"/>
                      <a:pt x="1266" y="2538"/>
                      <a:pt x="1162" y="2571"/>
                    </a:cubicBezTo>
                    <a:cubicBezTo>
                      <a:pt x="-803" y="3388"/>
                      <a:pt x="318" y="9358"/>
                      <a:pt x="318" y="9358"/>
                    </a:cubicBezTo>
                    <a:cubicBezTo>
                      <a:pt x="318" y="9358"/>
                      <a:pt x="2560" y="21041"/>
                      <a:pt x="11551" y="21578"/>
                    </a:cubicBezTo>
                    <a:cubicBezTo>
                      <a:pt x="11736" y="21600"/>
                      <a:pt x="11933" y="21600"/>
                      <a:pt x="12118" y="21600"/>
                    </a:cubicBezTo>
                    <a:cubicBezTo>
                      <a:pt x="20797" y="21600"/>
                      <a:pt x="20450" y="3320"/>
                      <a:pt x="16602" y="391"/>
                    </a:cubicBezTo>
                    <a:cubicBezTo>
                      <a:pt x="16440" y="257"/>
                      <a:pt x="16267" y="201"/>
                      <a:pt x="16105" y="201"/>
                    </a:cubicBezTo>
                    <a:cubicBezTo>
                      <a:pt x="14602" y="201"/>
                      <a:pt x="13227" y="5288"/>
                      <a:pt x="13227" y="5288"/>
                    </a:cubicBezTo>
                    <a:cubicBezTo>
                      <a:pt x="13227" y="5288"/>
                      <a:pt x="11806" y="0"/>
                      <a:pt x="9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1218;p27"/>
              <p:cNvSpPr/>
              <p:nvPr/>
            </p:nvSpPr>
            <p:spPr>
              <a:xfrm>
                <a:off x="345195" y="134645"/>
                <a:ext cx="315758" cy="36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18" h="21600" fill="norm" stroke="1" extrusionOk="0">
                    <a:moveTo>
                      <a:pt x="4137" y="0"/>
                    </a:moveTo>
                    <a:cubicBezTo>
                      <a:pt x="2440" y="0"/>
                      <a:pt x="774" y="5262"/>
                      <a:pt x="774" y="5262"/>
                    </a:cubicBezTo>
                    <a:cubicBezTo>
                      <a:pt x="774" y="5262"/>
                      <a:pt x="-2446" y="16284"/>
                      <a:pt x="4250" y="20746"/>
                    </a:cubicBezTo>
                    <a:cubicBezTo>
                      <a:pt x="5119" y="21330"/>
                      <a:pt x="6008" y="21600"/>
                      <a:pt x="6887" y="21600"/>
                    </a:cubicBezTo>
                    <a:cubicBezTo>
                      <a:pt x="13092" y="21600"/>
                      <a:pt x="19154" y="8644"/>
                      <a:pt x="17416" y="4733"/>
                    </a:cubicBezTo>
                    <a:cubicBezTo>
                      <a:pt x="17294" y="4484"/>
                      <a:pt x="17089" y="4376"/>
                      <a:pt x="16834" y="4376"/>
                    </a:cubicBezTo>
                    <a:cubicBezTo>
                      <a:pt x="15443" y="4376"/>
                      <a:pt x="12448" y="7358"/>
                      <a:pt x="12448" y="7358"/>
                    </a:cubicBezTo>
                    <a:cubicBezTo>
                      <a:pt x="12448" y="7358"/>
                      <a:pt x="14114" y="1578"/>
                      <a:pt x="12090" y="1578"/>
                    </a:cubicBezTo>
                    <a:cubicBezTo>
                      <a:pt x="12049" y="1578"/>
                      <a:pt x="11998" y="1578"/>
                      <a:pt x="11957" y="1588"/>
                    </a:cubicBezTo>
                    <a:cubicBezTo>
                      <a:pt x="9473" y="1588"/>
                      <a:pt x="6488" y="5781"/>
                      <a:pt x="6488" y="5781"/>
                    </a:cubicBezTo>
                    <a:cubicBezTo>
                      <a:pt x="6488" y="5781"/>
                      <a:pt x="6243" y="270"/>
                      <a:pt x="4250" y="11"/>
                    </a:cubicBezTo>
                    <a:cubicBezTo>
                      <a:pt x="4219" y="0"/>
                      <a:pt x="4178" y="0"/>
                      <a:pt x="4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1219;p27"/>
              <p:cNvSpPr/>
              <p:nvPr/>
            </p:nvSpPr>
            <p:spPr>
              <a:xfrm>
                <a:off x="44916" y="422519"/>
                <a:ext cx="247760" cy="22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2446" y="21600"/>
                      <a:pt x="13992" y="21600"/>
                    </a:cubicBezTo>
                    <a:cubicBezTo>
                      <a:pt x="16184" y="21600"/>
                      <a:pt x="18709" y="20819"/>
                      <a:pt x="21600" y="18973"/>
                    </a:cubicBezTo>
                    <a:cubicBezTo>
                      <a:pt x="17741" y="9052"/>
                      <a:pt x="9641" y="2148"/>
                      <a:pt x="0" y="0"/>
                    </a:cubicBezTo>
                    <a:close/>
                  </a:path>
                </a:pathLst>
              </a:custGeom>
              <a:solidFill>
                <a:srgbClr val="B4D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1220;p27"/>
              <p:cNvSpPr/>
              <p:nvPr/>
            </p:nvSpPr>
            <p:spPr>
              <a:xfrm>
                <a:off x="416555" y="453493"/>
                <a:ext cx="247942" cy="22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951" y="2148"/>
                      <a:pt x="4237" y="9052"/>
                      <a:pt x="0" y="18973"/>
                    </a:cubicBezTo>
                    <a:cubicBezTo>
                      <a:pt x="2904" y="20819"/>
                      <a:pt x="5412" y="21600"/>
                      <a:pt x="7618" y="21600"/>
                    </a:cubicBezTo>
                    <a:cubicBezTo>
                      <a:pt x="1914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4D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1221;p27"/>
              <p:cNvSpPr/>
              <p:nvPr/>
            </p:nvSpPr>
            <p:spPr>
              <a:xfrm>
                <a:off x="135934" y="503233"/>
                <a:ext cx="152370" cy="12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9" h="21600" fill="norm" stroke="1" extrusionOk="0">
                    <a:moveTo>
                      <a:pt x="1177" y="0"/>
                    </a:moveTo>
                    <a:cubicBezTo>
                      <a:pt x="873" y="0"/>
                      <a:pt x="568" y="192"/>
                      <a:pt x="264" y="577"/>
                    </a:cubicBezTo>
                    <a:cubicBezTo>
                      <a:pt x="-371" y="1378"/>
                      <a:pt x="264" y="2147"/>
                      <a:pt x="873" y="2916"/>
                    </a:cubicBezTo>
                    <a:cubicBezTo>
                      <a:pt x="7650" y="7595"/>
                      <a:pt x="13817" y="13043"/>
                      <a:pt x="18767" y="20062"/>
                    </a:cubicBezTo>
                    <a:cubicBezTo>
                      <a:pt x="18767" y="20831"/>
                      <a:pt x="19376" y="20831"/>
                      <a:pt x="19985" y="20831"/>
                    </a:cubicBezTo>
                    <a:lnTo>
                      <a:pt x="20594" y="21600"/>
                    </a:lnTo>
                    <a:cubicBezTo>
                      <a:pt x="21229" y="20831"/>
                      <a:pt x="21229" y="20062"/>
                      <a:pt x="21229" y="19261"/>
                    </a:cubicBezTo>
                    <a:cubicBezTo>
                      <a:pt x="15670" y="11473"/>
                      <a:pt x="8893" y="5256"/>
                      <a:pt x="2116" y="577"/>
                    </a:cubicBezTo>
                    <a:cubicBezTo>
                      <a:pt x="1812" y="192"/>
                      <a:pt x="1482" y="0"/>
                      <a:pt x="117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222;p27"/>
              <p:cNvSpPr/>
              <p:nvPr/>
            </p:nvSpPr>
            <p:spPr>
              <a:xfrm>
                <a:off x="407811" y="542043"/>
                <a:ext cx="161166" cy="114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68" y="0"/>
                    </a:moveTo>
                    <a:cubicBezTo>
                      <a:pt x="16934" y="2499"/>
                      <a:pt x="1732" y="13282"/>
                      <a:pt x="0" y="19101"/>
                    </a:cubicBezTo>
                    <a:cubicBezTo>
                      <a:pt x="0" y="19957"/>
                      <a:pt x="0" y="20778"/>
                      <a:pt x="577" y="21600"/>
                    </a:cubicBezTo>
                    <a:lnTo>
                      <a:pt x="1155" y="21600"/>
                    </a:lnTo>
                    <a:cubicBezTo>
                      <a:pt x="1732" y="21600"/>
                      <a:pt x="1732" y="20778"/>
                      <a:pt x="2333" y="20778"/>
                    </a:cubicBezTo>
                    <a:cubicBezTo>
                      <a:pt x="7577" y="13282"/>
                      <a:pt x="14023" y="7462"/>
                      <a:pt x="21023" y="3320"/>
                    </a:cubicBezTo>
                    <a:cubicBezTo>
                      <a:pt x="21023" y="2499"/>
                      <a:pt x="21600" y="1643"/>
                      <a:pt x="21023" y="822"/>
                    </a:cubicBezTo>
                    <a:cubicBezTo>
                      <a:pt x="21023" y="0"/>
                      <a:pt x="20445" y="0"/>
                      <a:pt x="198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1223;p27"/>
              <p:cNvSpPr/>
              <p:nvPr/>
            </p:nvSpPr>
            <p:spPr>
              <a:xfrm>
                <a:off x="352356" y="272023"/>
                <a:ext cx="234671" cy="154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1600" fill="norm" stroke="1" extrusionOk="0">
                    <a:moveTo>
                      <a:pt x="8850" y="4320"/>
                    </a:moveTo>
                    <a:cubicBezTo>
                      <a:pt x="8850" y="5540"/>
                      <a:pt x="8058" y="6785"/>
                      <a:pt x="7670" y="7395"/>
                    </a:cubicBezTo>
                    <a:cubicBezTo>
                      <a:pt x="7670" y="6785"/>
                      <a:pt x="7670" y="4320"/>
                      <a:pt x="8850" y="4320"/>
                    </a:cubicBezTo>
                    <a:close/>
                    <a:moveTo>
                      <a:pt x="17871" y="10495"/>
                    </a:moveTo>
                    <a:cubicBezTo>
                      <a:pt x="17871" y="11105"/>
                      <a:pt x="17483" y="11715"/>
                      <a:pt x="17483" y="12350"/>
                    </a:cubicBezTo>
                    <a:cubicBezTo>
                      <a:pt x="17095" y="12960"/>
                      <a:pt x="17095" y="12960"/>
                      <a:pt x="16691" y="13570"/>
                    </a:cubicBezTo>
                    <a:cubicBezTo>
                      <a:pt x="17095" y="11715"/>
                      <a:pt x="17871" y="10495"/>
                      <a:pt x="17871" y="10495"/>
                    </a:cubicBezTo>
                    <a:close/>
                    <a:moveTo>
                      <a:pt x="992" y="0"/>
                    </a:moveTo>
                    <a:cubicBezTo>
                      <a:pt x="588" y="0"/>
                      <a:pt x="200" y="610"/>
                      <a:pt x="200" y="1220"/>
                    </a:cubicBezTo>
                    <a:cubicBezTo>
                      <a:pt x="-576" y="5540"/>
                      <a:pt x="992" y="9885"/>
                      <a:pt x="3337" y="11715"/>
                    </a:cubicBezTo>
                    <a:cubicBezTo>
                      <a:pt x="3741" y="12045"/>
                      <a:pt x="4226" y="12198"/>
                      <a:pt x="4759" y="12198"/>
                    </a:cubicBezTo>
                    <a:cubicBezTo>
                      <a:pt x="5309" y="12198"/>
                      <a:pt x="5891" y="12045"/>
                      <a:pt x="6489" y="11715"/>
                    </a:cubicBezTo>
                    <a:cubicBezTo>
                      <a:pt x="7265" y="15425"/>
                      <a:pt x="9626" y="17890"/>
                      <a:pt x="12374" y="17890"/>
                    </a:cubicBezTo>
                    <a:cubicBezTo>
                      <a:pt x="13555" y="17890"/>
                      <a:pt x="14347" y="17890"/>
                      <a:pt x="15511" y="17280"/>
                    </a:cubicBezTo>
                    <a:cubicBezTo>
                      <a:pt x="16303" y="19745"/>
                      <a:pt x="17871" y="21600"/>
                      <a:pt x="19844" y="21600"/>
                    </a:cubicBezTo>
                    <a:lnTo>
                      <a:pt x="20232" y="21600"/>
                    </a:lnTo>
                    <a:cubicBezTo>
                      <a:pt x="21024" y="21600"/>
                      <a:pt x="21024" y="19745"/>
                      <a:pt x="20232" y="19135"/>
                    </a:cubicBezTo>
                    <a:cubicBezTo>
                      <a:pt x="20022" y="19211"/>
                      <a:pt x="19811" y="19262"/>
                      <a:pt x="19617" y="19262"/>
                    </a:cubicBezTo>
                    <a:cubicBezTo>
                      <a:pt x="18356" y="19262"/>
                      <a:pt x="17435" y="17661"/>
                      <a:pt x="17095" y="16035"/>
                    </a:cubicBezTo>
                    <a:cubicBezTo>
                      <a:pt x="17871" y="15425"/>
                      <a:pt x="18275" y="14815"/>
                      <a:pt x="18664" y="13570"/>
                    </a:cubicBezTo>
                    <a:cubicBezTo>
                      <a:pt x="19440" y="12350"/>
                      <a:pt x="19440" y="10495"/>
                      <a:pt x="19052" y="9250"/>
                    </a:cubicBezTo>
                    <a:cubicBezTo>
                      <a:pt x="18777" y="8818"/>
                      <a:pt x="18502" y="8386"/>
                      <a:pt x="18227" y="8386"/>
                    </a:cubicBezTo>
                    <a:cubicBezTo>
                      <a:pt x="18098" y="8386"/>
                      <a:pt x="17984" y="8462"/>
                      <a:pt x="17871" y="8640"/>
                    </a:cubicBezTo>
                    <a:cubicBezTo>
                      <a:pt x="16303" y="8640"/>
                      <a:pt x="15511" y="11105"/>
                      <a:pt x="15511" y="14205"/>
                    </a:cubicBezTo>
                    <a:cubicBezTo>
                      <a:pt x="15123" y="14205"/>
                      <a:pt x="15123" y="14815"/>
                      <a:pt x="15511" y="14815"/>
                    </a:cubicBezTo>
                    <a:cubicBezTo>
                      <a:pt x="14347" y="15425"/>
                      <a:pt x="13555" y="15425"/>
                      <a:pt x="12374" y="15425"/>
                    </a:cubicBezTo>
                    <a:cubicBezTo>
                      <a:pt x="10418" y="15425"/>
                      <a:pt x="8446" y="13570"/>
                      <a:pt x="8058" y="10495"/>
                    </a:cubicBezTo>
                    <a:cubicBezTo>
                      <a:pt x="8446" y="9885"/>
                      <a:pt x="8850" y="9250"/>
                      <a:pt x="9238" y="8640"/>
                    </a:cubicBezTo>
                    <a:cubicBezTo>
                      <a:pt x="9626" y="8030"/>
                      <a:pt x="11194" y="5540"/>
                      <a:pt x="10418" y="3075"/>
                    </a:cubicBezTo>
                    <a:cubicBezTo>
                      <a:pt x="10418" y="3075"/>
                      <a:pt x="10014" y="1855"/>
                      <a:pt x="8446" y="1855"/>
                    </a:cubicBezTo>
                    <a:cubicBezTo>
                      <a:pt x="6877" y="2465"/>
                      <a:pt x="6085" y="4320"/>
                      <a:pt x="6085" y="8030"/>
                    </a:cubicBezTo>
                    <a:cubicBezTo>
                      <a:pt x="6085" y="8030"/>
                      <a:pt x="6085" y="8640"/>
                      <a:pt x="6085" y="9250"/>
                    </a:cubicBezTo>
                    <a:cubicBezTo>
                      <a:pt x="5697" y="9555"/>
                      <a:pt x="5309" y="9707"/>
                      <a:pt x="4921" y="9707"/>
                    </a:cubicBezTo>
                    <a:cubicBezTo>
                      <a:pt x="4517" y="9707"/>
                      <a:pt x="4129" y="9555"/>
                      <a:pt x="3741" y="9250"/>
                    </a:cubicBezTo>
                    <a:cubicBezTo>
                      <a:pt x="2173" y="7395"/>
                      <a:pt x="1380" y="4320"/>
                      <a:pt x="1380" y="1220"/>
                    </a:cubicBezTo>
                    <a:cubicBezTo>
                      <a:pt x="1380" y="610"/>
                      <a:pt x="1380" y="0"/>
                      <a:pt x="99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1224;p27"/>
              <p:cNvSpPr/>
              <p:nvPr/>
            </p:nvSpPr>
            <p:spPr>
              <a:xfrm>
                <a:off x="31618" y="156874"/>
                <a:ext cx="269984" cy="11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66" y="3194"/>
                    </a:moveTo>
                    <a:cubicBezTo>
                      <a:pt x="15216" y="3194"/>
                      <a:pt x="15216" y="3194"/>
                      <a:pt x="15216" y="4807"/>
                    </a:cubicBezTo>
                    <a:cubicBezTo>
                      <a:pt x="15216" y="6421"/>
                      <a:pt x="14866" y="7211"/>
                      <a:pt x="14866" y="8001"/>
                    </a:cubicBezTo>
                    <a:cubicBezTo>
                      <a:pt x="14517" y="6421"/>
                      <a:pt x="14517" y="4807"/>
                      <a:pt x="14866" y="3194"/>
                    </a:cubicBezTo>
                    <a:close/>
                    <a:moveTo>
                      <a:pt x="8847" y="7211"/>
                    </a:moveTo>
                    <a:cubicBezTo>
                      <a:pt x="9197" y="8791"/>
                      <a:pt x="9561" y="11195"/>
                      <a:pt x="9197" y="13599"/>
                    </a:cubicBezTo>
                    <a:cubicBezTo>
                      <a:pt x="8847" y="12809"/>
                      <a:pt x="8497" y="12018"/>
                      <a:pt x="8133" y="10405"/>
                    </a:cubicBezTo>
                    <a:cubicBezTo>
                      <a:pt x="8133" y="9615"/>
                      <a:pt x="8497" y="8001"/>
                      <a:pt x="8847" y="7211"/>
                    </a:cubicBezTo>
                    <a:close/>
                    <a:moveTo>
                      <a:pt x="14866" y="0"/>
                    </a:moveTo>
                    <a:cubicBezTo>
                      <a:pt x="14152" y="0"/>
                      <a:pt x="13453" y="823"/>
                      <a:pt x="13453" y="2404"/>
                    </a:cubicBezTo>
                    <a:cubicBezTo>
                      <a:pt x="12738" y="4807"/>
                      <a:pt x="13103" y="8791"/>
                      <a:pt x="13453" y="11195"/>
                    </a:cubicBezTo>
                    <a:cubicBezTo>
                      <a:pt x="12738" y="12809"/>
                      <a:pt x="12039" y="13599"/>
                      <a:pt x="10975" y="14422"/>
                    </a:cubicBezTo>
                    <a:lnTo>
                      <a:pt x="10261" y="14422"/>
                    </a:lnTo>
                    <a:cubicBezTo>
                      <a:pt x="10625" y="11195"/>
                      <a:pt x="10625" y="8001"/>
                      <a:pt x="9911" y="5598"/>
                    </a:cubicBezTo>
                    <a:cubicBezTo>
                      <a:pt x="9663" y="5038"/>
                      <a:pt x="9226" y="4478"/>
                      <a:pt x="8760" y="4478"/>
                    </a:cubicBezTo>
                    <a:cubicBezTo>
                      <a:pt x="8555" y="4478"/>
                      <a:pt x="8351" y="4577"/>
                      <a:pt x="8133" y="4807"/>
                    </a:cubicBezTo>
                    <a:cubicBezTo>
                      <a:pt x="7083" y="5598"/>
                      <a:pt x="6369" y="8791"/>
                      <a:pt x="6719" y="11195"/>
                    </a:cubicBezTo>
                    <a:cubicBezTo>
                      <a:pt x="7083" y="13599"/>
                      <a:pt x="7433" y="15212"/>
                      <a:pt x="8497" y="16002"/>
                    </a:cubicBezTo>
                    <a:cubicBezTo>
                      <a:pt x="7958" y="17813"/>
                      <a:pt x="7229" y="18702"/>
                      <a:pt x="6457" y="18702"/>
                    </a:cubicBezTo>
                    <a:cubicBezTo>
                      <a:pt x="6194" y="18702"/>
                      <a:pt x="5932" y="18604"/>
                      <a:pt x="5655" y="18406"/>
                    </a:cubicBezTo>
                    <a:cubicBezTo>
                      <a:pt x="1414" y="17616"/>
                      <a:pt x="1414" y="12809"/>
                      <a:pt x="1414" y="12809"/>
                    </a:cubicBezTo>
                    <a:cubicBezTo>
                      <a:pt x="1414" y="12018"/>
                      <a:pt x="1064" y="11195"/>
                      <a:pt x="700" y="11195"/>
                    </a:cubicBezTo>
                    <a:cubicBezTo>
                      <a:pt x="350" y="11195"/>
                      <a:pt x="0" y="12018"/>
                      <a:pt x="0" y="12809"/>
                    </a:cubicBezTo>
                    <a:cubicBezTo>
                      <a:pt x="0" y="13599"/>
                      <a:pt x="0" y="20020"/>
                      <a:pt x="5655" y="21600"/>
                    </a:cubicBezTo>
                    <a:lnTo>
                      <a:pt x="6369" y="21600"/>
                    </a:lnTo>
                    <a:cubicBezTo>
                      <a:pt x="7783" y="21600"/>
                      <a:pt x="9197" y="20020"/>
                      <a:pt x="9911" y="16793"/>
                    </a:cubicBezTo>
                    <a:lnTo>
                      <a:pt x="10975" y="16793"/>
                    </a:lnTo>
                    <a:cubicBezTo>
                      <a:pt x="12389" y="16002"/>
                      <a:pt x="13453" y="15212"/>
                      <a:pt x="14152" y="13599"/>
                    </a:cubicBezTo>
                    <a:cubicBezTo>
                      <a:pt x="14517" y="14422"/>
                      <a:pt x="14866" y="14422"/>
                      <a:pt x="15216" y="15212"/>
                    </a:cubicBezTo>
                    <a:cubicBezTo>
                      <a:pt x="15595" y="16035"/>
                      <a:pt x="16353" y="17122"/>
                      <a:pt x="17519" y="17122"/>
                    </a:cubicBezTo>
                    <a:cubicBezTo>
                      <a:pt x="18554" y="17122"/>
                      <a:pt x="19924" y="16266"/>
                      <a:pt x="21600" y="13599"/>
                    </a:cubicBezTo>
                    <a:cubicBezTo>
                      <a:pt x="21600" y="13599"/>
                      <a:pt x="21600" y="12018"/>
                      <a:pt x="21600" y="12018"/>
                    </a:cubicBezTo>
                    <a:cubicBezTo>
                      <a:pt x="21411" y="11590"/>
                      <a:pt x="21236" y="11393"/>
                      <a:pt x="21061" y="11393"/>
                    </a:cubicBezTo>
                    <a:cubicBezTo>
                      <a:pt x="20886" y="11393"/>
                      <a:pt x="20711" y="11590"/>
                      <a:pt x="20536" y="12018"/>
                    </a:cubicBezTo>
                    <a:cubicBezTo>
                      <a:pt x="19734" y="13335"/>
                      <a:pt x="18612" y="14455"/>
                      <a:pt x="17534" y="14455"/>
                    </a:cubicBezTo>
                    <a:cubicBezTo>
                      <a:pt x="16674" y="14455"/>
                      <a:pt x="15843" y="13763"/>
                      <a:pt x="15216" y="12018"/>
                    </a:cubicBezTo>
                    <a:cubicBezTo>
                      <a:pt x="15930" y="9615"/>
                      <a:pt x="16280" y="8001"/>
                      <a:pt x="16280" y="5598"/>
                    </a:cubicBezTo>
                    <a:cubicBezTo>
                      <a:pt x="16630" y="3194"/>
                      <a:pt x="15930" y="823"/>
                      <a:pt x="1486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1225;p27"/>
              <p:cNvSpPr/>
              <p:nvPr/>
            </p:nvSpPr>
            <p:spPr>
              <a:xfrm>
                <a:off x="89186" y="701283"/>
                <a:ext cx="548714" cy="442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259" y="21173"/>
                    </a:lnTo>
                    <a:lnTo>
                      <a:pt x="196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5" name="Google Shape;1226;p27"/>
            <p:cNvSpPr/>
            <p:nvPr/>
          </p:nvSpPr>
          <p:spPr>
            <a:xfrm>
              <a:off x="77313" y="825172"/>
              <a:ext cx="585846" cy="14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40" fill="norm" stroke="1" extrusionOk="0">
                  <a:moveTo>
                    <a:pt x="0" y="15917"/>
                  </a:moveTo>
                  <a:cubicBezTo>
                    <a:pt x="1687" y="16260"/>
                    <a:pt x="3618" y="12709"/>
                    <a:pt x="4374" y="8121"/>
                  </a:cubicBezTo>
                  <a:cubicBezTo>
                    <a:pt x="4684" y="6241"/>
                    <a:pt x="4901" y="1209"/>
                    <a:pt x="4239" y="1828"/>
                  </a:cubicBezTo>
                  <a:cubicBezTo>
                    <a:pt x="3053" y="2937"/>
                    <a:pt x="2144" y="9837"/>
                    <a:pt x="3021" y="12498"/>
                  </a:cubicBezTo>
                  <a:cubicBezTo>
                    <a:pt x="5037" y="18612"/>
                    <a:pt x="12381" y="7585"/>
                    <a:pt x="10642" y="734"/>
                  </a:cubicBezTo>
                  <a:cubicBezTo>
                    <a:pt x="9698" y="-2988"/>
                    <a:pt x="6900" y="8480"/>
                    <a:pt x="7892" y="12087"/>
                  </a:cubicBezTo>
                  <a:cubicBezTo>
                    <a:pt x="9500" y="17936"/>
                    <a:pt x="13538" y="11471"/>
                    <a:pt x="15106" y="5522"/>
                  </a:cubicBezTo>
                  <a:cubicBezTo>
                    <a:pt x="15476" y="4121"/>
                    <a:pt x="15452" y="-270"/>
                    <a:pt x="14881" y="187"/>
                  </a:cubicBezTo>
                  <a:cubicBezTo>
                    <a:pt x="13507" y="1285"/>
                    <a:pt x="12805" y="8871"/>
                    <a:pt x="13573" y="12498"/>
                  </a:cubicBezTo>
                  <a:cubicBezTo>
                    <a:pt x="14850" y="18523"/>
                    <a:pt x="20726" y="7602"/>
                    <a:pt x="19616" y="1281"/>
                  </a:cubicBezTo>
                  <a:cubicBezTo>
                    <a:pt x="19412" y="123"/>
                    <a:pt x="18719" y="1767"/>
                    <a:pt x="18398" y="2650"/>
                  </a:cubicBezTo>
                  <a:cubicBezTo>
                    <a:pt x="17499" y="5132"/>
                    <a:pt x="17902" y="11668"/>
                    <a:pt x="18939" y="13592"/>
                  </a:cubicBezTo>
                  <a:cubicBezTo>
                    <a:pt x="19766" y="15126"/>
                    <a:pt x="21390" y="12905"/>
                    <a:pt x="21600" y="10035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58" name="Google Shape;1227;p27"/>
          <p:cNvGrpSpPr/>
          <p:nvPr/>
        </p:nvGrpSpPr>
        <p:grpSpPr>
          <a:xfrm>
            <a:off x="7724078" y="250764"/>
            <a:ext cx="2018097" cy="1101332"/>
            <a:chOff x="0" y="0"/>
            <a:chExt cx="2018095" cy="1101331"/>
          </a:xfrm>
        </p:grpSpPr>
        <p:grpSp>
          <p:nvGrpSpPr>
            <p:cNvPr id="1356" name="Google Shape;1228;p27"/>
            <p:cNvGrpSpPr/>
            <p:nvPr/>
          </p:nvGrpSpPr>
          <p:grpSpPr>
            <a:xfrm>
              <a:off x="75018" y="-1"/>
              <a:ext cx="1943078" cy="1096967"/>
              <a:chOff x="0" y="0"/>
              <a:chExt cx="1943077" cy="1096965"/>
            </a:xfrm>
          </p:grpSpPr>
          <p:grpSp>
            <p:nvGrpSpPr>
              <p:cNvPr id="1353" name="Google Shape;1229;p27"/>
              <p:cNvGrpSpPr/>
              <p:nvPr/>
            </p:nvGrpSpPr>
            <p:grpSpPr>
              <a:xfrm>
                <a:off x="-1" y="-1"/>
                <a:ext cx="1943079" cy="1096967"/>
                <a:chOff x="0" y="0"/>
                <a:chExt cx="1943077" cy="1096965"/>
              </a:xfrm>
            </p:grpSpPr>
            <p:sp>
              <p:nvSpPr>
                <p:cNvPr id="1347" name="Google Shape;1230;p27"/>
                <p:cNvSpPr/>
                <p:nvPr/>
              </p:nvSpPr>
              <p:spPr>
                <a:xfrm rot="20118682">
                  <a:off x="393369" y="83375"/>
                  <a:ext cx="519399" cy="54912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1231;p27"/>
                <p:cNvSpPr/>
                <p:nvPr/>
              </p:nvSpPr>
              <p:spPr>
                <a:xfrm>
                  <a:off x="789743" y="156604"/>
                  <a:ext cx="673291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1232;p27"/>
                <p:cNvSpPr/>
                <p:nvPr/>
              </p:nvSpPr>
              <p:spPr>
                <a:xfrm>
                  <a:off x="0" y="332354"/>
                  <a:ext cx="594699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1233;p27"/>
                <p:cNvSpPr/>
                <p:nvPr/>
              </p:nvSpPr>
              <p:spPr>
                <a:xfrm>
                  <a:off x="166828" y="556065"/>
                  <a:ext cx="566811" cy="46313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1234;p27"/>
                <p:cNvSpPr/>
                <p:nvPr/>
              </p:nvSpPr>
              <p:spPr>
                <a:xfrm>
                  <a:off x="591015" y="544676"/>
                  <a:ext cx="594699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1235;p27"/>
                <p:cNvSpPr/>
                <p:nvPr/>
              </p:nvSpPr>
              <p:spPr>
                <a:xfrm rot="18632664">
                  <a:off x="1210365" y="372808"/>
                  <a:ext cx="614137" cy="59491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54" name="Google Shape;1236;p27"/>
              <p:cNvSpPr/>
              <p:nvPr/>
            </p:nvSpPr>
            <p:spPr>
              <a:xfrm>
                <a:off x="441353" y="408787"/>
                <a:ext cx="594687" cy="48591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1237;p27"/>
              <p:cNvSpPr/>
              <p:nvPr/>
            </p:nvSpPr>
            <p:spPr>
              <a:xfrm>
                <a:off x="823844" y="408787"/>
                <a:ext cx="594687" cy="48591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7" name="Google Shape;1238;p27"/>
            <p:cNvSpPr/>
            <p:nvPr/>
          </p:nvSpPr>
          <p:spPr>
            <a:xfrm>
              <a:off x="0" y="206541"/>
              <a:ext cx="1823560" cy="89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نص العنوان"/>
          <p:cNvSpPr txBox="1"/>
          <p:nvPr>
            <p:ph type="title"/>
          </p:nvPr>
        </p:nvSpPr>
        <p:spPr>
          <a:xfrm>
            <a:off x="1779149" y="1195225"/>
            <a:ext cx="5585702" cy="1791000"/>
          </a:xfrm>
          <a:prstGeom prst="rect">
            <a:avLst/>
          </a:prstGeom>
        </p:spPr>
        <p:txBody>
          <a:bodyPr/>
          <a:lstStyle>
            <a:lvl1pPr algn="ctr"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67" name="مستوى النص الأول…"/>
          <p:cNvSpPr txBox="1"/>
          <p:nvPr>
            <p:ph type="body" sz="quarter" idx="1"/>
          </p:nvPr>
        </p:nvSpPr>
        <p:spPr>
          <a:xfrm>
            <a:off x="1831050" y="2920850"/>
            <a:ext cx="5481900" cy="646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376" name="Google Shape;1242;p28"/>
          <p:cNvGrpSpPr/>
          <p:nvPr/>
        </p:nvGrpSpPr>
        <p:grpSpPr>
          <a:xfrm>
            <a:off x="8274559" y="812030"/>
            <a:ext cx="2031224" cy="1610804"/>
            <a:chOff x="0" y="0"/>
            <a:chExt cx="2031222" cy="1610803"/>
          </a:xfrm>
        </p:grpSpPr>
        <p:grpSp>
          <p:nvGrpSpPr>
            <p:cNvPr id="1374" name="Google Shape;1243;p28"/>
            <p:cNvGrpSpPr/>
            <p:nvPr/>
          </p:nvGrpSpPr>
          <p:grpSpPr>
            <a:xfrm>
              <a:off x="112095" y="0"/>
              <a:ext cx="1919128" cy="1610804"/>
              <a:chOff x="0" y="0"/>
              <a:chExt cx="1919127" cy="1610803"/>
            </a:xfrm>
          </p:grpSpPr>
          <p:sp>
            <p:nvSpPr>
              <p:cNvPr id="1368" name="Google Shape;1244;p28"/>
              <p:cNvSpPr/>
              <p:nvPr/>
            </p:nvSpPr>
            <p:spPr>
              <a:xfrm flipH="1">
                <a:off x="562672" y="0"/>
                <a:ext cx="847715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1245;p28"/>
              <p:cNvSpPr/>
              <p:nvPr/>
            </p:nvSpPr>
            <p:spPr>
              <a:xfrm flipH="1">
                <a:off x="240477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1246;p28"/>
              <p:cNvSpPr/>
              <p:nvPr/>
            </p:nvSpPr>
            <p:spPr>
              <a:xfrm flipH="1">
                <a:off x="100356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1247;p28"/>
              <p:cNvSpPr/>
              <p:nvPr/>
            </p:nvSpPr>
            <p:spPr>
              <a:xfrm flipH="1">
                <a:off x="1071412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1248;p28"/>
              <p:cNvSpPr/>
              <p:nvPr/>
            </p:nvSpPr>
            <p:spPr>
              <a:xfrm flipH="1">
                <a:off x="71531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1249;p28"/>
              <p:cNvSpPr/>
              <p:nvPr/>
            </p:nvSpPr>
            <p:spPr>
              <a:xfrm flipH="1">
                <a:off x="0" y="695286"/>
                <a:ext cx="1071259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75" name="Google Shape;1250;p28"/>
            <p:cNvSpPr/>
            <p:nvPr/>
          </p:nvSpPr>
          <p:spPr>
            <a:xfrm flipH="1">
              <a:off x="-1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89" name="Google Shape;1263;p28"/>
          <p:cNvGrpSpPr/>
          <p:nvPr/>
        </p:nvGrpSpPr>
        <p:grpSpPr>
          <a:xfrm>
            <a:off x="-365763" y="4028946"/>
            <a:ext cx="1862224" cy="1693865"/>
            <a:chOff x="0" y="0"/>
            <a:chExt cx="1862222" cy="1693863"/>
          </a:xfrm>
        </p:grpSpPr>
        <p:sp>
          <p:nvSpPr>
            <p:cNvPr id="1377" name="Google Shape;1264;p28"/>
            <p:cNvSpPr/>
            <p:nvPr/>
          </p:nvSpPr>
          <p:spPr>
            <a:xfrm flipH="1" rot="1688080">
              <a:off x="1517591" y="385328"/>
              <a:ext cx="289568" cy="28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265;p28"/>
            <p:cNvSpPr/>
            <p:nvPr/>
          </p:nvSpPr>
          <p:spPr>
            <a:xfrm flipH="1" rot="1688080">
              <a:off x="1406401" y="50484"/>
              <a:ext cx="286731" cy="28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266;p28"/>
            <p:cNvSpPr/>
            <p:nvPr/>
          </p:nvSpPr>
          <p:spPr>
            <a:xfrm flipH="1" rot="1688080">
              <a:off x="1273074" y="314193"/>
              <a:ext cx="241047" cy="23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267;p28"/>
            <p:cNvSpPr/>
            <p:nvPr/>
          </p:nvSpPr>
          <p:spPr>
            <a:xfrm flipH="1" rot="1688080">
              <a:off x="1399799" y="350379"/>
              <a:ext cx="124599" cy="13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268;p28"/>
            <p:cNvSpPr/>
            <p:nvPr/>
          </p:nvSpPr>
          <p:spPr>
            <a:xfrm flipH="1" rot="1688080">
              <a:off x="1386718" y="336482"/>
              <a:ext cx="149398" cy="158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269;p28"/>
            <p:cNvSpPr/>
            <p:nvPr/>
          </p:nvSpPr>
          <p:spPr>
            <a:xfrm flipH="1" rot="1688080">
              <a:off x="1319368" y="350061"/>
              <a:ext cx="137843" cy="15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270;p28"/>
            <p:cNvSpPr/>
            <p:nvPr/>
          </p:nvSpPr>
          <p:spPr>
            <a:xfrm flipH="1" rot="1688080">
              <a:off x="1304884" y="341763"/>
              <a:ext cx="169128" cy="18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271;p28"/>
            <p:cNvSpPr/>
            <p:nvPr/>
          </p:nvSpPr>
          <p:spPr>
            <a:xfrm flipH="1" rot="1688080">
              <a:off x="1665825" y="336826"/>
              <a:ext cx="189359" cy="7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272;p28"/>
            <p:cNvSpPr/>
            <p:nvPr/>
          </p:nvSpPr>
          <p:spPr>
            <a:xfrm flipH="1" rot="1688080">
              <a:off x="1275206" y="374974"/>
              <a:ext cx="105140" cy="12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273;p28"/>
            <p:cNvSpPr/>
            <p:nvPr/>
          </p:nvSpPr>
          <p:spPr>
            <a:xfrm flipH="1" rot="1688080">
              <a:off x="1262312" y="361684"/>
              <a:ext cx="136221" cy="15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274;p28"/>
            <p:cNvSpPr/>
            <p:nvPr/>
          </p:nvSpPr>
          <p:spPr>
            <a:xfrm flipH="1" rot="1688080">
              <a:off x="1681301" y="183399"/>
              <a:ext cx="85072" cy="18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275;p28"/>
            <p:cNvSpPr/>
            <p:nvPr/>
          </p:nvSpPr>
          <p:spPr>
            <a:xfrm flipH="1" rot="1688080">
              <a:off x="304523" y="243300"/>
              <a:ext cx="498937" cy="141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97" name="Google Shape;1276;p28"/>
          <p:cNvGrpSpPr/>
          <p:nvPr/>
        </p:nvGrpSpPr>
        <p:grpSpPr>
          <a:xfrm>
            <a:off x="7958920" y="3244250"/>
            <a:ext cx="1101788" cy="1916165"/>
            <a:chOff x="0" y="0"/>
            <a:chExt cx="1101787" cy="1916164"/>
          </a:xfrm>
        </p:grpSpPr>
        <p:sp>
          <p:nvSpPr>
            <p:cNvPr id="1390" name="Google Shape;1277;p28"/>
            <p:cNvSpPr/>
            <p:nvPr/>
          </p:nvSpPr>
          <p:spPr>
            <a:xfrm>
              <a:off x="663617" y="427092"/>
              <a:ext cx="114185" cy="144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278;p28"/>
            <p:cNvSpPr/>
            <p:nvPr/>
          </p:nvSpPr>
          <p:spPr>
            <a:xfrm>
              <a:off x="453614" y="0"/>
              <a:ext cx="648174" cy="64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279;p28"/>
            <p:cNvSpPr/>
            <p:nvPr/>
          </p:nvSpPr>
          <p:spPr>
            <a:xfrm>
              <a:off x="343677" y="778591"/>
              <a:ext cx="230328" cy="105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280;p28"/>
            <p:cNvSpPr/>
            <p:nvPr/>
          </p:nvSpPr>
          <p:spPr>
            <a:xfrm>
              <a:off x="0" y="449734"/>
              <a:ext cx="650065" cy="64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281;p28"/>
            <p:cNvSpPr/>
            <p:nvPr/>
          </p:nvSpPr>
          <p:spPr>
            <a:xfrm>
              <a:off x="635312" y="171805"/>
              <a:ext cx="289827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282;p28"/>
            <p:cNvSpPr/>
            <p:nvPr/>
          </p:nvSpPr>
          <p:spPr>
            <a:xfrm>
              <a:off x="178743" y="633262"/>
              <a:ext cx="289624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283;p28"/>
            <p:cNvSpPr/>
            <p:nvPr/>
          </p:nvSpPr>
          <p:spPr>
            <a:xfrm>
              <a:off x="134480" y="1583866"/>
              <a:ext cx="880033" cy="33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09" name="Google Shape;1284;p28"/>
          <p:cNvGrpSpPr/>
          <p:nvPr/>
        </p:nvGrpSpPr>
        <p:grpSpPr>
          <a:xfrm>
            <a:off x="-47371" y="80253"/>
            <a:ext cx="898910" cy="646503"/>
            <a:chOff x="0" y="0"/>
            <a:chExt cx="898909" cy="646502"/>
          </a:xfrm>
        </p:grpSpPr>
        <p:sp>
          <p:nvSpPr>
            <p:cNvPr id="1398" name="Google Shape;1285;p28"/>
            <p:cNvSpPr/>
            <p:nvPr/>
          </p:nvSpPr>
          <p:spPr>
            <a:xfrm flipH="1">
              <a:off x="0" y="0"/>
              <a:ext cx="833420" cy="45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286;p28"/>
            <p:cNvSpPr/>
            <p:nvPr/>
          </p:nvSpPr>
          <p:spPr>
            <a:xfrm flipH="1">
              <a:off x="492216" y="297833"/>
              <a:ext cx="242636" cy="29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287;p28"/>
            <p:cNvSpPr/>
            <p:nvPr/>
          </p:nvSpPr>
          <p:spPr>
            <a:xfrm flipH="1">
              <a:off x="284097" y="173436"/>
              <a:ext cx="245046" cy="34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288;p28"/>
            <p:cNvSpPr/>
            <p:nvPr/>
          </p:nvSpPr>
          <p:spPr>
            <a:xfrm flipH="1">
              <a:off x="97758" y="80140"/>
              <a:ext cx="225504" cy="24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289;p28"/>
            <p:cNvSpPr/>
            <p:nvPr/>
          </p:nvSpPr>
          <p:spPr>
            <a:xfrm flipH="1">
              <a:off x="107056" y="283479"/>
              <a:ext cx="101674" cy="10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290;p28"/>
            <p:cNvSpPr/>
            <p:nvPr/>
          </p:nvSpPr>
          <p:spPr>
            <a:xfrm flipH="1">
              <a:off x="274219" y="21828"/>
              <a:ext cx="94497" cy="10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291;p28"/>
            <p:cNvSpPr/>
            <p:nvPr/>
          </p:nvSpPr>
          <p:spPr>
            <a:xfrm flipH="1">
              <a:off x="477563" y="130974"/>
              <a:ext cx="101675" cy="10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292;p28"/>
            <p:cNvSpPr/>
            <p:nvPr/>
          </p:nvSpPr>
          <p:spPr>
            <a:xfrm flipH="1">
              <a:off x="354061" y="472167"/>
              <a:ext cx="101674" cy="10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293;p28"/>
            <p:cNvSpPr/>
            <p:nvPr/>
          </p:nvSpPr>
          <p:spPr>
            <a:xfrm flipH="1">
              <a:off x="688386" y="246997"/>
              <a:ext cx="101674" cy="9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294;p28"/>
            <p:cNvSpPr/>
            <p:nvPr/>
          </p:nvSpPr>
          <p:spPr>
            <a:xfrm flipH="1">
              <a:off x="797235" y="363320"/>
              <a:ext cx="101675" cy="10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295;p28"/>
            <p:cNvSpPr/>
            <p:nvPr/>
          </p:nvSpPr>
          <p:spPr>
            <a:xfrm flipH="1">
              <a:off x="644726" y="552307"/>
              <a:ext cx="101674" cy="9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8" name="Google Shape;1296;p28"/>
          <p:cNvGrpSpPr/>
          <p:nvPr/>
        </p:nvGrpSpPr>
        <p:grpSpPr>
          <a:xfrm>
            <a:off x="981866" y="-84294"/>
            <a:ext cx="1842732" cy="811050"/>
            <a:chOff x="0" y="0"/>
            <a:chExt cx="1842731" cy="811048"/>
          </a:xfrm>
        </p:grpSpPr>
        <p:grpSp>
          <p:nvGrpSpPr>
            <p:cNvPr id="1416" name="Google Shape;1297;p28"/>
            <p:cNvGrpSpPr/>
            <p:nvPr/>
          </p:nvGrpSpPr>
          <p:grpSpPr>
            <a:xfrm>
              <a:off x="-1" y="0"/>
              <a:ext cx="1629844" cy="811049"/>
              <a:chOff x="0" y="0"/>
              <a:chExt cx="1629842" cy="811048"/>
            </a:xfrm>
          </p:grpSpPr>
          <p:grpSp>
            <p:nvGrpSpPr>
              <p:cNvPr id="1414" name="Google Shape;1298;p28"/>
              <p:cNvGrpSpPr/>
              <p:nvPr/>
            </p:nvGrpSpPr>
            <p:grpSpPr>
              <a:xfrm>
                <a:off x="0" y="-1"/>
                <a:ext cx="1629655" cy="708270"/>
                <a:chOff x="0" y="0"/>
                <a:chExt cx="1629654" cy="708268"/>
              </a:xfrm>
            </p:grpSpPr>
            <p:sp>
              <p:nvSpPr>
                <p:cNvPr id="1410" name="Google Shape;1299;p28"/>
                <p:cNvSpPr/>
                <p:nvPr/>
              </p:nvSpPr>
              <p:spPr>
                <a:xfrm>
                  <a:off x="281031" y="44448"/>
                  <a:ext cx="733435" cy="65840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1300;p28"/>
                <p:cNvSpPr/>
                <p:nvPr/>
              </p:nvSpPr>
              <p:spPr>
                <a:xfrm>
                  <a:off x="685671" y="-1"/>
                  <a:ext cx="580385" cy="521010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1301;p28"/>
                <p:cNvSpPr/>
                <p:nvPr/>
              </p:nvSpPr>
              <p:spPr>
                <a:xfrm>
                  <a:off x="-1" y="333192"/>
                  <a:ext cx="580386" cy="37505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1302;p28"/>
                <p:cNvSpPr/>
                <p:nvPr/>
              </p:nvSpPr>
              <p:spPr>
                <a:xfrm>
                  <a:off x="896220" y="187260"/>
                  <a:ext cx="733435" cy="52100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15" name="Google Shape;1303;p28"/>
              <p:cNvSpPr/>
              <p:nvPr/>
            </p:nvSpPr>
            <p:spPr>
              <a:xfrm>
                <a:off x="23004" y="355086"/>
                <a:ext cx="1606839" cy="45596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17" name="Google Shape;1304;p28"/>
            <p:cNvSpPr/>
            <p:nvPr/>
          </p:nvSpPr>
          <p:spPr>
            <a:xfrm>
              <a:off x="65521" y="399"/>
              <a:ext cx="1777211" cy="7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مستوى النص الأول…"/>
          <p:cNvSpPr txBox="1"/>
          <p:nvPr>
            <p:ph type="body" sz="half" idx="1"/>
          </p:nvPr>
        </p:nvSpPr>
        <p:spPr>
          <a:xfrm>
            <a:off x="753825" y="1084824"/>
            <a:ext cx="3818100" cy="3705001"/>
          </a:xfrm>
          <a:prstGeom prst="rect">
            <a:avLst/>
          </a:prstGeom>
        </p:spPr>
        <p:txBody>
          <a:bodyPr/>
          <a:lstStyle>
            <a:lvl1pPr indent="-304800">
              <a:buClr>
                <a:srgbClr val="000000"/>
              </a:buClr>
              <a:buFont typeface="Helvetica"/>
              <a:buChar char="●"/>
            </a:lvl1pPr>
            <a:lvl2pPr>
              <a:buClr>
                <a:srgbClr val="000000"/>
              </a:buClr>
              <a:buFont typeface="Helvetica"/>
              <a:buChar char="○"/>
            </a:lvl2pPr>
            <a:lvl3pPr>
              <a:buClr>
                <a:srgbClr val="000000"/>
              </a:buClr>
              <a:buFont typeface="Helvetica"/>
              <a:buChar char="■"/>
            </a:lvl3pPr>
            <a:lvl4pPr>
              <a:buClr>
                <a:srgbClr val="000000"/>
              </a:buClr>
              <a:buFont typeface="Helvetica"/>
              <a:buChar char="●"/>
            </a:lvl4pPr>
            <a:lvl5pPr>
              <a:buClr>
                <a:srgbClr val="000000"/>
              </a:buClr>
              <a:buFont typeface="Helvetica"/>
              <a:buChar char="○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442" name="Google Shape;1308;p29"/>
          <p:cNvGrpSpPr/>
          <p:nvPr/>
        </p:nvGrpSpPr>
        <p:grpSpPr>
          <a:xfrm>
            <a:off x="7848004" y="228138"/>
            <a:ext cx="1369283" cy="1245490"/>
            <a:chOff x="0" y="0"/>
            <a:chExt cx="1369281" cy="1245488"/>
          </a:xfrm>
        </p:grpSpPr>
        <p:sp>
          <p:nvSpPr>
            <p:cNvPr id="1428" name="Google Shape;1309;p29"/>
            <p:cNvSpPr/>
            <p:nvPr/>
          </p:nvSpPr>
          <p:spPr>
            <a:xfrm rot="19911920">
              <a:off x="447813" y="787084"/>
              <a:ext cx="222186" cy="22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7" y="1876"/>
                  </a:moveTo>
                  <a:cubicBezTo>
                    <a:pt x="11727" y="2823"/>
                    <a:pt x="12210" y="4216"/>
                    <a:pt x="12210" y="5163"/>
                  </a:cubicBezTo>
                  <a:cubicBezTo>
                    <a:pt x="12674" y="6111"/>
                    <a:pt x="12674" y="7503"/>
                    <a:pt x="13138" y="8450"/>
                  </a:cubicBezTo>
                  <a:cubicBezTo>
                    <a:pt x="13621" y="8450"/>
                    <a:pt x="14084" y="8915"/>
                    <a:pt x="15958" y="9398"/>
                  </a:cubicBezTo>
                  <a:lnTo>
                    <a:pt x="18779" y="10810"/>
                  </a:lnTo>
                  <a:cubicBezTo>
                    <a:pt x="17369" y="11274"/>
                    <a:pt x="15495" y="12202"/>
                    <a:pt x="13621" y="12685"/>
                  </a:cubicBezTo>
                  <a:cubicBezTo>
                    <a:pt x="13621" y="12685"/>
                    <a:pt x="13621" y="12685"/>
                    <a:pt x="13138" y="13150"/>
                  </a:cubicBezTo>
                  <a:cubicBezTo>
                    <a:pt x="12674" y="15489"/>
                    <a:pt x="11264" y="17849"/>
                    <a:pt x="10800" y="18777"/>
                  </a:cubicBezTo>
                  <a:cubicBezTo>
                    <a:pt x="10336" y="17849"/>
                    <a:pt x="9390" y="15489"/>
                    <a:pt x="8926" y="13150"/>
                  </a:cubicBezTo>
                  <a:cubicBezTo>
                    <a:pt x="8926" y="12685"/>
                    <a:pt x="8443" y="12685"/>
                    <a:pt x="7979" y="12202"/>
                  </a:cubicBezTo>
                  <a:cubicBezTo>
                    <a:pt x="6105" y="12202"/>
                    <a:pt x="3748" y="11274"/>
                    <a:pt x="2357" y="11274"/>
                  </a:cubicBezTo>
                  <a:cubicBezTo>
                    <a:pt x="4231" y="9862"/>
                    <a:pt x="6569" y="8915"/>
                    <a:pt x="8926" y="7986"/>
                  </a:cubicBezTo>
                  <a:cubicBezTo>
                    <a:pt x="8926" y="7986"/>
                    <a:pt x="8926" y="7503"/>
                    <a:pt x="9390" y="7503"/>
                  </a:cubicBezTo>
                  <a:cubicBezTo>
                    <a:pt x="9853" y="5627"/>
                    <a:pt x="10800" y="3751"/>
                    <a:pt x="11727" y="1876"/>
                  </a:cubicBezTo>
                  <a:close/>
                  <a:moveTo>
                    <a:pt x="11727" y="0"/>
                  </a:moveTo>
                  <a:cubicBezTo>
                    <a:pt x="11264" y="0"/>
                    <a:pt x="10336" y="0"/>
                    <a:pt x="7516" y="6575"/>
                  </a:cubicBezTo>
                  <a:cubicBezTo>
                    <a:pt x="464" y="9398"/>
                    <a:pt x="0" y="10810"/>
                    <a:pt x="0" y="10810"/>
                  </a:cubicBezTo>
                  <a:cubicBezTo>
                    <a:pt x="0" y="11274"/>
                    <a:pt x="0" y="11738"/>
                    <a:pt x="0" y="11738"/>
                  </a:cubicBezTo>
                  <a:cubicBezTo>
                    <a:pt x="0" y="12202"/>
                    <a:pt x="947" y="12685"/>
                    <a:pt x="7033" y="14097"/>
                  </a:cubicBezTo>
                  <a:cubicBezTo>
                    <a:pt x="8926" y="21600"/>
                    <a:pt x="9853" y="21600"/>
                    <a:pt x="10336" y="21600"/>
                  </a:cubicBezTo>
                  <a:lnTo>
                    <a:pt x="10800" y="21600"/>
                  </a:lnTo>
                  <a:cubicBezTo>
                    <a:pt x="11264" y="21600"/>
                    <a:pt x="11727" y="21600"/>
                    <a:pt x="15012" y="14561"/>
                  </a:cubicBezTo>
                  <a:cubicBezTo>
                    <a:pt x="16905" y="13614"/>
                    <a:pt x="19243" y="13150"/>
                    <a:pt x="21117" y="11738"/>
                  </a:cubicBezTo>
                  <a:cubicBezTo>
                    <a:pt x="21600" y="11738"/>
                    <a:pt x="21600" y="11274"/>
                    <a:pt x="21600" y="10810"/>
                  </a:cubicBezTo>
                  <a:cubicBezTo>
                    <a:pt x="21600" y="9862"/>
                    <a:pt x="20190" y="9398"/>
                    <a:pt x="16905" y="7986"/>
                  </a:cubicBezTo>
                  <a:lnTo>
                    <a:pt x="14548" y="7503"/>
                  </a:lnTo>
                  <a:cubicBezTo>
                    <a:pt x="14548" y="6575"/>
                    <a:pt x="14084" y="6111"/>
                    <a:pt x="14084" y="5163"/>
                  </a:cubicBezTo>
                  <a:cubicBezTo>
                    <a:pt x="14084" y="3287"/>
                    <a:pt x="13138" y="1876"/>
                    <a:pt x="12674" y="464"/>
                  </a:cubicBezTo>
                  <a:cubicBezTo>
                    <a:pt x="12210" y="0"/>
                    <a:pt x="12210" y="0"/>
                    <a:pt x="117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310;p29"/>
            <p:cNvSpPr/>
            <p:nvPr/>
          </p:nvSpPr>
          <p:spPr>
            <a:xfrm rot="19911920">
              <a:off x="578301" y="58760"/>
              <a:ext cx="140479" cy="1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311;p29"/>
            <p:cNvSpPr/>
            <p:nvPr/>
          </p:nvSpPr>
          <p:spPr>
            <a:xfrm rot="19911920">
              <a:off x="40488" y="283329"/>
              <a:ext cx="212918" cy="2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312;p29"/>
            <p:cNvSpPr/>
            <p:nvPr/>
          </p:nvSpPr>
          <p:spPr>
            <a:xfrm rot="19911920">
              <a:off x="124332" y="37120"/>
              <a:ext cx="210831" cy="2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313;p29"/>
            <p:cNvSpPr/>
            <p:nvPr/>
          </p:nvSpPr>
          <p:spPr>
            <a:xfrm rot="19911920">
              <a:off x="255957" y="231024"/>
              <a:ext cx="177241" cy="17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314;p29"/>
            <p:cNvSpPr/>
            <p:nvPr/>
          </p:nvSpPr>
          <p:spPr>
            <a:xfrm rot="19911920">
              <a:off x="248400" y="257632"/>
              <a:ext cx="91618" cy="9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315;p29"/>
            <p:cNvSpPr/>
            <p:nvPr/>
          </p:nvSpPr>
          <p:spPr>
            <a:xfrm rot="19911920">
              <a:off x="239784" y="247413"/>
              <a:ext cx="109852" cy="11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316;p29"/>
            <p:cNvSpPr/>
            <p:nvPr/>
          </p:nvSpPr>
          <p:spPr>
            <a:xfrm rot="19911920">
              <a:off x="297803" y="257398"/>
              <a:ext cx="101355" cy="1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317;p29"/>
            <p:cNvSpPr/>
            <p:nvPr/>
          </p:nvSpPr>
          <p:spPr>
            <a:xfrm rot="19911920">
              <a:off x="285449" y="251296"/>
              <a:ext cx="124359" cy="13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318;p29"/>
            <p:cNvSpPr/>
            <p:nvPr/>
          </p:nvSpPr>
          <p:spPr>
            <a:xfrm rot="19911920">
              <a:off x="5175" y="247666"/>
              <a:ext cx="139236" cy="5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319;p29"/>
            <p:cNvSpPr/>
            <p:nvPr/>
          </p:nvSpPr>
          <p:spPr>
            <a:xfrm rot="19911920">
              <a:off x="354321" y="275716"/>
              <a:ext cx="77309" cy="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320;p29"/>
            <p:cNvSpPr/>
            <p:nvPr/>
          </p:nvSpPr>
          <p:spPr>
            <a:xfrm rot="19911920">
              <a:off x="340948" y="265944"/>
              <a:ext cx="100163" cy="1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321;p29"/>
            <p:cNvSpPr/>
            <p:nvPr/>
          </p:nvSpPr>
          <p:spPr>
            <a:xfrm rot="19911920">
              <a:off x="70477" y="134852"/>
              <a:ext cx="62554" cy="1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322;p29"/>
            <p:cNvSpPr/>
            <p:nvPr/>
          </p:nvSpPr>
          <p:spPr>
            <a:xfrm rot="19911920">
              <a:off x="778502" y="178897"/>
              <a:ext cx="366866" cy="104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0" name="Google Shape;1323;p29"/>
          <p:cNvGrpSpPr/>
          <p:nvPr/>
        </p:nvGrpSpPr>
        <p:grpSpPr>
          <a:xfrm>
            <a:off x="93651" y="3957863"/>
            <a:ext cx="706321" cy="1228408"/>
            <a:chOff x="0" y="0"/>
            <a:chExt cx="706320" cy="1228407"/>
          </a:xfrm>
        </p:grpSpPr>
        <p:sp>
          <p:nvSpPr>
            <p:cNvPr id="1443" name="Google Shape;1324;p29"/>
            <p:cNvSpPr/>
            <p:nvPr/>
          </p:nvSpPr>
          <p:spPr>
            <a:xfrm>
              <a:off x="425423" y="273798"/>
              <a:ext cx="73201" cy="92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325;p29"/>
            <p:cNvSpPr/>
            <p:nvPr/>
          </p:nvSpPr>
          <p:spPr>
            <a:xfrm>
              <a:off x="290797" y="0"/>
              <a:ext cx="415524" cy="4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326;p29"/>
            <p:cNvSpPr/>
            <p:nvPr/>
          </p:nvSpPr>
          <p:spPr>
            <a:xfrm>
              <a:off x="220320" y="499136"/>
              <a:ext cx="147656" cy="67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327;p29"/>
            <p:cNvSpPr/>
            <p:nvPr/>
          </p:nvSpPr>
          <p:spPr>
            <a:xfrm>
              <a:off x="0" y="288313"/>
              <a:ext cx="416736" cy="4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328;p29"/>
            <p:cNvSpPr/>
            <p:nvPr/>
          </p:nvSpPr>
          <p:spPr>
            <a:xfrm>
              <a:off x="407278" y="110140"/>
              <a:ext cx="18579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329;p29"/>
            <p:cNvSpPr/>
            <p:nvPr/>
          </p:nvSpPr>
          <p:spPr>
            <a:xfrm>
              <a:off x="114586" y="405969"/>
              <a:ext cx="18566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330;p29"/>
            <p:cNvSpPr/>
            <p:nvPr/>
          </p:nvSpPr>
          <p:spPr>
            <a:xfrm>
              <a:off x="86211" y="1015379"/>
              <a:ext cx="564161" cy="21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0" name="Google Shape;1331;p29"/>
          <p:cNvGrpSpPr/>
          <p:nvPr/>
        </p:nvGrpSpPr>
        <p:grpSpPr>
          <a:xfrm>
            <a:off x="161343" y="91634"/>
            <a:ext cx="496462" cy="680182"/>
            <a:chOff x="0" y="0"/>
            <a:chExt cx="496460" cy="680180"/>
          </a:xfrm>
        </p:grpSpPr>
        <p:sp>
          <p:nvSpPr>
            <p:cNvPr id="1451" name="Google Shape;1332;p29"/>
            <p:cNvSpPr/>
            <p:nvPr/>
          </p:nvSpPr>
          <p:spPr>
            <a:xfrm rot="9492052">
              <a:off x="311923" y="6539"/>
              <a:ext cx="78593" cy="22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333;p29"/>
            <p:cNvSpPr/>
            <p:nvPr/>
          </p:nvSpPr>
          <p:spPr>
            <a:xfrm rot="9492052">
              <a:off x="242865" y="82314"/>
              <a:ext cx="244488" cy="9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334;p29"/>
            <p:cNvSpPr/>
            <p:nvPr/>
          </p:nvSpPr>
          <p:spPr>
            <a:xfrm rot="9492052">
              <a:off x="254190" y="64559"/>
              <a:ext cx="205677" cy="1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335;p29"/>
            <p:cNvSpPr/>
            <p:nvPr/>
          </p:nvSpPr>
          <p:spPr>
            <a:xfrm rot="9492052">
              <a:off x="290473" y="29606"/>
              <a:ext cx="133068" cy="2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336;p29"/>
            <p:cNvSpPr/>
            <p:nvPr/>
          </p:nvSpPr>
          <p:spPr>
            <a:xfrm rot="9492052">
              <a:off x="94687" y="437325"/>
              <a:ext cx="211168" cy="2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337;p29"/>
            <p:cNvSpPr/>
            <p:nvPr/>
          </p:nvSpPr>
          <p:spPr>
            <a:xfrm rot="9492052">
              <a:off x="43325" y="264641"/>
              <a:ext cx="43562" cy="12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338;p29"/>
            <p:cNvSpPr/>
            <p:nvPr/>
          </p:nvSpPr>
          <p:spPr>
            <a:xfrm rot="9492052">
              <a:off x="5048" y="306642"/>
              <a:ext cx="135515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339;p29"/>
            <p:cNvSpPr/>
            <p:nvPr/>
          </p:nvSpPr>
          <p:spPr>
            <a:xfrm rot="9492052">
              <a:off x="11326" y="296802"/>
              <a:ext cx="114002" cy="7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340;p29"/>
            <p:cNvSpPr/>
            <p:nvPr/>
          </p:nvSpPr>
          <p:spPr>
            <a:xfrm rot="9492052">
              <a:off x="31436" y="277426"/>
              <a:ext cx="73756" cy="1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70" name="Google Shape;1341;p29"/>
          <p:cNvGrpSpPr/>
          <p:nvPr/>
        </p:nvGrpSpPr>
        <p:grpSpPr>
          <a:xfrm>
            <a:off x="8506778" y="4504606"/>
            <a:ext cx="573076" cy="574950"/>
            <a:chOff x="0" y="0"/>
            <a:chExt cx="573074" cy="574949"/>
          </a:xfrm>
        </p:grpSpPr>
        <p:sp>
          <p:nvSpPr>
            <p:cNvPr id="1461" name="Google Shape;1342;p29"/>
            <p:cNvSpPr/>
            <p:nvPr/>
          </p:nvSpPr>
          <p:spPr>
            <a:xfrm rot="10232062">
              <a:off x="48084" y="338357"/>
              <a:ext cx="209771" cy="22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8" h="21600" fill="norm" stroke="1" extrusionOk="0">
                  <a:moveTo>
                    <a:pt x="15492" y="0"/>
                  </a:moveTo>
                  <a:cubicBezTo>
                    <a:pt x="13998" y="0"/>
                    <a:pt x="11622" y="1983"/>
                    <a:pt x="5929" y="3058"/>
                  </a:cubicBezTo>
                  <a:cubicBezTo>
                    <a:pt x="-2417" y="4883"/>
                    <a:pt x="489" y="18442"/>
                    <a:pt x="489" y="19458"/>
                  </a:cubicBezTo>
                  <a:cubicBezTo>
                    <a:pt x="2604" y="20875"/>
                    <a:pt x="4965" y="21600"/>
                    <a:pt x="7363" y="21600"/>
                  </a:cubicBezTo>
                  <a:cubicBezTo>
                    <a:pt x="9074" y="21600"/>
                    <a:pt x="10800" y="21225"/>
                    <a:pt x="12466" y="20467"/>
                  </a:cubicBezTo>
                  <a:cubicBezTo>
                    <a:pt x="19183" y="17433"/>
                    <a:pt x="19183" y="5692"/>
                    <a:pt x="17367" y="1842"/>
                  </a:cubicBezTo>
                  <a:cubicBezTo>
                    <a:pt x="16762" y="492"/>
                    <a:pt x="16239" y="0"/>
                    <a:pt x="154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343;p29"/>
            <p:cNvSpPr/>
            <p:nvPr/>
          </p:nvSpPr>
          <p:spPr>
            <a:xfrm rot="10232062">
              <a:off x="116068" y="378963"/>
              <a:ext cx="119672" cy="10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20070" y="0"/>
                  </a:moveTo>
                  <a:cubicBezTo>
                    <a:pt x="19542" y="0"/>
                    <a:pt x="19075" y="422"/>
                    <a:pt x="18819" y="1065"/>
                  </a:cubicBezTo>
                  <a:cubicBezTo>
                    <a:pt x="15882" y="9551"/>
                    <a:pt x="518" y="18918"/>
                    <a:pt x="518" y="18918"/>
                  </a:cubicBezTo>
                  <a:cubicBezTo>
                    <a:pt x="157" y="19359"/>
                    <a:pt x="-220" y="20259"/>
                    <a:pt x="157" y="21141"/>
                  </a:cubicBezTo>
                  <a:cubicBezTo>
                    <a:pt x="518" y="21600"/>
                    <a:pt x="880" y="21600"/>
                    <a:pt x="1256" y="21600"/>
                  </a:cubicBezTo>
                  <a:lnTo>
                    <a:pt x="1618" y="21600"/>
                  </a:lnTo>
                  <a:cubicBezTo>
                    <a:pt x="2356" y="21141"/>
                    <a:pt x="17343" y="11773"/>
                    <a:pt x="21003" y="1965"/>
                  </a:cubicBezTo>
                  <a:cubicBezTo>
                    <a:pt x="21380" y="1506"/>
                    <a:pt x="21003" y="624"/>
                    <a:pt x="20642" y="184"/>
                  </a:cubicBezTo>
                  <a:cubicBezTo>
                    <a:pt x="20446" y="55"/>
                    <a:pt x="20250" y="0"/>
                    <a:pt x="20070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344;p29"/>
            <p:cNvSpPr/>
            <p:nvPr/>
          </p:nvSpPr>
          <p:spPr>
            <a:xfrm rot="10232062">
              <a:off x="15593" y="43917"/>
              <a:ext cx="225746" cy="20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6" h="21600" fill="norm" stroke="1" extrusionOk="0">
                  <a:moveTo>
                    <a:pt x="7541" y="0"/>
                  </a:moveTo>
                  <a:cubicBezTo>
                    <a:pt x="4548" y="0"/>
                    <a:pt x="1866" y="936"/>
                    <a:pt x="1541" y="1034"/>
                  </a:cubicBezTo>
                  <a:cubicBezTo>
                    <a:pt x="-389" y="5548"/>
                    <a:pt x="-570" y="10698"/>
                    <a:pt x="1360" y="15204"/>
                  </a:cubicBezTo>
                  <a:cubicBezTo>
                    <a:pt x="3189" y="19921"/>
                    <a:pt x="7707" y="21600"/>
                    <a:pt x="11661" y="21600"/>
                  </a:cubicBezTo>
                  <a:cubicBezTo>
                    <a:pt x="14177" y="21600"/>
                    <a:pt x="16469" y="20920"/>
                    <a:pt x="17697" y="19921"/>
                  </a:cubicBezTo>
                  <a:cubicBezTo>
                    <a:pt x="21030" y="17130"/>
                    <a:pt x="17871" y="16273"/>
                    <a:pt x="15941" y="6405"/>
                  </a:cubicBezTo>
                  <a:cubicBezTo>
                    <a:pt x="14813" y="1237"/>
                    <a:pt x="10975" y="0"/>
                    <a:pt x="75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345;p29"/>
            <p:cNvSpPr/>
            <p:nvPr/>
          </p:nvSpPr>
          <p:spPr>
            <a:xfrm rot="10232062">
              <a:off x="97627" y="110353"/>
              <a:ext cx="107695" cy="11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372" y="0"/>
                  </a:moveTo>
                  <a:cubicBezTo>
                    <a:pt x="1154" y="0"/>
                    <a:pt x="919" y="48"/>
                    <a:pt x="668" y="176"/>
                  </a:cubicBezTo>
                  <a:cubicBezTo>
                    <a:pt x="-138" y="561"/>
                    <a:pt x="-138" y="1331"/>
                    <a:pt x="265" y="2117"/>
                  </a:cubicBezTo>
                  <a:cubicBezTo>
                    <a:pt x="668" y="2502"/>
                    <a:pt x="10452" y="18088"/>
                    <a:pt x="19431" y="21600"/>
                  </a:cubicBezTo>
                  <a:lnTo>
                    <a:pt x="19834" y="21600"/>
                  </a:lnTo>
                  <a:cubicBezTo>
                    <a:pt x="20237" y="21600"/>
                    <a:pt x="20656" y="21199"/>
                    <a:pt x="21059" y="20814"/>
                  </a:cubicBezTo>
                  <a:cubicBezTo>
                    <a:pt x="21462" y="20029"/>
                    <a:pt x="21059" y="19259"/>
                    <a:pt x="20237" y="19259"/>
                  </a:cubicBezTo>
                  <a:cubicBezTo>
                    <a:pt x="12500" y="16132"/>
                    <a:pt x="2715" y="561"/>
                    <a:pt x="2715" y="561"/>
                  </a:cubicBezTo>
                  <a:cubicBezTo>
                    <a:pt x="2430" y="289"/>
                    <a:pt x="1926" y="0"/>
                    <a:pt x="137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346;p29"/>
            <p:cNvSpPr/>
            <p:nvPr/>
          </p:nvSpPr>
          <p:spPr>
            <a:xfrm rot="10232062">
              <a:off x="341520" y="16279"/>
              <a:ext cx="215564" cy="2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4" h="21600" fill="norm" stroke="1" extrusionOk="0">
                  <a:moveTo>
                    <a:pt x="11096" y="0"/>
                  </a:moveTo>
                  <a:cubicBezTo>
                    <a:pt x="9649" y="0"/>
                    <a:pt x="8203" y="277"/>
                    <a:pt x="6824" y="858"/>
                  </a:cubicBezTo>
                  <a:cubicBezTo>
                    <a:pt x="51" y="3389"/>
                    <a:pt x="-868" y="15385"/>
                    <a:pt x="601" y="19598"/>
                  </a:cubicBezTo>
                  <a:cubicBezTo>
                    <a:pt x="1181" y="21080"/>
                    <a:pt x="1694" y="21600"/>
                    <a:pt x="2500" y="21600"/>
                  </a:cubicBezTo>
                  <a:cubicBezTo>
                    <a:pt x="3976" y="21600"/>
                    <a:pt x="6440" y="19858"/>
                    <a:pt x="12128" y="19182"/>
                  </a:cubicBezTo>
                  <a:cubicBezTo>
                    <a:pt x="20732" y="18332"/>
                    <a:pt x="18901" y="3805"/>
                    <a:pt x="18901" y="2964"/>
                  </a:cubicBezTo>
                  <a:cubicBezTo>
                    <a:pt x="16618" y="1031"/>
                    <a:pt x="13861" y="0"/>
                    <a:pt x="110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347;p29"/>
            <p:cNvSpPr/>
            <p:nvPr/>
          </p:nvSpPr>
          <p:spPr>
            <a:xfrm rot="10232062">
              <a:off x="363356" y="91628"/>
              <a:ext cx="126375" cy="9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0288" y="0"/>
                  </a:moveTo>
                  <a:cubicBezTo>
                    <a:pt x="20115" y="0"/>
                    <a:pt x="19929" y="60"/>
                    <a:pt x="19743" y="200"/>
                  </a:cubicBezTo>
                  <a:cubicBezTo>
                    <a:pt x="19040" y="681"/>
                    <a:pt x="4066" y="9429"/>
                    <a:pt x="237" y="19158"/>
                  </a:cubicBezTo>
                  <a:cubicBezTo>
                    <a:pt x="-122" y="20139"/>
                    <a:pt x="-122" y="21100"/>
                    <a:pt x="581" y="21600"/>
                  </a:cubicBezTo>
                  <a:lnTo>
                    <a:pt x="1284" y="21600"/>
                  </a:lnTo>
                  <a:cubicBezTo>
                    <a:pt x="1628" y="21600"/>
                    <a:pt x="1972" y="21100"/>
                    <a:pt x="1972" y="21100"/>
                  </a:cubicBezTo>
                  <a:cubicBezTo>
                    <a:pt x="5802" y="11871"/>
                    <a:pt x="20790" y="3123"/>
                    <a:pt x="20790" y="3123"/>
                  </a:cubicBezTo>
                  <a:cubicBezTo>
                    <a:pt x="21134" y="2622"/>
                    <a:pt x="21478" y="1662"/>
                    <a:pt x="21134" y="1181"/>
                  </a:cubicBezTo>
                  <a:cubicBezTo>
                    <a:pt x="21134" y="460"/>
                    <a:pt x="20761" y="0"/>
                    <a:pt x="20288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348;p29"/>
            <p:cNvSpPr/>
            <p:nvPr/>
          </p:nvSpPr>
          <p:spPr>
            <a:xfrm rot="10232062">
              <a:off x="95664" y="84628"/>
              <a:ext cx="403054" cy="33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600" fill="norm" stroke="1" extrusionOk="0">
                  <a:moveTo>
                    <a:pt x="7969" y="0"/>
                  </a:moveTo>
                  <a:cubicBezTo>
                    <a:pt x="7754" y="0"/>
                    <a:pt x="7531" y="16"/>
                    <a:pt x="7287" y="49"/>
                  </a:cubicBezTo>
                  <a:cubicBezTo>
                    <a:pt x="5103" y="288"/>
                    <a:pt x="4190" y="2751"/>
                    <a:pt x="4194" y="4851"/>
                  </a:cubicBezTo>
                  <a:cubicBezTo>
                    <a:pt x="4020" y="4786"/>
                    <a:pt x="3837" y="4720"/>
                    <a:pt x="3642" y="4661"/>
                  </a:cubicBezTo>
                  <a:cubicBezTo>
                    <a:pt x="3480" y="4617"/>
                    <a:pt x="3325" y="4596"/>
                    <a:pt x="3175" y="4596"/>
                  </a:cubicBezTo>
                  <a:cubicBezTo>
                    <a:pt x="-105" y="4596"/>
                    <a:pt x="-1079" y="15127"/>
                    <a:pt x="1373" y="16261"/>
                  </a:cubicBezTo>
                  <a:cubicBezTo>
                    <a:pt x="1665" y="16413"/>
                    <a:pt x="1933" y="16478"/>
                    <a:pt x="2173" y="16478"/>
                  </a:cubicBezTo>
                  <a:cubicBezTo>
                    <a:pt x="2266" y="16478"/>
                    <a:pt x="2359" y="16467"/>
                    <a:pt x="2445" y="16451"/>
                  </a:cubicBezTo>
                  <a:cubicBezTo>
                    <a:pt x="3293" y="18741"/>
                    <a:pt x="5156" y="21274"/>
                    <a:pt x="7576" y="21274"/>
                  </a:cubicBezTo>
                  <a:cubicBezTo>
                    <a:pt x="7645" y="21274"/>
                    <a:pt x="7714" y="21274"/>
                    <a:pt x="7783" y="21269"/>
                  </a:cubicBezTo>
                  <a:cubicBezTo>
                    <a:pt x="8493" y="21204"/>
                    <a:pt x="9033" y="21063"/>
                    <a:pt x="9435" y="20868"/>
                  </a:cubicBezTo>
                  <a:cubicBezTo>
                    <a:pt x="9792" y="21307"/>
                    <a:pt x="10283" y="21600"/>
                    <a:pt x="10937" y="21600"/>
                  </a:cubicBezTo>
                  <a:cubicBezTo>
                    <a:pt x="11383" y="21600"/>
                    <a:pt x="11907" y="21459"/>
                    <a:pt x="12516" y="21139"/>
                  </a:cubicBezTo>
                  <a:cubicBezTo>
                    <a:pt x="14878" y="19918"/>
                    <a:pt x="16015" y="18035"/>
                    <a:pt x="16222" y="16462"/>
                  </a:cubicBezTo>
                  <a:cubicBezTo>
                    <a:pt x="16640" y="16402"/>
                    <a:pt x="17115" y="16218"/>
                    <a:pt x="17643" y="15865"/>
                  </a:cubicBezTo>
                  <a:cubicBezTo>
                    <a:pt x="20521" y="13998"/>
                    <a:pt x="18873" y="9007"/>
                    <a:pt x="17103" y="7026"/>
                  </a:cubicBezTo>
                  <a:cubicBezTo>
                    <a:pt x="17582" y="5567"/>
                    <a:pt x="17127" y="3055"/>
                    <a:pt x="14489" y="971"/>
                  </a:cubicBezTo>
                  <a:cubicBezTo>
                    <a:pt x="13612" y="282"/>
                    <a:pt x="12881" y="16"/>
                    <a:pt x="12272" y="16"/>
                  </a:cubicBezTo>
                  <a:cubicBezTo>
                    <a:pt x="11400" y="16"/>
                    <a:pt x="10778" y="564"/>
                    <a:pt x="10356" y="1194"/>
                  </a:cubicBezTo>
                  <a:cubicBezTo>
                    <a:pt x="9934" y="521"/>
                    <a:pt x="9179" y="0"/>
                    <a:pt x="79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349;p29"/>
            <p:cNvSpPr/>
            <p:nvPr/>
          </p:nvSpPr>
          <p:spPr>
            <a:xfrm rot="10232062">
              <a:off x="87682" y="77595"/>
              <a:ext cx="415051" cy="35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1380" y="2342"/>
                  </a:moveTo>
                  <a:cubicBezTo>
                    <a:pt x="11484" y="2596"/>
                    <a:pt x="11589" y="2974"/>
                    <a:pt x="11484" y="3352"/>
                  </a:cubicBezTo>
                  <a:cubicBezTo>
                    <a:pt x="11484" y="3601"/>
                    <a:pt x="11484" y="3855"/>
                    <a:pt x="11271" y="3979"/>
                  </a:cubicBezTo>
                  <a:lnTo>
                    <a:pt x="11062" y="3979"/>
                  </a:lnTo>
                  <a:cubicBezTo>
                    <a:pt x="10953" y="3979"/>
                    <a:pt x="10848" y="3730"/>
                    <a:pt x="10848" y="3477"/>
                  </a:cubicBezTo>
                  <a:cubicBezTo>
                    <a:pt x="10953" y="3098"/>
                    <a:pt x="11166" y="2720"/>
                    <a:pt x="11380" y="2342"/>
                  </a:cubicBezTo>
                  <a:close/>
                  <a:moveTo>
                    <a:pt x="5239" y="5741"/>
                  </a:moveTo>
                  <a:cubicBezTo>
                    <a:pt x="6612" y="6373"/>
                    <a:pt x="7039" y="7254"/>
                    <a:pt x="6930" y="7502"/>
                  </a:cubicBezTo>
                  <a:cubicBezTo>
                    <a:pt x="6930" y="7632"/>
                    <a:pt x="6721" y="7632"/>
                    <a:pt x="6612" y="7632"/>
                  </a:cubicBezTo>
                  <a:cubicBezTo>
                    <a:pt x="6403" y="7632"/>
                    <a:pt x="6294" y="7632"/>
                    <a:pt x="6084" y="7502"/>
                  </a:cubicBezTo>
                  <a:cubicBezTo>
                    <a:pt x="5553" y="7254"/>
                    <a:pt x="5239" y="6497"/>
                    <a:pt x="5239" y="5741"/>
                  </a:cubicBezTo>
                  <a:close/>
                  <a:moveTo>
                    <a:pt x="17094" y="6751"/>
                  </a:moveTo>
                  <a:cubicBezTo>
                    <a:pt x="17203" y="6751"/>
                    <a:pt x="17307" y="6875"/>
                    <a:pt x="17516" y="6875"/>
                  </a:cubicBezTo>
                  <a:cubicBezTo>
                    <a:pt x="17730" y="7000"/>
                    <a:pt x="17944" y="7124"/>
                    <a:pt x="18262" y="7378"/>
                  </a:cubicBezTo>
                  <a:cubicBezTo>
                    <a:pt x="18048" y="7632"/>
                    <a:pt x="17730" y="7880"/>
                    <a:pt x="17412" y="8005"/>
                  </a:cubicBezTo>
                  <a:cubicBezTo>
                    <a:pt x="17333" y="8041"/>
                    <a:pt x="17246" y="8057"/>
                    <a:pt x="17159" y="8057"/>
                  </a:cubicBezTo>
                  <a:cubicBezTo>
                    <a:pt x="16902" y="8057"/>
                    <a:pt x="16645" y="7912"/>
                    <a:pt x="16566" y="7632"/>
                  </a:cubicBezTo>
                  <a:cubicBezTo>
                    <a:pt x="16462" y="7378"/>
                    <a:pt x="16462" y="7254"/>
                    <a:pt x="16566" y="7000"/>
                  </a:cubicBezTo>
                  <a:cubicBezTo>
                    <a:pt x="16671" y="6875"/>
                    <a:pt x="16884" y="6751"/>
                    <a:pt x="17094" y="6751"/>
                  </a:cubicBezTo>
                  <a:close/>
                  <a:moveTo>
                    <a:pt x="3330" y="13165"/>
                  </a:moveTo>
                  <a:cubicBezTo>
                    <a:pt x="3753" y="13165"/>
                    <a:pt x="3966" y="13543"/>
                    <a:pt x="3966" y="13922"/>
                  </a:cubicBezTo>
                  <a:cubicBezTo>
                    <a:pt x="4071" y="14678"/>
                    <a:pt x="3753" y="15434"/>
                    <a:pt x="3121" y="15683"/>
                  </a:cubicBezTo>
                  <a:cubicBezTo>
                    <a:pt x="2803" y="15056"/>
                    <a:pt x="2698" y="14175"/>
                    <a:pt x="2907" y="13419"/>
                  </a:cubicBezTo>
                  <a:cubicBezTo>
                    <a:pt x="2907" y="13295"/>
                    <a:pt x="3012" y="13165"/>
                    <a:pt x="3225" y="13165"/>
                  </a:cubicBezTo>
                  <a:close/>
                  <a:moveTo>
                    <a:pt x="15943" y="13994"/>
                  </a:moveTo>
                  <a:cubicBezTo>
                    <a:pt x="15974" y="13994"/>
                    <a:pt x="16004" y="14010"/>
                    <a:pt x="16035" y="14051"/>
                  </a:cubicBezTo>
                  <a:lnTo>
                    <a:pt x="16353" y="14051"/>
                  </a:lnTo>
                  <a:cubicBezTo>
                    <a:pt x="16989" y="14175"/>
                    <a:pt x="17516" y="15056"/>
                    <a:pt x="17412" y="15813"/>
                  </a:cubicBezTo>
                  <a:cubicBezTo>
                    <a:pt x="17329" y="15828"/>
                    <a:pt x="17251" y="15833"/>
                    <a:pt x="17168" y="15833"/>
                  </a:cubicBezTo>
                  <a:cubicBezTo>
                    <a:pt x="16619" y="15833"/>
                    <a:pt x="16100" y="15476"/>
                    <a:pt x="15825" y="14932"/>
                  </a:cubicBezTo>
                  <a:cubicBezTo>
                    <a:pt x="15721" y="14678"/>
                    <a:pt x="15612" y="14424"/>
                    <a:pt x="15721" y="14175"/>
                  </a:cubicBezTo>
                  <a:cubicBezTo>
                    <a:pt x="15795" y="14087"/>
                    <a:pt x="15869" y="13994"/>
                    <a:pt x="15943" y="13994"/>
                  </a:cubicBezTo>
                  <a:close/>
                  <a:moveTo>
                    <a:pt x="10107" y="17320"/>
                  </a:moveTo>
                  <a:cubicBezTo>
                    <a:pt x="10744" y="17574"/>
                    <a:pt x="11166" y="18326"/>
                    <a:pt x="11271" y="19082"/>
                  </a:cubicBezTo>
                  <a:cubicBezTo>
                    <a:pt x="11271" y="19460"/>
                    <a:pt x="11062" y="19714"/>
                    <a:pt x="10530" y="19963"/>
                  </a:cubicBezTo>
                  <a:cubicBezTo>
                    <a:pt x="10212" y="19460"/>
                    <a:pt x="10003" y="18704"/>
                    <a:pt x="10003" y="17953"/>
                  </a:cubicBezTo>
                  <a:cubicBezTo>
                    <a:pt x="10003" y="17445"/>
                    <a:pt x="10107" y="17320"/>
                    <a:pt x="10107" y="17320"/>
                  </a:cubicBezTo>
                  <a:close/>
                  <a:moveTo>
                    <a:pt x="13345" y="974"/>
                  </a:moveTo>
                  <a:cubicBezTo>
                    <a:pt x="14008" y="974"/>
                    <a:pt x="14745" y="1259"/>
                    <a:pt x="15507" y="1839"/>
                  </a:cubicBezTo>
                  <a:cubicBezTo>
                    <a:pt x="17730" y="3477"/>
                    <a:pt x="18471" y="5238"/>
                    <a:pt x="18366" y="6621"/>
                  </a:cubicBezTo>
                  <a:cubicBezTo>
                    <a:pt x="18048" y="6373"/>
                    <a:pt x="17835" y="6243"/>
                    <a:pt x="17516" y="6119"/>
                  </a:cubicBezTo>
                  <a:cubicBezTo>
                    <a:pt x="17307" y="5995"/>
                    <a:pt x="17094" y="5995"/>
                    <a:pt x="16884" y="5995"/>
                  </a:cubicBezTo>
                  <a:cubicBezTo>
                    <a:pt x="16462" y="5995"/>
                    <a:pt x="16035" y="6243"/>
                    <a:pt x="15825" y="6751"/>
                  </a:cubicBezTo>
                  <a:cubicBezTo>
                    <a:pt x="15612" y="7124"/>
                    <a:pt x="15612" y="7632"/>
                    <a:pt x="15825" y="8134"/>
                  </a:cubicBezTo>
                  <a:cubicBezTo>
                    <a:pt x="16035" y="8637"/>
                    <a:pt x="16566" y="8891"/>
                    <a:pt x="17094" y="8891"/>
                  </a:cubicBezTo>
                  <a:lnTo>
                    <a:pt x="17307" y="8891"/>
                  </a:lnTo>
                  <a:cubicBezTo>
                    <a:pt x="17835" y="8891"/>
                    <a:pt x="18366" y="8513"/>
                    <a:pt x="18684" y="8005"/>
                  </a:cubicBezTo>
                  <a:cubicBezTo>
                    <a:pt x="19848" y="9264"/>
                    <a:pt x="20484" y="11155"/>
                    <a:pt x="20484" y="13165"/>
                  </a:cubicBezTo>
                  <a:cubicBezTo>
                    <a:pt x="20376" y="14175"/>
                    <a:pt x="19744" y="15056"/>
                    <a:pt x="19003" y="15434"/>
                  </a:cubicBezTo>
                  <a:cubicBezTo>
                    <a:pt x="18684" y="15683"/>
                    <a:pt x="18366" y="15813"/>
                    <a:pt x="18048" y="15813"/>
                  </a:cubicBezTo>
                  <a:cubicBezTo>
                    <a:pt x="18048" y="14678"/>
                    <a:pt x="17412" y="13543"/>
                    <a:pt x="16353" y="13295"/>
                  </a:cubicBezTo>
                  <a:cubicBezTo>
                    <a:pt x="16253" y="13264"/>
                    <a:pt x="16148" y="13248"/>
                    <a:pt x="16039" y="13248"/>
                  </a:cubicBezTo>
                  <a:cubicBezTo>
                    <a:pt x="15690" y="13248"/>
                    <a:pt x="15324" y="13414"/>
                    <a:pt x="15084" y="13797"/>
                  </a:cubicBezTo>
                  <a:cubicBezTo>
                    <a:pt x="14871" y="14300"/>
                    <a:pt x="14871" y="14932"/>
                    <a:pt x="15189" y="15434"/>
                  </a:cubicBezTo>
                  <a:cubicBezTo>
                    <a:pt x="15612" y="16186"/>
                    <a:pt x="16353" y="16694"/>
                    <a:pt x="17203" y="16818"/>
                  </a:cubicBezTo>
                  <a:cubicBezTo>
                    <a:pt x="16462" y="18455"/>
                    <a:pt x="15189" y="19714"/>
                    <a:pt x="13707" y="20341"/>
                  </a:cubicBezTo>
                  <a:cubicBezTo>
                    <a:pt x="13210" y="20636"/>
                    <a:pt x="12714" y="20761"/>
                    <a:pt x="12217" y="20761"/>
                  </a:cubicBezTo>
                  <a:cubicBezTo>
                    <a:pt x="11868" y="20761"/>
                    <a:pt x="11515" y="20698"/>
                    <a:pt x="11166" y="20595"/>
                  </a:cubicBezTo>
                  <a:cubicBezTo>
                    <a:pt x="11589" y="20217"/>
                    <a:pt x="11803" y="19714"/>
                    <a:pt x="11907" y="19206"/>
                  </a:cubicBezTo>
                  <a:cubicBezTo>
                    <a:pt x="11803" y="18077"/>
                    <a:pt x="11166" y="17072"/>
                    <a:pt x="10212" y="16694"/>
                  </a:cubicBezTo>
                  <a:cubicBezTo>
                    <a:pt x="10160" y="16626"/>
                    <a:pt x="10133" y="16595"/>
                    <a:pt x="10107" y="16595"/>
                  </a:cubicBezTo>
                  <a:cubicBezTo>
                    <a:pt x="10081" y="16595"/>
                    <a:pt x="10055" y="16626"/>
                    <a:pt x="10003" y="16694"/>
                  </a:cubicBezTo>
                  <a:cubicBezTo>
                    <a:pt x="9684" y="16694"/>
                    <a:pt x="9366" y="16942"/>
                    <a:pt x="9366" y="17320"/>
                  </a:cubicBezTo>
                  <a:cubicBezTo>
                    <a:pt x="9048" y="18326"/>
                    <a:pt x="9262" y="19460"/>
                    <a:pt x="9789" y="20465"/>
                  </a:cubicBezTo>
                  <a:cubicBezTo>
                    <a:pt x="9366" y="20465"/>
                    <a:pt x="8944" y="20595"/>
                    <a:pt x="8625" y="20595"/>
                  </a:cubicBezTo>
                  <a:cubicBezTo>
                    <a:pt x="6403" y="20595"/>
                    <a:pt x="4389" y="19082"/>
                    <a:pt x="3439" y="16694"/>
                  </a:cubicBezTo>
                  <a:cubicBezTo>
                    <a:pt x="4180" y="16186"/>
                    <a:pt x="4707" y="15181"/>
                    <a:pt x="4603" y="14175"/>
                  </a:cubicBezTo>
                  <a:cubicBezTo>
                    <a:pt x="4603" y="13191"/>
                    <a:pt x="4040" y="12492"/>
                    <a:pt x="3339" y="12492"/>
                  </a:cubicBezTo>
                  <a:cubicBezTo>
                    <a:pt x="3234" y="12492"/>
                    <a:pt x="3125" y="12507"/>
                    <a:pt x="3012" y="12538"/>
                  </a:cubicBezTo>
                  <a:cubicBezTo>
                    <a:pt x="2698" y="12538"/>
                    <a:pt x="2380" y="12916"/>
                    <a:pt x="2166" y="13295"/>
                  </a:cubicBezTo>
                  <a:cubicBezTo>
                    <a:pt x="1957" y="14175"/>
                    <a:pt x="1957" y="15181"/>
                    <a:pt x="2380" y="16061"/>
                  </a:cubicBezTo>
                  <a:cubicBezTo>
                    <a:pt x="2166" y="16061"/>
                    <a:pt x="1957" y="15937"/>
                    <a:pt x="1848" y="15937"/>
                  </a:cubicBezTo>
                  <a:cubicBezTo>
                    <a:pt x="789" y="15434"/>
                    <a:pt x="366" y="12916"/>
                    <a:pt x="789" y="10145"/>
                  </a:cubicBezTo>
                  <a:cubicBezTo>
                    <a:pt x="1107" y="8005"/>
                    <a:pt x="2062" y="5492"/>
                    <a:pt x="3648" y="5492"/>
                  </a:cubicBezTo>
                  <a:lnTo>
                    <a:pt x="4071" y="5492"/>
                  </a:lnTo>
                  <a:lnTo>
                    <a:pt x="4389" y="5616"/>
                  </a:lnTo>
                  <a:cubicBezTo>
                    <a:pt x="4284" y="6751"/>
                    <a:pt x="4921" y="7880"/>
                    <a:pt x="5766" y="8513"/>
                  </a:cubicBezTo>
                  <a:cubicBezTo>
                    <a:pt x="6023" y="8611"/>
                    <a:pt x="6254" y="8658"/>
                    <a:pt x="6464" y="8658"/>
                  </a:cubicBezTo>
                  <a:cubicBezTo>
                    <a:pt x="7030" y="8658"/>
                    <a:pt x="7409" y="8310"/>
                    <a:pt x="7566" y="7756"/>
                  </a:cubicBezTo>
                  <a:cubicBezTo>
                    <a:pt x="7780" y="6875"/>
                    <a:pt x="6930" y="5741"/>
                    <a:pt x="5130" y="4984"/>
                  </a:cubicBezTo>
                  <a:cubicBezTo>
                    <a:pt x="5130" y="2974"/>
                    <a:pt x="6403" y="1212"/>
                    <a:pt x="8094" y="1083"/>
                  </a:cubicBezTo>
                  <a:cubicBezTo>
                    <a:pt x="8342" y="1021"/>
                    <a:pt x="8586" y="990"/>
                    <a:pt x="8830" y="990"/>
                  </a:cubicBezTo>
                  <a:cubicBezTo>
                    <a:pt x="9528" y="990"/>
                    <a:pt x="10194" y="1249"/>
                    <a:pt x="10744" y="1715"/>
                  </a:cubicBezTo>
                  <a:cubicBezTo>
                    <a:pt x="10425" y="2218"/>
                    <a:pt x="10212" y="2720"/>
                    <a:pt x="10003" y="3352"/>
                  </a:cubicBezTo>
                  <a:cubicBezTo>
                    <a:pt x="10003" y="3352"/>
                    <a:pt x="10003" y="3477"/>
                    <a:pt x="10003" y="3477"/>
                  </a:cubicBezTo>
                  <a:cubicBezTo>
                    <a:pt x="10107" y="3979"/>
                    <a:pt x="10321" y="4984"/>
                    <a:pt x="10953" y="4984"/>
                  </a:cubicBezTo>
                  <a:cubicBezTo>
                    <a:pt x="11166" y="4860"/>
                    <a:pt x="11380" y="4860"/>
                    <a:pt x="11589" y="4736"/>
                  </a:cubicBezTo>
                  <a:cubicBezTo>
                    <a:pt x="11803" y="4482"/>
                    <a:pt x="12012" y="3979"/>
                    <a:pt x="12121" y="3601"/>
                  </a:cubicBezTo>
                  <a:cubicBezTo>
                    <a:pt x="12225" y="2974"/>
                    <a:pt x="12012" y="2218"/>
                    <a:pt x="11694" y="1715"/>
                  </a:cubicBezTo>
                  <a:cubicBezTo>
                    <a:pt x="12156" y="1228"/>
                    <a:pt x="12718" y="974"/>
                    <a:pt x="13345" y="974"/>
                  </a:cubicBezTo>
                  <a:close/>
                  <a:moveTo>
                    <a:pt x="8808" y="0"/>
                  </a:moveTo>
                  <a:cubicBezTo>
                    <a:pt x="8573" y="0"/>
                    <a:pt x="8333" y="26"/>
                    <a:pt x="8094" y="78"/>
                  </a:cubicBezTo>
                  <a:cubicBezTo>
                    <a:pt x="6189" y="332"/>
                    <a:pt x="4603" y="2218"/>
                    <a:pt x="4498" y="4611"/>
                  </a:cubicBezTo>
                  <a:lnTo>
                    <a:pt x="4284" y="4611"/>
                  </a:lnTo>
                  <a:cubicBezTo>
                    <a:pt x="4071" y="4611"/>
                    <a:pt x="3862" y="4482"/>
                    <a:pt x="3753" y="4482"/>
                  </a:cubicBezTo>
                  <a:cubicBezTo>
                    <a:pt x="1639" y="4482"/>
                    <a:pt x="471" y="7378"/>
                    <a:pt x="157" y="9896"/>
                  </a:cubicBezTo>
                  <a:cubicBezTo>
                    <a:pt x="-270" y="12663"/>
                    <a:pt x="157" y="15813"/>
                    <a:pt x="1639" y="16564"/>
                  </a:cubicBezTo>
                  <a:cubicBezTo>
                    <a:pt x="2062" y="16694"/>
                    <a:pt x="2380" y="16818"/>
                    <a:pt x="2803" y="16818"/>
                  </a:cubicBezTo>
                  <a:cubicBezTo>
                    <a:pt x="3862" y="19336"/>
                    <a:pt x="5980" y="21097"/>
                    <a:pt x="8412" y="21222"/>
                  </a:cubicBezTo>
                  <a:lnTo>
                    <a:pt x="8730" y="21222"/>
                  </a:lnTo>
                  <a:cubicBezTo>
                    <a:pt x="9262" y="21222"/>
                    <a:pt x="9789" y="21097"/>
                    <a:pt x="10321" y="20973"/>
                  </a:cubicBezTo>
                  <a:cubicBezTo>
                    <a:pt x="10848" y="21346"/>
                    <a:pt x="11484" y="21600"/>
                    <a:pt x="12121" y="21600"/>
                  </a:cubicBezTo>
                  <a:cubicBezTo>
                    <a:pt x="12753" y="21600"/>
                    <a:pt x="13389" y="21346"/>
                    <a:pt x="14025" y="21097"/>
                  </a:cubicBezTo>
                  <a:cubicBezTo>
                    <a:pt x="15825" y="20341"/>
                    <a:pt x="17307" y="18704"/>
                    <a:pt x="18048" y="16564"/>
                  </a:cubicBezTo>
                  <a:cubicBezTo>
                    <a:pt x="18471" y="16440"/>
                    <a:pt x="18894" y="16315"/>
                    <a:pt x="19316" y="16061"/>
                  </a:cubicBezTo>
                  <a:cubicBezTo>
                    <a:pt x="20376" y="15559"/>
                    <a:pt x="21116" y="14424"/>
                    <a:pt x="21225" y="13041"/>
                  </a:cubicBezTo>
                  <a:cubicBezTo>
                    <a:pt x="21330" y="10777"/>
                    <a:pt x="20484" y="8513"/>
                    <a:pt x="19107" y="7000"/>
                  </a:cubicBezTo>
                  <a:cubicBezTo>
                    <a:pt x="19530" y="5362"/>
                    <a:pt x="18684" y="2974"/>
                    <a:pt x="16035" y="1083"/>
                  </a:cubicBezTo>
                  <a:cubicBezTo>
                    <a:pt x="15084" y="456"/>
                    <a:pt x="14208" y="140"/>
                    <a:pt x="13428" y="140"/>
                  </a:cubicBezTo>
                  <a:cubicBezTo>
                    <a:pt x="12648" y="140"/>
                    <a:pt x="11960" y="456"/>
                    <a:pt x="11380" y="1083"/>
                  </a:cubicBezTo>
                  <a:cubicBezTo>
                    <a:pt x="10622" y="383"/>
                    <a:pt x="9728" y="0"/>
                    <a:pt x="8808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350;p29"/>
            <p:cNvSpPr/>
            <p:nvPr/>
          </p:nvSpPr>
          <p:spPr>
            <a:xfrm rot="10232062">
              <a:off x="228479" y="187324"/>
              <a:ext cx="132471" cy="13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3" y="0"/>
                  </a:moveTo>
                  <a:cubicBezTo>
                    <a:pt x="4723" y="0"/>
                    <a:pt x="0" y="4979"/>
                    <a:pt x="0" y="10957"/>
                  </a:cubicBezTo>
                  <a:cubicBezTo>
                    <a:pt x="0" y="16935"/>
                    <a:pt x="4723" y="21600"/>
                    <a:pt x="10793" y="21600"/>
                  </a:cubicBezTo>
                  <a:cubicBezTo>
                    <a:pt x="16877" y="21600"/>
                    <a:pt x="21600" y="16935"/>
                    <a:pt x="21600" y="10957"/>
                  </a:cubicBezTo>
                  <a:cubicBezTo>
                    <a:pt x="21600" y="4979"/>
                    <a:pt x="16877" y="0"/>
                    <a:pt x="1079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71" name="Google Shape;1351;p29"/>
          <p:cNvSpPr txBox="1"/>
          <p:nvPr>
            <p:ph type="body" sz="half" idx="21"/>
          </p:nvPr>
        </p:nvSpPr>
        <p:spPr>
          <a:xfrm>
            <a:off x="4628224" y="1861124"/>
            <a:ext cx="4221901" cy="2710802"/>
          </a:xfrm>
          <a:prstGeom prst="rect">
            <a:avLst/>
          </a:prstGeom>
        </p:spPr>
        <p:txBody>
          <a:bodyPr/>
          <a:lstStyle/>
          <a:p>
            <a:pPr indent="-298450" rtl="0">
              <a:buClr>
                <a:srgbClr val="000000"/>
              </a:buClr>
              <a:buFont typeface="Arial"/>
              <a:buChar char="●"/>
              <a:defRPr/>
            </a:pPr>
          </a:p>
        </p:txBody>
      </p:sp>
      <p:sp>
        <p:nvSpPr>
          <p:cNvPr id="14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353;p30"/>
          <p:cNvSpPr/>
          <p:nvPr/>
        </p:nvSpPr>
        <p:spPr>
          <a:xfrm>
            <a:off x="4888500" y="1110224"/>
            <a:ext cx="3381000" cy="3268202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354;p30"/>
          <p:cNvSpPr/>
          <p:nvPr/>
        </p:nvSpPr>
        <p:spPr>
          <a:xfrm>
            <a:off x="1072700" y="1110224"/>
            <a:ext cx="3381000" cy="3268202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xx%"/>
          <p:cNvSpPr txBox="1"/>
          <p:nvPr>
            <p:ph type="title" hasCustomPrompt="1"/>
          </p:nvPr>
        </p:nvSpPr>
        <p:spPr>
          <a:xfrm>
            <a:off x="898300" y="1496250"/>
            <a:ext cx="3529801" cy="828301"/>
          </a:xfrm>
          <a:prstGeom prst="rect">
            <a:avLst/>
          </a:prstGeom>
        </p:spPr>
        <p:txBody>
          <a:bodyPr anchor="ctr"/>
          <a:lstStyle>
            <a:lvl1pPr algn="ctr">
              <a:defRPr sz="5600"/>
            </a:lvl1pPr>
          </a:lstStyle>
          <a:p>
            <a:pPr/>
            <a:r>
              <a:t>xx%</a:t>
            </a:r>
          </a:p>
        </p:txBody>
      </p:sp>
      <p:sp>
        <p:nvSpPr>
          <p:cNvPr id="1482" name="مستوى النص الأول…"/>
          <p:cNvSpPr txBox="1"/>
          <p:nvPr>
            <p:ph type="body" sz="quarter" idx="1"/>
          </p:nvPr>
        </p:nvSpPr>
        <p:spPr>
          <a:xfrm>
            <a:off x="898300" y="2233725"/>
            <a:ext cx="3529801" cy="4452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96" name="Google Shape;1360;p30"/>
          <p:cNvGrpSpPr/>
          <p:nvPr/>
        </p:nvGrpSpPr>
        <p:grpSpPr>
          <a:xfrm>
            <a:off x="8044968" y="99269"/>
            <a:ext cx="1020338" cy="1438711"/>
            <a:chOff x="0" y="0"/>
            <a:chExt cx="1020336" cy="1438710"/>
          </a:xfrm>
        </p:grpSpPr>
        <p:sp>
          <p:nvSpPr>
            <p:cNvPr id="1483" name="Google Shape;1361;p30"/>
            <p:cNvSpPr/>
            <p:nvPr/>
          </p:nvSpPr>
          <p:spPr>
            <a:xfrm rot="21157311">
              <a:off x="610359" y="183639"/>
              <a:ext cx="140479" cy="1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362;p30"/>
            <p:cNvSpPr/>
            <p:nvPr/>
          </p:nvSpPr>
          <p:spPr>
            <a:xfrm rot="21157311">
              <a:off x="12798" y="213540"/>
              <a:ext cx="212919" cy="21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363;p30"/>
            <p:cNvSpPr/>
            <p:nvPr/>
          </p:nvSpPr>
          <p:spPr>
            <a:xfrm rot="21157311">
              <a:off x="178524" y="12655"/>
              <a:ext cx="210833" cy="21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364;p30"/>
            <p:cNvSpPr/>
            <p:nvPr/>
          </p:nvSpPr>
          <p:spPr>
            <a:xfrm rot="21157311">
              <a:off x="241233" y="235999"/>
              <a:ext cx="177241" cy="17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365;p30"/>
            <p:cNvSpPr/>
            <p:nvPr/>
          </p:nvSpPr>
          <p:spPr>
            <a:xfrm rot="21157311">
              <a:off x="240898" y="245480"/>
              <a:ext cx="91618" cy="9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366;p30"/>
            <p:cNvSpPr/>
            <p:nvPr/>
          </p:nvSpPr>
          <p:spPr>
            <a:xfrm rot="21157311">
              <a:off x="232384" y="235463"/>
              <a:ext cx="109853" cy="11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367;p30"/>
            <p:cNvSpPr/>
            <p:nvPr/>
          </p:nvSpPr>
          <p:spPr>
            <a:xfrm rot="21157311">
              <a:off x="283445" y="263869"/>
              <a:ext cx="101356" cy="11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368;p30"/>
            <p:cNvSpPr/>
            <p:nvPr/>
          </p:nvSpPr>
          <p:spPr>
            <a:xfrm rot="21157311">
              <a:off x="270386" y="257326"/>
              <a:ext cx="124360" cy="13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369;p30"/>
            <p:cNvSpPr/>
            <p:nvPr/>
          </p:nvSpPr>
          <p:spPr>
            <a:xfrm rot="21157311">
              <a:off x="22489" y="159690"/>
              <a:ext cx="139236" cy="5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370;p30"/>
            <p:cNvSpPr/>
            <p:nvPr/>
          </p:nvSpPr>
          <p:spPr>
            <a:xfrm rot="21157311">
              <a:off x="334846" y="297548"/>
              <a:ext cx="77309" cy="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371;p30"/>
            <p:cNvSpPr/>
            <p:nvPr/>
          </p:nvSpPr>
          <p:spPr>
            <a:xfrm rot="21157311">
              <a:off x="321469" y="287063"/>
              <a:ext cx="100164" cy="1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372;p30"/>
            <p:cNvSpPr/>
            <p:nvPr/>
          </p:nvSpPr>
          <p:spPr>
            <a:xfrm rot="21157311">
              <a:off x="111477" y="61089"/>
              <a:ext cx="62554" cy="1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373;p30"/>
            <p:cNvSpPr/>
            <p:nvPr/>
          </p:nvSpPr>
          <p:spPr>
            <a:xfrm rot="21157311">
              <a:off x="588106" y="377827"/>
              <a:ext cx="366868" cy="10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8" name="Google Shape;1374;p30"/>
          <p:cNvGrpSpPr/>
          <p:nvPr/>
        </p:nvGrpSpPr>
        <p:grpSpPr>
          <a:xfrm>
            <a:off x="-3119" y="3957863"/>
            <a:ext cx="706321" cy="1228408"/>
            <a:chOff x="0" y="0"/>
            <a:chExt cx="706320" cy="1228407"/>
          </a:xfrm>
        </p:grpSpPr>
        <p:sp>
          <p:nvSpPr>
            <p:cNvPr id="1497" name="Google Shape;1375;p30"/>
            <p:cNvSpPr/>
            <p:nvPr/>
          </p:nvSpPr>
          <p:spPr>
            <a:xfrm>
              <a:off x="425423" y="273798"/>
              <a:ext cx="73201" cy="92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376;p30"/>
            <p:cNvSpPr/>
            <p:nvPr/>
          </p:nvSpPr>
          <p:spPr>
            <a:xfrm>
              <a:off x="290797" y="0"/>
              <a:ext cx="415524" cy="4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377;p30"/>
            <p:cNvSpPr/>
            <p:nvPr/>
          </p:nvSpPr>
          <p:spPr>
            <a:xfrm>
              <a:off x="220320" y="499136"/>
              <a:ext cx="147656" cy="67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378;p30"/>
            <p:cNvSpPr/>
            <p:nvPr/>
          </p:nvSpPr>
          <p:spPr>
            <a:xfrm>
              <a:off x="0" y="288313"/>
              <a:ext cx="416736" cy="4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379;p30"/>
            <p:cNvSpPr/>
            <p:nvPr/>
          </p:nvSpPr>
          <p:spPr>
            <a:xfrm>
              <a:off x="407278" y="110140"/>
              <a:ext cx="18579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380;p30"/>
            <p:cNvSpPr/>
            <p:nvPr/>
          </p:nvSpPr>
          <p:spPr>
            <a:xfrm>
              <a:off x="114586" y="405969"/>
              <a:ext cx="18566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381;p30"/>
            <p:cNvSpPr/>
            <p:nvPr/>
          </p:nvSpPr>
          <p:spPr>
            <a:xfrm>
              <a:off x="86211" y="1015379"/>
              <a:ext cx="564161" cy="21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382;p30"/>
            <p:cNvSpPr/>
            <p:nvPr/>
          </p:nvSpPr>
          <p:spPr>
            <a:xfrm>
              <a:off x="562368" y="1109584"/>
              <a:ext cx="25479" cy="10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600" fill="norm" stroke="1" extrusionOk="0">
                  <a:moveTo>
                    <a:pt x="15061" y="0"/>
                  </a:moveTo>
                  <a:cubicBezTo>
                    <a:pt x="13178" y="0"/>
                    <a:pt x="11395" y="321"/>
                    <a:pt x="11395" y="964"/>
                  </a:cubicBezTo>
                  <a:cubicBezTo>
                    <a:pt x="11395" y="6825"/>
                    <a:pt x="9017" y="13329"/>
                    <a:pt x="1784" y="19807"/>
                  </a:cubicBezTo>
                  <a:cubicBezTo>
                    <a:pt x="-594" y="19807"/>
                    <a:pt x="-594" y="21118"/>
                    <a:pt x="1784" y="21118"/>
                  </a:cubicBezTo>
                  <a:lnTo>
                    <a:pt x="4162" y="21118"/>
                  </a:lnTo>
                  <a:cubicBezTo>
                    <a:pt x="4162" y="21439"/>
                    <a:pt x="4756" y="21600"/>
                    <a:pt x="5648" y="21600"/>
                  </a:cubicBezTo>
                  <a:cubicBezTo>
                    <a:pt x="6540" y="21600"/>
                    <a:pt x="7828" y="21439"/>
                    <a:pt x="9017" y="21118"/>
                  </a:cubicBezTo>
                  <a:cubicBezTo>
                    <a:pt x="18628" y="14614"/>
                    <a:pt x="21006" y="7468"/>
                    <a:pt x="18628" y="964"/>
                  </a:cubicBezTo>
                  <a:cubicBezTo>
                    <a:pt x="18628" y="321"/>
                    <a:pt x="16845" y="0"/>
                    <a:pt x="150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383;p30"/>
            <p:cNvSpPr/>
            <p:nvPr/>
          </p:nvSpPr>
          <p:spPr>
            <a:xfrm>
              <a:off x="413624" y="1076412"/>
              <a:ext cx="26883" cy="13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83" h="21600" fill="norm" stroke="1" extrusionOk="0">
                  <a:moveTo>
                    <a:pt x="11811" y="0"/>
                  </a:moveTo>
                  <a:cubicBezTo>
                    <a:pt x="9789" y="0"/>
                    <a:pt x="7847" y="517"/>
                    <a:pt x="9789" y="1013"/>
                  </a:cubicBezTo>
                  <a:cubicBezTo>
                    <a:pt x="11811" y="7544"/>
                    <a:pt x="9789" y="18086"/>
                    <a:pt x="0" y="19595"/>
                  </a:cubicBezTo>
                  <a:cubicBezTo>
                    <a:pt x="0" y="20091"/>
                    <a:pt x="0" y="20587"/>
                    <a:pt x="0" y="21104"/>
                  </a:cubicBezTo>
                  <a:cubicBezTo>
                    <a:pt x="1942" y="21104"/>
                    <a:pt x="1942" y="21600"/>
                    <a:pt x="3883" y="21600"/>
                  </a:cubicBezTo>
                  <a:lnTo>
                    <a:pt x="5906" y="21600"/>
                  </a:lnTo>
                  <a:cubicBezTo>
                    <a:pt x="21600" y="19099"/>
                    <a:pt x="15694" y="4031"/>
                    <a:pt x="15694" y="1013"/>
                  </a:cubicBezTo>
                  <a:cubicBezTo>
                    <a:pt x="15694" y="0"/>
                    <a:pt x="13753" y="0"/>
                    <a:pt x="118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384;p30"/>
            <p:cNvSpPr/>
            <p:nvPr/>
          </p:nvSpPr>
          <p:spPr>
            <a:xfrm>
              <a:off x="262552" y="1092218"/>
              <a:ext cx="22025" cy="11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4" y="0"/>
                  </a:moveTo>
                  <a:cubicBezTo>
                    <a:pt x="12325" y="0"/>
                    <a:pt x="9275" y="593"/>
                    <a:pt x="9275" y="1211"/>
                  </a:cubicBezTo>
                  <a:cubicBezTo>
                    <a:pt x="9275" y="7810"/>
                    <a:pt x="6099" y="13815"/>
                    <a:pt x="0" y="20414"/>
                  </a:cubicBezTo>
                  <a:cubicBezTo>
                    <a:pt x="0" y="21007"/>
                    <a:pt x="0" y="21600"/>
                    <a:pt x="6099" y="21600"/>
                  </a:cubicBezTo>
                  <a:cubicBezTo>
                    <a:pt x="9275" y="21600"/>
                    <a:pt x="12325" y="21600"/>
                    <a:pt x="12325" y="21007"/>
                  </a:cubicBezTo>
                  <a:cubicBezTo>
                    <a:pt x="18551" y="14408"/>
                    <a:pt x="21600" y="7810"/>
                    <a:pt x="21600" y="1211"/>
                  </a:cubicBezTo>
                  <a:cubicBezTo>
                    <a:pt x="21600" y="593"/>
                    <a:pt x="18551" y="0"/>
                    <a:pt x="153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385;p30"/>
            <p:cNvSpPr/>
            <p:nvPr/>
          </p:nvSpPr>
          <p:spPr>
            <a:xfrm>
              <a:off x="135834" y="1082760"/>
              <a:ext cx="30438" cy="11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fill="norm" stroke="1" extrusionOk="0">
                  <a:moveTo>
                    <a:pt x="6390" y="0"/>
                  </a:moveTo>
                  <a:cubicBezTo>
                    <a:pt x="4449" y="0"/>
                    <a:pt x="2426" y="0"/>
                    <a:pt x="485" y="562"/>
                  </a:cubicBezTo>
                  <a:cubicBezTo>
                    <a:pt x="-1457" y="7395"/>
                    <a:pt x="2426" y="14205"/>
                    <a:pt x="12296" y="21038"/>
                  </a:cubicBezTo>
                  <a:cubicBezTo>
                    <a:pt x="12296" y="21038"/>
                    <a:pt x="14237" y="21600"/>
                    <a:pt x="14237" y="21600"/>
                  </a:cubicBezTo>
                  <a:lnTo>
                    <a:pt x="16179" y="21600"/>
                  </a:lnTo>
                  <a:cubicBezTo>
                    <a:pt x="18201" y="21038"/>
                    <a:pt x="20143" y="20477"/>
                    <a:pt x="18201" y="19892"/>
                  </a:cubicBezTo>
                  <a:cubicBezTo>
                    <a:pt x="10354" y="14205"/>
                    <a:pt x="6390" y="7395"/>
                    <a:pt x="8332" y="1147"/>
                  </a:cubicBezTo>
                  <a:cubicBezTo>
                    <a:pt x="8332" y="562"/>
                    <a:pt x="8332" y="0"/>
                    <a:pt x="63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8" name="Google Shape;1386;p30"/>
          <p:cNvGrpSpPr/>
          <p:nvPr/>
        </p:nvGrpSpPr>
        <p:grpSpPr>
          <a:xfrm>
            <a:off x="8314172" y="4459677"/>
            <a:ext cx="536744" cy="555614"/>
            <a:chOff x="0" y="0"/>
            <a:chExt cx="536743" cy="555613"/>
          </a:xfrm>
        </p:grpSpPr>
        <p:sp>
          <p:nvSpPr>
            <p:cNvPr id="1509" name="Google Shape;1387;p30"/>
            <p:cNvSpPr/>
            <p:nvPr/>
          </p:nvSpPr>
          <p:spPr>
            <a:xfrm>
              <a:off x="91676" y="330373"/>
              <a:ext cx="78592" cy="22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388;p30"/>
            <p:cNvSpPr/>
            <p:nvPr/>
          </p:nvSpPr>
          <p:spPr>
            <a:xfrm>
              <a:off x="0" y="379354"/>
              <a:ext cx="244485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389;p30"/>
            <p:cNvSpPr/>
            <p:nvPr/>
          </p:nvSpPr>
          <p:spPr>
            <a:xfrm>
              <a:off x="26959" y="364330"/>
              <a:ext cx="205674" cy="1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390;p30"/>
            <p:cNvSpPr/>
            <p:nvPr/>
          </p:nvSpPr>
          <p:spPr>
            <a:xfrm>
              <a:off x="66951" y="310340"/>
              <a:ext cx="133066" cy="2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8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391;p30"/>
            <p:cNvSpPr/>
            <p:nvPr/>
          </p:nvSpPr>
          <p:spPr>
            <a:xfrm>
              <a:off x="322906" y="0"/>
              <a:ext cx="211164" cy="2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392;p30"/>
            <p:cNvSpPr/>
            <p:nvPr/>
          </p:nvSpPr>
          <p:spPr>
            <a:xfrm>
              <a:off x="452046" y="293785"/>
              <a:ext cx="43561" cy="1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393;p30"/>
            <p:cNvSpPr/>
            <p:nvPr/>
          </p:nvSpPr>
          <p:spPr>
            <a:xfrm>
              <a:off x="401231" y="320933"/>
              <a:ext cx="135513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394;p30"/>
            <p:cNvSpPr/>
            <p:nvPr/>
          </p:nvSpPr>
          <p:spPr>
            <a:xfrm>
              <a:off x="416174" y="312605"/>
              <a:ext cx="114001" cy="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395;p30"/>
            <p:cNvSpPr/>
            <p:nvPr/>
          </p:nvSpPr>
          <p:spPr>
            <a:xfrm>
              <a:off x="438341" y="282682"/>
              <a:ext cx="73755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7" name="Google Shape;1396;p30"/>
          <p:cNvGrpSpPr/>
          <p:nvPr/>
        </p:nvGrpSpPr>
        <p:grpSpPr>
          <a:xfrm>
            <a:off x="151227" y="161363"/>
            <a:ext cx="308537" cy="541922"/>
            <a:chOff x="0" y="0"/>
            <a:chExt cx="308536" cy="541921"/>
          </a:xfrm>
        </p:grpSpPr>
        <p:sp>
          <p:nvSpPr>
            <p:cNvPr id="1519" name="Google Shape;1397;p30"/>
            <p:cNvSpPr/>
            <p:nvPr/>
          </p:nvSpPr>
          <p:spPr>
            <a:xfrm rot="7204672">
              <a:off x="122369" y="17001"/>
              <a:ext cx="78591" cy="22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398;p30"/>
            <p:cNvSpPr/>
            <p:nvPr/>
          </p:nvSpPr>
          <p:spPr>
            <a:xfrm rot="7204672">
              <a:off x="57274" y="81805"/>
              <a:ext cx="244484" cy="9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399;p30"/>
            <p:cNvSpPr/>
            <p:nvPr/>
          </p:nvSpPr>
          <p:spPr>
            <a:xfrm rot="7204672">
              <a:off x="70409" y="69010"/>
              <a:ext cx="205673" cy="13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400;p30"/>
            <p:cNvSpPr/>
            <p:nvPr/>
          </p:nvSpPr>
          <p:spPr>
            <a:xfrm rot="7204672">
              <a:off x="112793" y="31965"/>
              <a:ext cx="133065" cy="2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401;p30"/>
            <p:cNvSpPr/>
            <p:nvPr/>
          </p:nvSpPr>
          <p:spPr>
            <a:xfrm rot="7204672">
              <a:off x="43151" y="407377"/>
              <a:ext cx="43561" cy="12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402;p30"/>
            <p:cNvSpPr/>
            <p:nvPr/>
          </p:nvSpPr>
          <p:spPr>
            <a:xfrm rot="7204672">
              <a:off x="7071" y="443297"/>
              <a:ext cx="135512" cy="5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403;p30"/>
            <p:cNvSpPr/>
            <p:nvPr/>
          </p:nvSpPr>
          <p:spPr>
            <a:xfrm rot="7204672">
              <a:off x="14352" y="436205"/>
              <a:ext cx="114001" cy="7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404;p30"/>
            <p:cNvSpPr/>
            <p:nvPr/>
          </p:nvSpPr>
          <p:spPr>
            <a:xfrm rot="7204672">
              <a:off x="37843" y="415671"/>
              <a:ext cx="73755" cy="12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28" name="Google Shape;1405;p30"/>
          <p:cNvSpPr/>
          <p:nvPr/>
        </p:nvSpPr>
        <p:spPr>
          <a:xfrm>
            <a:off x="4691850" y="1286149"/>
            <a:ext cx="3381000" cy="3268202"/>
          </a:xfrm>
          <a:prstGeom prst="roundRect">
            <a:avLst>
              <a:gd name="adj" fmla="val 4556"/>
            </a:avLst>
          </a:pr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9" name="Google Shape;1406;p30"/>
          <p:cNvSpPr/>
          <p:nvPr/>
        </p:nvSpPr>
        <p:spPr>
          <a:xfrm>
            <a:off x="876050" y="1286149"/>
            <a:ext cx="3381000" cy="3268202"/>
          </a:xfrm>
          <a:prstGeom prst="roundRect">
            <a:avLst>
              <a:gd name="adj" fmla="val 4556"/>
            </a:avLst>
          </a:pr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مستوى النص الأول…"/>
          <p:cNvSpPr txBox="1"/>
          <p:nvPr>
            <p:ph type="body" sz="quarter" idx="1"/>
          </p:nvPr>
        </p:nvSpPr>
        <p:spPr>
          <a:xfrm>
            <a:off x="1014449" y="2258863"/>
            <a:ext cx="3305101" cy="9099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8" name="Google Shape;1410;p31"/>
          <p:cNvSpPr txBox="1"/>
          <p:nvPr/>
        </p:nvSpPr>
        <p:spPr>
          <a:xfrm>
            <a:off x="1083299" y="3182362"/>
            <a:ext cx="3167402" cy="766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lnSpc>
                <a:spcPct val="114000"/>
              </a:lnSpc>
              <a:defRPr b="1" sz="1200"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 b="0"/>
              <a:t> This presentation template was created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</a:t>
            </a:r>
            <a:r>
              <a:rPr b="0"/>
              <a:t> including icons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</a:t>
            </a:r>
            <a:r>
              <a:rPr b="0"/>
              <a:t>infographics &amp; images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</a:t>
            </a:r>
          </a:p>
        </p:txBody>
      </p:sp>
      <p:sp>
        <p:nvSpPr>
          <p:cNvPr id="1539" name="نص العنوان"/>
          <p:cNvSpPr txBox="1"/>
          <p:nvPr>
            <p:ph type="title"/>
          </p:nvPr>
        </p:nvSpPr>
        <p:spPr>
          <a:xfrm>
            <a:off x="660449" y="739363"/>
            <a:ext cx="4013102" cy="909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2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551" name="Google Shape;1412;p31"/>
          <p:cNvGrpSpPr/>
          <p:nvPr/>
        </p:nvGrpSpPr>
        <p:grpSpPr>
          <a:xfrm>
            <a:off x="7737216" y="648087"/>
            <a:ext cx="2510382" cy="1610800"/>
            <a:chOff x="0" y="0"/>
            <a:chExt cx="2510381" cy="1610798"/>
          </a:xfrm>
        </p:grpSpPr>
        <p:grpSp>
          <p:nvGrpSpPr>
            <p:cNvPr id="1549" name="Google Shape;1413;p31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1546" name="Google Shape;1414;p31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1540" name="Google Shape;1415;p31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1" name="Google Shape;1416;p31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2" name="Google Shape;1417;p31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Google Shape;1418;p31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4" name="Google Shape;1419;p31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5" name="Google Shape;1420;p31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47" name="Google Shape;1421;p31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1422;p31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0" name="Google Shape;1423;p31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0" name="Google Shape;1424;p31"/>
          <p:cNvGrpSpPr/>
          <p:nvPr/>
        </p:nvGrpSpPr>
        <p:grpSpPr>
          <a:xfrm>
            <a:off x="4792517" y="246354"/>
            <a:ext cx="1477458" cy="650280"/>
            <a:chOff x="0" y="0"/>
            <a:chExt cx="1477456" cy="650279"/>
          </a:xfrm>
        </p:grpSpPr>
        <p:grpSp>
          <p:nvGrpSpPr>
            <p:cNvPr id="1558" name="Google Shape;1425;p31"/>
            <p:cNvGrpSpPr/>
            <p:nvPr/>
          </p:nvGrpSpPr>
          <p:grpSpPr>
            <a:xfrm>
              <a:off x="0" y="0"/>
              <a:ext cx="1306769" cy="650280"/>
              <a:chOff x="0" y="0"/>
              <a:chExt cx="1306768" cy="650279"/>
            </a:xfrm>
          </p:grpSpPr>
          <p:grpSp>
            <p:nvGrpSpPr>
              <p:cNvPr id="1556" name="Google Shape;1426;p31"/>
              <p:cNvGrpSpPr/>
              <p:nvPr/>
            </p:nvGrpSpPr>
            <p:grpSpPr>
              <a:xfrm>
                <a:off x="0" y="0"/>
                <a:ext cx="1306618" cy="567874"/>
                <a:chOff x="0" y="0"/>
                <a:chExt cx="1306617" cy="567873"/>
              </a:xfrm>
            </p:grpSpPr>
            <p:sp>
              <p:nvSpPr>
                <p:cNvPr id="1552" name="Google Shape;1427;p31"/>
                <p:cNvSpPr/>
                <p:nvPr/>
              </p:nvSpPr>
              <p:spPr>
                <a:xfrm>
                  <a:off x="225324" y="35637"/>
                  <a:ext cx="588051" cy="52789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1428;p31"/>
                <p:cNvSpPr/>
                <p:nvPr/>
              </p:nvSpPr>
              <p:spPr>
                <a:xfrm>
                  <a:off x="549754" y="-1"/>
                  <a:ext cx="465339" cy="41773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1429;p31"/>
                <p:cNvSpPr/>
                <p:nvPr/>
              </p:nvSpPr>
              <p:spPr>
                <a:xfrm>
                  <a:off x="-1" y="267145"/>
                  <a:ext cx="465339" cy="30070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1430;p31"/>
                <p:cNvSpPr/>
                <p:nvPr/>
              </p:nvSpPr>
              <p:spPr>
                <a:xfrm>
                  <a:off x="718567" y="150141"/>
                  <a:ext cx="588051" cy="41773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57" name="Google Shape;1431;p31"/>
              <p:cNvSpPr/>
              <p:nvPr/>
            </p:nvSpPr>
            <p:spPr>
              <a:xfrm>
                <a:off x="18444" y="284699"/>
                <a:ext cx="1288325" cy="36558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9" name="Google Shape;1432;p31"/>
            <p:cNvSpPr/>
            <p:nvPr/>
          </p:nvSpPr>
          <p:spPr>
            <a:xfrm>
              <a:off x="52533" y="320"/>
              <a:ext cx="1424924" cy="59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0" name="Google Shape;1433;p31"/>
          <p:cNvGrpSpPr/>
          <p:nvPr/>
        </p:nvGrpSpPr>
        <p:grpSpPr>
          <a:xfrm>
            <a:off x="168944" y="4474102"/>
            <a:ext cx="536744" cy="555614"/>
            <a:chOff x="0" y="0"/>
            <a:chExt cx="536743" cy="555613"/>
          </a:xfrm>
        </p:grpSpPr>
        <p:sp>
          <p:nvSpPr>
            <p:cNvPr id="1561" name="Google Shape;1434;p31"/>
            <p:cNvSpPr/>
            <p:nvPr/>
          </p:nvSpPr>
          <p:spPr>
            <a:xfrm flipH="1">
              <a:off x="366476" y="330373"/>
              <a:ext cx="78592" cy="22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435;p31"/>
            <p:cNvSpPr/>
            <p:nvPr/>
          </p:nvSpPr>
          <p:spPr>
            <a:xfrm flipH="1">
              <a:off x="292259" y="379354"/>
              <a:ext cx="244485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436;p31"/>
            <p:cNvSpPr/>
            <p:nvPr/>
          </p:nvSpPr>
          <p:spPr>
            <a:xfrm flipH="1">
              <a:off x="304110" y="364330"/>
              <a:ext cx="205674" cy="1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437;p31"/>
            <p:cNvSpPr/>
            <p:nvPr/>
          </p:nvSpPr>
          <p:spPr>
            <a:xfrm flipH="1">
              <a:off x="336726" y="310340"/>
              <a:ext cx="133066" cy="2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8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438;p31"/>
            <p:cNvSpPr/>
            <p:nvPr/>
          </p:nvSpPr>
          <p:spPr>
            <a:xfrm flipH="1">
              <a:off x="2673" y="0"/>
              <a:ext cx="211165" cy="2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439;p31"/>
            <p:cNvSpPr/>
            <p:nvPr/>
          </p:nvSpPr>
          <p:spPr>
            <a:xfrm flipH="1">
              <a:off x="41136" y="293785"/>
              <a:ext cx="43562" cy="1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440;p31"/>
            <p:cNvSpPr/>
            <p:nvPr/>
          </p:nvSpPr>
          <p:spPr>
            <a:xfrm flipH="1">
              <a:off x="0" y="320933"/>
              <a:ext cx="135512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441;p31"/>
            <p:cNvSpPr/>
            <p:nvPr/>
          </p:nvSpPr>
          <p:spPr>
            <a:xfrm flipH="1">
              <a:off x="6568" y="312605"/>
              <a:ext cx="114001" cy="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442;p31"/>
            <p:cNvSpPr/>
            <p:nvPr/>
          </p:nvSpPr>
          <p:spPr>
            <a:xfrm flipH="1">
              <a:off x="24647" y="282682"/>
              <a:ext cx="73755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9" name="Google Shape;1443;p31"/>
          <p:cNvGrpSpPr/>
          <p:nvPr/>
        </p:nvGrpSpPr>
        <p:grpSpPr>
          <a:xfrm>
            <a:off x="-1457944" y="970782"/>
            <a:ext cx="2293974" cy="1819165"/>
            <a:chOff x="0" y="0"/>
            <a:chExt cx="2293973" cy="1819164"/>
          </a:xfrm>
        </p:grpSpPr>
        <p:grpSp>
          <p:nvGrpSpPr>
            <p:cNvPr id="1577" name="Google Shape;1444;p31"/>
            <p:cNvGrpSpPr/>
            <p:nvPr/>
          </p:nvGrpSpPr>
          <p:grpSpPr>
            <a:xfrm>
              <a:off x="0" y="0"/>
              <a:ext cx="2167371" cy="1819165"/>
              <a:chOff x="0" y="0"/>
              <a:chExt cx="2167370" cy="1819164"/>
            </a:xfrm>
          </p:grpSpPr>
          <p:sp>
            <p:nvSpPr>
              <p:cNvPr id="1571" name="Google Shape;1445;p31"/>
              <p:cNvSpPr/>
              <p:nvPr/>
            </p:nvSpPr>
            <p:spPr>
              <a:xfrm>
                <a:off x="574546" y="0"/>
                <a:ext cx="95736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1446;p31"/>
              <p:cNvSpPr/>
              <p:nvPr/>
            </p:nvSpPr>
            <p:spPr>
              <a:xfrm>
                <a:off x="938418" y="325584"/>
                <a:ext cx="95736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447;p31"/>
              <p:cNvSpPr/>
              <p:nvPr/>
            </p:nvSpPr>
            <p:spPr>
              <a:xfrm>
                <a:off x="76622" y="344728"/>
                <a:ext cx="95736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1448;p31"/>
              <p:cNvSpPr/>
              <p:nvPr/>
            </p:nvSpPr>
            <p:spPr>
              <a:xfrm>
                <a:off x="-1" y="766030"/>
                <a:ext cx="95736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1449;p31"/>
              <p:cNvSpPr/>
              <p:nvPr/>
            </p:nvSpPr>
            <p:spPr>
              <a:xfrm>
                <a:off x="402158" y="861796"/>
                <a:ext cx="95736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1450;p31"/>
              <p:cNvSpPr/>
              <p:nvPr/>
            </p:nvSpPr>
            <p:spPr>
              <a:xfrm>
                <a:off x="957542" y="785222"/>
                <a:ext cx="1209829" cy="95736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8" name="Google Shape;1451;p31"/>
            <p:cNvSpPr/>
            <p:nvPr/>
          </p:nvSpPr>
          <p:spPr>
            <a:xfrm>
              <a:off x="151565" y="5495"/>
              <a:ext cx="2142409" cy="164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453;p32"/>
          <p:cNvSpPr/>
          <p:nvPr/>
        </p:nvSpPr>
        <p:spPr>
          <a:xfrm>
            <a:off x="7336949" y="5125975"/>
            <a:ext cx="109251" cy="175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96" name="Google Shape;1454;p32"/>
          <p:cNvGrpSpPr/>
          <p:nvPr/>
        </p:nvGrpSpPr>
        <p:grpSpPr>
          <a:xfrm>
            <a:off x="-293936" y="926675"/>
            <a:ext cx="1022713" cy="811032"/>
            <a:chOff x="0" y="0"/>
            <a:chExt cx="1022711" cy="811031"/>
          </a:xfrm>
        </p:grpSpPr>
        <p:grpSp>
          <p:nvGrpSpPr>
            <p:cNvPr id="1594" name="Google Shape;1455;p32"/>
            <p:cNvGrpSpPr/>
            <p:nvPr/>
          </p:nvGrpSpPr>
          <p:grpSpPr>
            <a:xfrm>
              <a:off x="56439" y="-1"/>
              <a:ext cx="966273" cy="811033"/>
              <a:chOff x="0" y="0"/>
              <a:chExt cx="966272" cy="811031"/>
            </a:xfrm>
          </p:grpSpPr>
          <p:sp>
            <p:nvSpPr>
              <p:cNvPr id="1588" name="Google Shape;1456;p32"/>
              <p:cNvSpPr/>
              <p:nvPr/>
            </p:nvSpPr>
            <p:spPr>
              <a:xfrm flipH="1">
                <a:off x="283303" y="0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9" name="Google Shape;1457;p32"/>
              <p:cNvSpPr/>
              <p:nvPr/>
            </p:nvSpPr>
            <p:spPr>
              <a:xfrm flipH="1">
                <a:off x="121080" y="145154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0" name="Google Shape;1458;p32"/>
              <p:cNvSpPr/>
              <p:nvPr/>
            </p:nvSpPr>
            <p:spPr>
              <a:xfrm flipH="1">
                <a:off x="505291" y="153689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1" name="Google Shape;1459;p32"/>
              <p:cNvSpPr/>
              <p:nvPr/>
            </p:nvSpPr>
            <p:spPr>
              <a:xfrm flipH="1">
                <a:off x="539452" y="341516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2" name="Google Shape;1460;p32"/>
              <p:cNvSpPr/>
              <p:nvPr/>
            </p:nvSpPr>
            <p:spPr>
              <a:xfrm flipH="1">
                <a:off x="360159" y="384211"/>
                <a:ext cx="426821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3" name="Google Shape;1461;p32"/>
              <p:cNvSpPr/>
              <p:nvPr/>
            </p:nvSpPr>
            <p:spPr>
              <a:xfrm flipH="1">
                <a:off x="0" y="350073"/>
                <a:ext cx="539375" cy="42682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95" name="Google Shape;1462;p32"/>
            <p:cNvSpPr/>
            <p:nvPr/>
          </p:nvSpPr>
          <p:spPr>
            <a:xfrm flipH="1">
              <a:off x="-1" y="2447"/>
              <a:ext cx="955142" cy="73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7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1"/>
                    <a:pt x="12699" y="15551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1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7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1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03" name="Google Shape;1463;p32"/>
          <p:cNvGrpSpPr/>
          <p:nvPr/>
        </p:nvGrpSpPr>
        <p:grpSpPr>
          <a:xfrm>
            <a:off x="8527482" y="4486906"/>
            <a:ext cx="485332" cy="552495"/>
            <a:chOff x="0" y="0"/>
            <a:chExt cx="485330" cy="552494"/>
          </a:xfrm>
        </p:grpSpPr>
        <p:sp>
          <p:nvSpPr>
            <p:cNvPr id="1597" name="Google Shape;1464;p32"/>
            <p:cNvSpPr/>
            <p:nvPr/>
          </p:nvSpPr>
          <p:spPr>
            <a:xfrm flipH="1" rot="17982578">
              <a:off x="-1766" y="424060"/>
              <a:ext cx="195267" cy="5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465;p32"/>
            <p:cNvSpPr/>
            <p:nvPr/>
          </p:nvSpPr>
          <p:spPr>
            <a:xfrm flipH="1" rot="17982578">
              <a:off x="74981" y="335731"/>
              <a:ext cx="69873" cy="21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466;p32"/>
            <p:cNvSpPr/>
            <p:nvPr/>
          </p:nvSpPr>
          <p:spPr>
            <a:xfrm flipH="1" rot="17982578">
              <a:off x="43355" y="359385"/>
              <a:ext cx="124659" cy="16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467;p32"/>
            <p:cNvSpPr/>
            <p:nvPr/>
          </p:nvSpPr>
          <p:spPr>
            <a:xfrm flipH="1" rot="17982578">
              <a:off x="12719" y="373492"/>
              <a:ext cx="186056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468;p32"/>
            <p:cNvSpPr/>
            <p:nvPr/>
          </p:nvSpPr>
          <p:spPr>
            <a:xfrm flipH="1" rot="17982578">
              <a:off x="265843" y="33311"/>
              <a:ext cx="182861" cy="18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469;p32"/>
            <p:cNvSpPr/>
            <p:nvPr/>
          </p:nvSpPr>
          <p:spPr>
            <a:xfrm flipH="1" rot="17982578">
              <a:off x="344514" y="304792"/>
              <a:ext cx="120304" cy="1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17" name="Google Shape;1470;p32"/>
          <p:cNvGrpSpPr/>
          <p:nvPr/>
        </p:nvGrpSpPr>
        <p:grpSpPr>
          <a:xfrm>
            <a:off x="62774" y="4194892"/>
            <a:ext cx="657131" cy="973220"/>
            <a:chOff x="0" y="0"/>
            <a:chExt cx="657130" cy="973218"/>
          </a:xfrm>
        </p:grpSpPr>
        <p:sp>
          <p:nvSpPr>
            <p:cNvPr id="1604" name="Google Shape;1471;p32"/>
            <p:cNvSpPr/>
            <p:nvPr/>
          </p:nvSpPr>
          <p:spPr>
            <a:xfrm flipH="1">
              <a:off x="373813" y="683234"/>
              <a:ext cx="210448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7" y="0"/>
                  </a:moveTo>
                  <a:cubicBezTo>
                    <a:pt x="5862" y="0"/>
                    <a:pt x="2960" y="1732"/>
                    <a:pt x="0" y="6419"/>
                  </a:cubicBezTo>
                  <a:cubicBezTo>
                    <a:pt x="0" y="6419"/>
                    <a:pt x="4084" y="21600"/>
                    <a:pt x="11713" y="21600"/>
                  </a:cubicBezTo>
                  <a:cubicBezTo>
                    <a:pt x="14533" y="21600"/>
                    <a:pt x="17844" y="19537"/>
                    <a:pt x="21600" y="13857"/>
                  </a:cubicBezTo>
                  <a:cubicBezTo>
                    <a:pt x="21600" y="13857"/>
                    <a:pt x="16007" y="0"/>
                    <a:pt x="850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472;p32"/>
            <p:cNvSpPr/>
            <p:nvPr/>
          </p:nvSpPr>
          <p:spPr>
            <a:xfrm flipH="1">
              <a:off x="368340" y="724043"/>
              <a:ext cx="147855" cy="2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90" y="0"/>
                  </a:moveTo>
                  <a:cubicBezTo>
                    <a:pt x="5502" y="0"/>
                    <a:pt x="2997" y="1292"/>
                    <a:pt x="559" y="3692"/>
                  </a:cubicBezTo>
                  <a:cubicBezTo>
                    <a:pt x="163" y="3692"/>
                    <a:pt x="-232" y="5908"/>
                    <a:pt x="163" y="8215"/>
                  </a:cubicBezTo>
                  <a:cubicBezTo>
                    <a:pt x="163" y="10431"/>
                    <a:pt x="559" y="10431"/>
                    <a:pt x="954" y="10431"/>
                  </a:cubicBezTo>
                  <a:cubicBezTo>
                    <a:pt x="2898" y="9046"/>
                    <a:pt x="4876" y="8308"/>
                    <a:pt x="6853" y="8308"/>
                  </a:cubicBezTo>
                  <a:cubicBezTo>
                    <a:pt x="11417" y="8308"/>
                    <a:pt x="15980" y="12277"/>
                    <a:pt x="20165" y="21600"/>
                  </a:cubicBezTo>
                  <a:lnTo>
                    <a:pt x="20577" y="21600"/>
                  </a:lnTo>
                  <a:cubicBezTo>
                    <a:pt x="20973" y="21600"/>
                    <a:pt x="20973" y="19385"/>
                    <a:pt x="21368" y="19385"/>
                  </a:cubicBezTo>
                  <a:cubicBezTo>
                    <a:pt x="21368" y="17169"/>
                    <a:pt x="21368" y="14954"/>
                    <a:pt x="20973" y="12646"/>
                  </a:cubicBezTo>
                  <a:cubicBezTo>
                    <a:pt x="16870" y="4062"/>
                    <a:pt x="12438" y="0"/>
                    <a:pt x="79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473;p32"/>
            <p:cNvSpPr/>
            <p:nvPr/>
          </p:nvSpPr>
          <p:spPr>
            <a:xfrm flipH="1">
              <a:off x="343374" y="513851"/>
              <a:ext cx="170799" cy="37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656" y="0"/>
                  </a:moveTo>
                  <a:cubicBezTo>
                    <a:pt x="244" y="0"/>
                    <a:pt x="-324" y="436"/>
                    <a:pt x="230" y="560"/>
                  </a:cubicBezTo>
                  <a:cubicBezTo>
                    <a:pt x="571" y="560"/>
                    <a:pt x="18521" y="6258"/>
                    <a:pt x="19898" y="21287"/>
                  </a:cubicBezTo>
                  <a:cubicBezTo>
                    <a:pt x="19898" y="21444"/>
                    <a:pt x="20239" y="21600"/>
                    <a:pt x="20580" y="21600"/>
                  </a:cubicBezTo>
                  <a:cubicBezTo>
                    <a:pt x="20935" y="21444"/>
                    <a:pt x="21276" y="21444"/>
                    <a:pt x="21276" y="21287"/>
                  </a:cubicBezTo>
                  <a:cubicBezTo>
                    <a:pt x="19898" y="5939"/>
                    <a:pt x="926" y="91"/>
                    <a:pt x="926" y="91"/>
                  </a:cubicBezTo>
                  <a:cubicBezTo>
                    <a:pt x="855" y="26"/>
                    <a:pt x="755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474;p32"/>
            <p:cNvSpPr/>
            <p:nvPr/>
          </p:nvSpPr>
          <p:spPr>
            <a:xfrm flipH="1">
              <a:off x="353352" y="310270"/>
              <a:ext cx="303779" cy="27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3" h="21600" fill="norm" stroke="1" extrusionOk="0">
                  <a:moveTo>
                    <a:pt x="14012" y="0"/>
                  </a:moveTo>
                  <a:cubicBezTo>
                    <a:pt x="12793" y="0"/>
                    <a:pt x="12793" y="5062"/>
                    <a:pt x="12793" y="5062"/>
                  </a:cubicBezTo>
                  <a:cubicBezTo>
                    <a:pt x="11928" y="3744"/>
                    <a:pt x="10894" y="2644"/>
                    <a:pt x="9689" y="1768"/>
                  </a:cubicBezTo>
                  <a:cubicBezTo>
                    <a:pt x="9611" y="1732"/>
                    <a:pt x="9533" y="1723"/>
                    <a:pt x="9462" y="1723"/>
                  </a:cubicBezTo>
                  <a:cubicBezTo>
                    <a:pt x="8194" y="1723"/>
                    <a:pt x="8662" y="7029"/>
                    <a:pt x="8662" y="7029"/>
                  </a:cubicBezTo>
                  <a:cubicBezTo>
                    <a:pt x="7627" y="5720"/>
                    <a:pt x="6422" y="4836"/>
                    <a:pt x="5217" y="3744"/>
                  </a:cubicBezTo>
                  <a:cubicBezTo>
                    <a:pt x="5012" y="3600"/>
                    <a:pt x="4835" y="3537"/>
                    <a:pt x="4693" y="3537"/>
                  </a:cubicBezTo>
                  <a:cubicBezTo>
                    <a:pt x="3219" y="3537"/>
                    <a:pt x="4353" y="9880"/>
                    <a:pt x="4353" y="9880"/>
                  </a:cubicBezTo>
                  <a:cubicBezTo>
                    <a:pt x="4353" y="9880"/>
                    <a:pt x="1979" y="7723"/>
                    <a:pt x="710" y="7723"/>
                  </a:cubicBezTo>
                  <a:cubicBezTo>
                    <a:pt x="413" y="7723"/>
                    <a:pt x="179" y="7841"/>
                    <a:pt x="51" y="8129"/>
                  </a:cubicBezTo>
                  <a:cubicBezTo>
                    <a:pt x="-544" y="9456"/>
                    <a:pt x="4140" y="21600"/>
                    <a:pt x="10313" y="21600"/>
                  </a:cubicBezTo>
                  <a:cubicBezTo>
                    <a:pt x="11276" y="21600"/>
                    <a:pt x="12283" y="21302"/>
                    <a:pt x="13303" y="20617"/>
                  </a:cubicBezTo>
                  <a:cubicBezTo>
                    <a:pt x="21056" y="15582"/>
                    <a:pt x="18469" y="8346"/>
                    <a:pt x="18469" y="8346"/>
                  </a:cubicBezTo>
                  <a:cubicBezTo>
                    <a:pt x="18469" y="8346"/>
                    <a:pt x="16230" y="1768"/>
                    <a:pt x="14508" y="235"/>
                  </a:cubicBezTo>
                  <a:cubicBezTo>
                    <a:pt x="14324" y="72"/>
                    <a:pt x="14161" y="0"/>
                    <a:pt x="14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475;p32"/>
            <p:cNvSpPr/>
            <p:nvPr/>
          </p:nvSpPr>
          <p:spPr>
            <a:xfrm flipH="1">
              <a:off x="367217" y="379688"/>
              <a:ext cx="234871" cy="1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6922" y="4256"/>
                  </a:moveTo>
                  <a:cubicBezTo>
                    <a:pt x="17181" y="4256"/>
                    <a:pt x="17429" y="4606"/>
                    <a:pt x="17677" y="4955"/>
                  </a:cubicBezTo>
                  <a:cubicBezTo>
                    <a:pt x="17925" y="5320"/>
                    <a:pt x="17925" y="5670"/>
                    <a:pt x="18183" y="6019"/>
                  </a:cubicBezTo>
                  <a:lnTo>
                    <a:pt x="17677" y="5670"/>
                  </a:lnTo>
                  <a:cubicBezTo>
                    <a:pt x="17429" y="5320"/>
                    <a:pt x="17181" y="4606"/>
                    <a:pt x="16922" y="4256"/>
                  </a:cubicBezTo>
                  <a:close/>
                  <a:moveTo>
                    <a:pt x="8138" y="9561"/>
                  </a:moveTo>
                  <a:cubicBezTo>
                    <a:pt x="8386" y="9911"/>
                    <a:pt x="8644" y="10625"/>
                    <a:pt x="8892" y="11339"/>
                  </a:cubicBezTo>
                  <a:cubicBezTo>
                    <a:pt x="8644" y="10625"/>
                    <a:pt x="8386" y="10275"/>
                    <a:pt x="8138" y="9561"/>
                  </a:cubicBezTo>
                  <a:close/>
                  <a:moveTo>
                    <a:pt x="5378" y="13453"/>
                  </a:moveTo>
                  <a:cubicBezTo>
                    <a:pt x="5874" y="13817"/>
                    <a:pt x="6133" y="14517"/>
                    <a:pt x="6133" y="15231"/>
                  </a:cubicBezTo>
                  <a:cubicBezTo>
                    <a:pt x="5874" y="14517"/>
                    <a:pt x="5626" y="14167"/>
                    <a:pt x="5378" y="13453"/>
                  </a:cubicBezTo>
                  <a:close/>
                  <a:moveTo>
                    <a:pt x="19940" y="0"/>
                  </a:moveTo>
                  <a:cubicBezTo>
                    <a:pt x="19692" y="364"/>
                    <a:pt x="19692" y="714"/>
                    <a:pt x="19692" y="1064"/>
                  </a:cubicBezTo>
                  <a:cubicBezTo>
                    <a:pt x="19940" y="2128"/>
                    <a:pt x="20695" y="4256"/>
                    <a:pt x="20188" y="5320"/>
                  </a:cubicBezTo>
                  <a:cubicBezTo>
                    <a:pt x="20188" y="5670"/>
                    <a:pt x="19940" y="6019"/>
                    <a:pt x="19692" y="6019"/>
                  </a:cubicBezTo>
                  <a:lnTo>
                    <a:pt x="18938" y="6019"/>
                  </a:lnTo>
                  <a:cubicBezTo>
                    <a:pt x="18938" y="5320"/>
                    <a:pt x="18679" y="4606"/>
                    <a:pt x="18431" y="3891"/>
                  </a:cubicBezTo>
                  <a:cubicBezTo>
                    <a:pt x="18183" y="2842"/>
                    <a:pt x="17429" y="2478"/>
                    <a:pt x="16674" y="2128"/>
                  </a:cubicBezTo>
                  <a:cubicBezTo>
                    <a:pt x="16426" y="2128"/>
                    <a:pt x="16168" y="2478"/>
                    <a:pt x="15920" y="2842"/>
                  </a:cubicBezTo>
                  <a:cubicBezTo>
                    <a:pt x="15672" y="3542"/>
                    <a:pt x="15920" y="4606"/>
                    <a:pt x="16426" y="5320"/>
                  </a:cubicBezTo>
                  <a:cubicBezTo>
                    <a:pt x="16922" y="6019"/>
                    <a:pt x="17429" y="6734"/>
                    <a:pt x="17925" y="7083"/>
                  </a:cubicBezTo>
                  <a:lnTo>
                    <a:pt x="17925" y="7433"/>
                  </a:lnTo>
                  <a:cubicBezTo>
                    <a:pt x="17925" y="8147"/>
                    <a:pt x="17429" y="8147"/>
                    <a:pt x="16674" y="8147"/>
                  </a:cubicBezTo>
                  <a:cubicBezTo>
                    <a:pt x="15920" y="8147"/>
                    <a:pt x="15165" y="7798"/>
                    <a:pt x="14411" y="7433"/>
                  </a:cubicBezTo>
                  <a:cubicBezTo>
                    <a:pt x="14163" y="6369"/>
                    <a:pt x="13667" y="5670"/>
                    <a:pt x="13160" y="5320"/>
                  </a:cubicBezTo>
                  <a:cubicBezTo>
                    <a:pt x="12830" y="5320"/>
                    <a:pt x="12602" y="5160"/>
                    <a:pt x="12344" y="5160"/>
                  </a:cubicBezTo>
                  <a:cubicBezTo>
                    <a:pt x="12210" y="5160"/>
                    <a:pt x="12075" y="5203"/>
                    <a:pt x="11900" y="5320"/>
                  </a:cubicBezTo>
                  <a:cubicBezTo>
                    <a:pt x="11900" y="5670"/>
                    <a:pt x="11651" y="6019"/>
                    <a:pt x="11900" y="6369"/>
                  </a:cubicBezTo>
                  <a:cubicBezTo>
                    <a:pt x="12406" y="7083"/>
                    <a:pt x="12912" y="8147"/>
                    <a:pt x="13667" y="8497"/>
                  </a:cubicBezTo>
                  <a:cubicBezTo>
                    <a:pt x="14163" y="9561"/>
                    <a:pt x="14163" y="10975"/>
                    <a:pt x="13915" y="12389"/>
                  </a:cubicBezTo>
                  <a:cubicBezTo>
                    <a:pt x="13729" y="13190"/>
                    <a:pt x="13398" y="13584"/>
                    <a:pt x="12819" y="13584"/>
                  </a:cubicBezTo>
                  <a:cubicBezTo>
                    <a:pt x="12623" y="13584"/>
                    <a:pt x="12406" y="13540"/>
                    <a:pt x="12158" y="13453"/>
                  </a:cubicBezTo>
                  <a:cubicBezTo>
                    <a:pt x="11651" y="13453"/>
                    <a:pt x="10897" y="13103"/>
                    <a:pt x="10401" y="12389"/>
                  </a:cubicBezTo>
                  <a:cubicBezTo>
                    <a:pt x="10143" y="10625"/>
                    <a:pt x="9398" y="8862"/>
                    <a:pt x="8386" y="7798"/>
                  </a:cubicBezTo>
                  <a:lnTo>
                    <a:pt x="7383" y="7798"/>
                  </a:lnTo>
                  <a:cubicBezTo>
                    <a:pt x="7135" y="8147"/>
                    <a:pt x="7135" y="8497"/>
                    <a:pt x="7135" y="9211"/>
                  </a:cubicBezTo>
                  <a:cubicBezTo>
                    <a:pt x="7642" y="10975"/>
                    <a:pt x="8386" y="12389"/>
                    <a:pt x="9398" y="13453"/>
                  </a:cubicBezTo>
                  <a:cubicBezTo>
                    <a:pt x="9647" y="14167"/>
                    <a:pt x="9647" y="14881"/>
                    <a:pt x="9398" y="15930"/>
                  </a:cubicBezTo>
                  <a:cubicBezTo>
                    <a:pt x="9398" y="16455"/>
                    <a:pt x="9130" y="16776"/>
                    <a:pt x="8882" y="16776"/>
                  </a:cubicBezTo>
                  <a:cubicBezTo>
                    <a:pt x="8789" y="16776"/>
                    <a:pt x="8706" y="16732"/>
                    <a:pt x="8644" y="16645"/>
                  </a:cubicBezTo>
                  <a:cubicBezTo>
                    <a:pt x="8138" y="16645"/>
                    <a:pt x="7642" y="16295"/>
                    <a:pt x="7383" y="15930"/>
                  </a:cubicBezTo>
                  <a:cubicBezTo>
                    <a:pt x="7383" y="14167"/>
                    <a:pt x="6629" y="12753"/>
                    <a:pt x="5626" y="12039"/>
                  </a:cubicBezTo>
                  <a:cubicBezTo>
                    <a:pt x="5502" y="11864"/>
                    <a:pt x="5316" y="11777"/>
                    <a:pt x="5099" y="11777"/>
                  </a:cubicBezTo>
                  <a:cubicBezTo>
                    <a:pt x="4872" y="11777"/>
                    <a:pt x="4624" y="11864"/>
                    <a:pt x="4376" y="12039"/>
                  </a:cubicBezTo>
                  <a:cubicBezTo>
                    <a:pt x="4376" y="12039"/>
                    <a:pt x="4117" y="12753"/>
                    <a:pt x="4376" y="13103"/>
                  </a:cubicBezTo>
                  <a:cubicBezTo>
                    <a:pt x="4624" y="14517"/>
                    <a:pt x="5378" y="15930"/>
                    <a:pt x="6381" y="16994"/>
                  </a:cubicBezTo>
                  <a:cubicBezTo>
                    <a:pt x="6133" y="18058"/>
                    <a:pt x="5626" y="19122"/>
                    <a:pt x="4872" y="19472"/>
                  </a:cubicBezTo>
                  <a:cubicBezTo>
                    <a:pt x="4551" y="19764"/>
                    <a:pt x="4231" y="19880"/>
                    <a:pt x="3911" y="19880"/>
                  </a:cubicBezTo>
                  <a:cubicBezTo>
                    <a:pt x="2267" y="19880"/>
                    <a:pt x="862" y="16645"/>
                    <a:pt x="862" y="16645"/>
                  </a:cubicBezTo>
                  <a:cubicBezTo>
                    <a:pt x="727" y="16470"/>
                    <a:pt x="603" y="16382"/>
                    <a:pt x="510" y="16382"/>
                  </a:cubicBezTo>
                  <a:cubicBezTo>
                    <a:pt x="417" y="16382"/>
                    <a:pt x="355" y="16470"/>
                    <a:pt x="355" y="16645"/>
                  </a:cubicBezTo>
                  <a:cubicBezTo>
                    <a:pt x="107" y="16994"/>
                    <a:pt x="-151" y="17359"/>
                    <a:pt x="107" y="17709"/>
                  </a:cubicBezTo>
                  <a:cubicBezTo>
                    <a:pt x="107" y="17709"/>
                    <a:pt x="1864" y="21600"/>
                    <a:pt x="3869" y="21600"/>
                  </a:cubicBezTo>
                  <a:cubicBezTo>
                    <a:pt x="4376" y="21250"/>
                    <a:pt x="4872" y="20886"/>
                    <a:pt x="5378" y="20186"/>
                  </a:cubicBezTo>
                  <a:cubicBezTo>
                    <a:pt x="6133" y="19472"/>
                    <a:pt x="6887" y="18408"/>
                    <a:pt x="7135" y="16994"/>
                  </a:cubicBezTo>
                  <a:cubicBezTo>
                    <a:pt x="7642" y="17359"/>
                    <a:pt x="7890" y="17359"/>
                    <a:pt x="8386" y="17709"/>
                  </a:cubicBezTo>
                  <a:cubicBezTo>
                    <a:pt x="8520" y="17767"/>
                    <a:pt x="8654" y="17796"/>
                    <a:pt x="8799" y="17796"/>
                  </a:cubicBezTo>
                  <a:cubicBezTo>
                    <a:pt x="9460" y="17796"/>
                    <a:pt x="10194" y="17111"/>
                    <a:pt x="10401" y="15930"/>
                  </a:cubicBezTo>
                  <a:cubicBezTo>
                    <a:pt x="10401" y="15231"/>
                    <a:pt x="10401" y="14517"/>
                    <a:pt x="10401" y="13817"/>
                  </a:cubicBezTo>
                  <a:cubicBezTo>
                    <a:pt x="10897" y="14167"/>
                    <a:pt x="11403" y="14517"/>
                    <a:pt x="11900" y="14517"/>
                  </a:cubicBezTo>
                  <a:cubicBezTo>
                    <a:pt x="12168" y="14677"/>
                    <a:pt x="12437" y="14735"/>
                    <a:pt x="12695" y="14735"/>
                  </a:cubicBezTo>
                  <a:cubicBezTo>
                    <a:pt x="13646" y="14735"/>
                    <a:pt x="14473" y="13788"/>
                    <a:pt x="14669" y="12389"/>
                  </a:cubicBezTo>
                  <a:cubicBezTo>
                    <a:pt x="14917" y="11339"/>
                    <a:pt x="14917" y="9911"/>
                    <a:pt x="14669" y="8862"/>
                  </a:cubicBezTo>
                  <a:cubicBezTo>
                    <a:pt x="15424" y="8862"/>
                    <a:pt x="15920" y="9211"/>
                    <a:pt x="16674" y="9211"/>
                  </a:cubicBezTo>
                  <a:cubicBezTo>
                    <a:pt x="17429" y="9211"/>
                    <a:pt x="18431" y="8862"/>
                    <a:pt x="18679" y="7798"/>
                  </a:cubicBezTo>
                  <a:cubicBezTo>
                    <a:pt x="18938" y="7433"/>
                    <a:pt x="18938" y="7433"/>
                    <a:pt x="18938" y="7083"/>
                  </a:cubicBezTo>
                  <a:cubicBezTo>
                    <a:pt x="19062" y="7258"/>
                    <a:pt x="19248" y="7346"/>
                    <a:pt x="19434" y="7346"/>
                  </a:cubicBezTo>
                  <a:cubicBezTo>
                    <a:pt x="19620" y="7346"/>
                    <a:pt x="19816" y="7258"/>
                    <a:pt x="19940" y="7083"/>
                  </a:cubicBezTo>
                  <a:cubicBezTo>
                    <a:pt x="20436" y="7083"/>
                    <a:pt x="20943" y="6734"/>
                    <a:pt x="21191" y="6019"/>
                  </a:cubicBezTo>
                  <a:cubicBezTo>
                    <a:pt x="21449" y="3891"/>
                    <a:pt x="21191" y="2128"/>
                    <a:pt x="20695" y="364"/>
                  </a:cubicBezTo>
                  <a:cubicBezTo>
                    <a:pt x="20436" y="0"/>
                    <a:pt x="20188" y="0"/>
                    <a:pt x="199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476;p32"/>
            <p:cNvSpPr/>
            <p:nvPr/>
          </p:nvSpPr>
          <p:spPr>
            <a:xfrm flipH="1">
              <a:off x="229827" y="500970"/>
              <a:ext cx="160655" cy="1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861" y="0"/>
                  </a:moveTo>
                  <a:cubicBezTo>
                    <a:pt x="1262" y="0"/>
                    <a:pt x="632" y="3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-12" y="88"/>
                    <a:pt x="-491" y="21600"/>
                    <a:pt x="19386" y="21600"/>
                  </a:cubicBezTo>
                  <a:cubicBezTo>
                    <a:pt x="19941" y="21600"/>
                    <a:pt x="20525" y="21582"/>
                    <a:pt x="21109" y="21547"/>
                  </a:cubicBezTo>
                  <a:cubicBezTo>
                    <a:pt x="21109" y="21547"/>
                    <a:pt x="18068" y="0"/>
                    <a:pt x="18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477;p32"/>
            <p:cNvSpPr/>
            <p:nvPr/>
          </p:nvSpPr>
          <p:spPr>
            <a:xfrm flipH="1">
              <a:off x="224356" y="550212"/>
              <a:ext cx="120152" cy="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68" y="0"/>
                  </a:moveTo>
                  <a:cubicBezTo>
                    <a:pt x="444" y="0"/>
                    <a:pt x="201" y="439"/>
                    <a:pt x="201" y="904"/>
                  </a:cubicBezTo>
                  <a:cubicBezTo>
                    <a:pt x="-284" y="1524"/>
                    <a:pt x="201" y="2144"/>
                    <a:pt x="687" y="2144"/>
                  </a:cubicBezTo>
                  <a:cubicBezTo>
                    <a:pt x="8069" y="6537"/>
                    <a:pt x="14440" y="12815"/>
                    <a:pt x="19860" y="20980"/>
                  </a:cubicBezTo>
                  <a:cubicBezTo>
                    <a:pt x="19860" y="20980"/>
                    <a:pt x="20345" y="21600"/>
                    <a:pt x="20345" y="21600"/>
                  </a:cubicBezTo>
                  <a:lnTo>
                    <a:pt x="20831" y="20980"/>
                  </a:lnTo>
                  <a:cubicBezTo>
                    <a:pt x="21316" y="20980"/>
                    <a:pt x="21316" y="20360"/>
                    <a:pt x="21316" y="19714"/>
                  </a:cubicBezTo>
                  <a:cubicBezTo>
                    <a:pt x="15916" y="10929"/>
                    <a:pt x="9040" y="4031"/>
                    <a:pt x="1192" y="258"/>
                  </a:cubicBezTo>
                  <a:cubicBezTo>
                    <a:pt x="1031" y="78"/>
                    <a:pt x="889" y="0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478;p32"/>
            <p:cNvSpPr/>
            <p:nvPr/>
          </p:nvSpPr>
          <p:spPr>
            <a:xfrm flipH="1">
              <a:off x="38760" y="363161"/>
              <a:ext cx="196655" cy="1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0"/>
                  </a:moveTo>
                  <a:cubicBezTo>
                    <a:pt x="5434" y="0"/>
                    <a:pt x="0" y="18869"/>
                    <a:pt x="0" y="18869"/>
                  </a:cubicBezTo>
                  <a:cubicBezTo>
                    <a:pt x="2905" y="20801"/>
                    <a:pt x="5447" y="21600"/>
                    <a:pt x="7663" y="21600"/>
                  </a:cubicBezTo>
                  <a:cubicBezTo>
                    <a:pt x="18457" y="21600"/>
                    <a:pt x="21600" y="2597"/>
                    <a:pt x="21600" y="2153"/>
                  </a:cubicBezTo>
                  <a:cubicBezTo>
                    <a:pt x="19434" y="644"/>
                    <a:pt x="17418" y="0"/>
                    <a:pt x="15552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479;p32"/>
            <p:cNvSpPr/>
            <p:nvPr/>
          </p:nvSpPr>
          <p:spPr>
            <a:xfrm flipH="1">
              <a:off x="99637" y="407388"/>
              <a:ext cx="142373" cy="5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0094" y="0"/>
                  </a:moveTo>
                  <a:cubicBezTo>
                    <a:pt x="13036" y="2075"/>
                    <a:pt x="6388" y="8216"/>
                    <a:pt x="168" y="17492"/>
                  </a:cubicBezTo>
                  <a:cubicBezTo>
                    <a:pt x="-259" y="19567"/>
                    <a:pt x="168" y="21600"/>
                    <a:pt x="988" y="21600"/>
                  </a:cubicBezTo>
                  <a:cubicBezTo>
                    <a:pt x="988" y="21600"/>
                    <a:pt x="1416" y="21600"/>
                    <a:pt x="1416" y="20584"/>
                  </a:cubicBezTo>
                  <a:cubicBezTo>
                    <a:pt x="7226" y="11308"/>
                    <a:pt x="13446" y="6184"/>
                    <a:pt x="20504" y="4108"/>
                  </a:cubicBezTo>
                  <a:cubicBezTo>
                    <a:pt x="20914" y="4108"/>
                    <a:pt x="21341" y="3092"/>
                    <a:pt x="21341" y="2075"/>
                  </a:cubicBezTo>
                  <a:cubicBezTo>
                    <a:pt x="20914" y="1016"/>
                    <a:pt x="20504" y="0"/>
                    <a:pt x="200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480;p32"/>
            <p:cNvSpPr/>
            <p:nvPr/>
          </p:nvSpPr>
          <p:spPr>
            <a:xfrm flipH="1">
              <a:off x="216714" y="165051"/>
              <a:ext cx="72587" cy="70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21" h="21600" fill="norm" stroke="1" extrusionOk="0">
                  <a:moveTo>
                    <a:pt x="1328" y="0"/>
                  </a:moveTo>
                  <a:cubicBezTo>
                    <a:pt x="472" y="0"/>
                    <a:pt x="-517" y="109"/>
                    <a:pt x="312" y="214"/>
                  </a:cubicBezTo>
                  <a:cubicBezTo>
                    <a:pt x="18490" y="6520"/>
                    <a:pt x="13945" y="21260"/>
                    <a:pt x="13945" y="21428"/>
                  </a:cubicBezTo>
                  <a:cubicBezTo>
                    <a:pt x="13945" y="21512"/>
                    <a:pt x="14587" y="21512"/>
                    <a:pt x="15229" y="21600"/>
                  </a:cubicBezTo>
                  <a:cubicBezTo>
                    <a:pt x="15897" y="21512"/>
                    <a:pt x="16538" y="21512"/>
                    <a:pt x="16538" y="21428"/>
                  </a:cubicBezTo>
                  <a:cubicBezTo>
                    <a:pt x="16538" y="21260"/>
                    <a:pt x="21083" y="6435"/>
                    <a:pt x="2263" y="130"/>
                  </a:cubicBezTo>
                  <a:cubicBezTo>
                    <a:pt x="2263" y="35"/>
                    <a:pt x="1809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481;p32"/>
            <p:cNvSpPr/>
            <p:nvPr/>
          </p:nvSpPr>
          <p:spPr>
            <a:xfrm flipH="1">
              <a:off x="157681" y="0"/>
              <a:ext cx="279841" cy="25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600" fill="norm" stroke="1" extrusionOk="0">
                  <a:moveTo>
                    <a:pt x="6402" y="0"/>
                  </a:moveTo>
                  <a:cubicBezTo>
                    <a:pt x="4963" y="0"/>
                    <a:pt x="4366" y="6235"/>
                    <a:pt x="4366" y="6235"/>
                  </a:cubicBezTo>
                  <a:cubicBezTo>
                    <a:pt x="4366" y="6235"/>
                    <a:pt x="2174" y="2464"/>
                    <a:pt x="849" y="2464"/>
                  </a:cubicBezTo>
                  <a:cubicBezTo>
                    <a:pt x="677" y="2464"/>
                    <a:pt x="530" y="2523"/>
                    <a:pt x="399" y="2651"/>
                  </a:cubicBezTo>
                  <a:cubicBezTo>
                    <a:pt x="-942" y="3574"/>
                    <a:pt x="833" y="21600"/>
                    <a:pt x="9748" y="21600"/>
                  </a:cubicBezTo>
                  <a:cubicBezTo>
                    <a:pt x="10124" y="21600"/>
                    <a:pt x="10516" y="21561"/>
                    <a:pt x="10925" y="21492"/>
                  </a:cubicBezTo>
                  <a:cubicBezTo>
                    <a:pt x="20658" y="20068"/>
                    <a:pt x="20069" y="11477"/>
                    <a:pt x="20069" y="11477"/>
                  </a:cubicBezTo>
                  <a:cubicBezTo>
                    <a:pt x="20069" y="11477"/>
                    <a:pt x="19865" y="3613"/>
                    <a:pt x="18474" y="1227"/>
                  </a:cubicBezTo>
                  <a:cubicBezTo>
                    <a:pt x="18262" y="864"/>
                    <a:pt x="18041" y="707"/>
                    <a:pt x="17812" y="707"/>
                  </a:cubicBezTo>
                  <a:cubicBezTo>
                    <a:pt x="16528" y="707"/>
                    <a:pt x="15096" y="5518"/>
                    <a:pt x="15096" y="5518"/>
                  </a:cubicBezTo>
                  <a:cubicBezTo>
                    <a:pt x="14499" y="3613"/>
                    <a:pt x="13706" y="1944"/>
                    <a:pt x="12716" y="511"/>
                  </a:cubicBezTo>
                  <a:cubicBezTo>
                    <a:pt x="12553" y="363"/>
                    <a:pt x="12397" y="304"/>
                    <a:pt x="12242" y="304"/>
                  </a:cubicBezTo>
                  <a:cubicBezTo>
                    <a:pt x="10860" y="304"/>
                    <a:pt x="9731" y="5518"/>
                    <a:pt x="9731" y="5518"/>
                  </a:cubicBezTo>
                  <a:cubicBezTo>
                    <a:pt x="9134" y="3613"/>
                    <a:pt x="8145" y="1944"/>
                    <a:pt x="7155" y="511"/>
                  </a:cubicBezTo>
                  <a:cubicBezTo>
                    <a:pt x="6885" y="147"/>
                    <a:pt x="6631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482;p32"/>
            <p:cNvSpPr/>
            <p:nvPr/>
          </p:nvSpPr>
          <p:spPr>
            <a:xfrm flipH="1">
              <a:off x="157779" y="97229"/>
              <a:ext cx="260381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58" y="3190"/>
                  </a:moveTo>
                  <a:cubicBezTo>
                    <a:pt x="17694" y="3818"/>
                    <a:pt x="17921" y="3818"/>
                    <a:pt x="18148" y="5099"/>
                  </a:cubicBezTo>
                  <a:cubicBezTo>
                    <a:pt x="18148" y="5727"/>
                    <a:pt x="18148" y="6354"/>
                    <a:pt x="18148" y="7008"/>
                  </a:cubicBezTo>
                  <a:cubicBezTo>
                    <a:pt x="17921" y="7008"/>
                    <a:pt x="17921" y="6354"/>
                    <a:pt x="17921" y="6354"/>
                  </a:cubicBezTo>
                  <a:cubicBezTo>
                    <a:pt x="17694" y="5099"/>
                    <a:pt x="17458" y="3818"/>
                    <a:pt x="17458" y="3190"/>
                  </a:cubicBezTo>
                  <a:close/>
                  <a:moveTo>
                    <a:pt x="8729" y="4446"/>
                  </a:moveTo>
                  <a:cubicBezTo>
                    <a:pt x="8956" y="5727"/>
                    <a:pt x="8956" y="7008"/>
                    <a:pt x="9192" y="7636"/>
                  </a:cubicBezTo>
                  <a:cubicBezTo>
                    <a:pt x="8956" y="7008"/>
                    <a:pt x="8729" y="5727"/>
                    <a:pt x="8729" y="4446"/>
                  </a:cubicBezTo>
                  <a:close/>
                  <a:moveTo>
                    <a:pt x="5513" y="8917"/>
                  </a:moveTo>
                  <a:cubicBezTo>
                    <a:pt x="5740" y="9545"/>
                    <a:pt x="5977" y="10800"/>
                    <a:pt x="5977" y="12709"/>
                  </a:cubicBezTo>
                  <a:cubicBezTo>
                    <a:pt x="5740" y="11454"/>
                    <a:pt x="5513" y="10172"/>
                    <a:pt x="5513" y="8917"/>
                  </a:cubicBezTo>
                  <a:close/>
                  <a:moveTo>
                    <a:pt x="20910" y="0"/>
                  </a:moveTo>
                  <a:cubicBezTo>
                    <a:pt x="20673" y="0"/>
                    <a:pt x="20446" y="654"/>
                    <a:pt x="20673" y="1281"/>
                  </a:cubicBezTo>
                  <a:cubicBezTo>
                    <a:pt x="20673" y="3190"/>
                    <a:pt x="20673" y="7636"/>
                    <a:pt x="20219" y="8917"/>
                  </a:cubicBezTo>
                  <a:cubicBezTo>
                    <a:pt x="19983" y="9545"/>
                    <a:pt x="19756" y="9545"/>
                    <a:pt x="19529" y="9545"/>
                  </a:cubicBezTo>
                  <a:cubicBezTo>
                    <a:pt x="19302" y="9545"/>
                    <a:pt x="19065" y="9545"/>
                    <a:pt x="18839" y="8917"/>
                  </a:cubicBezTo>
                  <a:cubicBezTo>
                    <a:pt x="19065" y="7636"/>
                    <a:pt x="19065" y="6354"/>
                    <a:pt x="18839" y="5099"/>
                  </a:cubicBezTo>
                  <a:cubicBezTo>
                    <a:pt x="18839" y="3190"/>
                    <a:pt x="18375" y="1281"/>
                    <a:pt x="17921" y="654"/>
                  </a:cubicBezTo>
                  <a:cubicBezTo>
                    <a:pt x="17458" y="654"/>
                    <a:pt x="17231" y="654"/>
                    <a:pt x="17004" y="1281"/>
                  </a:cubicBezTo>
                  <a:cubicBezTo>
                    <a:pt x="16540" y="2563"/>
                    <a:pt x="16540" y="4446"/>
                    <a:pt x="17004" y="5727"/>
                  </a:cubicBezTo>
                  <a:cubicBezTo>
                    <a:pt x="17231" y="7636"/>
                    <a:pt x="17458" y="8917"/>
                    <a:pt x="17921" y="9545"/>
                  </a:cubicBezTo>
                  <a:lnTo>
                    <a:pt x="17694" y="10172"/>
                  </a:lnTo>
                  <a:cubicBezTo>
                    <a:pt x="17571" y="10486"/>
                    <a:pt x="17344" y="10643"/>
                    <a:pt x="17117" y="10643"/>
                  </a:cubicBezTo>
                  <a:cubicBezTo>
                    <a:pt x="16890" y="10643"/>
                    <a:pt x="16654" y="10486"/>
                    <a:pt x="16540" y="10172"/>
                  </a:cubicBezTo>
                  <a:cubicBezTo>
                    <a:pt x="15850" y="9545"/>
                    <a:pt x="15160" y="8263"/>
                    <a:pt x="14706" y="7008"/>
                  </a:cubicBezTo>
                  <a:cubicBezTo>
                    <a:pt x="14706" y="5099"/>
                    <a:pt x="14469" y="3818"/>
                    <a:pt x="14015" y="2563"/>
                  </a:cubicBezTo>
                  <a:cubicBezTo>
                    <a:pt x="13788" y="1281"/>
                    <a:pt x="13325" y="1281"/>
                    <a:pt x="13098" y="1281"/>
                  </a:cubicBezTo>
                  <a:cubicBezTo>
                    <a:pt x="12862" y="1909"/>
                    <a:pt x="12635" y="2563"/>
                    <a:pt x="12635" y="3190"/>
                  </a:cubicBezTo>
                  <a:cubicBezTo>
                    <a:pt x="12862" y="5099"/>
                    <a:pt x="13325" y="7008"/>
                    <a:pt x="13788" y="8263"/>
                  </a:cubicBezTo>
                  <a:cubicBezTo>
                    <a:pt x="13788" y="10800"/>
                    <a:pt x="13552" y="13363"/>
                    <a:pt x="13098" y="15246"/>
                  </a:cubicBezTo>
                  <a:cubicBezTo>
                    <a:pt x="12862" y="15899"/>
                    <a:pt x="12635" y="16213"/>
                    <a:pt x="12379" y="16213"/>
                  </a:cubicBezTo>
                  <a:cubicBezTo>
                    <a:pt x="12115" y="16213"/>
                    <a:pt x="11831" y="15899"/>
                    <a:pt x="11490" y="15246"/>
                  </a:cubicBezTo>
                  <a:cubicBezTo>
                    <a:pt x="10800" y="14618"/>
                    <a:pt x="10337" y="13363"/>
                    <a:pt x="10110" y="12081"/>
                  </a:cubicBezTo>
                  <a:cubicBezTo>
                    <a:pt x="10337" y="8917"/>
                    <a:pt x="10110" y="5099"/>
                    <a:pt x="9419" y="2563"/>
                  </a:cubicBezTo>
                  <a:cubicBezTo>
                    <a:pt x="9258" y="2092"/>
                    <a:pt x="8984" y="1647"/>
                    <a:pt x="8748" y="1647"/>
                  </a:cubicBezTo>
                  <a:cubicBezTo>
                    <a:pt x="8653" y="1647"/>
                    <a:pt x="8568" y="1726"/>
                    <a:pt x="8502" y="1909"/>
                  </a:cubicBezTo>
                  <a:cubicBezTo>
                    <a:pt x="8039" y="1909"/>
                    <a:pt x="8039" y="2563"/>
                    <a:pt x="8039" y="3818"/>
                  </a:cubicBezTo>
                  <a:cubicBezTo>
                    <a:pt x="8039" y="6354"/>
                    <a:pt x="8275" y="9545"/>
                    <a:pt x="8956" y="12081"/>
                  </a:cubicBezTo>
                  <a:cubicBezTo>
                    <a:pt x="8956" y="13990"/>
                    <a:pt x="8729" y="15246"/>
                    <a:pt x="8502" y="16527"/>
                  </a:cubicBezTo>
                  <a:cubicBezTo>
                    <a:pt x="8370" y="17259"/>
                    <a:pt x="8152" y="17573"/>
                    <a:pt x="7906" y="17573"/>
                  </a:cubicBezTo>
                  <a:cubicBezTo>
                    <a:pt x="7736" y="17573"/>
                    <a:pt x="7547" y="17416"/>
                    <a:pt x="7348" y="17154"/>
                  </a:cubicBezTo>
                  <a:cubicBezTo>
                    <a:pt x="7121" y="16527"/>
                    <a:pt x="6894" y="15899"/>
                    <a:pt x="6667" y="14618"/>
                  </a:cubicBezTo>
                  <a:cubicBezTo>
                    <a:pt x="6894" y="12081"/>
                    <a:pt x="6894" y="8917"/>
                    <a:pt x="5977" y="6354"/>
                  </a:cubicBezTo>
                  <a:cubicBezTo>
                    <a:pt x="5740" y="5727"/>
                    <a:pt x="5287" y="5727"/>
                    <a:pt x="5050" y="5727"/>
                  </a:cubicBezTo>
                  <a:cubicBezTo>
                    <a:pt x="4823" y="5727"/>
                    <a:pt x="4596" y="6354"/>
                    <a:pt x="4596" y="7636"/>
                  </a:cubicBezTo>
                  <a:cubicBezTo>
                    <a:pt x="4596" y="10172"/>
                    <a:pt x="4823" y="12709"/>
                    <a:pt x="5513" y="15246"/>
                  </a:cubicBezTo>
                  <a:cubicBezTo>
                    <a:pt x="5050" y="17154"/>
                    <a:pt x="4369" y="18436"/>
                    <a:pt x="3679" y="18436"/>
                  </a:cubicBezTo>
                  <a:cubicBezTo>
                    <a:pt x="3537" y="18514"/>
                    <a:pt x="3405" y="18567"/>
                    <a:pt x="3282" y="18567"/>
                  </a:cubicBezTo>
                  <a:cubicBezTo>
                    <a:pt x="1523" y="18567"/>
                    <a:pt x="917" y="10800"/>
                    <a:pt x="917" y="10800"/>
                  </a:cubicBezTo>
                  <a:cubicBezTo>
                    <a:pt x="917" y="10172"/>
                    <a:pt x="690" y="9545"/>
                    <a:pt x="463" y="9545"/>
                  </a:cubicBezTo>
                  <a:cubicBezTo>
                    <a:pt x="227" y="10172"/>
                    <a:pt x="0" y="10800"/>
                    <a:pt x="0" y="11454"/>
                  </a:cubicBezTo>
                  <a:cubicBezTo>
                    <a:pt x="0" y="11454"/>
                    <a:pt x="917" y="21600"/>
                    <a:pt x="3442" y="21600"/>
                  </a:cubicBezTo>
                  <a:lnTo>
                    <a:pt x="3906" y="20972"/>
                  </a:lnTo>
                  <a:cubicBezTo>
                    <a:pt x="4823" y="20972"/>
                    <a:pt x="5513" y="19691"/>
                    <a:pt x="6204" y="17154"/>
                  </a:cubicBezTo>
                  <a:cubicBezTo>
                    <a:pt x="6431" y="17808"/>
                    <a:pt x="6667" y="19063"/>
                    <a:pt x="7121" y="19063"/>
                  </a:cubicBezTo>
                  <a:cubicBezTo>
                    <a:pt x="7414" y="19874"/>
                    <a:pt x="7736" y="20214"/>
                    <a:pt x="8057" y="20214"/>
                  </a:cubicBezTo>
                  <a:cubicBezTo>
                    <a:pt x="8502" y="20214"/>
                    <a:pt x="8918" y="19534"/>
                    <a:pt x="9192" y="18436"/>
                  </a:cubicBezTo>
                  <a:cubicBezTo>
                    <a:pt x="9419" y="17154"/>
                    <a:pt x="9646" y="15899"/>
                    <a:pt x="9883" y="14618"/>
                  </a:cubicBezTo>
                  <a:cubicBezTo>
                    <a:pt x="10110" y="15899"/>
                    <a:pt x="10564" y="16527"/>
                    <a:pt x="11027" y="17154"/>
                  </a:cubicBezTo>
                  <a:cubicBezTo>
                    <a:pt x="11330" y="18279"/>
                    <a:pt x="11765" y="18776"/>
                    <a:pt x="12219" y="18776"/>
                  </a:cubicBezTo>
                  <a:cubicBezTo>
                    <a:pt x="12795" y="18776"/>
                    <a:pt x="13401" y="17965"/>
                    <a:pt x="13788" y="16527"/>
                  </a:cubicBezTo>
                  <a:cubicBezTo>
                    <a:pt x="14242" y="14618"/>
                    <a:pt x="14469" y="12081"/>
                    <a:pt x="14706" y="10172"/>
                  </a:cubicBezTo>
                  <a:cubicBezTo>
                    <a:pt x="15160" y="10800"/>
                    <a:pt x="15623" y="11454"/>
                    <a:pt x="16077" y="12081"/>
                  </a:cubicBezTo>
                  <a:cubicBezTo>
                    <a:pt x="16427" y="12709"/>
                    <a:pt x="16824" y="13023"/>
                    <a:pt x="17231" y="13023"/>
                  </a:cubicBezTo>
                  <a:cubicBezTo>
                    <a:pt x="17628" y="13023"/>
                    <a:pt x="18035" y="12709"/>
                    <a:pt x="18375" y="12081"/>
                  </a:cubicBezTo>
                  <a:lnTo>
                    <a:pt x="18612" y="10800"/>
                  </a:lnTo>
                  <a:cubicBezTo>
                    <a:pt x="18839" y="11454"/>
                    <a:pt x="19065" y="11454"/>
                    <a:pt x="19529" y="12081"/>
                  </a:cubicBezTo>
                  <a:cubicBezTo>
                    <a:pt x="19983" y="12081"/>
                    <a:pt x="20446" y="11454"/>
                    <a:pt x="20910" y="10800"/>
                  </a:cubicBezTo>
                  <a:cubicBezTo>
                    <a:pt x="21364" y="7636"/>
                    <a:pt x="21600" y="4446"/>
                    <a:pt x="21600" y="654"/>
                  </a:cubicBezTo>
                  <a:cubicBezTo>
                    <a:pt x="21364" y="0"/>
                    <a:pt x="21137" y="0"/>
                    <a:pt x="20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483;p32"/>
            <p:cNvSpPr/>
            <p:nvPr/>
          </p:nvSpPr>
          <p:spPr>
            <a:xfrm flipH="1">
              <a:off x="0" y="778415"/>
              <a:ext cx="497884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8364" y="0"/>
                  </a:moveTo>
                  <a:cubicBezTo>
                    <a:pt x="17521" y="0"/>
                    <a:pt x="16360" y="8910"/>
                    <a:pt x="16360" y="8910"/>
                  </a:cubicBezTo>
                  <a:cubicBezTo>
                    <a:pt x="15541" y="6446"/>
                    <a:pt x="14606" y="3994"/>
                    <a:pt x="13551" y="1845"/>
                  </a:cubicBezTo>
                  <a:cubicBezTo>
                    <a:pt x="13344" y="1340"/>
                    <a:pt x="13160" y="1125"/>
                    <a:pt x="12992" y="1125"/>
                  </a:cubicBezTo>
                  <a:cubicBezTo>
                    <a:pt x="11941" y="1125"/>
                    <a:pt x="11681" y="9833"/>
                    <a:pt x="11681" y="9833"/>
                  </a:cubicBezTo>
                  <a:cubicBezTo>
                    <a:pt x="11681" y="9833"/>
                    <a:pt x="9576" y="3387"/>
                    <a:pt x="8872" y="619"/>
                  </a:cubicBezTo>
                  <a:cubicBezTo>
                    <a:pt x="8810" y="430"/>
                    <a:pt x="8732" y="341"/>
                    <a:pt x="8646" y="341"/>
                  </a:cubicBezTo>
                  <a:cubicBezTo>
                    <a:pt x="7619" y="341"/>
                    <a:pt x="5124" y="12904"/>
                    <a:pt x="5124" y="12904"/>
                  </a:cubicBezTo>
                  <a:cubicBezTo>
                    <a:pt x="4656" y="9214"/>
                    <a:pt x="3837" y="5536"/>
                    <a:pt x="2666" y="2768"/>
                  </a:cubicBezTo>
                  <a:cubicBezTo>
                    <a:pt x="2570" y="2604"/>
                    <a:pt x="2469" y="2528"/>
                    <a:pt x="2368" y="2528"/>
                  </a:cubicBezTo>
                  <a:cubicBezTo>
                    <a:pt x="927" y="2528"/>
                    <a:pt x="-557" y="17998"/>
                    <a:pt x="209" y="20576"/>
                  </a:cubicBezTo>
                  <a:cubicBezTo>
                    <a:pt x="436" y="21335"/>
                    <a:pt x="2083" y="21600"/>
                    <a:pt x="4367" y="21600"/>
                  </a:cubicBezTo>
                  <a:cubicBezTo>
                    <a:pt x="10457" y="21600"/>
                    <a:pt x="21043" y="19654"/>
                    <a:pt x="21043" y="19654"/>
                  </a:cubicBezTo>
                  <a:cubicBezTo>
                    <a:pt x="20460" y="13208"/>
                    <a:pt x="19641" y="6762"/>
                    <a:pt x="18701" y="619"/>
                  </a:cubicBezTo>
                  <a:cubicBezTo>
                    <a:pt x="18600" y="190"/>
                    <a:pt x="18485" y="0"/>
                    <a:pt x="18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6" name="Google Shape;1484;p32"/>
          <p:cNvGrpSpPr/>
          <p:nvPr/>
        </p:nvGrpSpPr>
        <p:grpSpPr>
          <a:xfrm>
            <a:off x="7820175" y="-221971"/>
            <a:ext cx="1575115" cy="693263"/>
            <a:chOff x="0" y="0"/>
            <a:chExt cx="1575113" cy="693261"/>
          </a:xfrm>
        </p:grpSpPr>
        <p:grpSp>
          <p:nvGrpSpPr>
            <p:cNvPr id="1624" name="Google Shape;1485;p32"/>
            <p:cNvGrpSpPr/>
            <p:nvPr/>
          </p:nvGrpSpPr>
          <p:grpSpPr>
            <a:xfrm>
              <a:off x="-1" y="-1"/>
              <a:ext cx="1393145" cy="693263"/>
              <a:chOff x="0" y="0"/>
              <a:chExt cx="1393143" cy="693261"/>
            </a:xfrm>
          </p:grpSpPr>
          <p:grpSp>
            <p:nvGrpSpPr>
              <p:cNvPr id="1622" name="Google Shape;1486;p32"/>
              <p:cNvGrpSpPr/>
              <p:nvPr/>
            </p:nvGrpSpPr>
            <p:grpSpPr>
              <a:xfrm>
                <a:off x="-1" y="87852"/>
                <a:ext cx="1392983" cy="605410"/>
                <a:chOff x="0" y="0"/>
                <a:chExt cx="1392981" cy="605409"/>
              </a:xfrm>
            </p:grpSpPr>
            <p:sp>
              <p:nvSpPr>
                <p:cNvPr id="1618" name="Google Shape;1487;p32"/>
                <p:cNvSpPr/>
                <p:nvPr/>
              </p:nvSpPr>
              <p:spPr>
                <a:xfrm flipH="1" rot="10800000">
                  <a:off x="240217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9" name="Google Shape;1488;p32"/>
                <p:cNvSpPr/>
                <p:nvPr/>
              </p:nvSpPr>
              <p:spPr>
                <a:xfrm flipH="1" rot="10800000">
                  <a:off x="586092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0" name="Google Shape;1489;p32"/>
                <p:cNvSpPr/>
                <p:nvPr/>
              </p:nvSpPr>
              <p:spPr>
                <a:xfrm flipH="1" rot="10800000">
                  <a:off x="0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1" name="Google Shape;1490;p32"/>
                <p:cNvSpPr/>
                <p:nvPr/>
              </p:nvSpPr>
              <p:spPr>
                <a:xfrm flipH="1" rot="10800000">
                  <a:off x="766063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23" name="Google Shape;1491;p32"/>
              <p:cNvSpPr/>
              <p:nvPr/>
            </p:nvSpPr>
            <p:spPr>
              <a:xfrm flipH="1" rot="10800000">
                <a:off x="19663" y="0"/>
                <a:ext cx="1373481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25" name="Google Shape;1492;p32"/>
            <p:cNvSpPr/>
            <p:nvPr/>
          </p:nvSpPr>
          <p:spPr>
            <a:xfrm flipH="1" rot="10800000">
              <a:off x="56005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1" name="Google Shape;1493;p32"/>
          <p:cNvGrpSpPr/>
          <p:nvPr/>
        </p:nvGrpSpPr>
        <p:grpSpPr>
          <a:xfrm>
            <a:off x="318828" y="-16238"/>
            <a:ext cx="1276404" cy="847421"/>
            <a:chOff x="0" y="0"/>
            <a:chExt cx="1276403" cy="847419"/>
          </a:xfrm>
        </p:grpSpPr>
        <p:sp>
          <p:nvSpPr>
            <p:cNvPr id="1627" name="Google Shape;1494;p32"/>
            <p:cNvSpPr/>
            <p:nvPr/>
          </p:nvSpPr>
          <p:spPr>
            <a:xfrm rot="2839265">
              <a:off x="932590" y="290716"/>
              <a:ext cx="212190" cy="2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495;p32"/>
            <p:cNvSpPr/>
            <p:nvPr/>
          </p:nvSpPr>
          <p:spPr>
            <a:xfrm rot="2839265">
              <a:off x="907710" y="129630"/>
              <a:ext cx="170769" cy="24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496;p32"/>
            <p:cNvSpPr/>
            <p:nvPr/>
          </p:nvSpPr>
          <p:spPr>
            <a:xfrm rot="2839265">
              <a:off x="1060788" y="181500"/>
              <a:ext cx="183658" cy="16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497;p32"/>
            <p:cNvSpPr/>
            <p:nvPr/>
          </p:nvSpPr>
          <p:spPr>
            <a:xfrm rot="2839265">
              <a:off x="138359" y="109803"/>
              <a:ext cx="573795" cy="62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499;p33"/>
          <p:cNvGrpSpPr/>
          <p:nvPr/>
        </p:nvGrpSpPr>
        <p:grpSpPr>
          <a:xfrm>
            <a:off x="7532517" y="3641720"/>
            <a:ext cx="882153" cy="1501617"/>
            <a:chOff x="0" y="0"/>
            <a:chExt cx="882151" cy="1501615"/>
          </a:xfrm>
        </p:grpSpPr>
        <p:sp>
          <p:nvSpPr>
            <p:cNvPr id="1639" name="Google Shape;1500;p33"/>
            <p:cNvSpPr/>
            <p:nvPr/>
          </p:nvSpPr>
          <p:spPr>
            <a:xfrm flipH="1">
              <a:off x="259400" y="341944"/>
              <a:ext cx="91424" cy="115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501;p33"/>
            <p:cNvSpPr/>
            <p:nvPr/>
          </p:nvSpPr>
          <p:spPr>
            <a:xfrm flipH="1">
              <a:off x="-1" y="0"/>
              <a:ext cx="518964" cy="51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502;p33"/>
            <p:cNvSpPr/>
            <p:nvPr/>
          </p:nvSpPr>
          <p:spPr>
            <a:xfrm flipH="1">
              <a:off x="422572" y="623365"/>
              <a:ext cx="184412" cy="84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503;p33"/>
            <p:cNvSpPr/>
            <p:nvPr/>
          </p:nvSpPr>
          <p:spPr>
            <a:xfrm flipH="1">
              <a:off x="361673" y="360071"/>
              <a:ext cx="520479" cy="5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504;p33"/>
            <p:cNvSpPr/>
            <p:nvPr/>
          </p:nvSpPr>
          <p:spPr>
            <a:xfrm flipH="1">
              <a:off x="141435" y="137552"/>
              <a:ext cx="232051" cy="2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505;p33"/>
            <p:cNvSpPr/>
            <p:nvPr/>
          </p:nvSpPr>
          <p:spPr>
            <a:xfrm flipH="1">
              <a:off x="507151" y="507010"/>
              <a:ext cx="231889" cy="22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4" name="Google Shape;1506;p33"/>
          <p:cNvGrpSpPr/>
          <p:nvPr/>
        </p:nvGrpSpPr>
        <p:grpSpPr>
          <a:xfrm>
            <a:off x="7731918" y="1082982"/>
            <a:ext cx="2031224" cy="1610804"/>
            <a:chOff x="0" y="0"/>
            <a:chExt cx="2031222" cy="1610803"/>
          </a:xfrm>
        </p:grpSpPr>
        <p:grpSp>
          <p:nvGrpSpPr>
            <p:cNvPr id="1652" name="Google Shape;1507;p33"/>
            <p:cNvGrpSpPr/>
            <p:nvPr/>
          </p:nvGrpSpPr>
          <p:grpSpPr>
            <a:xfrm>
              <a:off x="112095" y="0"/>
              <a:ext cx="1919128" cy="1610804"/>
              <a:chOff x="0" y="0"/>
              <a:chExt cx="1919127" cy="1610803"/>
            </a:xfrm>
          </p:grpSpPr>
          <p:sp>
            <p:nvSpPr>
              <p:cNvPr id="1646" name="Google Shape;1508;p33"/>
              <p:cNvSpPr/>
              <p:nvPr/>
            </p:nvSpPr>
            <p:spPr>
              <a:xfrm flipH="1">
                <a:off x="562672" y="0"/>
                <a:ext cx="847715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7" name="Google Shape;1509;p33"/>
              <p:cNvSpPr/>
              <p:nvPr/>
            </p:nvSpPr>
            <p:spPr>
              <a:xfrm flipH="1">
                <a:off x="240477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8" name="Google Shape;1510;p33"/>
              <p:cNvSpPr/>
              <p:nvPr/>
            </p:nvSpPr>
            <p:spPr>
              <a:xfrm flipH="1">
                <a:off x="100356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9" name="Google Shape;1511;p33"/>
              <p:cNvSpPr/>
              <p:nvPr/>
            </p:nvSpPr>
            <p:spPr>
              <a:xfrm flipH="1">
                <a:off x="1071412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0" name="Google Shape;1512;p33"/>
              <p:cNvSpPr/>
              <p:nvPr/>
            </p:nvSpPr>
            <p:spPr>
              <a:xfrm flipH="1">
                <a:off x="71531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1" name="Google Shape;1513;p33"/>
              <p:cNvSpPr/>
              <p:nvPr/>
            </p:nvSpPr>
            <p:spPr>
              <a:xfrm flipH="1">
                <a:off x="0" y="695286"/>
                <a:ext cx="1071259" cy="84771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53" name="Google Shape;1514;p33"/>
            <p:cNvSpPr/>
            <p:nvPr/>
          </p:nvSpPr>
          <p:spPr>
            <a:xfrm flipH="1">
              <a:off x="-1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6" name="Google Shape;1515;p33"/>
          <p:cNvGrpSpPr/>
          <p:nvPr/>
        </p:nvGrpSpPr>
        <p:grpSpPr>
          <a:xfrm>
            <a:off x="2898458" y="-686738"/>
            <a:ext cx="2510382" cy="1610800"/>
            <a:chOff x="0" y="0"/>
            <a:chExt cx="2510381" cy="1610798"/>
          </a:xfrm>
        </p:grpSpPr>
        <p:grpSp>
          <p:nvGrpSpPr>
            <p:cNvPr id="1664" name="Google Shape;1516;p33"/>
            <p:cNvGrpSpPr/>
            <p:nvPr/>
          </p:nvGrpSpPr>
          <p:grpSpPr>
            <a:xfrm>
              <a:off x="-1" y="-1"/>
              <a:ext cx="2419086" cy="1551619"/>
              <a:chOff x="0" y="0"/>
              <a:chExt cx="2419084" cy="1551617"/>
            </a:xfrm>
          </p:grpSpPr>
          <p:grpSp>
            <p:nvGrpSpPr>
              <p:cNvPr id="1661" name="Google Shape;1517;p33"/>
              <p:cNvGrpSpPr/>
              <p:nvPr/>
            </p:nvGrpSpPr>
            <p:grpSpPr>
              <a:xfrm>
                <a:off x="-1" y="-1"/>
                <a:ext cx="2419086" cy="1551619"/>
                <a:chOff x="0" y="0"/>
                <a:chExt cx="2419084" cy="1551617"/>
              </a:xfrm>
            </p:grpSpPr>
            <p:sp>
              <p:nvSpPr>
                <p:cNvPr id="1655" name="Google Shape;1518;p33"/>
                <p:cNvSpPr/>
                <p:nvPr/>
              </p:nvSpPr>
              <p:spPr>
                <a:xfrm flipH="1" rot="1481318">
                  <a:off x="1308258" y="94628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6" name="Google Shape;1519;p33"/>
                <p:cNvSpPr/>
                <p:nvPr/>
              </p:nvSpPr>
              <p:spPr>
                <a:xfrm flipH="1">
                  <a:off x="638587" y="203698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7" name="Google Shape;1520;p33"/>
                <p:cNvSpPr/>
                <p:nvPr/>
              </p:nvSpPr>
              <p:spPr>
                <a:xfrm flipH="1">
                  <a:off x="1695344" y="465464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8" name="Google Shape;1521;p33"/>
                <p:cNvSpPr/>
                <p:nvPr/>
              </p:nvSpPr>
              <p:spPr>
                <a:xfrm flipH="1">
                  <a:off x="1526254" y="798665"/>
                  <a:ext cx="689803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9" name="Google Shape;1522;p33"/>
                <p:cNvSpPr/>
                <p:nvPr/>
              </p:nvSpPr>
              <p:spPr>
                <a:xfrm flipH="1">
                  <a:off x="976085" y="781702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0" name="Google Shape;1523;p33"/>
                <p:cNvSpPr/>
                <p:nvPr/>
              </p:nvSpPr>
              <p:spPr>
                <a:xfrm flipH="1" rot="2967336">
                  <a:off x="115028" y="606755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62" name="Google Shape;1524;p33"/>
              <p:cNvSpPr/>
              <p:nvPr/>
            </p:nvSpPr>
            <p:spPr>
              <a:xfrm flipH="1">
                <a:off x="1158236" y="579305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3" name="Google Shape;1525;p33"/>
              <p:cNvSpPr/>
              <p:nvPr/>
            </p:nvSpPr>
            <p:spPr>
              <a:xfrm flipH="1">
                <a:off x="692748" y="579305"/>
                <a:ext cx="723728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65" name="Google Shape;1526;p33"/>
            <p:cNvSpPr/>
            <p:nvPr/>
          </p:nvSpPr>
          <p:spPr>
            <a:xfrm flipH="1">
              <a:off x="291129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1" name="Google Shape;1527;p33"/>
          <p:cNvGrpSpPr/>
          <p:nvPr/>
        </p:nvGrpSpPr>
        <p:grpSpPr>
          <a:xfrm>
            <a:off x="196390" y="1114160"/>
            <a:ext cx="1789257" cy="1354772"/>
            <a:chOff x="0" y="0"/>
            <a:chExt cx="1789255" cy="1354771"/>
          </a:xfrm>
        </p:grpSpPr>
        <p:sp>
          <p:nvSpPr>
            <p:cNvPr id="1667" name="Google Shape;1528;p33"/>
            <p:cNvSpPr/>
            <p:nvPr/>
          </p:nvSpPr>
          <p:spPr>
            <a:xfrm flipH="1" rot="2303379">
              <a:off x="862738" y="914399"/>
              <a:ext cx="267203" cy="26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7" y="1876"/>
                  </a:moveTo>
                  <a:cubicBezTo>
                    <a:pt x="11727" y="2823"/>
                    <a:pt x="12210" y="4216"/>
                    <a:pt x="12210" y="5163"/>
                  </a:cubicBezTo>
                  <a:cubicBezTo>
                    <a:pt x="12674" y="6111"/>
                    <a:pt x="12674" y="7503"/>
                    <a:pt x="13138" y="8450"/>
                  </a:cubicBezTo>
                  <a:cubicBezTo>
                    <a:pt x="13621" y="8450"/>
                    <a:pt x="14084" y="8915"/>
                    <a:pt x="15958" y="9398"/>
                  </a:cubicBezTo>
                  <a:lnTo>
                    <a:pt x="18779" y="10810"/>
                  </a:lnTo>
                  <a:cubicBezTo>
                    <a:pt x="17369" y="11274"/>
                    <a:pt x="15495" y="12202"/>
                    <a:pt x="13621" y="12685"/>
                  </a:cubicBezTo>
                  <a:cubicBezTo>
                    <a:pt x="13621" y="12685"/>
                    <a:pt x="13621" y="12685"/>
                    <a:pt x="13138" y="13150"/>
                  </a:cubicBezTo>
                  <a:cubicBezTo>
                    <a:pt x="12674" y="15489"/>
                    <a:pt x="11264" y="17849"/>
                    <a:pt x="10800" y="18777"/>
                  </a:cubicBezTo>
                  <a:cubicBezTo>
                    <a:pt x="10336" y="17849"/>
                    <a:pt x="9390" y="15489"/>
                    <a:pt x="8926" y="13150"/>
                  </a:cubicBezTo>
                  <a:cubicBezTo>
                    <a:pt x="8926" y="12685"/>
                    <a:pt x="8443" y="12685"/>
                    <a:pt x="7979" y="12202"/>
                  </a:cubicBezTo>
                  <a:cubicBezTo>
                    <a:pt x="6105" y="12202"/>
                    <a:pt x="3748" y="11274"/>
                    <a:pt x="2357" y="11274"/>
                  </a:cubicBezTo>
                  <a:cubicBezTo>
                    <a:pt x="4231" y="9862"/>
                    <a:pt x="6569" y="8915"/>
                    <a:pt x="8926" y="7986"/>
                  </a:cubicBezTo>
                  <a:cubicBezTo>
                    <a:pt x="8926" y="7986"/>
                    <a:pt x="8926" y="7503"/>
                    <a:pt x="9390" y="7503"/>
                  </a:cubicBezTo>
                  <a:cubicBezTo>
                    <a:pt x="9853" y="5627"/>
                    <a:pt x="10800" y="3751"/>
                    <a:pt x="11727" y="1876"/>
                  </a:cubicBezTo>
                  <a:close/>
                  <a:moveTo>
                    <a:pt x="11727" y="0"/>
                  </a:moveTo>
                  <a:cubicBezTo>
                    <a:pt x="11264" y="0"/>
                    <a:pt x="10336" y="0"/>
                    <a:pt x="7516" y="6575"/>
                  </a:cubicBezTo>
                  <a:cubicBezTo>
                    <a:pt x="464" y="9398"/>
                    <a:pt x="0" y="10810"/>
                    <a:pt x="0" y="10810"/>
                  </a:cubicBezTo>
                  <a:cubicBezTo>
                    <a:pt x="0" y="11274"/>
                    <a:pt x="0" y="11738"/>
                    <a:pt x="0" y="11738"/>
                  </a:cubicBezTo>
                  <a:cubicBezTo>
                    <a:pt x="0" y="12202"/>
                    <a:pt x="947" y="12685"/>
                    <a:pt x="7033" y="14097"/>
                  </a:cubicBezTo>
                  <a:cubicBezTo>
                    <a:pt x="8926" y="21600"/>
                    <a:pt x="9853" y="21600"/>
                    <a:pt x="10336" y="21600"/>
                  </a:cubicBezTo>
                  <a:lnTo>
                    <a:pt x="10800" y="21600"/>
                  </a:lnTo>
                  <a:cubicBezTo>
                    <a:pt x="11264" y="21600"/>
                    <a:pt x="11727" y="21600"/>
                    <a:pt x="15012" y="14561"/>
                  </a:cubicBezTo>
                  <a:cubicBezTo>
                    <a:pt x="16905" y="13614"/>
                    <a:pt x="19243" y="13150"/>
                    <a:pt x="21117" y="11738"/>
                  </a:cubicBezTo>
                  <a:cubicBezTo>
                    <a:pt x="21600" y="11738"/>
                    <a:pt x="21600" y="11274"/>
                    <a:pt x="21600" y="10810"/>
                  </a:cubicBezTo>
                  <a:cubicBezTo>
                    <a:pt x="21600" y="9862"/>
                    <a:pt x="20190" y="9398"/>
                    <a:pt x="16905" y="7986"/>
                  </a:cubicBezTo>
                  <a:lnTo>
                    <a:pt x="14548" y="7503"/>
                  </a:lnTo>
                  <a:cubicBezTo>
                    <a:pt x="14548" y="6575"/>
                    <a:pt x="14084" y="6111"/>
                    <a:pt x="14084" y="5163"/>
                  </a:cubicBezTo>
                  <a:cubicBezTo>
                    <a:pt x="14084" y="3287"/>
                    <a:pt x="13138" y="1876"/>
                    <a:pt x="12674" y="464"/>
                  </a:cubicBezTo>
                  <a:cubicBezTo>
                    <a:pt x="12210" y="0"/>
                    <a:pt x="12210" y="0"/>
                    <a:pt x="117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529;p33"/>
            <p:cNvSpPr/>
            <p:nvPr/>
          </p:nvSpPr>
          <p:spPr>
            <a:xfrm flipH="1" rot="2303379">
              <a:off x="970367" y="34086"/>
              <a:ext cx="168941" cy="16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530;p33"/>
            <p:cNvSpPr/>
            <p:nvPr/>
          </p:nvSpPr>
          <p:spPr>
            <a:xfrm flipH="1" rot="2303379">
              <a:off x="1464635" y="406543"/>
              <a:ext cx="256057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531;p33"/>
            <p:cNvSpPr/>
            <p:nvPr/>
          </p:nvSpPr>
          <p:spPr>
            <a:xfrm flipH="1" rot="2303379">
              <a:off x="1420616" y="97452"/>
              <a:ext cx="253548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532;p33"/>
            <p:cNvSpPr/>
            <p:nvPr/>
          </p:nvSpPr>
          <p:spPr>
            <a:xfrm flipH="1" rot="2303379">
              <a:off x="1267793" y="302726"/>
              <a:ext cx="213151" cy="20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533;p33"/>
            <p:cNvSpPr/>
            <p:nvPr/>
          </p:nvSpPr>
          <p:spPr>
            <a:xfrm flipH="1" rot="2303379">
              <a:off x="1381273" y="345722"/>
              <a:ext cx="110180" cy="11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534;p33"/>
            <p:cNvSpPr/>
            <p:nvPr/>
          </p:nvSpPr>
          <p:spPr>
            <a:xfrm flipH="1" rot="2303379">
              <a:off x="1369797" y="333333"/>
              <a:ext cx="132109" cy="13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535;p33"/>
            <p:cNvSpPr/>
            <p:nvPr/>
          </p:nvSpPr>
          <p:spPr>
            <a:xfrm flipH="1" rot="2303379">
              <a:off x="1309179" y="333640"/>
              <a:ext cx="121890" cy="13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536;p33"/>
            <p:cNvSpPr/>
            <p:nvPr/>
          </p:nvSpPr>
          <p:spPr>
            <a:xfrm flipH="1" rot="2303379">
              <a:off x="1295895" y="326444"/>
              <a:ext cx="149556" cy="15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537;p33"/>
            <p:cNvSpPr/>
            <p:nvPr/>
          </p:nvSpPr>
          <p:spPr>
            <a:xfrm flipH="1" rot="2303379">
              <a:off x="1618686" y="381288"/>
              <a:ext cx="167445" cy="6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538;p33"/>
            <p:cNvSpPr/>
            <p:nvPr/>
          </p:nvSpPr>
          <p:spPr>
            <a:xfrm flipH="1" rot="2303379">
              <a:off x="1269635" y="346023"/>
              <a:ext cx="92972" cy="1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539;p33"/>
            <p:cNvSpPr/>
            <p:nvPr/>
          </p:nvSpPr>
          <p:spPr>
            <a:xfrm flipH="1" rot="2303379">
              <a:off x="1258118" y="334681"/>
              <a:ext cx="120456" cy="13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540;p33"/>
            <p:cNvSpPr/>
            <p:nvPr/>
          </p:nvSpPr>
          <p:spPr>
            <a:xfrm flipH="1" rot="2303379">
              <a:off x="1648255" y="241223"/>
              <a:ext cx="75228" cy="16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541;p33"/>
            <p:cNvSpPr/>
            <p:nvPr/>
          </p:nvSpPr>
          <p:spPr>
            <a:xfrm flipH="1" rot="2303379">
              <a:off x="341268" y="100510"/>
              <a:ext cx="441197" cy="1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8" name="Google Shape;1542;p33"/>
          <p:cNvGrpSpPr/>
          <p:nvPr/>
        </p:nvGrpSpPr>
        <p:grpSpPr>
          <a:xfrm>
            <a:off x="877935" y="3470735"/>
            <a:ext cx="1017472" cy="1732020"/>
            <a:chOff x="0" y="0"/>
            <a:chExt cx="1017470" cy="1732018"/>
          </a:xfrm>
        </p:grpSpPr>
        <p:sp>
          <p:nvSpPr>
            <p:cNvPr id="1682" name="Google Shape;1543;p33"/>
            <p:cNvSpPr/>
            <p:nvPr/>
          </p:nvSpPr>
          <p:spPr>
            <a:xfrm>
              <a:off x="612832" y="394411"/>
              <a:ext cx="105447" cy="133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544;p33"/>
            <p:cNvSpPr/>
            <p:nvPr/>
          </p:nvSpPr>
          <p:spPr>
            <a:xfrm>
              <a:off x="418900" y="0"/>
              <a:ext cx="598571" cy="59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545;p33"/>
            <p:cNvSpPr/>
            <p:nvPr/>
          </p:nvSpPr>
          <p:spPr>
            <a:xfrm>
              <a:off x="317377" y="719012"/>
              <a:ext cx="212701" cy="97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546;p33"/>
            <p:cNvSpPr/>
            <p:nvPr/>
          </p:nvSpPr>
          <p:spPr>
            <a:xfrm>
              <a:off x="-1" y="415319"/>
              <a:ext cx="600319" cy="59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547;p33"/>
            <p:cNvSpPr/>
            <p:nvPr/>
          </p:nvSpPr>
          <p:spPr>
            <a:xfrm>
              <a:off x="586693" y="158658"/>
              <a:ext cx="267647" cy="2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548;p33"/>
            <p:cNvSpPr/>
            <p:nvPr/>
          </p:nvSpPr>
          <p:spPr>
            <a:xfrm>
              <a:off x="165064" y="584804"/>
              <a:ext cx="267461" cy="2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89" name="Google Shape;1549;p33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0" name="Google Shape;1550;p33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1" name="Google Shape;1551;p33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2" name="Google Shape;1552;p33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3" name="Google Shape;1553;p33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4" name="Google Shape;1554;p33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5" name="Google Shape;1555;p33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557;p34"/>
          <p:cNvGrpSpPr/>
          <p:nvPr/>
        </p:nvGrpSpPr>
        <p:grpSpPr>
          <a:xfrm>
            <a:off x="-56791" y="4092702"/>
            <a:ext cx="1061453" cy="957551"/>
            <a:chOff x="0" y="0"/>
            <a:chExt cx="1061451" cy="957549"/>
          </a:xfrm>
        </p:grpSpPr>
        <p:sp>
          <p:nvSpPr>
            <p:cNvPr id="1703" name="Google Shape;1558;p34"/>
            <p:cNvSpPr/>
            <p:nvPr/>
          </p:nvSpPr>
          <p:spPr>
            <a:xfrm flipH="1">
              <a:off x="-1" y="392166"/>
              <a:ext cx="751306" cy="49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1015" y="4801"/>
                  </a:moveTo>
                  <a:cubicBezTo>
                    <a:pt x="11263" y="4993"/>
                    <a:pt x="11505" y="5362"/>
                    <a:pt x="11505" y="5546"/>
                  </a:cubicBezTo>
                  <a:cubicBezTo>
                    <a:pt x="11753" y="7413"/>
                    <a:pt x="11384" y="9471"/>
                    <a:pt x="10525" y="10961"/>
                  </a:cubicBezTo>
                  <a:lnTo>
                    <a:pt x="10404" y="10961"/>
                  </a:lnTo>
                  <a:cubicBezTo>
                    <a:pt x="9545" y="8910"/>
                    <a:pt x="9297" y="7228"/>
                    <a:pt x="9787" y="6299"/>
                  </a:cubicBezTo>
                  <a:cubicBezTo>
                    <a:pt x="10156" y="5362"/>
                    <a:pt x="10646" y="4801"/>
                    <a:pt x="11015" y="4801"/>
                  </a:cubicBezTo>
                  <a:close/>
                  <a:moveTo>
                    <a:pt x="278" y="0"/>
                  </a:moveTo>
                  <a:cubicBezTo>
                    <a:pt x="213" y="0"/>
                    <a:pt x="152" y="46"/>
                    <a:pt x="91" y="138"/>
                  </a:cubicBezTo>
                  <a:cubicBezTo>
                    <a:pt x="-30" y="323"/>
                    <a:pt x="-30" y="699"/>
                    <a:pt x="91" y="883"/>
                  </a:cubicBezTo>
                  <a:cubicBezTo>
                    <a:pt x="339" y="1260"/>
                    <a:pt x="6720" y="12083"/>
                    <a:pt x="9787" y="12083"/>
                  </a:cubicBezTo>
                  <a:lnTo>
                    <a:pt x="10277" y="12083"/>
                  </a:lnTo>
                  <a:cubicBezTo>
                    <a:pt x="10525" y="12451"/>
                    <a:pt x="10646" y="12828"/>
                    <a:pt x="10894" y="13389"/>
                  </a:cubicBezTo>
                  <a:cubicBezTo>
                    <a:pt x="13102" y="17122"/>
                    <a:pt x="17154" y="21600"/>
                    <a:pt x="19978" y="21600"/>
                  </a:cubicBezTo>
                  <a:cubicBezTo>
                    <a:pt x="20469" y="21600"/>
                    <a:pt x="20959" y="21408"/>
                    <a:pt x="21327" y="21039"/>
                  </a:cubicBezTo>
                  <a:cubicBezTo>
                    <a:pt x="21449" y="20847"/>
                    <a:pt x="21570" y="20663"/>
                    <a:pt x="21449" y="20479"/>
                  </a:cubicBezTo>
                  <a:cubicBezTo>
                    <a:pt x="21449" y="20256"/>
                    <a:pt x="21363" y="20171"/>
                    <a:pt x="21272" y="20171"/>
                  </a:cubicBezTo>
                  <a:cubicBezTo>
                    <a:pt x="21201" y="20171"/>
                    <a:pt x="21130" y="20210"/>
                    <a:pt x="21080" y="20286"/>
                  </a:cubicBezTo>
                  <a:cubicBezTo>
                    <a:pt x="20777" y="20532"/>
                    <a:pt x="20408" y="20648"/>
                    <a:pt x="19999" y="20648"/>
                  </a:cubicBezTo>
                  <a:cubicBezTo>
                    <a:pt x="17599" y="20648"/>
                    <a:pt x="13673" y="16784"/>
                    <a:pt x="11263" y="12636"/>
                  </a:cubicBezTo>
                  <a:lnTo>
                    <a:pt x="10773" y="11522"/>
                  </a:lnTo>
                  <a:lnTo>
                    <a:pt x="10894" y="11330"/>
                  </a:lnTo>
                  <a:cubicBezTo>
                    <a:pt x="12000" y="9655"/>
                    <a:pt x="12364" y="7413"/>
                    <a:pt x="12000" y="5177"/>
                  </a:cubicBezTo>
                  <a:cubicBezTo>
                    <a:pt x="11874" y="4432"/>
                    <a:pt x="11505" y="3871"/>
                    <a:pt x="11015" y="3871"/>
                  </a:cubicBezTo>
                  <a:cubicBezTo>
                    <a:pt x="10970" y="3848"/>
                    <a:pt x="10919" y="3833"/>
                    <a:pt x="10863" y="3833"/>
                  </a:cubicBezTo>
                  <a:cubicBezTo>
                    <a:pt x="10464" y="3833"/>
                    <a:pt x="9833" y="4409"/>
                    <a:pt x="9297" y="5546"/>
                  </a:cubicBezTo>
                  <a:cubicBezTo>
                    <a:pt x="8686" y="6852"/>
                    <a:pt x="8807" y="8910"/>
                    <a:pt x="9914" y="11146"/>
                  </a:cubicBezTo>
                  <a:lnTo>
                    <a:pt x="9666" y="11146"/>
                  </a:lnTo>
                  <a:cubicBezTo>
                    <a:pt x="6842" y="11146"/>
                    <a:pt x="460" y="323"/>
                    <a:pt x="460" y="138"/>
                  </a:cubicBezTo>
                  <a:cubicBezTo>
                    <a:pt x="399" y="46"/>
                    <a:pt x="339" y="0"/>
                    <a:pt x="2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559;p34"/>
            <p:cNvSpPr/>
            <p:nvPr/>
          </p:nvSpPr>
          <p:spPr>
            <a:xfrm flipH="1">
              <a:off x="582706" y="9537"/>
              <a:ext cx="470079" cy="52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97" y="0"/>
                  </a:moveTo>
                  <a:cubicBezTo>
                    <a:pt x="8180" y="0"/>
                    <a:pt x="6285" y="554"/>
                    <a:pt x="5411" y="1562"/>
                  </a:cubicBezTo>
                  <a:cubicBezTo>
                    <a:pt x="4920" y="2218"/>
                    <a:pt x="4759" y="2844"/>
                    <a:pt x="4813" y="3406"/>
                  </a:cubicBezTo>
                  <a:cubicBezTo>
                    <a:pt x="2565" y="3823"/>
                    <a:pt x="-104" y="5623"/>
                    <a:pt x="3" y="9086"/>
                  </a:cubicBezTo>
                  <a:cubicBezTo>
                    <a:pt x="65" y="10973"/>
                    <a:pt x="540" y="12161"/>
                    <a:pt x="1185" y="12816"/>
                  </a:cubicBezTo>
                  <a:cubicBezTo>
                    <a:pt x="862" y="13680"/>
                    <a:pt x="632" y="14760"/>
                    <a:pt x="563" y="16078"/>
                  </a:cubicBezTo>
                  <a:cubicBezTo>
                    <a:pt x="464" y="20095"/>
                    <a:pt x="2696" y="21600"/>
                    <a:pt x="5265" y="21600"/>
                  </a:cubicBezTo>
                  <a:cubicBezTo>
                    <a:pt x="6431" y="21600"/>
                    <a:pt x="7674" y="21290"/>
                    <a:pt x="8794" y="20758"/>
                  </a:cubicBezTo>
                  <a:cubicBezTo>
                    <a:pt x="9461" y="20952"/>
                    <a:pt x="10305" y="21053"/>
                    <a:pt x="11225" y="21053"/>
                  </a:cubicBezTo>
                  <a:cubicBezTo>
                    <a:pt x="13434" y="21053"/>
                    <a:pt x="16042" y="20462"/>
                    <a:pt x="17523" y="19231"/>
                  </a:cubicBezTo>
                  <a:cubicBezTo>
                    <a:pt x="19318" y="17726"/>
                    <a:pt x="19341" y="16171"/>
                    <a:pt x="18520" y="15012"/>
                  </a:cubicBezTo>
                  <a:cubicBezTo>
                    <a:pt x="19110" y="14638"/>
                    <a:pt x="19617" y="13982"/>
                    <a:pt x="19947" y="12931"/>
                  </a:cubicBezTo>
                  <a:cubicBezTo>
                    <a:pt x="21496" y="8129"/>
                    <a:pt x="18926" y="7178"/>
                    <a:pt x="16878" y="7121"/>
                  </a:cubicBezTo>
                  <a:cubicBezTo>
                    <a:pt x="16978" y="6739"/>
                    <a:pt x="17070" y="6293"/>
                    <a:pt x="17147" y="5760"/>
                  </a:cubicBezTo>
                  <a:cubicBezTo>
                    <a:pt x="17745" y="1735"/>
                    <a:pt x="13772" y="0"/>
                    <a:pt x="101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560;p34"/>
            <p:cNvSpPr/>
            <p:nvPr/>
          </p:nvSpPr>
          <p:spPr>
            <a:xfrm flipH="1">
              <a:off x="571689" y="0"/>
              <a:ext cx="489763" cy="54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6345" y="4073"/>
                  </a:moveTo>
                  <a:cubicBezTo>
                    <a:pt x="7088" y="4073"/>
                    <a:pt x="7832" y="4240"/>
                    <a:pt x="7832" y="4913"/>
                  </a:cubicBezTo>
                  <a:cubicBezTo>
                    <a:pt x="7832" y="5086"/>
                    <a:pt x="7832" y="5253"/>
                    <a:pt x="7832" y="5419"/>
                  </a:cubicBezTo>
                  <a:lnTo>
                    <a:pt x="7464" y="5419"/>
                  </a:lnTo>
                  <a:cubicBezTo>
                    <a:pt x="6713" y="5253"/>
                    <a:pt x="6153" y="4746"/>
                    <a:pt x="5969" y="4073"/>
                  </a:cubicBezTo>
                  <a:close/>
                  <a:moveTo>
                    <a:pt x="16773" y="7612"/>
                  </a:moveTo>
                  <a:cubicBezTo>
                    <a:pt x="16589" y="8458"/>
                    <a:pt x="16213" y="8625"/>
                    <a:pt x="16029" y="8625"/>
                  </a:cubicBezTo>
                  <a:cubicBezTo>
                    <a:pt x="15845" y="8625"/>
                    <a:pt x="15653" y="8458"/>
                    <a:pt x="15469" y="8458"/>
                  </a:cubicBezTo>
                  <a:cubicBezTo>
                    <a:pt x="15285" y="8118"/>
                    <a:pt x="15285" y="7952"/>
                    <a:pt x="15285" y="7778"/>
                  </a:cubicBezTo>
                  <a:cubicBezTo>
                    <a:pt x="15653" y="7612"/>
                    <a:pt x="16213" y="7612"/>
                    <a:pt x="16773" y="7612"/>
                  </a:cubicBezTo>
                  <a:close/>
                  <a:moveTo>
                    <a:pt x="4665" y="10311"/>
                  </a:moveTo>
                  <a:cubicBezTo>
                    <a:pt x="4849" y="10311"/>
                    <a:pt x="5041" y="10477"/>
                    <a:pt x="5225" y="10644"/>
                  </a:cubicBezTo>
                  <a:cubicBezTo>
                    <a:pt x="5409" y="10817"/>
                    <a:pt x="5409" y="11150"/>
                    <a:pt x="5225" y="11324"/>
                  </a:cubicBezTo>
                  <a:cubicBezTo>
                    <a:pt x="5041" y="12163"/>
                    <a:pt x="4106" y="12836"/>
                    <a:pt x="3178" y="12836"/>
                  </a:cubicBezTo>
                  <a:cubicBezTo>
                    <a:pt x="2802" y="12836"/>
                    <a:pt x="2434" y="12836"/>
                    <a:pt x="2058" y="12503"/>
                  </a:cubicBezTo>
                  <a:cubicBezTo>
                    <a:pt x="2802" y="10984"/>
                    <a:pt x="3922" y="10311"/>
                    <a:pt x="4665" y="10311"/>
                  </a:cubicBezTo>
                  <a:close/>
                  <a:moveTo>
                    <a:pt x="15285" y="13510"/>
                  </a:moveTo>
                  <a:cubicBezTo>
                    <a:pt x="16405" y="13510"/>
                    <a:pt x="17516" y="13850"/>
                    <a:pt x="18260" y="14689"/>
                  </a:cubicBezTo>
                  <a:cubicBezTo>
                    <a:pt x="17892" y="14689"/>
                    <a:pt x="17708" y="14863"/>
                    <a:pt x="17332" y="14863"/>
                  </a:cubicBezTo>
                  <a:cubicBezTo>
                    <a:pt x="16405" y="14689"/>
                    <a:pt x="15469" y="14356"/>
                    <a:pt x="14725" y="13850"/>
                  </a:cubicBezTo>
                  <a:cubicBezTo>
                    <a:pt x="14725" y="13683"/>
                    <a:pt x="14541" y="13510"/>
                    <a:pt x="14541" y="13510"/>
                  </a:cubicBezTo>
                  <a:close/>
                  <a:moveTo>
                    <a:pt x="12003" y="16334"/>
                  </a:moveTo>
                  <a:cubicBezTo>
                    <a:pt x="12072" y="16334"/>
                    <a:pt x="12118" y="16375"/>
                    <a:pt x="12118" y="16549"/>
                  </a:cubicBezTo>
                  <a:cubicBezTo>
                    <a:pt x="12302" y="16715"/>
                    <a:pt x="12118" y="17388"/>
                    <a:pt x="11183" y="18401"/>
                  </a:cubicBezTo>
                  <a:cubicBezTo>
                    <a:pt x="10631" y="19074"/>
                    <a:pt x="9879" y="19581"/>
                    <a:pt x="9136" y="19921"/>
                  </a:cubicBezTo>
                  <a:cubicBezTo>
                    <a:pt x="8576" y="19747"/>
                    <a:pt x="8208" y="19414"/>
                    <a:pt x="8016" y="19241"/>
                  </a:cubicBezTo>
                  <a:cubicBezTo>
                    <a:pt x="8016" y="18908"/>
                    <a:pt x="8016" y="18568"/>
                    <a:pt x="8392" y="18235"/>
                  </a:cubicBezTo>
                  <a:cubicBezTo>
                    <a:pt x="9136" y="17222"/>
                    <a:pt x="10439" y="16549"/>
                    <a:pt x="11743" y="16375"/>
                  </a:cubicBezTo>
                  <a:cubicBezTo>
                    <a:pt x="11835" y="16375"/>
                    <a:pt x="11934" y="16334"/>
                    <a:pt x="12003" y="16334"/>
                  </a:cubicBezTo>
                  <a:close/>
                  <a:moveTo>
                    <a:pt x="9994" y="840"/>
                  </a:moveTo>
                  <a:cubicBezTo>
                    <a:pt x="10201" y="840"/>
                    <a:pt x="10416" y="847"/>
                    <a:pt x="10631" y="867"/>
                  </a:cubicBezTo>
                  <a:cubicBezTo>
                    <a:pt x="10830" y="853"/>
                    <a:pt x="11037" y="847"/>
                    <a:pt x="11244" y="847"/>
                  </a:cubicBezTo>
                  <a:cubicBezTo>
                    <a:pt x="13085" y="847"/>
                    <a:pt x="14856" y="1513"/>
                    <a:pt x="16029" y="2727"/>
                  </a:cubicBezTo>
                  <a:cubicBezTo>
                    <a:pt x="16957" y="3566"/>
                    <a:pt x="17332" y="4746"/>
                    <a:pt x="17148" y="5926"/>
                  </a:cubicBezTo>
                  <a:cubicBezTo>
                    <a:pt x="16957" y="6266"/>
                    <a:pt x="16957" y="6599"/>
                    <a:pt x="16957" y="6939"/>
                  </a:cubicBezTo>
                  <a:cubicBezTo>
                    <a:pt x="16405" y="6939"/>
                    <a:pt x="15653" y="6939"/>
                    <a:pt x="15101" y="7105"/>
                  </a:cubicBezTo>
                  <a:cubicBezTo>
                    <a:pt x="14725" y="7105"/>
                    <a:pt x="14541" y="7105"/>
                    <a:pt x="14541" y="7279"/>
                  </a:cubicBezTo>
                  <a:cubicBezTo>
                    <a:pt x="14350" y="7445"/>
                    <a:pt x="14350" y="7612"/>
                    <a:pt x="14350" y="7778"/>
                  </a:cubicBezTo>
                  <a:cubicBezTo>
                    <a:pt x="14350" y="8458"/>
                    <a:pt x="15285" y="9464"/>
                    <a:pt x="16029" y="9464"/>
                  </a:cubicBezTo>
                  <a:cubicBezTo>
                    <a:pt x="16773" y="9464"/>
                    <a:pt x="17332" y="8965"/>
                    <a:pt x="17708" y="7778"/>
                  </a:cubicBezTo>
                  <a:cubicBezTo>
                    <a:pt x="17831" y="7750"/>
                    <a:pt x="17969" y="7737"/>
                    <a:pt x="18099" y="7737"/>
                  </a:cubicBezTo>
                  <a:cubicBezTo>
                    <a:pt x="18759" y="7737"/>
                    <a:pt x="19479" y="8063"/>
                    <a:pt x="19939" y="8625"/>
                  </a:cubicBezTo>
                  <a:cubicBezTo>
                    <a:pt x="20499" y="9804"/>
                    <a:pt x="20499" y="11324"/>
                    <a:pt x="19939" y="12503"/>
                  </a:cubicBezTo>
                  <a:cubicBezTo>
                    <a:pt x="19755" y="13176"/>
                    <a:pt x="19380" y="13683"/>
                    <a:pt x="19012" y="14190"/>
                  </a:cubicBezTo>
                  <a:cubicBezTo>
                    <a:pt x="17892" y="13010"/>
                    <a:pt x="16405" y="12503"/>
                    <a:pt x="14909" y="12503"/>
                  </a:cubicBezTo>
                  <a:cubicBezTo>
                    <a:pt x="13606" y="12670"/>
                    <a:pt x="13606" y="13176"/>
                    <a:pt x="13606" y="13510"/>
                  </a:cubicBezTo>
                  <a:cubicBezTo>
                    <a:pt x="13790" y="14356"/>
                    <a:pt x="15469" y="15536"/>
                    <a:pt x="17332" y="15536"/>
                  </a:cubicBezTo>
                  <a:cubicBezTo>
                    <a:pt x="17708" y="15536"/>
                    <a:pt x="18260" y="15536"/>
                    <a:pt x="18636" y="15196"/>
                  </a:cubicBezTo>
                  <a:cubicBezTo>
                    <a:pt x="19196" y="16375"/>
                    <a:pt x="18820" y="17728"/>
                    <a:pt x="17708" y="18401"/>
                  </a:cubicBezTo>
                  <a:cubicBezTo>
                    <a:pt x="16029" y="19463"/>
                    <a:pt x="14212" y="20108"/>
                    <a:pt x="12233" y="20108"/>
                  </a:cubicBezTo>
                  <a:cubicBezTo>
                    <a:pt x="12011" y="20108"/>
                    <a:pt x="11789" y="20101"/>
                    <a:pt x="11559" y="20087"/>
                  </a:cubicBezTo>
                  <a:cubicBezTo>
                    <a:pt x="11375" y="20171"/>
                    <a:pt x="11183" y="20212"/>
                    <a:pt x="10976" y="20212"/>
                  </a:cubicBezTo>
                  <a:cubicBezTo>
                    <a:pt x="10769" y="20212"/>
                    <a:pt x="10531" y="20171"/>
                    <a:pt x="10255" y="20087"/>
                  </a:cubicBezTo>
                  <a:cubicBezTo>
                    <a:pt x="10815" y="19747"/>
                    <a:pt x="11375" y="19414"/>
                    <a:pt x="11934" y="18908"/>
                  </a:cubicBezTo>
                  <a:cubicBezTo>
                    <a:pt x="13238" y="17555"/>
                    <a:pt x="13238" y="16549"/>
                    <a:pt x="13046" y="16209"/>
                  </a:cubicBezTo>
                  <a:cubicBezTo>
                    <a:pt x="12678" y="15702"/>
                    <a:pt x="12302" y="15536"/>
                    <a:pt x="11743" y="15536"/>
                  </a:cubicBezTo>
                  <a:cubicBezTo>
                    <a:pt x="10071" y="15702"/>
                    <a:pt x="8576" y="16549"/>
                    <a:pt x="7648" y="17728"/>
                  </a:cubicBezTo>
                  <a:cubicBezTo>
                    <a:pt x="7272" y="18235"/>
                    <a:pt x="7088" y="18908"/>
                    <a:pt x="7272" y="19414"/>
                  </a:cubicBezTo>
                  <a:cubicBezTo>
                    <a:pt x="7272" y="19921"/>
                    <a:pt x="7648" y="20087"/>
                    <a:pt x="8016" y="20420"/>
                  </a:cubicBezTo>
                  <a:cubicBezTo>
                    <a:pt x="7272" y="20594"/>
                    <a:pt x="6529" y="20760"/>
                    <a:pt x="5785" y="20760"/>
                  </a:cubicBezTo>
                  <a:cubicBezTo>
                    <a:pt x="4481" y="20760"/>
                    <a:pt x="3546" y="20420"/>
                    <a:pt x="2618" y="19747"/>
                  </a:cubicBezTo>
                  <a:cubicBezTo>
                    <a:pt x="1683" y="18734"/>
                    <a:pt x="1315" y="17222"/>
                    <a:pt x="1499" y="15869"/>
                  </a:cubicBezTo>
                  <a:cubicBezTo>
                    <a:pt x="1499" y="15029"/>
                    <a:pt x="1499" y="14190"/>
                    <a:pt x="1874" y="13343"/>
                  </a:cubicBezTo>
                  <a:cubicBezTo>
                    <a:pt x="2242" y="13510"/>
                    <a:pt x="2802" y="13683"/>
                    <a:pt x="3362" y="13683"/>
                  </a:cubicBezTo>
                  <a:cubicBezTo>
                    <a:pt x="4665" y="13683"/>
                    <a:pt x="5785" y="12670"/>
                    <a:pt x="6153" y="11490"/>
                  </a:cubicBezTo>
                  <a:cubicBezTo>
                    <a:pt x="6345" y="11150"/>
                    <a:pt x="6345" y="10644"/>
                    <a:pt x="5969" y="10144"/>
                  </a:cubicBezTo>
                  <a:cubicBezTo>
                    <a:pt x="5785" y="9804"/>
                    <a:pt x="5225" y="9638"/>
                    <a:pt x="4665" y="9638"/>
                  </a:cubicBezTo>
                  <a:cubicBezTo>
                    <a:pt x="3362" y="9804"/>
                    <a:pt x="2058" y="10644"/>
                    <a:pt x="1683" y="11823"/>
                  </a:cubicBezTo>
                  <a:cubicBezTo>
                    <a:pt x="1131" y="10984"/>
                    <a:pt x="939" y="10144"/>
                    <a:pt x="939" y="9131"/>
                  </a:cubicBezTo>
                  <a:cubicBezTo>
                    <a:pt x="939" y="6772"/>
                    <a:pt x="2618" y="4746"/>
                    <a:pt x="5041" y="4240"/>
                  </a:cubicBezTo>
                  <a:cubicBezTo>
                    <a:pt x="5225" y="5253"/>
                    <a:pt x="6153" y="6099"/>
                    <a:pt x="7272" y="6266"/>
                  </a:cubicBezTo>
                  <a:cubicBezTo>
                    <a:pt x="7648" y="6266"/>
                    <a:pt x="8016" y="6099"/>
                    <a:pt x="8208" y="5926"/>
                  </a:cubicBezTo>
                  <a:cubicBezTo>
                    <a:pt x="8576" y="5593"/>
                    <a:pt x="8576" y="5253"/>
                    <a:pt x="8576" y="4913"/>
                  </a:cubicBezTo>
                  <a:cubicBezTo>
                    <a:pt x="8576" y="3733"/>
                    <a:pt x="7464" y="3233"/>
                    <a:pt x="5785" y="3233"/>
                  </a:cubicBezTo>
                  <a:cubicBezTo>
                    <a:pt x="5785" y="2893"/>
                    <a:pt x="5969" y="2553"/>
                    <a:pt x="6153" y="2220"/>
                  </a:cubicBezTo>
                  <a:cubicBezTo>
                    <a:pt x="7295" y="1339"/>
                    <a:pt x="8576" y="840"/>
                    <a:pt x="9994" y="840"/>
                  </a:cubicBezTo>
                  <a:close/>
                  <a:moveTo>
                    <a:pt x="10056" y="0"/>
                  </a:moveTo>
                  <a:cubicBezTo>
                    <a:pt x="8392" y="0"/>
                    <a:pt x="6766" y="652"/>
                    <a:pt x="5601" y="1714"/>
                  </a:cubicBezTo>
                  <a:cubicBezTo>
                    <a:pt x="5041" y="2220"/>
                    <a:pt x="4849" y="2727"/>
                    <a:pt x="4849" y="3400"/>
                  </a:cubicBezTo>
                  <a:cubicBezTo>
                    <a:pt x="1874" y="3906"/>
                    <a:pt x="-173" y="6432"/>
                    <a:pt x="11" y="9131"/>
                  </a:cubicBezTo>
                  <a:cubicBezTo>
                    <a:pt x="11" y="10311"/>
                    <a:pt x="379" y="11657"/>
                    <a:pt x="1131" y="12670"/>
                  </a:cubicBezTo>
                  <a:cubicBezTo>
                    <a:pt x="755" y="13683"/>
                    <a:pt x="571" y="14863"/>
                    <a:pt x="571" y="15869"/>
                  </a:cubicBezTo>
                  <a:cubicBezTo>
                    <a:pt x="379" y="17555"/>
                    <a:pt x="939" y="19074"/>
                    <a:pt x="2058" y="20254"/>
                  </a:cubicBezTo>
                  <a:cubicBezTo>
                    <a:pt x="2994" y="21100"/>
                    <a:pt x="4297" y="21600"/>
                    <a:pt x="5785" y="21600"/>
                  </a:cubicBezTo>
                  <a:cubicBezTo>
                    <a:pt x="7088" y="21600"/>
                    <a:pt x="8208" y="21267"/>
                    <a:pt x="9320" y="20760"/>
                  </a:cubicBezTo>
                  <a:cubicBezTo>
                    <a:pt x="10071" y="20927"/>
                    <a:pt x="10815" y="21100"/>
                    <a:pt x="11559" y="21100"/>
                  </a:cubicBezTo>
                  <a:cubicBezTo>
                    <a:pt x="13982" y="21100"/>
                    <a:pt x="16405" y="20420"/>
                    <a:pt x="18260" y="19241"/>
                  </a:cubicBezTo>
                  <a:cubicBezTo>
                    <a:pt x="19755" y="18235"/>
                    <a:pt x="20315" y="16375"/>
                    <a:pt x="19380" y="15029"/>
                  </a:cubicBezTo>
                  <a:cubicBezTo>
                    <a:pt x="20123" y="14356"/>
                    <a:pt x="20499" y="13683"/>
                    <a:pt x="20875" y="12836"/>
                  </a:cubicBezTo>
                  <a:cubicBezTo>
                    <a:pt x="21427" y="11324"/>
                    <a:pt x="21427" y="9638"/>
                    <a:pt x="20683" y="8118"/>
                  </a:cubicBezTo>
                  <a:cubicBezTo>
                    <a:pt x="19939" y="7445"/>
                    <a:pt x="19012" y="6939"/>
                    <a:pt x="17892" y="6772"/>
                  </a:cubicBezTo>
                  <a:cubicBezTo>
                    <a:pt x="17892" y="6599"/>
                    <a:pt x="18076" y="6266"/>
                    <a:pt x="18076" y="5926"/>
                  </a:cubicBezTo>
                  <a:cubicBezTo>
                    <a:pt x="18260" y="4580"/>
                    <a:pt x="17892" y="3060"/>
                    <a:pt x="16773" y="2054"/>
                  </a:cubicBezTo>
                  <a:cubicBezTo>
                    <a:pt x="15239" y="819"/>
                    <a:pt x="13238" y="7"/>
                    <a:pt x="11198" y="7"/>
                  </a:cubicBezTo>
                  <a:cubicBezTo>
                    <a:pt x="11007" y="7"/>
                    <a:pt x="10815" y="14"/>
                    <a:pt x="10631" y="28"/>
                  </a:cubicBezTo>
                  <a:cubicBezTo>
                    <a:pt x="10439" y="14"/>
                    <a:pt x="10247" y="0"/>
                    <a:pt x="10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561;p34"/>
            <p:cNvSpPr/>
            <p:nvPr/>
          </p:nvSpPr>
          <p:spPr>
            <a:xfrm flipH="1">
              <a:off x="743890" y="197937"/>
              <a:ext cx="154325" cy="15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5" y="0"/>
                    <a:pt x="0" y="4685"/>
                    <a:pt x="0" y="10524"/>
                  </a:cubicBezTo>
                  <a:cubicBezTo>
                    <a:pt x="0" y="16362"/>
                    <a:pt x="4795" y="21600"/>
                    <a:pt x="10800" y="21600"/>
                  </a:cubicBezTo>
                  <a:cubicBezTo>
                    <a:pt x="16805" y="21600"/>
                    <a:pt x="21600" y="16362"/>
                    <a:pt x="21600" y="10524"/>
                  </a:cubicBezTo>
                  <a:cubicBezTo>
                    <a:pt x="21600" y="4685"/>
                    <a:pt x="1680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562;p34"/>
            <p:cNvSpPr/>
            <p:nvPr/>
          </p:nvSpPr>
          <p:spPr>
            <a:xfrm flipH="1">
              <a:off x="578854" y="570152"/>
              <a:ext cx="182812" cy="15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0" h="21600" fill="norm" stroke="1" extrusionOk="0">
                  <a:moveTo>
                    <a:pt x="16441" y="0"/>
                  </a:moveTo>
                  <a:cubicBezTo>
                    <a:pt x="12256" y="0"/>
                    <a:pt x="3521" y="1335"/>
                    <a:pt x="524" y="12159"/>
                  </a:cubicBezTo>
                  <a:cubicBezTo>
                    <a:pt x="-1340" y="18214"/>
                    <a:pt x="2041" y="21600"/>
                    <a:pt x="6390" y="21600"/>
                  </a:cubicBezTo>
                  <a:cubicBezTo>
                    <a:pt x="12402" y="21600"/>
                    <a:pt x="20260" y="15125"/>
                    <a:pt x="18725" y="148"/>
                  </a:cubicBezTo>
                  <a:cubicBezTo>
                    <a:pt x="18725" y="148"/>
                    <a:pt x="17830" y="0"/>
                    <a:pt x="1644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563;p34"/>
            <p:cNvSpPr/>
            <p:nvPr/>
          </p:nvSpPr>
          <p:spPr>
            <a:xfrm flipH="1">
              <a:off x="572259" y="560795"/>
              <a:ext cx="113251" cy="10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8814" y="0"/>
                  </a:moveTo>
                  <a:cubicBezTo>
                    <a:pt x="18254" y="0"/>
                    <a:pt x="17695" y="594"/>
                    <a:pt x="17135" y="1223"/>
                  </a:cubicBezTo>
                  <a:cubicBezTo>
                    <a:pt x="13118" y="8004"/>
                    <a:pt x="7520" y="13107"/>
                    <a:pt x="1132" y="17336"/>
                  </a:cubicBezTo>
                  <a:cubicBezTo>
                    <a:pt x="342" y="18175"/>
                    <a:pt x="-481" y="19049"/>
                    <a:pt x="342" y="19887"/>
                  </a:cubicBezTo>
                  <a:cubicBezTo>
                    <a:pt x="342" y="20726"/>
                    <a:pt x="1132" y="20726"/>
                    <a:pt x="1923" y="21600"/>
                  </a:cubicBezTo>
                  <a:cubicBezTo>
                    <a:pt x="1923" y="20726"/>
                    <a:pt x="2713" y="20726"/>
                    <a:pt x="2713" y="20726"/>
                  </a:cubicBezTo>
                  <a:cubicBezTo>
                    <a:pt x="9924" y="16497"/>
                    <a:pt x="16312" y="9717"/>
                    <a:pt x="21119" y="2901"/>
                  </a:cubicBezTo>
                  <a:cubicBezTo>
                    <a:pt x="21119" y="1223"/>
                    <a:pt x="21119" y="350"/>
                    <a:pt x="19539" y="350"/>
                  </a:cubicBezTo>
                  <a:cubicBezTo>
                    <a:pt x="19275" y="105"/>
                    <a:pt x="19045" y="0"/>
                    <a:pt x="18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564;p34"/>
            <p:cNvSpPr/>
            <p:nvPr/>
          </p:nvSpPr>
          <p:spPr>
            <a:xfrm flipH="1">
              <a:off x="248635" y="801812"/>
              <a:ext cx="182830" cy="15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6" h="21600" fill="norm" stroke="1" extrusionOk="0">
                  <a:moveTo>
                    <a:pt x="16499" y="0"/>
                  </a:moveTo>
                  <a:cubicBezTo>
                    <a:pt x="12409" y="0"/>
                    <a:pt x="3846" y="1322"/>
                    <a:pt x="523" y="12049"/>
                  </a:cubicBezTo>
                  <a:cubicBezTo>
                    <a:pt x="-1358" y="18098"/>
                    <a:pt x="2111" y="21600"/>
                    <a:pt x="6548" y="21600"/>
                  </a:cubicBezTo>
                  <a:cubicBezTo>
                    <a:pt x="12519" y="21600"/>
                    <a:pt x="20242" y="15184"/>
                    <a:pt x="18708" y="147"/>
                  </a:cubicBezTo>
                  <a:cubicBezTo>
                    <a:pt x="18708" y="147"/>
                    <a:pt x="17850" y="0"/>
                    <a:pt x="16499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565;p34"/>
            <p:cNvSpPr/>
            <p:nvPr/>
          </p:nvSpPr>
          <p:spPr>
            <a:xfrm flipH="1">
              <a:off x="241894" y="792456"/>
              <a:ext cx="113350" cy="10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9128" y="0"/>
                  </a:moveTo>
                  <a:cubicBezTo>
                    <a:pt x="18338" y="0"/>
                    <a:pt x="17910" y="595"/>
                    <a:pt x="17910" y="1190"/>
                  </a:cubicBezTo>
                  <a:cubicBezTo>
                    <a:pt x="13136" y="8017"/>
                    <a:pt x="7538" y="13968"/>
                    <a:pt x="1117" y="18204"/>
                  </a:cubicBezTo>
                  <a:cubicBezTo>
                    <a:pt x="327" y="18204"/>
                    <a:pt x="-463" y="19920"/>
                    <a:pt x="327" y="20760"/>
                  </a:cubicBezTo>
                  <a:cubicBezTo>
                    <a:pt x="1117" y="20760"/>
                    <a:pt x="1117" y="21600"/>
                    <a:pt x="1941" y="21600"/>
                  </a:cubicBezTo>
                  <a:lnTo>
                    <a:pt x="2731" y="21600"/>
                  </a:lnTo>
                  <a:cubicBezTo>
                    <a:pt x="9942" y="16524"/>
                    <a:pt x="16330" y="10572"/>
                    <a:pt x="21137" y="2906"/>
                  </a:cubicBezTo>
                  <a:cubicBezTo>
                    <a:pt x="21137" y="2065"/>
                    <a:pt x="21137" y="1190"/>
                    <a:pt x="20314" y="350"/>
                  </a:cubicBezTo>
                  <a:cubicBezTo>
                    <a:pt x="19853" y="105"/>
                    <a:pt x="19458" y="0"/>
                    <a:pt x="191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566;p34"/>
            <p:cNvSpPr/>
            <p:nvPr/>
          </p:nvSpPr>
          <p:spPr>
            <a:xfrm flipH="1">
              <a:off x="380849" y="338315"/>
              <a:ext cx="128994" cy="17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1" h="21600" fill="norm" stroke="1" extrusionOk="0">
                  <a:moveTo>
                    <a:pt x="5846" y="0"/>
                  </a:moveTo>
                  <a:cubicBezTo>
                    <a:pt x="4585" y="0"/>
                    <a:pt x="3270" y="530"/>
                    <a:pt x="1955" y="1765"/>
                  </a:cubicBezTo>
                  <a:cubicBezTo>
                    <a:pt x="-5485" y="8185"/>
                    <a:pt x="10710" y="21600"/>
                    <a:pt x="10710" y="21600"/>
                  </a:cubicBezTo>
                  <a:cubicBezTo>
                    <a:pt x="16115" y="11892"/>
                    <a:pt x="11719" y="0"/>
                    <a:pt x="584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567;p34"/>
            <p:cNvSpPr/>
            <p:nvPr/>
          </p:nvSpPr>
          <p:spPr>
            <a:xfrm flipH="1">
              <a:off x="392155" y="402057"/>
              <a:ext cx="57455" cy="1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3836" y="0"/>
                  </a:moveTo>
                  <a:cubicBezTo>
                    <a:pt x="3200" y="0"/>
                    <a:pt x="2629" y="94"/>
                    <a:pt x="2184" y="313"/>
                  </a:cubicBezTo>
                  <a:cubicBezTo>
                    <a:pt x="659" y="313"/>
                    <a:pt x="-929" y="1844"/>
                    <a:pt x="659" y="2595"/>
                  </a:cubicBezTo>
                  <a:cubicBezTo>
                    <a:pt x="6822" y="7909"/>
                    <a:pt x="11459" y="13223"/>
                    <a:pt x="12984" y="19318"/>
                  </a:cubicBezTo>
                  <a:cubicBezTo>
                    <a:pt x="12984" y="20068"/>
                    <a:pt x="14509" y="20819"/>
                    <a:pt x="16097" y="21600"/>
                  </a:cubicBezTo>
                  <a:cubicBezTo>
                    <a:pt x="19146" y="21600"/>
                    <a:pt x="20671" y="20819"/>
                    <a:pt x="20671" y="20068"/>
                  </a:cubicBezTo>
                  <a:cubicBezTo>
                    <a:pt x="19146" y="13223"/>
                    <a:pt x="14509" y="6408"/>
                    <a:pt x="6822" y="1094"/>
                  </a:cubicBezTo>
                  <a:cubicBezTo>
                    <a:pt x="6822" y="563"/>
                    <a:pt x="5297" y="0"/>
                    <a:pt x="38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568;p34"/>
            <p:cNvSpPr/>
            <p:nvPr/>
          </p:nvSpPr>
          <p:spPr>
            <a:xfrm flipH="1">
              <a:off x="207819" y="566798"/>
              <a:ext cx="113000" cy="18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28" h="21600" fill="norm" stroke="1" extrusionOk="0">
                  <a:moveTo>
                    <a:pt x="5761" y="0"/>
                  </a:moveTo>
                  <a:cubicBezTo>
                    <a:pt x="-4601" y="0"/>
                    <a:pt x="2178" y="21600"/>
                    <a:pt x="2178" y="21600"/>
                  </a:cubicBezTo>
                  <a:cubicBezTo>
                    <a:pt x="14536" y="17496"/>
                    <a:pt x="16999" y="529"/>
                    <a:pt x="6128" y="21"/>
                  </a:cubicBezTo>
                  <a:cubicBezTo>
                    <a:pt x="6006" y="0"/>
                    <a:pt x="5883" y="0"/>
                    <a:pt x="5761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569;p34"/>
            <p:cNvSpPr/>
            <p:nvPr/>
          </p:nvSpPr>
          <p:spPr>
            <a:xfrm flipH="1">
              <a:off x="259198" y="635486"/>
              <a:ext cx="54561" cy="12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7898" y="0"/>
                  </a:moveTo>
                  <a:cubicBezTo>
                    <a:pt x="16252" y="0"/>
                    <a:pt x="12892" y="794"/>
                    <a:pt x="12892" y="1556"/>
                  </a:cubicBezTo>
                  <a:cubicBezTo>
                    <a:pt x="11246" y="7719"/>
                    <a:pt x="7886" y="13119"/>
                    <a:pt x="1235" y="18519"/>
                  </a:cubicBezTo>
                  <a:cubicBezTo>
                    <a:pt x="-411" y="19313"/>
                    <a:pt x="-411" y="20838"/>
                    <a:pt x="1235" y="21600"/>
                  </a:cubicBezTo>
                  <a:lnTo>
                    <a:pt x="6240" y="21600"/>
                  </a:lnTo>
                  <a:cubicBezTo>
                    <a:pt x="12892" y="15438"/>
                    <a:pt x="17898" y="9275"/>
                    <a:pt x="21189" y="2319"/>
                  </a:cubicBezTo>
                  <a:cubicBezTo>
                    <a:pt x="21189" y="1556"/>
                    <a:pt x="19543" y="0"/>
                    <a:pt x="178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26" name="Google Shape;1570;p34"/>
          <p:cNvGrpSpPr/>
          <p:nvPr/>
        </p:nvGrpSpPr>
        <p:grpSpPr>
          <a:xfrm>
            <a:off x="8412269" y="4212392"/>
            <a:ext cx="799730" cy="712352"/>
            <a:chOff x="0" y="0"/>
            <a:chExt cx="799729" cy="712350"/>
          </a:xfrm>
        </p:grpSpPr>
        <p:sp>
          <p:nvSpPr>
            <p:cNvPr id="1716" name="Google Shape;1571;p34"/>
            <p:cNvSpPr/>
            <p:nvPr/>
          </p:nvSpPr>
          <p:spPr>
            <a:xfrm flipH="1" rot="17122018">
              <a:off x="58416" y="213567"/>
              <a:ext cx="193399" cy="26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66" h="21600" fill="norm" stroke="1" extrusionOk="0">
                  <a:moveTo>
                    <a:pt x="5366" y="0"/>
                  </a:moveTo>
                  <a:cubicBezTo>
                    <a:pt x="4979" y="0"/>
                    <a:pt x="4565" y="47"/>
                    <a:pt x="4125" y="140"/>
                  </a:cubicBezTo>
                  <a:cubicBezTo>
                    <a:pt x="-6862" y="2403"/>
                    <a:pt x="7577" y="18979"/>
                    <a:pt x="7577" y="18979"/>
                  </a:cubicBezTo>
                  <a:cubicBezTo>
                    <a:pt x="8740" y="20825"/>
                    <a:pt x="9723" y="21600"/>
                    <a:pt x="10524" y="21600"/>
                  </a:cubicBezTo>
                  <a:cubicBezTo>
                    <a:pt x="14738" y="21600"/>
                    <a:pt x="13794" y="0"/>
                    <a:pt x="5366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572;p34"/>
            <p:cNvSpPr/>
            <p:nvPr/>
          </p:nvSpPr>
          <p:spPr>
            <a:xfrm flipH="1" rot="17122018">
              <a:off x="238595" y="492772"/>
              <a:ext cx="223996" cy="17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32" h="21600" fill="norm" stroke="1" extrusionOk="0">
                  <a:moveTo>
                    <a:pt x="10552" y="0"/>
                  </a:moveTo>
                  <a:cubicBezTo>
                    <a:pt x="5401" y="0"/>
                    <a:pt x="822" y="12677"/>
                    <a:pt x="822" y="12677"/>
                  </a:cubicBezTo>
                  <a:cubicBezTo>
                    <a:pt x="-1045" y="19145"/>
                    <a:pt x="495" y="21600"/>
                    <a:pt x="3180" y="21600"/>
                  </a:cubicBezTo>
                  <a:cubicBezTo>
                    <a:pt x="9094" y="21600"/>
                    <a:pt x="20555" y="9655"/>
                    <a:pt x="13727" y="1770"/>
                  </a:cubicBezTo>
                  <a:cubicBezTo>
                    <a:pt x="12665" y="519"/>
                    <a:pt x="11602" y="0"/>
                    <a:pt x="1055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573;p34"/>
            <p:cNvSpPr/>
            <p:nvPr/>
          </p:nvSpPr>
          <p:spPr>
            <a:xfrm flipH="1" rot="17122018">
              <a:off x="479515" y="372462"/>
              <a:ext cx="244183" cy="13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79" h="21600" fill="norm" stroke="1" extrusionOk="0">
                  <a:moveTo>
                    <a:pt x="8237" y="0"/>
                  </a:moveTo>
                  <a:cubicBezTo>
                    <a:pt x="5411" y="0"/>
                    <a:pt x="2912" y="1652"/>
                    <a:pt x="2912" y="1652"/>
                  </a:cubicBezTo>
                  <a:cubicBezTo>
                    <a:pt x="-4910" y="9013"/>
                    <a:pt x="4805" y="21600"/>
                    <a:pt x="11214" y="21600"/>
                  </a:cubicBezTo>
                  <a:cubicBezTo>
                    <a:pt x="14343" y="21600"/>
                    <a:pt x="16690" y="18566"/>
                    <a:pt x="15782" y="10424"/>
                  </a:cubicBezTo>
                  <a:cubicBezTo>
                    <a:pt x="14823" y="2013"/>
                    <a:pt x="11328" y="0"/>
                    <a:pt x="8237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574;p34"/>
            <p:cNvSpPr/>
            <p:nvPr/>
          </p:nvSpPr>
          <p:spPr>
            <a:xfrm flipH="1" rot="17122018">
              <a:off x="270865" y="146473"/>
              <a:ext cx="136107" cy="24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7" h="21600" fill="norm" stroke="1" extrusionOk="0">
                  <a:moveTo>
                    <a:pt x="7813" y="0"/>
                  </a:moveTo>
                  <a:cubicBezTo>
                    <a:pt x="6902" y="0"/>
                    <a:pt x="5859" y="234"/>
                    <a:pt x="4684" y="751"/>
                  </a:cubicBezTo>
                  <a:cubicBezTo>
                    <a:pt x="-4988" y="4804"/>
                    <a:pt x="3318" y="18581"/>
                    <a:pt x="3318" y="18581"/>
                  </a:cubicBezTo>
                  <a:cubicBezTo>
                    <a:pt x="4816" y="20716"/>
                    <a:pt x="6239" y="21600"/>
                    <a:pt x="7509" y="21600"/>
                  </a:cubicBezTo>
                  <a:cubicBezTo>
                    <a:pt x="13824" y="21600"/>
                    <a:pt x="16612" y="0"/>
                    <a:pt x="7813" y="0"/>
                  </a:cubicBezTo>
                  <a:close/>
                </a:path>
              </a:pathLst>
            </a:cu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575;p34"/>
            <p:cNvSpPr/>
            <p:nvPr/>
          </p:nvSpPr>
          <p:spPr>
            <a:xfrm flipH="1" rot="17122018">
              <a:off x="240466" y="2445"/>
              <a:ext cx="444185" cy="57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7575" y="0"/>
                  </a:moveTo>
                  <a:cubicBezTo>
                    <a:pt x="17236" y="0"/>
                    <a:pt x="17007" y="281"/>
                    <a:pt x="17374" y="570"/>
                  </a:cubicBezTo>
                  <a:cubicBezTo>
                    <a:pt x="19821" y="2150"/>
                    <a:pt x="20931" y="4776"/>
                    <a:pt x="20041" y="7402"/>
                  </a:cubicBezTo>
                  <a:cubicBezTo>
                    <a:pt x="19372" y="10208"/>
                    <a:pt x="16255" y="12315"/>
                    <a:pt x="12469" y="12488"/>
                  </a:cubicBezTo>
                  <a:cubicBezTo>
                    <a:pt x="6454" y="12834"/>
                    <a:pt x="1339" y="16341"/>
                    <a:pt x="0" y="21246"/>
                  </a:cubicBezTo>
                  <a:cubicBezTo>
                    <a:pt x="0" y="21427"/>
                    <a:pt x="220" y="21600"/>
                    <a:pt x="449" y="21600"/>
                  </a:cubicBezTo>
                  <a:cubicBezTo>
                    <a:pt x="449" y="21600"/>
                    <a:pt x="669" y="21427"/>
                    <a:pt x="669" y="21246"/>
                  </a:cubicBezTo>
                  <a:cubicBezTo>
                    <a:pt x="2008" y="16867"/>
                    <a:pt x="6684" y="13541"/>
                    <a:pt x="12469" y="13015"/>
                  </a:cubicBezTo>
                  <a:cubicBezTo>
                    <a:pt x="16704" y="12834"/>
                    <a:pt x="20041" y="10562"/>
                    <a:pt x="20931" y="7402"/>
                  </a:cubicBezTo>
                  <a:cubicBezTo>
                    <a:pt x="21600" y="4776"/>
                    <a:pt x="20491" y="1796"/>
                    <a:pt x="17814" y="43"/>
                  </a:cubicBezTo>
                  <a:cubicBezTo>
                    <a:pt x="17731" y="14"/>
                    <a:pt x="17658" y="0"/>
                    <a:pt x="17575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576;p34"/>
            <p:cNvSpPr/>
            <p:nvPr/>
          </p:nvSpPr>
          <p:spPr>
            <a:xfrm flipH="1" rot="17122018">
              <a:off x="297111" y="491301"/>
              <a:ext cx="216215" cy="6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0106" y="0"/>
                  </a:moveTo>
                  <a:cubicBezTo>
                    <a:pt x="16948" y="6181"/>
                    <a:pt x="9741" y="16150"/>
                    <a:pt x="4880" y="16150"/>
                  </a:cubicBezTo>
                  <a:cubicBezTo>
                    <a:pt x="3405" y="16150"/>
                    <a:pt x="2119" y="15220"/>
                    <a:pt x="1268" y="12960"/>
                  </a:cubicBezTo>
                  <a:cubicBezTo>
                    <a:pt x="1268" y="12162"/>
                    <a:pt x="1154" y="11764"/>
                    <a:pt x="984" y="11764"/>
                  </a:cubicBezTo>
                  <a:cubicBezTo>
                    <a:pt x="814" y="11764"/>
                    <a:pt x="568" y="12162"/>
                    <a:pt x="341" y="12960"/>
                  </a:cubicBezTo>
                  <a:cubicBezTo>
                    <a:pt x="-113" y="12960"/>
                    <a:pt x="-113" y="16150"/>
                    <a:pt x="341" y="16150"/>
                  </a:cubicBezTo>
                  <a:cubicBezTo>
                    <a:pt x="1381" y="19806"/>
                    <a:pt x="2422" y="21600"/>
                    <a:pt x="3632" y="21600"/>
                  </a:cubicBezTo>
                  <a:cubicBezTo>
                    <a:pt x="4048" y="21600"/>
                    <a:pt x="4483" y="21401"/>
                    <a:pt x="4937" y="21002"/>
                  </a:cubicBezTo>
                  <a:cubicBezTo>
                    <a:pt x="10460" y="19407"/>
                    <a:pt x="15964" y="14555"/>
                    <a:pt x="20560" y="6513"/>
                  </a:cubicBezTo>
                  <a:cubicBezTo>
                    <a:pt x="21014" y="4852"/>
                    <a:pt x="21487" y="3257"/>
                    <a:pt x="21014" y="1662"/>
                  </a:cubicBezTo>
                  <a:cubicBezTo>
                    <a:pt x="21014" y="0"/>
                    <a:pt x="20560" y="0"/>
                    <a:pt x="2010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577;p34"/>
            <p:cNvSpPr/>
            <p:nvPr/>
          </p:nvSpPr>
          <p:spPr>
            <a:xfrm flipH="1" rot="17122018">
              <a:off x="393218" y="205954"/>
              <a:ext cx="35318" cy="20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50" h="21600" fill="norm" stroke="1" extrusionOk="0">
                  <a:moveTo>
                    <a:pt x="8446" y="0"/>
                  </a:moveTo>
                  <a:cubicBezTo>
                    <a:pt x="7262" y="0"/>
                    <a:pt x="6375" y="340"/>
                    <a:pt x="6375" y="681"/>
                  </a:cubicBezTo>
                  <a:cubicBezTo>
                    <a:pt x="4599" y="2622"/>
                    <a:pt x="-8050" y="18197"/>
                    <a:pt x="8150" y="21600"/>
                  </a:cubicBezTo>
                  <a:lnTo>
                    <a:pt x="13550" y="21600"/>
                  </a:lnTo>
                  <a:cubicBezTo>
                    <a:pt x="13550" y="21100"/>
                    <a:pt x="13550" y="20619"/>
                    <a:pt x="13550" y="20139"/>
                  </a:cubicBezTo>
                  <a:cubicBezTo>
                    <a:pt x="2750" y="18197"/>
                    <a:pt x="6375" y="7006"/>
                    <a:pt x="13550" y="1161"/>
                  </a:cubicBezTo>
                  <a:cubicBezTo>
                    <a:pt x="13550" y="681"/>
                    <a:pt x="11775" y="200"/>
                    <a:pt x="9925" y="200"/>
                  </a:cubicBezTo>
                  <a:cubicBezTo>
                    <a:pt x="9408" y="60"/>
                    <a:pt x="8890" y="0"/>
                    <a:pt x="8446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578;p34"/>
            <p:cNvSpPr/>
            <p:nvPr/>
          </p:nvSpPr>
          <p:spPr>
            <a:xfrm flipH="1" rot="17122018">
              <a:off x="424008" y="-25324"/>
              <a:ext cx="137948" cy="24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8" h="21600" fill="norm" stroke="1" extrusionOk="0">
                  <a:moveTo>
                    <a:pt x="7589" y="0"/>
                  </a:moveTo>
                  <a:cubicBezTo>
                    <a:pt x="6641" y="0"/>
                    <a:pt x="5560" y="250"/>
                    <a:pt x="4347" y="750"/>
                  </a:cubicBezTo>
                  <a:cubicBezTo>
                    <a:pt x="-4870" y="4800"/>
                    <a:pt x="3436" y="18567"/>
                    <a:pt x="3436" y="18567"/>
                  </a:cubicBezTo>
                  <a:cubicBezTo>
                    <a:pt x="5010" y="20700"/>
                    <a:pt x="6470" y="21600"/>
                    <a:pt x="7779" y="21600"/>
                  </a:cubicBezTo>
                  <a:cubicBezTo>
                    <a:pt x="14246" y="21600"/>
                    <a:pt x="16730" y="0"/>
                    <a:pt x="75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579;p34"/>
            <p:cNvSpPr/>
            <p:nvPr/>
          </p:nvSpPr>
          <p:spPr>
            <a:xfrm flipH="1" rot="17122018">
              <a:off x="550305" y="34052"/>
              <a:ext cx="35234" cy="21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64" h="21600" fill="norm" stroke="1" extrusionOk="0">
                  <a:moveTo>
                    <a:pt x="10001" y="0"/>
                  </a:moveTo>
                  <a:cubicBezTo>
                    <a:pt x="8145" y="0"/>
                    <a:pt x="6364" y="0"/>
                    <a:pt x="6364" y="494"/>
                  </a:cubicBezTo>
                  <a:cubicBezTo>
                    <a:pt x="4583" y="2411"/>
                    <a:pt x="-8036" y="17766"/>
                    <a:pt x="8145" y="21600"/>
                  </a:cubicBezTo>
                  <a:lnTo>
                    <a:pt x="10001" y="21600"/>
                  </a:lnTo>
                  <a:cubicBezTo>
                    <a:pt x="11783" y="21600"/>
                    <a:pt x="11783" y="21600"/>
                    <a:pt x="13564" y="21126"/>
                  </a:cubicBezTo>
                  <a:cubicBezTo>
                    <a:pt x="13564" y="20651"/>
                    <a:pt x="13564" y="20177"/>
                    <a:pt x="13564" y="20177"/>
                  </a:cubicBezTo>
                  <a:cubicBezTo>
                    <a:pt x="2727" y="17766"/>
                    <a:pt x="8145" y="7213"/>
                    <a:pt x="13564" y="968"/>
                  </a:cubicBezTo>
                  <a:cubicBezTo>
                    <a:pt x="13564" y="494"/>
                    <a:pt x="11783" y="0"/>
                    <a:pt x="10001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580;p34"/>
            <p:cNvSpPr/>
            <p:nvPr/>
          </p:nvSpPr>
          <p:spPr>
            <a:xfrm flipH="1" rot="17122018">
              <a:off x="489980" y="300178"/>
              <a:ext cx="187409" cy="11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3" y="0"/>
                  </a:moveTo>
                  <a:cubicBezTo>
                    <a:pt x="0" y="889"/>
                    <a:pt x="0" y="1778"/>
                    <a:pt x="0" y="2705"/>
                  </a:cubicBezTo>
                  <a:cubicBezTo>
                    <a:pt x="4311" y="14412"/>
                    <a:pt x="11867" y="21600"/>
                    <a:pt x="20511" y="21600"/>
                  </a:cubicBezTo>
                  <a:cubicBezTo>
                    <a:pt x="21044" y="21600"/>
                    <a:pt x="21600" y="21600"/>
                    <a:pt x="21600" y="20711"/>
                  </a:cubicBezTo>
                  <a:cubicBezTo>
                    <a:pt x="21600" y="18895"/>
                    <a:pt x="21044" y="18895"/>
                    <a:pt x="20511" y="18895"/>
                  </a:cubicBezTo>
                  <a:cubicBezTo>
                    <a:pt x="12956" y="18006"/>
                    <a:pt x="5933" y="11708"/>
                    <a:pt x="1622" y="889"/>
                  </a:cubicBezTo>
                  <a:cubicBezTo>
                    <a:pt x="1622" y="0"/>
                    <a:pt x="1089" y="0"/>
                    <a:pt x="533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34" name="Google Shape;1581;p34"/>
          <p:cNvGrpSpPr/>
          <p:nvPr/>
        </p:nvGrpSpPr>
        <p:grpSpPr>
          <a:xfrm>
            <a:off x="478301" y="-180578"/>
            <a:ext cx="2010203" cy="1414439"/>
            <a:chOff x="0" y="0"/>
            <a:chExt cx="2010202" cy="1414437"/>
          </a:xfrm>
        </p:grpSpPr>
        <p:grpSp>
          <p:nvGrpSpPr>
            <p:cNvPr id="1732" name="Google Shape;1582;p34"/>
            <p:cNvGrpSpPr/>
            <p:nvPr/>
          </p:nvGrpSpPr>
          <p:grpSpPr>
            <a:xfrm>
              <a:off x="0" y="394580"/>
              <a:ext cx="677523" cy="660790"/>
              <a:chOff x="0" y="0"/>
              <a:chExt cx="677522" cy="660789"/>
            </a:xfrm>
          </p:grpSpPr>
          <p:sp>
            <p:nvSpPr>
              <p:cNvPr id="1727" name="Google Shape;1583;p34"/>
              <p:cNvSpPr/>
              <p:nvPr/>
            </p:nvSpPr>
            <p:spPr>
              <a:xfrm flipH="1" rot="19914706">
                <a:off x="53084" y="251794"/>
                <a:ext cx="93472" cy="89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0" h="21600" fill="norm" stroke="1" extrusionOk="0">
                    <a:moveTo>
                      <a:pt x="18481" y="0"/>
                    </a:moveTo>
                    <a:cubicBezTo>
                      <a:pt x="16132" y="0"/>
                      <a:pt x="11351" y="775"/>
                      <a:pt x="873" y="3873"/>
                    </a:cubicBezTo>
                    <a:cubicBezTo>
                      <a:pt x="-520" y="4360"/>
                      <a:pt x="-187" y="7148"/>
                      <a:pt x="1455" y="7148"/>
                    </a:cubicBezTo>
                    <a:cubicBezTo>
                      <a:pt x="1601" y="7148"/>
                      <a:pt x="1746" y="7126"/>
                      <a:pt x="1892" y="7104"/>
                    </a:cubicBezTo>
                    <a:cubicBezTo>
                      <a:pt x="6943" y="5489"/>
                      <a:pt x="12494" y="4404"/>
                      <a:pt x="17546" y="3342"/>
                    </a:cubicBezTo>
                    <a:cubicBezTo>
                      <a:pt x="16028" y="7104"/>
                      <a:pt x="12494" y="14629"/>
                      <a:pt x="9979" y="19453"/>
                    </a:cubicBezTo>
                    <a:cubicBezTo>
                      <a:pt x="9459" y="20007"/>
                      <a:pt x="9459" y="21069"/>
                      <a:pt x="10477" y="21600"/>
                    </a:cubicBezTo>
                    <a:lnTo>
                      <a:pt x="10976" y="21600"/>
                    </a:lnTo>
                    <a:cubicBezTo>
                      <a:pt x="11475" y="21600"/>
                      <a:pt x="11995" y="21600"/>
                      <a:pt x="11995" y="21069"/>
                    </a:cubicBezTo>
                    <a:cubicBezTo>
                      <a:pt x="12993" y="19453"/>
                      <a:pt x="20061" y="5489"/>
                      <a:pt x="21080" y="2789"/>
                    </a:cubicBezTo>
                    <a:cubicBezTo>
                      <a:pt x="21080" y="2257"/>
                      <a:pt x="21080" y="1726"/>
                      <a:pt x="21080" y="642"/>
                    </a:cubicBezTo>
                    <a:cubicBezTo>
                      <a:pt x="20643" y="420"/>
                      <a:pt x="20228" y="0"/>
                      <a:pt x="1848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8" name="Google Shape;1584;p34"/>
              <p:cNvSpPr/>
              <p:nvPr/>
            </p:nvSpPr>
            <p:spPr>
              <a:xfrm flipH="1" rot="19914706">
                <a:off x="81316" y="93287"/>
                <a:ext cx="514890" cy="474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36" h="21600" fill="norm" stroke="1" extrusionOk="0">
                    <a:moveTo>
                      <a:pt x="11110" y="0"/>
                    </a:moveTo>
                    <a:cubicBezTo>
                      <a:pt x="11007" y="0"/>
                      <a:pt x="10906" y="17"/>
                      <a:pt x="10811" y="50"/>
                    </a:cubicBezTo>
                    <a:cubicBezTo>
                      <a:pt x="8811" y="869"/>
                      <a:pt x="9476" y="7193"/>
                      <a:pt x="9476" y="7193"/>
                    </a:cubicBezTo>
                    <a:cubicBezTo>
                      <a:pt x="9476" y="7193"/>
                      <a:pt x="3757" y="2247"/>
                      <a:pt x="2335" y="2247"/>
                    </a:cubicBezTo>
                    <a:cubicBezTo>
                      <a:pt x="2256" y="2247"/>
                      <a:pt x="2192" y="2263"/>
                      <a:pt x="2140" y="2297"/>
                    </a:cubicBezTo>
                    <a:cubicBezTo>
                      <a:pt x="734" y="3418"/>
                      <a:pt x="4141" y="6987"/>
                      <a:pt x="4141" y="6987"/>
                    </a:cubicBezTo>
                    <a:cubicBezTo>
                      <a:pt x="4141" y="6987"/>
                      <a:pt x="2156" y="6185"/>
                      <a:pt x="975" y="6185"/>
                    </a:cubicBezTo>
                    <a:cubicBezTo>
                      <a:pt x="420" y="6185"/>
                      <a:pt x="45" y="6366"/>
                      <a:pt x="139" y="6886"/>
                    </a:cubicBezTo>
                    <a:cubicBezTo>
                      <a:pt x="438" y="8520"/>
                      <a:pt x="2735" y="10456"/>
                      <a:pt x="2735" y="10456"/>
                    </a:cubicBezTo>
                    <a:cubicBezTo>
                      <a:pt x="1844" y="10456"/>
                      <a:pt x="957" y="10661"/>
                      <a:pt x="66" y="10863"/>
                    </a:cubicBezTo>
                    <a:cubicBezTo>
                      <a:pt x="-379" y="11128"/>
                      <a:pt x="1430" y="15184"/>
                      <a:pt x="4693" y="15184"/>
                    </a:cubicBezTo>
                    <a:cubicBezTo>
                      <a:pt x="5215" y="15184"/>
                      <a:pt x="5773" y="15083"/>
                      <a:pt x="6365" y="14844"/>
                    </a:cubicBezTo>
                    <a:lnTo>
                      <a:pt x="2958" y="18921"/>
                    </a:lnTo>
                    <a:cubicBezTo>
                      <a:pt x="2958" y="18921"/>
                      <a:pt x="6029" y="21600"/>
                      <a:pt x="9555" y="21600"/>
                    </a:cubicBezTo>
                    <a:cubicBezTo>
                      <a:pt x="10894" y="21600"/>
                      <a:pt x="12300" y="21214"/>
                      <a:pt x="13627" y="20147"/>
                    </a:cubicBezTo>
                    <a:cubicBezTo>
                      <a:pt x="21221" y="14130"/>
                      <a:pt x="14194" y="0"/>
                      <a:pt x="11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9" name="Google Shape;1585;p34"/>
              <p:cNvSpPr/>
              <p:nvPr/>
            </p:nvSpPr>
            <p:spPr>
              <a:xfrm flipH="1" rot="19914706">
                <a:off x="144805" y="213774"/>
                <a:ext cx="57225" cy="60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9" h="21600" fill="norm" stroke="1" extrusionOk="0">
                    <a:moveTo>
                      <a:pt x="13382" y="0"/>
                    </a:moveTo>
                    <a:cubicBezTo>
                      <a:pt x="11911" y="0"/>
                      <a:pt x="10502" y="1585"/>
                      <a:pt x="10992" y="3138"/>
                    </a:cubicBezTo>
                    <a:cubicBezTo>
                      <a:pt x="12463" y="7167"/>
                      <a:pt x="13964" y="11956"/>
                      <a:pt x="14699" y="15985"/>
                    </a:cubicBezTo>
                    <a:cubicBezTo>
                      <a:pt x="10992" y="12782"/>
                      <a:pt x="7254" y="9578"/>
                      <a:pt x="3547" y="5549"/>
                    </a:cubicBezTo>
                    <a:cubicBezTo>
                      <a:pt x="3179" y="5152"/>
                      <a:pt x="2628" y="4954"/>
                      <a:pt x="2046" y="4954"/>
                    </a:cubicBezTo>
                    <a:cubicBezTo>
                      <a:pt x="1494" y="4954"/>
                      <a:pt x="943" y="5152"/>
                      <a:pt x="575" y="5549"/>
                    </a:cubicBezTo>
                    <a:cubicBezTo>
                      <a:pt x="-191" y="7167"/>
                      <a:pt x="-191" y="8752"/>
                      <a:pt x="575" y="9578"/>
                    </a:cubicBezTo>
                    <a:cubicBezTo>
                      <a:pt x="10226" y="19982"/>
                      <a:pt x="13964" y="21600"/>
                      <a:pt x="16200" y="21600"/>
                    </a:cubicBezTo>
                    <a:lnTo>
                      <a:pt x="16936" y="21600"/>
                    </a:lnTo>
                    <a:cubicBezTo>
                      <a:pt x="18437" y="20807"/>
                      <a:pt x="21409" y="19189"/>
                      <a:pt x="15465" y="1552"/>
                    </a:cubicBezTo>
                    <a:cubicBezTo>
                      <a:pt x="14944" y="429"/>
                      <a:pt x="14148" y="0"/>
                      <a:pt x="1338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0" name="Google Shape;1586;p34"/>
              <p:cNvSpPr/>
              <p:nvPr/>
            </p:nvSpPr>
            <p:spPr>
              <a:xfrm flipH="1" rot="19914706">
                <a:off x="329866" y="224580"/>
                <a:ext cx="137479" cy="147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600" fill="norm" stroke="1" extrusionOk="0">
                    <a:moveTo>
                      <a:pt x="6856" y="0"/>
                    </a:moveTo>
                    <a:cubicBezTo>
                      <a:pt x="6354" y="0"/>
                      <a:pt x="6110" y="108"/>
                      <a:pt x="5924" y="203"/>
                    </a:cubicBezTo>
                    <a:cubicBezTo>
                      <a:pt x="5565" y="527"/>
                      <a:pt x="5565" y="852"/>
                      <a:pt x="5565" y="1515"/>
                    </a:cubicBezTo>
                    <a:cubicBezTo>
                      <a:pt x="5565" y="2827"/>
                      <a:pt x="7659" y="5126"/>
                      <a:pt x="9409" y="6438"/>
                    </a:cubicBezTo>
                    <a:cubicBezTo>
                      <a:pt x="0" y="7101"/>
                      <a:pt x="0" y="8088"/>
                      <a:pt x="0" y="9076"/>
                    </a:cubicBezTo>
                    <a:cubicBezTo>
                      <a:pt x="0" y="10049"/>
                      <a:pt x="1047" y="10712"/>
                      <a:pt x="1391" y="11037"/>
                    </a:cubicBezTo>
                    <a:cubicBezTo>
                      <a:pt x="3127" y="12024"/>
                      <a:pt x="4518" y="13011"/>
                      <a:pt x="6268" y="13674"/>
                    </a:cubicBezTo>
                    <a:cubicBezTo>
                      <a:pt x="4518" y="13999"/>
                      <a:pt x="2782" y="14661"/>
                      <a:pt x="1391" y="15635"/>
                    </a:cubicBezTo>
                    <a:cubicBezTo>
                      <a:pt x="688" y="15973"/>
                      <a:pt x="688" y="16961"/>
                      <a:pt x="1047" y="17610"/>
                    </a:cubicBezTo>
                    <a:cubicBezTo>
                      <a:pt x="2639" y="20018"/>
                      <a:pt x="5680" y="21600"/>
                      <a:pt x="8864" y="21600"/>
                    </a:cubicBezTo>
                    <a:cubicBezTo>
                      <a:pt x="9151" y="21600"/>
                      <a:pt x="9452" y="21586"/>
                      <a:pt x="9753" y="21559"/>
                    </a:cubicBezTo>
                    <a:cubicBezTo>
                      <a:pt x="11144" y="21559"/>
                      <a:pt x="12535" y="21221"/>
                      <a:pt x="13582" y="20897"/>
                    </a:cubicBezTo>
                    <a:cubicBezTo>
                      <a:pt x="14285" y="20897"/>
                      <a:pt x="14629" y="20247"/>
                      <a:pt x="14285" y="19909"/>
                    </a:cubicBezTo>
                    <a:cubicBezTo>
                      <a:pt x="14285" y="19436"/>
                      <a:pt x="13912" y="19125"/>
                      <a:pt x="13439" y="19125"/>
                    </a:cubicBezTo>
                    <a:cubicBezTo>
                      <a:pt x="13253" y="19125"/>
                      <a:pt x="13066" y="19165"/>
                      <a:pt x="12880" y="19260"/>
                    </a:cubicBezTo>
                    <a:cubicBezTo>
                      <a:pt x="11876" y="19544"/>
                      <a:pt x="10829" y="19693"/>
                      <a:pt x="9782" y="19693"/>
                    </a:cubicBezTo>
                    <a:cubicBezTo>
                      <a:pt x="7257" y="19693"/>
                      <a:pt x="4762" y="18814"/>
                      <a:pt x="2782" y="16961"/>
                    </a:cubicBezTo>
                    <a:cubicBezTo>
                      <a:pt x="5221" y="15635"/>
                      <a:pt x="7659" y="14986"/>
                      <a:pt x="10097" y="14661"/>
                    </a:cubicBezTo>
                    <a:lnTo>
                      <a:pt x="10441" y="14661"/>
                    </a:lnTo>
                    <a:cubicBezTo>
                      <a:pt x="10800" y="14323"/>
                      <a:pt x="11144" y="13999"/>
                      <a:pt x="11144" y="13674"/>
                    </a:cubicBezTo>
                    <a:cubicBezTo>
                      <a:pt x="11144" y="13336"/>
                      <a:pt x="10800" y="13011"/>
                      <a:pt x="10441" y="12687"/>
                    </a:cubicBezTo>
                    <a:lnTo>
                      <a:pt x="10097" y="12687"/>
                    </a:lnTo>
                    <a:cubicBezTo>
                      <a:pt x="7315" y="12024"/>
                      <a:pt x="4876" y="10712"/>
                      <a:pt x="2438" y="9400"/>
                    </a:cubicBezTo>
                    <a:cubicBezTo>
                      <a:pt x="5565" y="8737"/>
                      <a:pt x="8706" y="8413"/>
                      <a:pt x="11847" y="8413"/>
                    </a:cubicBezTo>
                    <a:cubicBezTo>
                      <a:pt x="12191" y="8413"/>
                      <a:pt x="12535" y="8088"/>
                      <a:pt x="12880" y="7750"/>
                    </a:cubicBezTo>
                    <a:cubicBezTo>
                      <a:pt x="12880" y="7425"/>
                      <a:pt x="12880" y="7101"/>
                      <a:pt x="12535" y="6776"/>
                    </a:cubicBezTo>
                    <a:cubicBezTo>
                      <a:pt x="10800" y="5451"/>
                      <a:pt x="9409" y="3814"/>
                      <a:pt x="8003" y="2164"/>
                    </a:cubicBezTo>
                    <a:cubicBezTo>
                      <a:pt x="12191" y="3490"/>
                      <a:pt x="16021" y="5126"/>
                      <a:pt x="19850" y="7101"/>
                    </a:cubicBezTo>
                    <a:cubicBezTo>
                      <a:pt x="20553" y="7101"/>
                      <a:pt x="21241" y="7101"/>
                      <a:pt x="21241" y="6438"/>
                    </a:cubicBezTo>
                    <a:cubicBezTo>
                      <a:pt x="21600" y="5789"/>
                      <a:pt x="21241" y="5451"/>
                      <a:pt x="20897" y="5126"/>
                    </a:cubicBezTo>
                    <a:cubicBezTo>
                      <a:pt x="11503" y="812"/>
                      <a:pt x="8218" y="0"/>
                      <a:pt x="685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1" name="Google Shape;1587;p34"/>
              <p:cNvSpPr/>
              <p:nvPr/>
            </p:nvSpPr>
            <p:spPr>
              <a:xfrm flipH="1" rot="19914706">
                <a:off x="158436" y="351910"/>
                <a:ext cx="198029" cy="271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7" h="21600" fill="norm" stroke="1" extrusionOk="0">
                    <a:moveTo>
                      <a:pt x="20348" y="0"/>
                    </a:moveTo>
                    <a:cubicBezTo>
                      <a:pt x="20221" y="0"/>
                      <a:pt x="20075" y="22"/>
                      <a:pt x="19938" y="73"/>
                    </a:cubicBezTo>
                    <a:cubicBezTo>
                      <a:pt x="19938" y="73"/>
                      <a:pt x="-470" y="7185"/>
                      <a:pt x="9" y="21065"/>
                    </a:cubicBezTo>
                    <a:cubicBezTo>
                      <a:pt x="9" y="21241"/>
                      <a:pt x="243" y="21600"/>
                      <a:pt x="712" y="21600"/>
                    </a:cubicBezTo>
                    <a:cubicBezTo>
                      <a:pt x="1191" y="21600"/>
                      <a:pt x="1425" y="21241"/>
                      <a:pt x="1425" y="21065"/>
                    </a:cubicBezTo>
                    <a:cubicBezTo>
                      <a:pt x="1191" y="7903"/>
                      <a:pt x="20417" y="960"/>
                      <a:pt x="20651" y="960"/>
                    </a:cubicBezTo>
                    <a:cubicBezTo>
                      <a:pt x="20886" y="784"/>
                      <a:pt x="21130" y="608"/>
                      <a:pt x="20886" y="249"/>
                    </a:cubicBezTo>
                    <a:cubicBezTo>
                      <a:pt x="20886" y="125"/>
                      <a:pt x="20651" y="0"/>
                      <a:pt x="2034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33" name="Google Shape;1588;p34"/>
            <p:cNvSpPr/>
            <p:nvPr/>
          </p:nvSpPr>
          <p:spPr>
            <a:xfrm flipH="1" rot="2700000">
              <a:off x="944849" y="65194"/>
              <a:ext cx="716268" cy="128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23" y="0"/>
                  </a:moveTo>
                  <a:cubicBezTo>
                    <a:pt x="13823" y="0"/>
                    <a:pt x="13196" y="88"/>
                    <a:pt x="12410" y="263"/>
                  </a:cubicBezTo>
                  <a:lnTo>
                    <a:pt x="12566" y="482"/>
                  </a:lnTo>
                  <a:lnTo>
                    <a:pt x="12488" y="527"/>
                  </a:lnTo>
                  <a:cubicBezTo>
                    <a:pt x="12960" y="438"/>
                    <a:pt x="13432" y="352"/>
                    <a:pt x="13901" y="263"/>
                  </a:cubicBezTo>
                  <a:lnTo>
                    <a:pt x="13823" y="0"/>
                  </a:lnTo>
                  <a:close/>
                  <a:moveTo>
                    <a:pt x="11075" y="570"/>
                  </a:moveTo>
                  <a:cubicBezTo>
                    <a:pt x="10603" y="658"/>
                    <a:pt x="10131" y="788"/>
                    <a:pt x="9739" y="920"/>
                  </a:cubicBezTo>
                  <a:lnTo>
                    <a:pt x="9956" y="1163"/>
                  </a:lnTo>
                  <a:cubicBezTo>
                    <a:pt x="10338" y="1042"/>
                    <a:pt x="10784" y="956"/>
                    <a:pt x="11230" y="788"/>
                  </a:cubicBezTo>
                  <a:lnTo>
                    <a:pt x="11075" y="570"/>
                  </a:lnTo>
                  <a:close/>
                  <a:moveTo>
                    <a:pt x="9956" y="1163"/>
                  </a:moveTo>
                  <a:cubicBezTo>
                    <a:pt x="9937" y="1171"/>
                    <a:pt x="9917" y="1176"/>
                    <a:pt x="9895" y="1183"/>
                  </a:cubicBezTo>
                  <a:lnTo>
                    <a:pt x="9975" y="1183"/>
                  </a:lnTo>
                  <a:lnTo>
                    <a:pt x="9956" y="1163"/>
                  </a:lnTo>
                  <a:close/>
                  <a:moveTo>
                    <a:pt x="8482" y="1358"/>
                  </a:moveTo>
                  <a:cubicBezTo>
                    <a:pt x="8090" y="1533"/>
                    <a:pt x="7777" y="1710"/>
                    <a:pt x="7382" y="1928"/>
                  </a:cubicBezTo>
                  <a:lnTo>
                    <a:pt x="7767" y="2099"/>
                  </a:lnTo>
                  <a:cubicBezTo>
                    <a:pt x="8068" y="1903"/>
                    <a:pt x="8433" y="1740"/>
                    <a:pt x="8795" y="1578"/>
                  </a:cubicBezTo>
                  <a:lnTo>
                    <a:pt x="8482" y="1358"/>
                  </a:lnTo>
                  <a:close/>
                  <a:moveTo>
                    <a:pt x="7767" y="2099"/>
                  </a:moveTo>
                  <a:cubicBezTo>
                    <a:pt x="7744" y="2116"/>
                    <a:pt x="7718" y="2132"/>
                    <a:pt x="7696" y="2148"/>
                  </a:cubicBezTo>
                  <a:lnTo>
                    <a:pt x="7777" y="2103"/>
                  </a:lnTo>
                  <a:lnTo>
                    <a:pt x="7767" y="2099"/>
                  </a:lnTo>
                  <a:close/>
                  <a:moveTo>
                    <a:pt x="6441" y="2541"/>
                  </a:moveTo>
                  <a:cubicBezTo>
                    <a:pt x="6124" y="2761"/>
                    <a:pt x="5891" y="3023"/>
                    <a:pt x="5733" y="3286"/>
                  </a:cubicBezTo>
                  <a:lnTo>
                    <a:pt x="6124" y="3375"/>
                  </a:lnTo>
                  <a:lnTo>
                    <a:pt x="6124" y="3418"/>
                  </a:lnTo>
                  <a:cubicBezTo>
                    <a:pt x="6283" y="3155"/>
                    <a:pt x="6519" y="2936"/>
                    <a:pt x="6832" y="2716"/>
                  </a:cubicBezTo>
                  <a:lnTo>
                    <a:pt x="6441" y="2541"/>
                  </a:lnTo>
                  <a:close/>
                  <a:moveTo>
                    <a:pt x="5261" y="4074"/>
                  </a:moveTo>
                  <a:cubicBezTo>
                    <a:pt x="5183" y="4338"/>
                    <a:pt x="5106" y="4601"/>
                    <a:pt x="5106" y="4864"/>
                  </a:cubicBezTo>
                  <a:lnTo>
                    <a:pt x="5497" y="4864"/>
                  </a:lnTo>
                  <a:cubicBezTo>
                    <a:pt x="5507" y="4615"/>
                    <a:pt x="5584" y="4367"/>
                    <a:pt x="5733" y="4119"/>
                  </a:cubicBezTo>
                  <a:lnTo>
                    <a:pt x="5261" y="4074"/>
                  </a:lnTo>
                  <a:close/>
                  <a:moveTo>
                    <a:pt x="5497" y="4864"/>
                  </a:moveTo>
                  <a:cubicBezTo>
                    <a:pt x="5497" y="4879"/>
                    <a:pt x="5497" y="4893"/>
                    <a:pt x="5497" y="4908"/>
                  </a:cubicBezTo>
                  <a:lnTo>
                    <a:pt x="5575" y="4864"/>
                  </a:lnTo>
                  <a:close/>
                  <a:moveTo>
                    <a:pt x="5733" y="5696"/>
                  </a:moveTo>
                  <a:lnTo>
                    <a:pt x="5261" y="5741"/>
                  </a:lnTo>
                  <a:cubicBezTo>
                    <a:pt x="5261" y="5959"/>
                    <a:pt x="5419" y="6134"/>
                    <a:pt x="5497" y="6354"/>
                  </a:cubicBezTo>
                  <a:lnTo>
                    <a:pt x="5575" y="6529"/>
                  </a:lnTo>
                  <a:lnTo>
                    <a:pt x="6047" y="6441"/>
                  </a:lnTo>
                  <a:lnTo>
                    <a:pt x="5969" y="6266"/>
                  </a:lnTo>
                  <a:cubicBezTo>
                    <a:pt x="5811" y="6091"/>
                    <a:pt x="5733" y="5871"/>
                    <a:pt x="5733" y="5696"/>
                  </a:cubicBezTo>
                  <a:close/>
                  <a:moveTo>
                    <a:pt x="10761" y="6967"/>
                  </a:moveTo>
                  <a:cubicBezTo>
                    <a:pt x="10448" y="7011"/>
                    <a:pt x="9895" y="7011"/>
                    <a:pt x="9267" y="7011"/>
                  </a:cubicBezTo>
                  <a:lnTo>
                    <a:pt x="9267" y="7312"/>
                  </a:lnTo>
                  <a:cubicBezTo>
                    <a:pt x="9856" y="7274"/>
                    <a:pt x="10309" y="7272"/>
                    <a:pt x="10761" y="7229"/>
                  </a:cubicBezTo>
                  <a:lnTo>
                    <a:pt x="10761" y="6967"/>
                  </a:lnTo>
                  <a:close/>
                  <a:moveTo>
                    <a:pt x="9267" y="7312"/>
                  </a:moveTo>
                  <a:cubicBezTo>
                    <a:pt x="9241" y="7314"/>
                    <a:pt x="9216" y="7315"/>
                    <a:pt x="9190" y="7317"/>
                  </a:cubicBezTo>
                  <a:lnTo>
                    <a:pt x="9267" y="7317"/>
                  </a:lnTo>
                  <a:lnTo>
                    <a:pt x="9267" y="7312"/>
                  </a:lnTo>
                  <a:close/>
                  <a:moveTo>
                    <a:pt x="7777" y="7142"/>
                  </a:moveTo>
                  <a:cubicBezTo>
                    <a:pt x="7382" y="7186"/>
                    <a:pt x="6991" y="7229"/>
                    <a:pt x="6596" y="7274"/>
                  </a:cubicBezTo>
                  <a:lnTo>
                    <a:pt x="6519" y="7186"/>
                  </a:lnTo>
                  <a:lnTo>
                    <a:pt x="6047" y="7274"/>
                  </a:lnTo>
                  <a:cubicBezTo>
                    <a:pt x="6283" y="7535"/>
                    <a:pt x="6519" y="7799"/>
                    <a:pt x="6755" y="8019"/>
                  </a:cubicBezTo>
                  <a:lnTo>
                    <a:pt x="7146" y="7887"/>
                  </a:lnTo>
                  <a:cubicBezTo>
                    <a:pt x="6991" y="7756"/>
                    <a:pt x="6910" y="7624"/>
                    <a:pt x="6755" y="7535"/>
                  </a:cubicBezTo>
                  <a:cubicBezTo>
                    <a:pt x="7146" y="7449"/>
                    <a:pt x="7541" y="7449"/>
                    <a:pt x="7854" y="7406"/>
                  </a:cubicBezTo>
                  <a:lnTo>
                    <a:pt x="7777" y="7142"/>
                  </a:lnTo>
                  <a:close/>
                  <a:moveTo>
                    <a:pt x="4947" y="7535"/>
                  </a:moveTo>
                  <a:cubicBezTo>
                    <a:pt x="4475" y="7624"/>
                    <a:pt x="4006" y="7756"/>
                    <a:pt x="3612" y="7844"/>
                  </a:cubicBezTo>
                  <a:lnTo>
                    <a:pt x="3829" y="8086"/>
                  </a:lnTo>
                  <a:cubicBezTo>
                    <a:pt x="4210" y="7965"/>
                    <a:pt x="4656" y="7882"/>
                    <a:pt x="5106" y="7799"/>
                  </a:cubicBezTo>
                  <a:lnTo>
                    <a:pt x="4947" y="7535"/>
                  </a:lnTo>
                  <a:close/>
                  <a:moveTo>
                    <a:pt x="3829" y="8086"/>
                  </a:moveTo>
                  <a:cubicBezTo>
                    <a:pt x="3809" y="8093"/>
                    <a:pt x="3790" y="8100"/>
                    <a:pt x="3770" y="8105"/>
                  </a:cubicBezTo>
                  <a:lnTo>
                    <a:pt x="3848" y="8105"/>
                  </a:lnTo>
                  <a:lnTo>
                    <a:pt x="3829" y="8086"/>
                  </a:lnTo>
                  <a:close/>
                  <a:moveTo>
                    <a:pt x="11075" y="7581"/>
                  </a:moveTo>
                  <a:cubicBezTo>
                    <a:pt x="10916" y="7799"/>
                    <a:pt x="10680" y="8019"/>
                    <a:pt x="10367" y="8151"/>
                  </a:cubicBezTo>
                  <a:lnTo>
                    <a:pt x="10680" y="8369"/>
                  </a:lnTo>
                  <a:cubicBezTo>
                    <a:pt x="11075" y="8194"/>
                    <a:pt x="11311" y="7930"/>
                    <a:pt x="11547" y="7667"/>
                  </a:cubicBezTo>
                  <a:lnTo>
                    <a:pt x="11075" y="7581"/>
                  </a:lnTo>
                  <a:close/>
                  <a:moveTo>
                    <a:pt x="8009" y="8412"/>
                  </a:moveTo>
                  <a:lnTo>
                    <a:pt x="7777" y="8632"/>
                  </a:lnTo>
                  <a:cubicBezTo>
                    <a:pt x="8090" y="8764"/>
                    <a:pt x="8482" y="8807"/>
                    <a:pt x="8876" y="8807"/>
                  </a:cubicBezTo>
                  <a:lnTo>
                    <a:pt x="9345" y="8807"/>
                  </a:lnTo>
                  <a:lnTo>
                    <a:pt x="9267" y="8544"/>
                  </a:lnTo>
                  <a:cubicBezTo>
                    <a:pt x="9151" y="8555"/>
                    <a:pt x="9038" y="8560"/>
                    <a:pt x="8928" y="8560"/>
                  </a:cubicBezTo>
                  <a:cubicBezTo>
                    <a:pt x="8601" y="8560"/>
                    <a:pt x="8307" y="8511"/>
                    <a:pt x="8009" y="8412"/>
                  </a:cubicBezTo>
                  <a:close/>
                  <a:moveTo>
                    <a:pt x="2276" y="8325"/>
                  </a:moveTo>
                  <a:cubicBezTo>
                    <a:pt x="1885" y="8500"/>
                    <a:pt x="1568" y="8675"/>
                    <a:pt x="1255" y="8895"/>
                  </a:cubicBezTo>
                  <a:lnTo>
                    <a:pt x="1568" y="9025"/>
                  </a:lnTo>
                  <a:lnTo>
                    <a:pt x="1568" y="9070"/>
                  </a:lnTo>
                  <a:cubicBezTo>
                    <a:pt x="1885" y="8850"/>
                    <a:pt x="2199" y="8675"/>
                    <a:pt x="2590" y="8544"/>
                  </a:cubicBezTo>
                  <a:lnTo>
                    <a:pt x="2276" y="8325"/>
                  </a:lnTo>
                  <a:close/>
                  <a:moveTo>
                    <a:pt x="469" y="9595"/>
                  </a:moveTo>
                  <a:cubicBezTo>
                    <a:pt x="236" y="9859"/>
                    <a:pt x="155" y="10122"/>
                    <a:pt x="78" y="10383"/>
                  </a:cubicBezTo>
                  <a:lnTo>
                    <a:pt x="550" y="10428"/>
                  </a:lnTo>
                  <a:cubicBezTo>
                    <a:pt x="550" y="10165"/>
                    <a:pt x="705" y="9947"/>
                    <a:pt x="863" y="9684"/>
                  </a:cubicBezTo>
                  <a:lnTo>
                    <a:pt x="469" y="9595"/>
                  </a:lnTo>
                  <a:close/>
                  <a:moveTo>
                    <a:pt x="0" y="11217"/>
                  </a:moveTo>
                  <a:cubicBezTo>
                    <a:pt x="78" y="11523"/>
                    <a:pt x="155" y="11787"/>
                    <a:pt x="314" y="12050"/>
                  </a:cubicBezTo>
                  <a:lnTo>
                    <a:pt x="705" y="12005"/>
                  </a:lnTo>
                  <a:cubicBezTo>
                    <a:pt x="627" y="11743"/>
                    <a:pt x="550" y="11480"/>
                    <a:pt x="550" y="11217"/>
                  </a:cubicBezTo>
                  <a:close/>
                  <a:moveTo>
                    <a:pt x="1099" y="12706"/>
                  </a:moveTo>
                  <a:lnTo>
                    <a:pt x="705" y="12838"/>
                  </a:lnTo>
                  <a:cubicBezTo>
                    <a:pt x="863" y="13056"/>
                    <a:pt x="1019" y="13320"/>
                    <a:pt x="1255" y="13583"/>
                  </a:cubicBezTo>
                  <a:lnTo>
                    <a:pt x="1727" y="13451"/>
                  </a:lnTo>
                  <a:cubicBezTo>
                    <a:pt x="1491" y="13188"/>
                    <a:pt x="1335" y="12970"/>
                    <a:pt x="1099" y="12706"/>
                  </a:cubicBezTo>
                  <a:close/>
                  <a:moveTo>
                    <a:pt x="2354" y="14196"/>
                  </a:moveTo>
                  <a:lnTo>
                    <a:pt x="1963" y="14328"/>
                  </a:lnTo>
                  <a:lnTo>
                    <a:pt x="2040" y="14414"/>
                  </a:lnTo>
                  <a:cubicBezTo>
                    <a:pt x="2276" y="14634"/>
                    <a:pt x="2512" y="14809"/>
                    <a:pt x="2671" y="14984"/>
                  </a:cubicBezTo>
                  <a:lnTo>
                    <a:pt x="3062" y="14853"/>
                  </a:lnTo>
                  <a:cubicBezTo>
                    <a:pt x="2904" y="14678"/>
                    <a:pt x="2671" y="14503"/>
                    <a:pt x="2512" y="14285"/>
                  </a:cubicBezTo>
                  <a:lnTo>
                    <a:pt x="2354" y="14196"/>
                  </a:lnTo>
                  <a:close/>
                  <a:moveTo>
                    <a:pt x="3848" y="15511"/>
                  </a:moveTo>
                  <a:lnTo>
                    <a:pt x="3453" y="15643"/>
                  </a:lnTo>
                  <a:cubicBezTo>
                    <a:pt x="3848" y="15861"/>
                    <a:pt x="4162" y="16079"/>
                    <a:pt x="4475" y="16299"/>
                  </a:cubicBezTo>
                  <a:lnTo>
                    <a:pt x="4789" y="16079"/>
                  </a:lnTo>
                  <a:cubicBezTo>
                    <a:pt x="4475" y="15904"/>
                    <a:pt x="4162" y="15686"/>
                    <a:pt x="3848" y="15511"/>
                  </a:cubicBezTo>
                  <a:close/>
                  <a:moveTo>
                    <a:pt x="5811" y="16649"/>
                  </a:moveTo>
                  <a:lnTo>
                    <a:pt x="5497" y="16869"/>
                  </a:lnTo>
                  <a:cubicBezTo>
                    <a:pt x="5891" y="17044"/>
                    <a:pt x="6283" y="17219"/>
                    <a:pt x="6674" y="17394"/>
                  </a:cubicBezTo>
                  <a:lnTo>
                    <a:pt x="6910" y="17176"/>
                  </a:lnTo>
                  <a:cubicBezTo>
                    <a:pt x="6519" y="17001"/>
                    <a:pt x="6205" y="16824"/>
                    <a:pt x="5811" y="16649"/>
                  </a:cubicBezTo>
                  <a:close/>
                  <a:moveTo>
                    <a:pt x="16258" y="16824"/>
                  </a:moveTo>
                  <a:cubicBezTo>
                    <a:pt x="16103" y="16824"/>
                    <a:pt x="15945" y="16824"/>
                    <a:pt x="15867" y="16869"/>
                  </a:cubicBezTo>
                  <a:lnTo>
                    <a:pt x="15945" y="17132"/>
                  </a:lnTo>
                  <a:lnTo>
                    <a:pt x="16336" y="17132"/>
                  </a:lnTo>
                  <a:cubicBezTo>
                    <a:pt x="16258" y="17176"/>
                    <a:pt x="16181" y="17219"/>
                    <a:pt x="16103" y="17262"/>
                  </a:cubicBezTo>
                  <a:lnTo>
                    <a:pt x="16417" y="17482"/>
                  </a:lnTo>
                  <a:cubicBezTo>
                    <a:pt x="16653" y="17394"/>
                    <a:pt x="16808" y="17262"/>
                    <a:pt x="16886" y="17087"/>
                  </a:cubicBezTo>
                  <a:cubicBezTo>
                    <a:pt x="16886" y="17044"/>
                    <a:pt x="16808" y="16824"/>
                    <a:pt x="16258" y="16824"/>
                  </a:cubicBezTo>
                  <a:close/>
                  <a:moveTo>
                    <a:pt x="8168" y="17526"/>
                  </a:moveTo>
                  <a:lnTo>
                    <a:pt x="8009" y="17789"/>
                  </a:lnTo>
                  <a:cubicBezTo>
                    <a:pt x="8404" y="17921"/>
                    <a:pt x="8876" y="18007"/>
                    <a:pt x="9345" y="18096"/>
                  </a:cubicBezTo>
                  <a:lnTo>
                    <a:pt x="9503" y="17832"/>
                  </a:lnTo>
                  <a:cubicBezTo>
                    <a:pt x="9031" y="17746"/>
                    <a:pt x="8640" y="17657"/>
                    <a:pt x="8168" y="17526"/>
                  </a:cubicBezTo>
                  <a:close/>
                  <a:moveTo>
                    <a:pt x="14451" y="17307"/>
                  </a:moveTo>
                  <a:cubicBezTo>
                    <a:pt x="14137" y="17482"/>
                    <a:pt x="13901" y="17701"/>
                    <a:pt x="13823" y="17921"/>
                  </a:cubicBezTo>
                  <a:lnTo>
                    <a:pt x="13587" y="17921"/>
                  </a:lnTo>
                  <a:lnTo>
                    <a:pt x="13746" y="18184"/>
                  </a:lnTo>
                  <a:lnTo>
                    <a:pt x="14137" y="18139"/>
                  </a:lnTo>
                  <a:cubicBezTo>
                    <a:pt x="14531" y="18096"/>
                    <a:pt x="14845" y="18007"/>
                    <a:pt x="15159" y="17964"/>
                  </a:cubicBezTo>
                  <a:lnTo>
                    <a:pt x="14923" y="17701"/>
                  </a:lnTo>
                  <a:lnTo>
                    <a:pt x="14373" y="17832"/>
                  </a:lnTo>
                  <a:cubicBezTo>
                    <a:pt x="14531" y="17701"/>
                    <a:pt x="14609" y="17614"/>
                    <a:pt x="14768" y="17526"/>
                  </a:cubicBezTo>
                  <a:lnTo>
                    <a:pt x="14451" y="17307"/>
                  </a:lnTo>
                  <a:close/>
                  <a:moveTo>
                    <a:pt x="10839" y="18007"/>
                  </a:moveTo>
                  <a:lnTo>
                    <a:pt x="10761" y="18271"/>
                  </a:lnTo>
                  <a:cubicBezTo>
                    <a:pt x="11152" y="18271"/>
                    <a:pt x="11466" y="18314"/>
                    <a:pt x="11861" y="18314"/>
                  </a:cubicBezTo>
                  <a:lnTo>
                    <a:pt x="12252" y="18314"/>
                  </a:lnTo>
                  <a:lnTo>
                    <a:pt x="12252" y="18007"/>
                  </a:lnTo>
                  <a:cubicBezTo>
                    <a:pt x="12097" y="18022"/>
                    <a:pt x="11938" y="18027"/>
                    <a:pt x="11780" y="18027"/>
                  </a:cubicBezTo>
                  <a:cubicBezTo>
                    <a:pt x="11466" y="18027"/>
                    <a:pt x="11152" y="18007"/>
                    <a:pt x="10839" y="18007"/>
                  </a:cubicBezTo>
                  <a:close/>
                  <a:moveTo>
                    <a:pt x="13587" y="18927"/>
                  </a:moveTo>
                  <a:cubicBezTo>
                    <a:pt x="13665" y="19190"/>
                    <a:pt x="13746" y="19497"/>
                    <a:pt x="13982" y="19760"/>
                  </a:cubicBezTo>
                  <a:lnTo>
                    <a:pt x="14373" y="19672"/>
                  </a:lnTo>
                  <a:cubicBezTo>
                    <a:pt x="14218" y="19454"/>
                    <a:pt x="14137" y="19190"/>
                    <a:pt x="14059" y="18927"/>
                  </a:cubicBezTo>
                  <a:close/>
                  <a:moveTo>
                    <a:pt x="15081" y="20287"/>
                  </a:moveTo>
                  <a:lnTo>
                    <a:pt x="14687" y="20462"/>
                  </a:lnTo>
                  <a:cubicBezTo>
                    <a:pt x="15000" y="20680"/>
                    <a:pt x="15395" y="20855"/>
                    <a:pt x="15786" y="21032"/>
                  </a:cubicBezTo>
                  <a:lnTo>
                    <a:pt x="16103" y="20855"/>
                  </a:lnTo>
                  <a:cubicBezTo>
                    <a:pt x="15709" y="20680"/>
                    <a:pt x="15395" y="20505"/>
                    <a:pt x="15081" y="20287"/>
                  </a:cubicBezTo>
                  <a:close/>
                  <a:moveTo>
                    <a:pt x="17280" y="21162"/>
                  </a:moveTo>
                  <a:lnTo>
                    <a:pt x="17122" y="21382"/>
                  </a:lnTo>
                  <a:cubicBezTo>
                    <a:pt x="17594" y="21513"/>
                    <a:pt x="18066" y="21557"/>
                    <a:pt x="18615" y="21600"/>
                  </a:cubicBezTo>
                  <a:lnTo>
                    <a:pt x="18615" y="21338"/>
                  </a:lnTo>
                  <a:cubicBezTo>
                    <a:pt x="18221" y="21293"/>
                    <a:pt x="17752" y="21250"/>
                    <a:pt x="17280" y="21162"/>
                  </a:cubicBezTo>
                  <a:close/>
                  <a:moveTo>
                    <a:pt x="21442" y="21207"/>
                  </a:moveTo>
                  <a:cubicBezTo>
                    <a:pt x="20973" y="21250"/>
                    <a:pt x="20578" y="21293"/>
                    <a:pt x="20106" y="21338"/>
                  </a:cubicBezTo>
                  <a:lnTo>
                    <a:pt x="20106" y="21600"/>
                  </a:lnTo>
                  <a:cubicBezTo>
                    <a:pt x="20578" y="21557"/>
                    <a:pt x="21050" y="21513"/>
                    <a:pt x="21600" y="21425"/>
                  </a:cubicBezTo>
                  <a:lnTo>
                    <a:pt x="21442" y="212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3" name="Google Shape;1589;p34"/>
          <p:cNvGrpSpPr/>
          <p:nvPr/>
        </p:nvGrpSpPr>
        <p:grpSpPr>
          <a:xfrm>
            <a:off x="8234852" y="1786718"/>
            <a:ext cx="1273930" cy="1010254"/>
            <a:chOff x="0" y="0"/>
            <a:chExt cx="1273928" cy="1010253"/>
          </a:xfrm>
        </p:grpSpPr>
        <p:grpSp>
          <p:nvGrpSpPr>
            <p:cNvPr id="1741" name="Google Shape;1590;p34"/>
            <p:cNvGrpSpPr/>
            <p:nvPr/>
          </p:nvGrpSpPr>
          <p:grpSpPr>
            <a:xfrm>
              <a:off x="70301" y="0"/>
              <a:ext cx="1203628" cy="1010254"/>
              <a:chOff x="0" y="0"/>
              <a:chExt cx="1203626" cy="1010253"/>
            </a:xfrm>
          </p:grpSpPr>
          <p:sp>
            <p:nvSpPr>
              <p:cNvPr id="1735" name="Google Shape;1591;p34"/>
              <p:cNvSpPr/>
              <p:nvPr/>
            </p:nvSpPr>
            <p:spPr>
              <a:xfrm flipH="1">
                <a:off x="352894" y="0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1592;p34"/>
              <p:cNvSpPr/>
              <p:nvPr/>
            </p:nvSpPr>
            <p:spPr>
              <a:xfrm flipH="1">
                <a:off x="150822" y="18080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1593;p34"/>
              <p:cNvSpPr/>
              <p:nvPr/>
            </p:nvSpPr>
            <p:spPr>
              <a:xfrm flipH="1">
                <a:off x="629411" y="191441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1594;p34"/>
              <p:cNvSpPr/>
              <p:nvPr/>
            </p:nvSpPr>
            <p:spPr>
              <a:xfrm flipH="1">
                <a:off x="671962" y="425406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1595;p34"/>
              <p:cNvSpPr/>
              <p:nvPr/>
            </p:nvSpPr>
            <p:spPr>
              <a:xfrm flipH="1">
                <a:off x="448628" y="478589"/>
                <a:ext cx="531665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1596;p34"/>
              <p:cNvSpPr/>
              <p:nvPr/>
            </p:nvSpPr>
            <p:spPr>
              <a:xfrm flipH="1">
                <a:off x="0" y="436064"/>
                <a:ext cx="671867" cy="53166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42" name="Google Shape;1597;p34"/>
            <p:cNvSpPr/>
            <p:nvPr/>
          </p:nvSpPr>
          <p:spPr>
            <a:xfrm flipH="1">
              <a:off x="-1" y="3048"/>
              <a:ext cx="1189762" cy="91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2" name="Google Shape;1598;p34"/>
          <p:cNvGrpSpPr/>
          <p:nvPr/>
        </p:nvGrpSpPr>
        <p:grpSpPr>
          <a:xfrm>
            <a:off x="3699497" y="-186821"/>
            <a:ext cx="1575115" cy="693263"/>
            <a:chOff x="0" y="0"/>
            <a:chExt cx="1575113" cy="693261"/>
          </a:xfrm>
        </p:grpSpPr>
        <p:grpSp>
          <p:nvGrpSpPr>
            <p:cNvPr id="1750" name="Google Shape;1599;p34"/>
            <p:cNvGrpSpPr/>
            <p:nvPr/>
          </p:nvGrpSpPr>
          <p:grpSpPr>
            <a:xfrm>
              <a:off x="-1" y="-1"/>
              <a:ext cx="1393145" cy="693263"/>
              <a:chOff x="0" y="0"/>
              <a:chExt cx="1393143" cy="693261"/>
            </a:xfrm>
          </p:grpSpPr>
          <p:grpSp>
            <p:nvGrpSpPr>
              <p:cNvPr id="1748" name="Google Shape;1600;p34"/>
              <p:cNvGrpSpPr/>
              <p:nvPr/>
            </p:nvGrpSpPr>
            <p:grpSpPr>
              <a:xfrm>
                <a:off x="-1" y="87852"/>
                <a:ext cx="1392983" cy="605410"/>
                <a:chOff x="0" y="0"/>
                <a:chExt cx="1392981" cy="605409"/>
              </a:xfrm>
            </p:grpSpPr>
            <p:sp>
              <p:nvSpPr>
                <p:cNvPr id="1744" name="Google Shape;1601;p34"/>
                <p:cNvSpPr/>
                <p:nvPr/>
              </p:nvSpPr>
              <p:spPr>
                <a:xfrm flipH="1" rot="10800000">
                  <a:off x="240217" y="4633"/>
                  <a:ext cx="626919" cy="5627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5" name="Google Shape;1602;p34"/>
                <p:cNvSpPr/>
                <p:nvPr/>
              </p:nvSpPr>
              <p:spPr>
                <a:xfrm flipH="1" rot="10800000">
                  <a:off x="586092" y="160065"/>
                  <a:ext cx="496097" cy="4453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6" name="Google Shape;1603;p34"/>
                <p:cNvSpPr/>
                <p:nvPr/>
              </p:nvSpPr>
              <p:spPr>
                <a:xfrm flipH="1" rot="10800000">
                  <a:off x="0" y="23"/>
                  <a:ext cx="496097" cy="32058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7" name="Google Shape;1604;p34"/>
                <p:cNvSpPr/>
                <p:nvPr/>
              </p:nvSpPr>
              <p:spPr>
                <a:xfrm flipH="1" rot="10800000">
                  <a:off x="766063" y="0"/>
                  <a:ext cx="626919" cy="44534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49" name="Google Shape;1605;p34"/>
              <p:cNvSpPr/>
              <p:nvPr/>
            </p:nvSpPr>
            <p:spPr>
              <a:xfrm flipH="1" rot="10800000">
                <a:off x="19663" y="0"/>
                <a:ext cx="1373481" cy="3897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51" name="Google Shape;1606;p34"/>
            <p:cNvSpPr/>
            <p:nvPr/>
          </p:nvSpPr>
          <p:spPr>
            <a:xfrm flipH="1" rot="10800000">
              <a:off x="56005" y="57363"/>
              <a:ext cx="1519109" cy="6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وى النص الأول…"/>
          <p:cNvSpPr txBox="1"/>
          <p:nvPr>
            <p:ph type="body" sz="quarter" idx="1"/>
          </p:nvPr>
        </p:nvSpPr>
        <p:spPr>
          <a:xfrm>
            <a:off x="872800" y="3903800"/>
            <a:ext cx="2651101" cy="8490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2" name="Google Shape;156;p5"/>
          <p:cNvGrpSpPr/>
          <p:nvPr/>
        </p:nvGrpSpPr>
        <p:grpSpPr>
          <a:xfrm>
            <a:off x="6927916" y="8"/>
            <a:ext cx="1997763" cy="1281875"/>
            <a:chOff x="0" y="0"/>
            <a:chExt cx="1997761" cy="1281874"/>
          </a:xfrm>
        </p:grpSpPr>
        <p:grpSp>
          <p:nvGrpSpPr>
            <p:cNvPr id="180" name="Google Shape;157;p5"/>
            <p:cNvGrpSpPr/>
            <p:nvPr/>
          </p:nvGrpSpPr>
          <p:grpSpPr>
            <a:xfrm>
              <a:off x="-1" y="-1"/>
              <a:ext cx="1925109" cy="1234779"/>
              <a:chOff x="0" y="0"/>
              <a:chExt cx="1925107" cy="1234777"/>
            </a:xfrm>
          </p:grpSpPr>
          <p:grpSp>
            <p:nvGrpSpPr>
              <p:cNvPr id="177" name="Google Shape;158;p5"/>
              <p:cNvGrpSpPr/>
              <p:nvPr/>
            </p:nvGrpSpPr>
            <p:grpSpPr>
              <a:xfrm>
                <a:off x="-1" y="-1"/>
                <a:ext cx="1925109" cy="1234779"/>
                <a:chOff x="0" y="0"/>
                <a:chExt cx="1925107" cy="1234777"/>
              </a:xfrm>
            </p:grpSpPr>
            <p:sp>
              <p:nvSpPr>
                <p:cNvPr id="171" name="Google Shape;159;p5"/>
                <p:cNvSpPr/>
                <p:nvPr/>
              </p:nvSpPr>
              <p:spPr>
                <a:xfrm flipH="1" rot="1481318">
                  <a:off x="1041110" y="75305"/>
                  <a:ext cx="503027" cy="65087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160;p5"/>
                <p:cNvSpPr/>
                <p:nvPr/>
              </p:nvSpPr>
              <p:spPr>
                <a:xfrm flipH="1">
                  <a:off x="508188" y="162103"/>
                  <a:ext cx="652069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161;p5"/>
                <p:cNvSpPr/>
                <p:nvPr/>
              </p:nvSpPr>
              <p:spPr>
                <a:xfrm flipH="1">
                  <a:off x="1349153" y="370417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162;p5"/>
                <p:cNvSpPr/>
                <p:nvPr/>
              </p:nvSpPr>
              <p:spPr>
                <a:xfrm flipH="1">
                  <a:off x="1214593" y="635578"/>
                  <a:ext cx="548945" cy="5489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163;p5"/>
                <p:cNvSpPr/>
                <p:nvPr/>
              </p:nvSpPr>
              <p:spPr>
                <a:xfrm flipH="1">
                  <a:off x="776766" y="622079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164;p5"/>
                <p:cNvSpPr/>
                <p:nvPr/>
              </p:nvSpPr>
              <p:spPr>
                <a:xfrm flipH="1" rot="2967336">
                  <a:off x="91539" y="482856"/>
                  <a:ext cx="727929" cy="57616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8" name="Google Shape;165;p5"/>
              <p:cNvSpPr/>
              <p:nvPr/>
            </p:nvSpPr>
            <p:spPr>
              <a:xfrm flipH="1">
                <a:off x="921723" y="461011"/>
                <a:ext cx="575943" cy="57594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" name="Google Shape;166;p5"/>
              <p:cNvSpPr/>
              <p:nvPr/>
            </p:nvSpPr>
            <p:spPr>
              <a:xfrm flipH="1">
                <a:off x="551288" y="461011"/>
                <a:ext cx="575943" cy="575943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81" name="Google Shape;167;p5"/>
            <p:cNvSpPr/>
            <p:nvPr/>
          </p:nvSpPr>
          <p:spPr>
            <a:xfrm flipH="1">
              <a:off x="231680" y="221292"/>
              <a:ext cx="1766082" cy="106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9" name="Google Shape;168;p5"/>
          <p:cNvGrpSpPr/>
          <p:nvPr/>
        </p:nvGrpSpPr>
        <p:grpSpPr>
          <a:xfrm>
            <a:off x="-37454" y="4379549"/>
            <a:ext cx="927586" cy="719330"/>
            <a:chOff x="0" y="0"/>
            <a:chExt cx="927584" cy="719328"/>
          </a:xfrm>
        </p:grpSpPr>
        <p:sp>
          <p:nvSpPr>
            <p:cNvPr id="183" name="Google Shape;169;p5"/>
            <p:cNvSpPr/>
            <p:nvPr/>
          </p:nvSpPr>
          <p:spPr>
            <a:xfrm rot="2398771">
              <a:off x="620457" y="503831"/>
              <a:ext cx="310384" cy="9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70;p5"/>
            <p:cNvSpPr/>
            <p:nvPr/>
          </p:nvSpPr>
          <p:spPr>
            <a:xfrm rot="2398771">
              <a:off x="693165" y="372256"/>
              <a:ext cx="111065" cy="33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71;p5"/>
            <p:cNvSpPr/>
            <p:nvPr/>
          </p:nvSpPr>
          <p:spPr>
            <a:xfrm rot="2398771">
              <a:off x="656461" y="407425"/>
              <a:ext cx="198148" cy="26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72;p5"/>
            <p:cNvSpPr/>
            <p:nvPr/>
          </p:nvSpPr>
          <p:spPr>
            <a:xfrm rot="2398771">
              <a:off x="603199" y="430666"/>
              <a:ext cx="295741" cy="19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73;p5"/>
            <p:cNvSpPr/>
            <p:nvPr/>
          </p:nvSpPr>
          <p:spPr>
            <a:xfrm rot="2398771">
              <a:off x="59375" y="59422"/>
              <a:ext cx="290663" cy="29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74;p5"/>
            <p:cNvSpPr/>
            <p:nvPr/>
          </p:nvSpPr>
          <p:spPr>
            <a:xfrm rot="2398771">
              <a:off x="170111" y="493513"/>
              <a:ext cx="191227" cy="18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4" name="Google Shape;175;p5"/>
          <p:cNvGrpSpPr/>
          <p:nvPr/>
        </p:nvGrpSpPr>
        <p:grpSpPr>
          <a:xfrm>
            <a:off x="188254" y="158429"/>
            <a:ext cx="494281" cy="469265"/>
            <a:chOff x="0" y="0"/>
            <a:chExt cx="494280" cy="469263"/>
          </a:xfrm>
        </p:grpSpPr>
        <p:sp>
          <p:nvSpPr>
            <p:cNvPr id="190" name="Google Shape;176;p5"/>
            <p:cNvSpPr/>
            <p:nvPr/>
          </p:nvSpPr>
          <p:spPr>
            <a:xfrm flipH="1">
              <a:off x="17502" y="7218"/>
              <a:ext cx="269611" cy="27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2808" y="1839"/>
                  </a:moveTo>
                  <a:cubicBezTo>
                    <a:pt x="11058" y="6611"/>
                    <a:pt x="8620" y="11382"/>
                    <a:pt x="5493" y="15467"/>
                  </a:cubicBezTo>
                  <a:cubicBezTo>
                    <a:pt x="5135" y="15818"/>
                    <a:pt x="5135" y="16154"/>
                    <a:pt x="5493" y="16491"/>
                  </a:cubicBezTo>
                  <a:cubicBezTo>
                    <a:pt x="5665" y="16660"/>
                    <a:pt x="5924" y="16744"/>
                    <a:pt x="6139" y="16744"/>
                  </a:cubicBezTo>
                  <a:cubicBezTo>
                    <a:pt x="6354" y="16744"/>
                    <a:pt x="6540" y="16660"/>
                    <a:pt x="6540" y="16491"/>
                  </a:cubicBezTo>
                  <a:cubicBezTo>
                    <a:pt x="10011" y="14105"/>
                    <a:pt x="13855" y="12407"/>
                    <a:pt x="18029" y="11382"/>
                  </a:cubicBezTo>
                  <a:cubicBezTo>
                    <a:pt x="19076" y="11382"/>
                    <a:pt x="19420" y="12056"/>
                    <a:pt x="19420" y="12056"/>
                  </a:cubicBezTo>
                  <a:cubicBezTo>
                    <a:pt x="19420" y="12056"/>
                    <a:pt x="19420" y="12407"/>
                    <a:pt x="19420" y="12407"/>
                  </a:cubicBezTo>
                  <a:cubicBezTo>
                    <a:pt x="18732" y="14442"/>
                    <a:pt x="12449" y="17853"/>
                    <a:pt x="8276" y="19565"/>
                  </a:cubicBezTo>
                  <a:lnTo>
                    <a:pt x="2008" y="14793"/>
                  </a:lnTo>
                  <a:cubicBezTo>
                    <a:pt x="5135" y="9333"/>
                    <a:pt x="10370" y="2175"/>
                    <a:pt x="12808" y="1839"/>
                  </a:cubicBezTo>
                  <a:close/>
                  <a:moveTo>
                    <a:pt x="13640" y="0"/>
                  </a:moveTo>
                  <a:cubicBezTo>
                    <a:pt x="13496" y="0"/>
                    <a:pt x="13339" y="42"/>
                    <a:pt x="13152" y="126"/>
                  </a:cubicBezTo>
                  <a:cubicBezTo>
                    <a:pt x="8620" y="126"/>
                    <a:pt x="1649" y="12056"/>
                    <a:pt x="258" y="14793"/>
                  </a:cubicBezTo>
                  <a:cubicBezTo>
                    <a:pt x="-86" y="15130"/>
                    <a:pt x="-86" y="15467"/>
                    <a:pt x="258" y="15818"/>
                  </a:cubicBezTo>
                  <a:lnTo>
                    <a:pt x="7229" y="21263"/>
                  </a:lnTo>
                  <a:cubicBezTo>
                    <a:pt x="7573" y="21263"/>
                    <a:pt x="7573" y="21263"/>
                    <a:pt x="7932" y="21600"/>
                  </a:cubicBezTo>
                  <a:lnTo>
                    <a:pt x="8620" y="21600"/>
                  </a:lnTo>
                  <a:cubicBezTo>
                    <a:pt x="10370" y="20589"/>
                    <a:pt x="20123" y="16828"/>
                    <a:pt x="21170" y="13081"/>
                  </a:cubicBezTo>
                  <a:cubicBezTo>
                    <a:pt x="21514" y="12407"/>
                    <a:pt x="21514" y="11719"/>
                    <a:pt x="21170" y="11032"/>
                  </a:cubicBezTo>
                  <a:cubicBezTo>
                    <a:pt x="20467" y="10021"/>
                    <a:pt x="19420" y="9670"/>
                    <a:pt x="18029" y="9670"/>
                  </a:cubicBezTo>
                  <a:cubicBezTo>
                    <a:pt x="14902" y="10021"/>
                    <a:pt x="12105" y="11032"/>
                    <a:pt x="9323" y="12744"/>
                  </a:cubicBezTo>
                  <a:cubicBezTo>
                    <a:pt x="12105" y="8646"/>
                    <a:pt x="15590" y="2849"/>
                    <a:pt x="14543" y="814"/>
                  </a:cubicBezTo>
                  <a:cubicBezTo>
                    <a:pt x="14285" y="309"/>
                    <a:pt x="14041" y="0"/>
                    <a:pt x="136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77;p5"/>
            <p:cNvSpPr/>
            <p:nvPr/>
          </p:nvSpPr>
          <p:spPr>
            <a:xfrm flipH="1">
              <a:off x="173609" y="190052"/>
              <a:ext cx="255733" cy="2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2780" y="0"/>
                  </a:moveTo>
                  <a:cubicBezTo>
                    <a:pt x="12571" y="0"/>
                    <a:pt x="12333" y="84"/>
                    <a:pt x="12034" y="223"/>
                  </a:cubicBezTo>
                  <a:cubicBezTo>
                    <a:pt x="11676" y="572"/>
                    <a:pt x="794" y="7693"/>
                    <a:pt x="77" y="14814"/>
                  </a:cubicBezTo>
                  <a:cubicBezTo>
                    <a:pt x="-296" y="16853"/>
                    <a:pt x="794" y="17523"/>
                    <a:pt x="1152" y="17523"/>
                  </a:cubicBezTo>
                  <a:cubicBezTo>
                    <a:pt x="1256" y="17537"/>
                    <a:pt x="1361" y="17551"/>
                    <a:pt x="1465" y="17551"/>
                  </a:cubicBezTo>
                  <a:cubicBezTo>
                    <a:pt x="4063" y="17551"/>
                    <a:pt x="8556" y="13655"/>
                    <a:pt x="12034" y="10402"/>
                  </a:cubicBezTo>
                  <a:cubicBezTo>
                    <a:pt x="10228" y="13460"/>
                    <a:pt x="9870" y="16853"/>
                    <a:pt x="9870" y="20246"/>
                  </a:cubicBezTo>
                  <a:cubicBezTo>
                    <a:pt x="10228" y="20916"/>
                    <a:pt x="10944" y="21600"/>
                    <a:pt x="12034" y="21600"/>
                  </a:cubicBezTo>
                  <a:lnTo>
                    <a:pt x="12407" y="21600"/>
                  </a:lnTo>
                  <a:cubicBezTo>
                    <a:pt x="17483" y="21600"/>
                    <a:pt x="20378" y="9048"/>
                    <a:pt x="21110" y="6674"/>
                  </a:cubicBezTo>
                  <a:cubicBezTo>
                    <a:pt x="21304" y="5906"/>
                    <a:pt x="20826" y="5473"/>
                    <a:pt x="20304" y="5473"/>
                  </a:cubicBezTo>
                  <a:cubicBezTo>
                    <a:pt x="19886" y="5473"/>
                    <a:pt x="19453" y="5739"/>
                    <a:pt x="19289" y="6339"/>
                  </a:cubicBezTo>
                  <a:cubicBezTo>
                    <a:pt x="17841" y="13111"/>
                    <a:pt x="14572" y="19897"/>
                    <a:pt x="12407" y="19897"/>
                  </a:cubicBezTo>
                  <a:lnTo>
                    <a:pt x="12034" y="19897"/>
                  </a:lnTo>
                  <a:cubicBezTo>
                    <a:pt x="10944" y="17523"/>
                    <a:pt x="15661" y="7693"/>
                    <a:pt x="16020" y="6674"/>
                  </a:cubicBezTo>
                  <a:lnTo>
                    <a:pt x="16020" y="6339"/>
                  </a:lnTo>
                  <a:cubicBezTo>
                    <a:pt x="16393" y="5990"/>
                    <a:pt x="16020" y="5655"/>
                    <a:pt x="15661" y="5320"/>
                  </a:cubicBezTo>
                  <a:cubicBezTo>
                    <a:pt x="15482" y="5152"/>
                    <a:pt x="15303" y="5068"/>
                    <a:pt x="15124" y="5068"/>
                  </a:cubicBezTo>
                  <a:cubicBezTo>
                    <a:pt x="14945" y="5068"/>
                    <a:pt x="14751" y="5152"/>
                    <a:pt x="14572" y="5320"/>
                  </a:cubicBezTo>
                  <a:cubicBezTo>
                    <a:pt x="11034" y="8964"/>
                    <a:pt x="3690" y="15847"/>
                    <a:pt x="1988" y="15847"/>
                  </a:cubicBezTo>
                  <a:cubicBezTo>
                    <a:pt x="1958" y="15847"/>
                    <a:pt x="1913" y="15833"/>
                    <a:pt x="1883" y="15833"/>
                  </a:cubicBezTo>
                  <a:lnTo>
                    <a:pt x="1883" y="14814"/>
                  </a:lnTo>
                  <a:cubicBezTo>
                    <a:pt x="2615" y="8713"/>
                    <a:pt x="13124" y="1592"/>
                    <a:pt x="13124" y="1592"/>
                  </a:cubicBezTo>
                  <a:cubicBezTo>
                    <a:pt x="13855" y="1243"/>
                    <a:pt x="13855" y="908"/>
                    <a:pt x="13482" y="572"/>
                  </a:cubicBezTo>
                  <a:cubicBezTo>
                    <a:pt x="13273" y="168"/>
                    <a:pt x="13064" y="0"/>
                    <a:pt x="127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78;p5"/>
            <p:cNvSpPr/>
            <p:nvPr/>
          </p:nvSpPr>
          <p:spPr>
            <a:xfrm flipH="1">
              <a:off x="280478" y="0"/>
              <a:ext cx="213803" cy="1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6740" y="0"/>
                  </a:moveTo>
                  <a:cubicBezTo>
                    <a:pt x="15869" y="0"/>
                    <a:pt x="15416" y="508"/>
                    <a:pt x="14980" y="996"/>
                  </a:cubicBezTo>
                  <a:cubicBezTo>
                    <a:pt x="13221" y="5446"/>
                    <a:pt x="13221" y="10383"/>
                    <a:pt x="14545" y="15321"/>
                  </a:cubicBezTo>
                  <a:cubicBezTo>
                    <a:pt x="12532" y="15098"/>
                    <a:pt x="10610" y="14996"/>
                    <a:pt x="8723" y="14996"/>
                  </a:cubicBezTo>
                  <a:cubicBezTo>
                    <a:pt x="6039" y="14996"/>
                    <a:pt x="3464" y="15220"/>
                    <a:pt x="889" y="15809"/>
                  </a:cubicBezTo>
                  <a:cubicBezTo>
                    <a:pt x="453" y="15809"/>
                    <a:pt x="0" y="16784"/>
                    <a:pt x="0" y="17292"/>
                  </a:cubicBezTo>
                  <a:cubicBezTo>
                    <a:pt x="453" y="17780"/>
                    <a:pt x="889" y="18268"/>
                    <a:pt x="1759" y="18268"/>
                  </a:cubicBezTo>
                  <a:cubicBezTo>
                    <a:pt x="3972" y="17536"/>
                    <a:pt x="6275" y="17170"/>
                    <a:pt x="8651" y="17170"/>
                  </a:cubicBezTo>
                  <a:cubicBezTo>
                    <a:pt x="11027" y="17170"/>
                    <a:pt x="13439" y="17536"/>
                    <a:pt x="15869" y="18268"/>
                  </a:cubicBezTo>
                  <a:cubicBezTo>
                    <a:pt x="16740" y="19751"/>
                    <a:pt x="18517" y="20747"/>
                    <a:pt x="19823" y="21234"/>
                  </a:cubicBezTo>
                  <a:cubicBezTo>
                    <a:pt x="20058" y="21478"/>
                    <a:pt x="20276" y="21600"/>
                    <a:pt x="20494" y="21600"/>
                  </a:cubicBezTo>
                  <a:cubicBezTo>
                    <a:pt x="20711" y="21600"/>
                    <a:pt x="20929" y="21478"/>
                    <a:pt x="21147" y="21234"/>
                  </a:cubicBezTo>
                  <a:cubicBezTo>
                    <a:pt x="21600" y="20747"/>
                    <a:pt x="21600" y="20239"/>
                    <a:pt x="21147" y="19751"/>
                  </a:cubicBezTo>
                  <a:cubicBezTo>
                    <a:pt x="20276" y="18268"/>
                    <a:pt x="18952" y="17292"/>
                    <a:pt x="17628" y="16297"/>
                  </a:cubicBezTo>
                  <a:cubicBezTo>
                    <a:pt x="17193" y="16297"/>
                    <a:pt x="17193" y="15809"/>
                    <a:pt x="16740" y="15321"/>
                  </a:cubicBezTo>
                  <a:cubicBezTo>
                    <a:pt x="15416" y="10871"/>
                    <a:pt x="15416" y="5933"/>
                    <a:pt x="17193" y="1991"/>
                  </a:cubicBezTo>
                  <a:cubicBezTo>
                    <a:pt x="17628" y="996"/>
                    <a:pt x="17193" y="508"/>
                    <a:pt x="167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79;p5"/>
            <p:cNvSpPr/>
            <p:nvPr/>
          </p:nvSpPr>
          <p:spPr>
            <a:xfrm flipH="1">
              <a:off x="-1" y="262246"/>
              <a:ext cx="198995" cy="17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592" y="0"/>
                  </a:moveTo>
                  <a:cubicBezTo>
                    <a:pt x="432" y="0"/>
                    <a:pt x="-501" y="1429"/>
                    <a:pt x="298" y="2859"/>
                  </a:cubicBezTo>
                  <a:lnTo>
                    <a:pt x="19253" y="21055"/>
                  </a:lnTo>
                  <a:cubicBezTo>
                    <a:pt x="19253" y="21600"/>
                    <a:pt x="19710" y="21600"/>
                    <a:pt x="19710" y="21600"/>
                  </a:cubicBezTo>
                  <a:cubicBezTo>
                    <a:pt x="20186" y="21600"/>
                    <a:pt x="20642" y="21600"/>
                    <a:pt x="20642" y="21055"/>
                  </a:cubicBezTo>
                  <a:cubicBezTo>
                    <a:pt x="21099" y="20511"/>
                    <a:pt x="21099" y="19399"/>
                    <a:pt x="20642" y="18855"/>
                  </a:cubicBezTo>
                  <a:lnTo>
                    <a:pt x="2144" y="113"/>
                  </a:lnTo>
                  <a:cubicBezTo>
                    <a:pt x="1973" y="45"/>
                    <a:pt x="1783" y="0"/>
                    <a:pt x="15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6" name="Google Shape;180;p5"/>
          <p:cNvGrpSpPr/>
          <p:nvPr/>
        </p:nvGrpSpPr>
        <p:grpSpPr>
          <a:xfrm>
            <a:off x="8444300" y="4349293"/>
            <a:ext cx="782179" cy="800909"/>
            <a:chOff x="0" y="0"/>
            <a:chExt cx="782178" cy="800907"/>
          </a:xfrm>
        </p:grpSpPr>
        <p:sp>
          <p:nvSpPr>
            <p:cNvPr id="195" name="Google Shape;181;p5"/>
            <p:cNvSpPr/>
            <p:nvPr/>
          </p:nvSpPr>
          <p:spPr>
            <a:xfrm rot="3680024">
              <a:off x="93812" y="209993"/>
              <a:ext cx="704534" cy="38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850" y="0"/>
                  </a:moveTo>
                  <a:cubicBezTo>
                    <a:pt x="20850" y="315"/>
                    <a:pt x="11747" y="20324"/>
                    <a:pt x="3356" y="20324"/>
                  </a:cubicBezTo>
                  <a:cubicBezTo>
                    <a:pt x="2405" y="20324"/>
                    <a:pt x="1469" y="20066"/>
                    <a:pt x="557" y="19507"/>
                  </a:cubicBezTo>
                  <a:cubicBezTo>
                    <a:pt x="503" y="19407"/>
                    <a:pt x="449" y="19364"/>
                    <a:pt x="394" y="19364"/>
                  </a:cubicBezTo>
                  <a:cubicBezTo>
                    <a:pt x="263" y="19364"/>
                    <a:pt x="131" y="19608"/>
                    <a:pt x="0" y="19851"/>
                  </a:cubicBezTo>
                  <a:cubicBezTo>
                    <a:pt x="0" y="20195"/>
                    <a:pt x="0" y="20554"/>
                    <a:pt x="186" y="20554"/>
                  </a:cubicBezTo>
                  <a:cubicBezTo>
                    <a:pt x="1315" y="21242"/>
                    <a:pt x="2250" y="21600"/>
                    <a:pt x="3194" y="21600"/>
                  </a:cubicBezTo>
                  <a:cubicBezTo>
                    <a:pt x="7324" y="20898"/>
                    <a:pt x="11268" y="17759"/>
                    <a:pt x="14462" y="12885"/>
                  </a:cubicBezTo>
                  <a:cubicBezTo>
                    <a:pt x="16906" y="9403"/>
                    <a:pt x="19350" y="5576"/>
                    <a:pt x="21414" y="1046"/>
                  </a:cubicBezTo>
                  <a:cubicBezTo>
                    <a:pt x="21600" y="702"/>
                    <a:pt x="21600" y="358"/>
                    <a:pt x="214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82;p5"/>
            <p:cNvSpPr/>
            <p:nvPr/>
          </p:nvSpPr>
          <p:spPr>
            <a:xfrm rot="3680024">
              <a:off x="102136" y="219949"/>
              <a:ext cx="205113" cy="24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527" y="0"/>
                  </a:moveTo>
                  <a:cubicBezTo>
                    <a:pt x="899" y="0"/>
                    <a:pt x="272" y="556"/>
                    <a:pt x="272" y="1089"/>
                  </a:cubicBezTo>
                  <a:cubicBezTo>
                    <a:pt x="-382" y="1089"/>
                    <a:pt x="272" y="2178"/>
                    <a:pt x="899" y="2178"/>
                  </a:cubicBezTo>
                  <a:cubicBezTo>
                    <a:pt x="6626" y="3778"/>
                    <a:pt x="12981" y="5400"/>
                    <a:pt x="18681" y="7578"/>
                  </a:cubicBezTo>
                  <a:cubicBezTo>
                    <a:pt x="14236" y="12422"/>
                    <a:pt x="8509" y="16200"/>
                    <a:pt x="2808" y="19444"/>
                  </a:cubicBezTo>
                  <a:cubicBezTo>
                    <a:pt x="2181" y="19978"/>
                    <a:pt x="2181" y="20533"/>
                    <a:pt x="2808" y="21067"/>
                  </a:cubicBezTo>
                  <a:cubicBezTo>
                    <a:pt x="2808" y="21067"/>
                    <a:pt x="3436" y="21600"/>
                    <a:pt x="3436" y="21600"/>
                  </a:cubicBezTo>
                  <a:cubicBezTo>
                    <a:pt x="4064" y="21067"/>
                    <a:pt x="4064" y="21067"/>
                    <a:pt x="4064" y="21067"/>
                  </a:cubicBezTo>
                  <a:cubicBezTo>
                    <a:pt x="9163" y="17822"/>
                    <a:pt x="21218" y="10267"/>
                    <a:pt x="21218" y="7578"/>
                  </a:cubicBezTo>
                  <a:cubicBezTo>
                    <a:pt x="21218" y="7022"/>
                    <a:pt x="20590" y="6489"/>
                    <a:pt x="19963" y="6489"/>
                  </a:cubicBezTo>
                  <a:cubicBezTo>
                    <a:pt x="14236" y="3778"/>
                    <a:pt x="7881" y="2178"/>
                    <a:pt x="1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83;p5"/>
            <p:cNvSpPr/>
            <p:nvPr/>
          </p:nvSpPr>
          <p:spPr>
            <a:xfrm rot="3680024">
              <a:off x="258104" y="311608"/>
              <a:ext cx="207150" cy="28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0" h="21600" fill="norm" stroke="1" extrusionOk="0">
                  <a:moveTo>
                    <a:pt x="813" y="0"/>
                  </a:moveTo>
                  <a:cubicBezTo>
                    <a:pt x="-58" y="0"/>
                    <a:pt x="-379" y="1434"/>
                    <a:pt x="607" y="1434"/>
                  </a:cubicBezTo>
                  <a:cubicBezTo>
                    <a:pt x="6179" y="2811"/>
                    <a:pt x="11751" y="5112"/>
                    <a:pt x="16773" y="7395"/>
                  </a:cubicBezTo>
                  <a:cubicBezTo>
                    <a:pt x="17873" y="7848"/>
                    <a:pt x="14525" y="14281"/>
                    <a:pt x="10077" y="20223"/>
                  </a:cubicBezTo>
                  <a:cubicBezTo>
                    <a:pt x="9527" y="20694"/>
                    <a:pt x="9527" y="21147"/>
                    <a:pt x="10077" y="21600"/>
                  </a:cubicBezTo>
                  <a:lnTo>
                    <a:pt x="10627" y="21600"/>
                  </a:lnTo>
                  <a:cubicBezTo>
                    <a:pt x="11201" y="21147"/>
                    <a:pt x="11751" y="21147"/>
                    <a:pt x="11751" y="20694"/>
                  </a:cubicBezTo>
                  <a:cubicBezTo>
                    <a:pt x="14525" y="17016"/>
                    <a:pt x="21221" y="7848"/>
                    <a:pt x="17873" y="5565"/>
                  </a:cubicBezTo>
                  <a:cubicBezTo>
                    <a:pt x="12875" y="3264"/>
                    <a:pt x="7303" y="1434"/>
                    <a:pt x="1157" y="57"/>
                  </a:cubicBezTo>
                  <a:cubicBezTo>
                    <a:pt x="1043" y="19"/>
                    <a:pt x="928" y="0"/>
                    <a:pt x="8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84;p5"/>
            <p:cNvSpPr/>
            <p:nvPr/>
          </p:nvSpPr>
          <p:spPr>
            <a:xfrm rot="3680024">
              <a:off x="450462" y="440216"/>
              <a:ext cx="190630" cy="20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600" fill="norm" stroke="1" extrusionOk="0">
                  <a:moveTo>
                    <a:pt x="484" y="0"/>
                  </a:moveTo>
                  <a:cubicBezTo>
                    <a:pt x="-162" y="0"/>
                    <a:pt x="-162" y="1909"/>
                    <a:pt x="484" y="2537"/>
                  </a:cubicBezTo>
                  <a:cubicBezTo>
                    <a:pt x="6383" y="2537"/>
                    <a:pt x="12281" y="3164"/>
                    <a:pt x="18152" y="4446"/>
                  </a:cubicBezTo>
                  <a:cubicBezTo>
                    <a:pt x="17506" y="10146"/>
                    <a:pt x="14893" y="15246"/>
                    <a:pt x="12281" y="20319"/>
                  </a:cubicBezTo>
                  <a:cubicBezTo>
                    <a:pt x="11608" y="20319"/>
                    <a:pt x="12281" y="21600"/>
                    <a:pt x="12281" y="21600"/>
                  </a:cubicBezTo>
                  <a:lnTo>
                    <a:pt x="12927" y="21600"/>
                  </a:lnTo>
                  <a:cubicBezTo>
                    <a:pt x="13574" y="21600"/>
                    <a:pt x="13574" y="21600"/>
                    <a:pt x="14220" y="20946"/>
                  </a:cubicBezTo>
                  <a:cubicBezTo>
                    <a:pt x="15540" y="19037"/>
                    <a:pt x="21438" y="6982"/>
                    <a:pt x="20118" y="3164"/>
                  </a:cubicBezTo>
                  <a:cubicBezTo>
                    <a:pt x="20118" y="3164"/>
                    <a:pt x="19472" y="2537"/>
                    <a:pt x="18826" y="1909"/>
                  </a:cubicBezTo>
                  <a:cubicBezTo>
                    <a:pt x="12927" y="628"/>
                    <a:pt x="7029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85;p5"/>
            <p:cNvSpPr/>
            <p:nvPr/>
          </p:nvSpPr>
          <p:spPr>
            <a:xfrm rot="3680024">
              <a:off x="427219" y="593653"/>
              <a:ext cx="85951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86;p5"/>
            <p:cNvSpPr/>
            <p:nvPr/>
          </p:nvSpPr>
          <p:spPr>
            <a:xfrm rot="3680024">
              <a:off x="557981" y="366227"/>
              <a:ext cx="79884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20" y="0"/>
                  </a:moveTo>
                  <a:cubicBezTo>
                    <a:pt x="4990" y="0"/>
                    <a:pt x="0" y="4638"/>
                    <a:pt x="0" y="10800"/>
                  </a:cubicBezTo>
                  <a:cubicBezTo>
                    <a:pt x="0" y="17026"/>
                    <a:pt x="4990" y="21600"/>
                    <a:pt x="11620" y="21600"/>
                  </a:cubicBezTo>
                  <a:cubicBezTo>
                    <a:pt x="16610" y="21600"/>
                    <a:pt x="21600" y="17026"/>
                    <a:pt x="21600" y="10800"/>
                  </a:cubicBezTo>
                  <a:cubicBezTo>
                    <a:pt x="21600" y="4638"/>
                    <a:pt x="16610" y="0"/>
                    <a:pt x="116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87;p5"/>
            <p:cNvSpPr/>
            <p:nvPr/>
          </p:nvSpPr>
          <p:spPr>
            <a:xfrm rot="3680024">
              <a:off x="390081" y="256995"/>
              <a:ext cx="85951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38"/>
                    <a:pt x="0" y="10800"/>
                  </a:cubicBezTo>
                  <a:cubicBezTo>
                    <a:pt x="0" y="16962"/>
                    <a:pt x="4638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88;p5"/>
            <p:cNvSpPr/>
            <p:nvPr/>
          </p:nvSpPr>
          <p:spPr>
            <a:xfrm rot="3680024">
              <a:off x="186997" y="486886"/>
              <a:ext cx="85951" cy="8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624"/>
                    <a:pt x="0" y="10768"/>
                  </a:cubicBezTo>
                  <a:cubicBezTo>
                    <a:pt x="0" y="16976"/>
                    <a:pt x="4638" y="21600"/>
                    <a:pt x="10800" y="21600"/>
                  </a:cubicBezTo>
                  <a:cubicBezTo>
                    <a:pt x="16962" y="21600"/>
                    <a:pt x="21600" y="16976"/>
                    <a:pt x="21600" y="10768"/>
                  </a:cubicBezTo>
                  <a:cubicBezTo>
                    <a:pt x="21600" y="4624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89;p5"/>
            <p:cNvSpPr/>
            <p:nvPr/>
          </p:nvSpPr>
          <p:spPr>
            <a:xfrm rot="3680024">
              <a:off x="221197" y="149245"/>
              <a:ext cx="85951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4990"/>
                    <a:pt x="0" y="11620"/>
                  </a:cubicBezTo>
                  <a:cubicBezTo>
                    <a:pt x="0" y="16610"/>
                    <a:pt x="4638" y="21600"/>
                    <a:pt x="10800" y="21600"/>
                  </a:cubicBezTo>
                  <a:cubicBezTo>
                    <a:pt x="17026" y="21600"/>
                    <a:pt x="21600" y="16610"/>
                    <a:pt x="21600" y="11620"/>
                  </a:cubicBezTo>
                  <a:cubicBezTo>
                    <a:pt x="21600" y="4990"/>
                    <a:pt x="1702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90;p5"/>
            <p:cNvSpPr/>
            <p:nvPr/>
          </p:nvSpPr>
          <p:spPr>
            <a:xfrm rot="3680024">
              <a:off x="88121" y="114096"/>
              <a:ext cx="85950" cy="8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162" y="0"/>
                    <a:pt x="0" y="4638"/>
                    <a:pt x="0" y="10800"/>
                  </a:cubicBezTo>
                  <a:cubicBezTo>
                    <a:pt x="0" y="16962"/>
                    <a:pt x="6162" y="21600"/>
                    <a:pt x="10800" y="21600"/>
                  </a:cubicBezTo>
                  <a:cubicBezTo>
                    <a:pt x="16962" y="21600"/>
                    <a:pt x="21600" y="16962"/>
                    <a:pt x="21600" y="10800"/>
                  </a:cubicBezTo>
                  <a:cubicBezTo>
                    <a:pt x="21600" y="4638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91;p5"/>
            <p:cNvSpPr/>
            <p:nvPr/>
          </p:nvSpPr>
          <p:spPr>
            <a:xfrm rot="3680024">
              <a:off x="12571" y="305494"/>
              <a:ext cx="85951" cy="7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638" y="0"/>
                    <a:pt x="0" y="5006"/>
                    <a:pt x="0" y="9943"/>
                  </a:cubicBezTo>
                  <a:cubicBezTo>
                    <a:pt x="0" y="16663"/>
                    <a:pt x="4638" y="21600"/>
                    <a:pt x="10800" y="21600"/>
                  </a:cubicBezTo>
                  <a:cubicBezTo>
                    <a:pt x="16962" y="21600"/>
                    <a:pt x="21600" y="16663"/>
                    <a:pt x="21600" y="9943"/>
                  </a:cubicBezTo>
                  <a:cubicBezTo>
                    <a:pt x="21600" y="5006"/>
                    <a:pt x="16962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29" name="Google Shape;195;p6"/>
          <p:cNvGrpSpPr/>
          <p:nvPr/>
        </p:nvGrpSpPr>
        <p:grpSpPr>
          <a:xfrm>
            <a:off x="-81452" y="99269"/>
            <a:ext cx="1020337" cy="1438711"/>
            <a:chOff x="0" y="0"/>
            <a:chExt cx="1020336" cy="1438710"/>
          </a:xfrm>
        </p:grpSpPr>
        <p:sp>
          <p:nvSpPr>
            <p:cNvPr id="216" name="Google Shape;196;p6"/>
            <p:cNvSpPr/>
            <p:nvPr/>
          </p:nvSpPr>
          <p:spPr>
            <a:xfrm flipH="1" rot="442687">
              <a:off x="269498" y="183639"/>
              <a:ext cx="140479" cy="1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97;p6"/>
            <p:cNvSpPr/>
            <p:nvPr/>
          </p:nvSpPr>
          <p:spPr>
            <a:xfrm flipH="1" rot="442687">
              <a:off x="794619" y="213540"/>
              <a:ext cx="212919" cy="21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98;p6"/>
            <p:cNvSpPr/>
            <p:nvPr/>
          </p:nvSpPr>
          <p:spPr>
            <a:xfrm flipH="1" rot="442687">
              <a:off x="630979" y="12655"/>
              <a:ext cx="210833" cy="21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99;p6"/>
            <p:cNvSpPr/>
            <p:nvPr/>
          </p:nvSpPr>
          <p:spPr>
            <a:xfrm flipH="1" rot="442687">
              <a:off x="601862" y="235999"/>
              <a:ext cx="177241" cy="17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200;p6"/>
            <p:cNvSpPr/>
            <p:nvPr/>
          </p:nvSpPr>
          <p:spPr>
            <a:xfrm flipH="1" rot="442687">
              <a:off x="687820" y="245480"/>
              <a:ext cx="91618" cy="9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201;p6"/>
            <p:cNvSpPr/>
            <p:nvPr/>
          </p:nvSpPr>
          <p:spPr>
            <a:xfrm flipH="1" rot="442687">
              <a:off x="678099" y="235463"/>
              <a:ext cx="109853" cy="11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202;p6"/>
            <p:cNvSpPr/>
            <p:nvPr/>
          </p:nvSpPr>
          <p:spPr>
            <a:xfrm flipH="1" rot="442687">
              <a:off x="635535" y="263869"/>
              <a:ext cx="101356" cy="11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203;p6"/>
            <p:cNvSpPr/>
            <p:nvPr/>
          </p:nvSpPr>
          <p:spPr>
            <a:xfrm flipH="1" rot="442687">
              <a:off x="625591" y="257326"/>
              <a:ext cx="124359" cy="13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204;p6"/>
            <p:cNvSpPr/>
            <p:nvPr/>
          </p:nvSpPr>
          <p:spPr>
            <a:xfrm flipH="1" rot="442687">
              <a:off x="858612" y="159690"/>
              <a:ext cx="139236" cy="5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205;p6"/>
            <p:cNvSpPr/>
            <p:nvPr/>
          </p:nvSpPr>
          <p:spPr>
            <a:xfrm flipH="1" rot="442687">
              <a:off x="608181" y="297548"/>
              <a:ext cx="77310" cy="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206;p6"/>
            <p:cNvSpPr/>
            <p:nvPr/>
          </p:nvSpPr>
          <p:spPr>
            <a:xfrm flipH="1" rot="442687">
              <a:off x="598703" y="287063"/>
              <a:ext cx="100164" cy="1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207;p6"/>
            <p:cNvSpPr/>
            <p:nvPr/>
          </p:nvSpPr>
          <p:spPr>
            <a:xfrm flipH="1" rot="442687">
              <a:off x="846305" y="61089"/>
              <a:ext cx="62554" cy="1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261D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208;p6"/>
            <p:cNvSpPr/>
            <p:nvPr/>
          </p:nvSpPr>
          <p:spPr>
            <a:xfrm flipH="1" rot="442687">
              <a:off x="65363" y="377827"/>
              <a:ext cx="366867" cy="104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1" name="Google Shape;209;p6"/>
          <p:cNvGrpSpPr/>
          <p:nvPr/>
        </p:nvGrpSpPr>
        <p:grpSpPr>
          <a:xfrm>
            <a:off x="8280651" y="3957863"/>
            <a:ext cx="706321" cy="1228408"/>
            <a:chOff x="0" y="0"/>
            <a:chExt cx="706320" cy="1228407"/>
          </a:xfrm>
        </p:grpSpPr>
        <p:sp>
          <p:nvSpPr>
            <p:cNvPr id="230" name="Google Shape;210;p6"/>
            <p:cNvSpPr/>
            <p:nvPr/>
          </p:nvSpPr>
          <p:spPr>
            <a:xfrm flipH="1">
              <a:off x="207696" y="273798"/>
              <a:ext cx="73201" cy="92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211;p6"/>
            <p:cNvSpPr/>
            <p:nvPr/>
          </p:nvSpPr>
          <p:spPr>
            <a:xfrm flipH="1">
              <a:off x="0" y="0"/>
              <a:ext cx="415523" cy="4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212;p6"/>
            <p:cNvSpPr/>
            <p:nvPr/>
          </p:nvSpPr>
          <p:spPr>
            <a:xfrm flipH="1">
              <a:off x="338344" y="499136"/>
              <a:ext cx="147656" cy="67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213;p6"/>
            <p:cNvSpPr/>
            <p:nvPr/>
          </p:nvSpPr>
          <p:spPr>
            <a:xfrm flipH="1">
              <a:off x="289584" y="288313"/>
              <a:ext cx="416737" cy="4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214;p6"/>
            <p:cNvSpPr/>
            <p:nvPr/>
          </p:nvSpPr>
          <p:spPr>
            <a:xfrm flipH="1">
              <a:off x="113244" y="110140"/>
              <a:ext cx="18579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215;p6"/>
            <p:cNvSpPr/>
            <p:nvPr/>
          </p:nvSpPr>
          <p:spPr>
            <a:xfrm flipH="1">
              <a:off x="406065" y="405969"/>
              <a:ext cx="18566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216;p6"/>
            <p:cNvSpPr/>
            <p:nvPr/>
          </p:nvSpPr>
          <p:spPr>
            <a:xfrm flipH="1">
              <a:off x="55949" y="1015379"/>
              <a:ext cx="564160" cy="21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217;p6"/>
            <p:cNvSpPr/>
            <p:nvPr/>
          </p:nvSpPr>
          <p:spPr>
            <a:xfrm flipH="1">
              <a:off x="118473" y="1109584"/>
              <a:ext cx="25480" cy="10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600" fill="norm" stroke="1" extrusionOk="0">
                  <a:moveTo>
                    <a:pt x="15061" y="0"/>
                  </a:moveTo>
                  <a:cubicBezTo>
                    <a:pt x="13178" y="0"/>
                    <a:pt x="11395" y="321"/>
                    <a:pt x="11395" y="964"/>
                  </a:cubicBezTo>
                  <a:cubicBezTo>
                    <a:pt x="11395" y="6825"/>
                    <a:pt x="9017" y="13329"/>
                    <a:pt x="1784" y="19807"/>
                  </a:cubicBezTo>
                  <a:cubicBezTo>
                    <a:pt x="-594" y="19807"/>
                    <a:pt x="-594" y="21118"/>
                    <a:pt x="1784" y="21118"/>
                  </a:cubicBezTo>
                  <a:lnTo>
                    <a:pt x="4162" y="21118"/>
                  </a:lnTo>
                  <a:cubicBezTo>
                    <a:pt x="4162" y="21439"/>
                    <a:pt x="4756" y="21600"/>
                    <a:pt x="5648" y="21600"/>
                  </a:cubicBezTo>
                  <a:cubicBezTo>
                    <a:pt x="6540" y="21600"/>
                    <a:pt x="7828" y="21439"/>
                    <a:pt x="9017" y="21118"/>
                  </a:cubicBezTo>
                  <a:cubicBezTo>
                    <a:pt x="18628" y="14614"/>
                    <a:pt x="21006" y="7468"/>
                    <a:pt x="18628" y="964"/>
                  </a:cubicBezTo>
                  <a:cubicBezTo>
                    <a:pt x="18628" y="321"/>
                    <a:pt x="16845" y="0"/>
                    <a:pt x="150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218;p6"/>
            <p:cNvSpPr/>
            <p:nvPr/>
          </p:nvSpPr>
          <p:spPr>
            <a:xfrm flipH="1">
              <a:off x="265814" y="1076412"/>
              <a:ext cx="26882" cy="13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83" h="21600" fill="norm" stroke="1" extrusionOk="0">
                  <a:moveTo>
                    <a:pt x="11811" y="0"/>
                  </a:moveTo>
                  <a:cubicBezTo>
                    <a:pt x="9789" y="0"/>
                    <a:pt x="7847" y="517"/>
                    <a:pt x="9789" y="1013"/>
                  </a:cubicBezTo>
                  <a:cubicBezTo>
                    <a:pt x="11811" y="7544"/>
                    <a:pt x="9789" y="18086"/>
                    <a:pt x="0" y="19595"/>
                  </a:cubicBezTo>
                  <a:cubicBezTo>
                    <a:pt x="0" y="20091"/>
                    <a:pt x="0" y="20587"/>
                    <a:pt x="0" y="21104"/>
                  </a:cubicBezTo>
                  <a:cubicBezTo>
                    <a:pt x="1942" y="21104"/>
                    <a:pt x="1942" y="21600"/>
                    <a:pt x="3883" y="21600"/>
                  </a:cubicBezTo>
                  <a:lnTo>
                    <a:pt x="5906" y="21600"/>
                  </a:lnTo>
                  <a:cubicBezTo>
                    <a:pt x="21600" y="19099"/>
                    <a:pt x="15694" y="4031"/>
                    <a:pt x="15694" y="1013"/>
                  </a:cubicBezTo>
                  <a:cubicBezTo>
                    <a:pt x="15694" y="0"/>
                    <a:pt x="13753" y="0"/>
                    <a:pt x="118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219;p6"/>
            <p:cNvSpPr/>
            <p:nvPr/>
          </p:nvSpPr>
          <p:spPr>
            <a:xfrm flipH="1">
              <a:off x="421743" y="1092218"/>
              <a:ext cx="22026" cy="11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4" y="0"/>
                  </a:moveTo>
                  <a:cubicBezTo>
                    <a:pt x="12325" y="0"/>
                    <a:pt x="9275" y="593"/>
                    <a:pt x="9275" y="1211"/>
                  </a:cubicBezTo>
                  <a:cubicBezTo>
                    <a:pt x="9275" y="7810"/>
                    <a:pt x="6099" y="13815"/>
                    <a:pt x="0" y="20414"/>
                  </a:cubicBezTo>
                  <a:cubicBezTo>
                    <a:pt x="0" y="21007"/>
                    <a:pt x="0" y="21600"/>
                    <a:pt x="6099" y="21600"/>
                  </a:cubicBezTo>
                  <a:cubicBezTo>
                    <a:pt x="9275" y="21600"/>
                    <a:pt x="12325" y="21600"/>
                    <a:pt x="12325" y="21007"/>
                  </a:cubicBezTo>
                  <a:cubicBezTo>
                    <a:pt x="18551" y="14408"/>
                    <a:pt x="21600" y="7810"/>
                    <a:pt x="21600" y="1211"/>
                  </a:cubicBezTo>
                  <a:cubicBezTo>
                    <a:pt x="21600" y="593"/>
                    <a:pt x="18551" y="0"/>
                    <a:pt x="153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220;p6"/>
            <p:cNvSpPr/>
            <p:nvPr/>
          </p:nvSpPr>
          <p:spPr>
            <a:xfrm flipH="1">
              <a:off x="540048" y="1082760"/>
              <a:ext cx="30439" cy="11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fill="norm" stroke="1" extrusionOk="0">
                  <a:moveTo>
                    <a:pt x="6390" y="0"/>
                  </a:moveTo>
                  <a:cubicBezTo>
                    <a:pt x="4449" y="0"/>
                    <a:pt x="2426" y="0"/>
                    <a:pt x="485" y="562"/>
                  </a:cubicBezTo>
                  <a:cubicBezTo>
                    <a:pt x="-1457" y="7395"/>
                    <a:pt x="2426" y="14205"/>
                    <a:pt x="12296" y="21038"/>
                  </a:cubicBezTo>
                  <a:cubicBezTo>
                    <a:pt x="12296" y="21038"/>
                    <a:pt x="14237" y="21600"/>
                    <a:pt x="14237" y="21600"/>
                  </a:cubicBezTo>
                  <a:lnTo>
                    <a:pt x="16179" y="21600"/>
                  </a:lnTo>
                  <a:cubicBezTo>
                    <a:pt x="18201" y="21038"/>
                    <a:pt x="20143" y="20477"/>
                    <a:pt x="18201" y="19892"/>
                  </a:cubicBezTo>
                  <a:cubicBezTo>
                    <a:pt x="10354" y="14205"/>
                    <a:pt x="6390" y="7395"/>
                    <a:pt x="8332" y="1147"/>
                  </a:cubicBezTo>
                  <a:cubicBezTo>
                    <a:pt x="8332" y="562"/>
                    <a:pt x="8332" y="0"/>
                    <a:pt x="639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1" name="Google Shape;221;p6"/>
          <p:cNvGrpSpPr/>
          <p:nvPr/>
        </p:nvGrpSpPr>
        <p:grpSpPr>
          <a:xfrm>
            <a:off x="132937" y="4459677"/>
            <a:ext cx="536744" cy="555614"/>
            <a:chOff x="0" y="0"/>
            <a:chExt cx="536743" cy="555613"/>
          </a:xfrm>
        </p:grpSpPr>
        <p:sp>
          <p:nvSpPr>
            <p:cNvPr id="242" name="Google Shape;222;p6"/>
            <p:cNvSpPr/>
            <p:nvPr/>
          </p:nvSpPr>
          <p:spPr>
            <a:xfrm flipH="1">
              <a:off x="366476" y="330373"/>
              <a:ext cx="78592" cy="22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223;p6"/>
            <p:cNvSpPr/>
            <p:nvPr/>
          </p:nvSpPr>
          <p:spPr>
            <a:xfrm flipH="1">
              <a:off x="292259" y="379354"/>
              <a:ext cx="244485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224;p6"/>
            <p:cNvSpPr/>
            <p:nvPr/>
          </p:nvSpPr>
          <p:spPr>
            <a:xfrm flipH="1">
              <a:off x="304110" y="364330"/>
              <a:ext cx="205674" cy="1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225;p6"/>
            <p:cNvSpPr/>
            <p:nvPr/>
          </p:nvSpPr>
          <p:spPr>
            <a:xfrm flipH="1">
              <a:off x="336726" y="310340"/>
              <a:ext cx="133066" cy="2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8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226;p6"/>
            <p:cNvSpPr/>
            <p:nvPr/>
          </p:nvSpPr>
          <p:spPr>
            <a:xfrm flipH="1">
              <a:off x="2673" y="0"/>
              <a:ext cx="211165" cy="2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227;p6"/>
            <p:cNvSpPr/>
            <p:nvPr/>
          </p:nvSpPr>
          <p:spPr>
            <a:xfrm flipH="1">
              <a:off x="41136" y="293785"/>
              <a:ext cx="43562" cy="1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228;p6"/>
            <p:cNvSpPr/>
            <p:nvPr/>
          </p:nvSpPr>
          <p:spPr>
            <a:xfrm flipH="1">
              <a:off x="0" y="320933"/>
              <a:ext cx="135512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229;p6"/>
            <p:cNvSpPr/>
            <p:nvPr/>
          </p:nvSpPr>
          <p:spPr>
            <a:xfrm flipH="1">
              <a:off x="6568" y="312605"/>
              <a:ext cx="114001" cy="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230;p6"/>
            <p:cNvSpPr/>
            <p:nvPr/>
          </p:nvSpPr>
          <p:spPr>
            <a:xfrm flipH="1">
              <a:off x="24647" y="282682"/>
              <a:ext cx="73755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0" name="Google Shape;231;p6"/>
          <p:cNvGrpSpPr/>
          <p:nvPr/>
        </p:nvGrpSpPr>
        <p:grpSpPr>
          <a:xfrm>
            <a:off x="8524088" y="161363"/>
            <a:ext cx="308538" cy="541922"/>
            <a:chOff x="0" y="0"/>
            <a:chExt cx="308536" cy="541921"/>
          </a:xfrm>
        </p:grpSpPr>
        <p:sp>
          <p:nvSpPr>
            <p:cNvPr id="252" name="Google Shape;232;p6"/>
            <p:cNvSpPr/>
            <p:nvPr/>
          </p:nvSpPr>
          <p:spPr>
            <a:xfrm flipH="1" rot="14395327">
              <a:off x="107577" y="17001"/>
              <a:ext cx="78591" cy="22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233;p6"/>
            <p:cNvSpPr/>
            <p:nvPr/>
          </p:nvSpPr>
          <p:spPr>
            <a:xfrm flipH="1" rot="14395327">
              <a:off x="6779" y="81805"/>
              <a:ext cx="244484" cy="9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234;p6"/>
            <p:cNvSpPr/>
            <p:nvPr/>
          </p:nvSpPr>
          <p:spPr>
            <a:xfrm flipH="1" rot="14395327">
              <a:off x="32454" y="69010"/>
              <a:ext cx="205674" cy="13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235;p6"/>
            <p:cNvSpPr/>
            <p:nvPr/>
          </p:nvSpPr>
          <p:spPr>
            <a:xfrm flipH="1" rot="14395327">
              <a:off x="62679" y="31965"/>
              <a:ext cx="133065" cy="2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236;p6"/>
            <p:cNvSpPr/>
            <p:nvPr/>
          </p:nvSpPr>
          <p:spPr>
            <a:xfrm flipH="1" rot="14395327">
              <a:off x="221825" y="407377"/>
              <a:ext cx="43561" cy="12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237;p6"/>
            <p:cNvSpPr/>
            <p:nvPr/>
          </p:nvSpPr>
          <p:spPr>
            <a:xfrm flipH="1" rot="14395327">
              <a:off x="165954" y="443297"/>
              <a:ext cx="135512" cy="5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238;p6"/>
            <p:cNvSpPr/>
            <p:nvPr/>
          </p:nvSpPr>
          <p:spPr>
            <a:xfrm flipH="1" rot="14395327">
              <a:off x="180184" y="436205"/>
              <a:ext cx="114001" cy="7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239;p6"/>
            <p:cNvSpPr/>
            <p:nvPr/>
          </p:nvSpPr>
          <p:spPr>
            <a:xfrm flipH="1" rot="14395327">
              <a:off x="196939" y="415671"/>
              <a:ext cx="73755" cy="12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61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7472951" y="4737483"/>
            <a:ext cx="1160760" cy="34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1539.png" descr="IMG_1539.png"/>
          <p:cNvPicPr>
            <a:picLocks noChangeAspect="1"/>
          </p:cNvPicPr>
          <p:nvPr/>
        </p:nvPicPr>
        <p:blipFill>
          <a:blip r:embed="rId3">
            <a:alphaModFix amt="48858"/>
            <a:extLst/>
          </a:blip>
          <a:srcRect l="14417" t="22794" r="14417" b="13739"/>
          <a:stretch>
            <a:fillRect/>
          </a:stretch>
        </p:blipFill>
        <p:spPr>
          <a:xfrm>
            <a:off x="8102202" y="3025207"/>
            <a:ext cx="1041932" cy="9327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" name="تجميع"/>
          <p:cNvGrpSpPr/>
          <p:nvPr/>
        </p:nvGrpSpPr>
        <p:grpSpPr>
          <a:xfrm>
            <a:off x="7346769" y="0"/>
            <a:ext cx="1413225" cy="751212"/>
            <a:chOff x="0" y="0"/>
            <a:chExt cx="1413224" cy="751211"/>
          </a:xfrm>
        </p:grpSpPr>
        <p:sp>
          <p:nvSpPr>
            <p:cNvPr id="263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64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5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266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نص العنوان"/>
          <p:cNvSpPr txBox="1"/>
          <p:nvPr>
            <p:ph type="title"/>
          </p:nvPr>
        </p:nvSpPr>
        <p:spPr>
          <a:xfrm>
            <a:off x="875199" y="1803200"/>
            <a:ext cx="3141601" cy="510600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نص العنوان</a:t>
            </a:r>
          </a:p>
        </p:txBody>
      </p:sp>
      <p:sp>
        <p:nvSpPr>
          <p:cNvPr id="276" name="مستوى النص الأول…"/>
          <p:cNvSpPr txBox="1"/>
          <p:nvPr>
            <p:ph type="body" sz="quarter" idx="1"/>
          </p:nvPr>
        </p:nvSpPr>
        <p:spPr>
          <a:xfrm>
            <a:off x="875199" y="2376049"/>
            <a:ext cx="3194401" cy="1326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800"/>
            </a:lvl1pPr>
            <a:lvl2pPr marL="317500" indent="279400">
              <a:buClrTx/>
              <a:buSzTx/>
              <a:buNone/>
              <a:defRPr sz="1800"/>
            </a:lvl2pPr>
            <a:lvl3pPr marL="317500" indent="736600">
              <a:buClrTx/>
              <a:buSzTx/>
              <a:buNone/>
              <a:defRPr sz="1800"/>
            </a:lvl3pPr>
            <a:lvl4pPr marL="317500" indent="1193800">
              <a:buClrTx/>
              <a:buSzTx/>
              <a:buNone/>
              <a:defRPr sz="1800"/>
            </a:lvl4pPr>
            <a:lvl5pPr marL="317500" indent="1651000">
              <a:buClrTx/>
              <a:buSz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1" name="Google Shape;243;p7"/>
          <p:cNvGrpSpPr/>
          <p:nvPr/>
        </p:nvGrpSpPr>
        <p:grpSpPr>
          <a:xfrm>
            <a:off x="7762306" y="3940011"/>
            <a:ext cx="1379873" cy="1246318"/>
            <a:chOff x="0" y="0"/>
            <a:chExt cx="1379872" cy="1246316"/>
          </a:xfrm>
        </p:grpSpPr>
        <p:sp>
          <p:nvSpPr>
            <p:cNvPr id="277" name="Google Shape;244;p7"/>
            <p:cNvSpPr/>
            <p:nvPr/>
          </p:nvSpPr>
          <p:spPr>
            <a:xfrm flipH="1" rot="20346552">
              <a:off x="63013" y="221151"/>
              <a:ext cx="272014" cy="29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245;p7"/>
            <p:cNvSpPr/>
            <p:nvPr/>
          </p:nvSpPr>
          <p:spPr>
            <a:xfrm flipH="1" rot="20346552">
              <a:off x="228110" y="60907"/>
              <a:ext cx="218915" cy="31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246;p7"/>
            <p:cNvSpPr/>
            <p:nvPr/>
          </p:nvSpPr>
          <p:spPr>
            <a:xfrm flipH="1" rot="20346552">
              <a:off x="30524" y="34923"/>
              <a:ext cx="235438" cy="21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247;p7"/>
            <p:cNvSpPr/>
            <p:nvPr/>
          </p:nvSpPr>
          <p:spPr>
            <a:xfrm flipH="1" rot="20346552">
              <a:off x="524987" y="336806"/>
              <a:ext cx="735569" cy="80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0" name="Google Shape;248;p7"/>
          <p:cNvGrpSpPr/>
          <p:nvPr/>
        </p:nvGrpSpPr>
        <p:grpSpPr>
          <a:xfrm>
            <a:off x="2478340" y="3819092"/>
            <a:ext cx="1559008" cy="1236327"/>
            <a:chOff x="0" y="0"/>
            <a:chExt cx="1559006" cy="1236325"/>
          </a:xfrm>
        </p:grpSpPr>
        <p:grpSp>
          <p:nvGrpSpPr>
            <p:cNvPr id="288" name="Google Shape;249;p7"/>
            <p:cNvGrpSpPr/>
            <p:nvPr/>
          </p:nvGrpSpPr>
          <p:grpSpPr>
            <a:xfrm>
              <a:off x="-1" y="-1"/>
              <a:ext cx="1472973" cy="1236327"/>
              <a:chOff x="0" y="0"/>
              <a:chExt cx="1472971" cy="1236325"/>
            </a:xfrm>
          </p:grpSpPr>
          <p:sp>
            <p:nvSpPr>
              <p:cNvPr id="282" name="Google Shape;250;p7"/>
              <p:cNvSpPr/>
              <p:nvPr/>
            </p:nvSpPr>
            <p:spPr>
              <a:xfrm>
                <a:off x="390469" y="-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251;p7"/>
              <p:cNvSpPr/>
              <p:nvPr/>
            </p:nvSpPr>
            <p:spPr>
              <a:xfrm>
                <a:off x="637760" y="22127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4" name="Google Shape;252;p7"/>
              <p:cNvSpPr/>
              <p:nvPr/>
            </p:nvSpPr>
            <p:spPr>
              <a:xfrm>
                <a:off x="52073" y="234281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" name="Google Shape;253;p7"/>
              <p:cNvSpPr/>
              <p:nvPr/>
            </p:nvSpPr>
            <p:spPr>
              <a:xfrm>
                <a:off x="-1" y="520603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" name="Google Shape;254;p7"/>
              <p:cNvSpPr/>
              <p:nvPr/>
            </p:nvSpPr>
            <p:spPr>
              <a:xfrm>
                <a:off x="273311" y="585687"/>
                <a:ext cx="650639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" name="Google Shape;255;p7"/>
              <p:cNvSpPr/>
              <p:nvPr/>
            </p:nvSpPr>
            <p:spPr>
              <a:xfrm>
                <a:off x="650757" y="533646"/>
                <a:ext cx="822215" cy="650639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89" name="Google Shape;256;p7"/>
            <p:cNvSpPr/>
            <p:nvPr/>
          </p:nvSpPr>
          <p:spPr>
            <a:xfrm>
              <a:off x="103003" y="3730"/>
              <a:ext cx="1456004" cy="111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2" name="Google Shape;257;p7"/>
          <p:cNvGrpSpPr/>
          <p:nvPr/>
        </p:nvGrpSpPr>
        <p:grpSpPr>
          <a:xfrm>
            <a:off x="-551984" y="-118238"/>
            <a:ext cx="2510382" cy="1610800"/>
            <a:chOff x="0" y="0"/>
            <a:chExt cx="2510381" cy="1610798"/>
          </a:xfrm>
        </p:grpSpPr>
        <p:grpSp>
          <p:nvGrpSpPr>
            <p:cNvPr id="300" name="Google Shape;258;p7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297" name="Google Shape;259;p7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291" name="Google Shape;260;p7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61;p7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62;p7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63;p7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64;p7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65;p7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8" name="Google Shape;266;p7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9" name="Google Shape;267;p7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01" name="Google Shape;268;p7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6" name="Google Shape;269;p7"/>
          <p:cNvGrpSpPr/>
          <p:nvPr/>
        </p:nvGrpSpPr>
        <p:grpSpPr>
          <a:xfrm>
            <a:off x="247601" y="3911393"/>
            <a:ext cx="664498" cy="1143857"/>
            <a:chOff x="0" y="0"/>
            <a:chExt cx="664496" cy="1143856"/>
          </a:xfrm>
        </p:grpSpPr>
        <p:grpSp>
          <p:nvGrpSpPr>
            <p:cNvPr id="314" name="Google Shape;270;p7"/>
            <p:cNvGrpSpPr/>
            <p:nvPr/>
          </p:nvGrpSpPr>
          <p:grpSpPr>
            <a:xfrm>
              <a:off x="-1" y="0"/>
              <a:ext cx="664498" cy="1143857"/>
              <a:chOff x="0" y="0"/>
              <a:chExt cx="664496" cy="1143856"/>
            </a:xfrm>
          </p:grpSpPr>
          <p:sp>
            <p:nvSpPr>
              <p:cNvPr id="303" name="Google Shape;271;p7"/>
              <p:cNvSpPr/>
              <p:nvPr/>
            </p:nvSpPr>
            <p:spPr>
              <a:xfrm>
                <a:off x="149233" y="190581"/>
                <a:ext cx="199050" cy="7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8" h="21600" fill="norm" stroke="1" extrusionOk="0">
                    <a:moveTo>
                      <a:pt x="965" y="0"/>
                    </a:moveTo>
                    <a:cubicBezTo>
                      <a:pt x="843" y="0"/>
                      <a:pt x="721" y="11"/>
                      <a:pt x="599" y="54"/>
                    </a:cubicBezTo>
                    <a:cubicBezTo>
                      <a:pt x="181" y="54"/>
                      <a:pt x="-255" y="185"/>
                      <a:pt x="181" y="316"/>
                    </a:cubicBezTo>
                    <a:cubicBezTo>
                      <a:pt x="181" y="446"/>
                      <a:pt x="19654" y="14993"/>
                      <a:pt x="17109" y="21203"/>
                    </a:cubicBezTo>
                    <a:cubicBezTo>
                      <a:pt x="17109" y="21339"/>
                      <a:pt x="17545" y="21469"/>
                      <a:pt x="17963" y="21600"/>
                    </a:cubicBezTo>
                    <a:cubicBezTo>
                      <a:pt x="18381" y="21600"/>
                      <a:pt x="18817" y="21469"/>
                      <a:pt x="18817" y="21339"/>
                    </a:cubicBezTo>
                    <a:cubicBezTo>
                      <a:pt x="21345" y="14993"/>
                      <a:pt x="2290" y="713"/>
                      <a:pt x="1453" y="185"/>
                    </a:cubicBezTo>
                    <a:cubicBezTo>
                      <a:pt x="1453" y="93"/>
                      <a:pt x="1227" y="0"/>
                      <a:pt x="96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4" name="Google Shape;272;p7"/>
              <p:cNvSpPr/>
              <p:nvPr/>
            </p:nvSpPr>
            <p:spPr>
              <a:xfrm>
                <a:off x="361663" y="316297"/>
                <a:ext cx="156729" cy="67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83" h="21600" fill="norm" stroke="1" extrusionOk="0">
                    <a:moveTo>
                      <a:pt x="16770" y="0"/>
                    </a:moveTo>
                    <a:cubicBezTo>
                      <a:pt x="16274" y="0"/>
                      <a:pt x="15778" y="0"/>
                      <a:pt x="15778" y="140"/>
                    </a:cubicBezTo>
                    <a:cubicBezTo>
                      <a:pt x="14765" y="854"/>
                      <a:pt x="-3817" y="16340"/>
                      <a:pt x="710" y="21319"/>
                    </a:cubicBezTo>
                    <a:cubicBezTo>
                      <a:pt x="1206" y="21460"/>
                      <a:pt x="1206" y="21600"/>
                      <a:pt x="1723" y="21600"/>
                    </a:cubicBezTo>
                    <a:lnTo>
                      <a:pt x="2219" y="21600"/>
                    </a:lnTo>
                    <a:cubicBezTo>
                      <a:pt x="2715" y="21600"/>
                      <a:pt x="2715" y="21460"/>
                      <a:pt x="2715" y="21319"/>
                    </a:cubicBezTo>
                    <a:cubicBezTo>
                      <a:pt x="-1791" y="16340"/>
                      <a:pt x="17783" y="567"/>
                      <a:pt x="17783" y="281"/>
                    </a:cubicBezTo>
                    <a:cubicBezTo>
                      <a:pt x="17783" y="140"/>
                      <a:pt x="17287" y="0"/>
                      <a:pt x="1677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5" name="Google Shape;273;p7"/>
              <p:cNvSpPr/>
              <p:nvPr/>
            </p:nvSpPr>
            <p:spPr>
              <a:xfrm>
                <a:off x="0" y="0"/>
                <a:ext cx="302489" cy="35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9829" y="0"/>
                    </a:moveTo>
                    <a:cubicBezTo>
                      <a:pt x="9656" y="0"/>
                      <a:pt x="9483" y="34"/>
                      <a:pt x="9298" y="123"/>
                    </a:cubicBezTo>
                    <a:cubicBezTo>
                      <a:pt x="7056" y="1476"/>
                      <a:pt x="6212" y="6909"/>
                      <a:pt x="6212" y="6909"/>
                    </a:cubicBezTo>
                    <a:cubicBezTo>
                      <a:pt x="6212" y="6909"/>
                      <a:pt x="3438" y="2527"/>
                      <a:pt x="1474" y="2527"/>
                    </a:cubicBezTo>
                    <a:cubicBezTo>
                      <a:pt x="1370" y="2527"/>
                      <a:pt x="1266" y="2538"/>
                      <a:pt x="1162" y="2571"/>
                    </a:cubicBezTo>
                    <a:cubicBezTo>
                      <a:pt x="-803" y="3388"/>
                      <a:pt x="318" y="9358"/>
                      <a:pt x="318" y="9358"/>
                    </a:cubicBezTo>
                    <a:cubicBezTo>
                      <a:pt x="318" y="9358"/>
                      <a:pt x="2560" y="21041"/>
                      <a:pt x="11551" y="21578"/>
                    </a:cubicBezTo>
                    <a:cubicBezTo>
                      <a:pt x="11736" y="21600"/>
                      <a:pt x="11933" y="21600"/>
                      <a:pt x="12118" y="21600"/>
                    </a:cubicBezTo>
                    <a:cubicBezTo>
                      <a:pt x="20797" y="21600"/>
                      <a:pt x="20450" y="3320"/>
                      <a:pt x="16602" y="391"/>
                    </a:cubicBezTo>
                    <a:cubicBezTo>
                      <a:pt x="16440" y="257"/>
                      <a:pt x="16267" y="201"/>
                      <a:pt x="16105" y="201"/>
                    </a:cubicBezTo>
                    <a:cubicBezTo>
                      <a:pt x="14602" y="201"/>
                      <a:pt x="13227" y="5288"/>
                      <a:pt x="13227" y="5288"/>
                    </a:cubicBezTo>
                    <a:cubicBezTo>
                      <a:pt x="13227" y="5288"/>
                      <a:pt x="11806" y="0"/>
                      <a:pt x="9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" name="Google Shape;274;p7"/>
              <p:cNvSpPr/>
              <p:nvPr/>
            </p:nvSpPr>
            <p:spPr>
              <a:xfrm>
                <a:off x="345195" y="134645"/>
                <a:ext cx="315758" cy="36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18" h="21600" fill="norm" stroke="1" extrusionOk="0">
                    <a:moveTo>
                      <a:pt x="4137" y="0"/>
                    </a:moveTo>
                    <a:cubicBezTo>
                      <a:pt x="2440" y="0"/>
                      <a:pt x="774" y="5262"/>
                      <a:pt x="774" y="5262"/>
                    </a:cubicBezTo>
                    <a:cubicBezTo>
                      <a:pt x="774" y="5262"/>
                      <a:pt x="-2446" y="16284"/>
                      <a:pt x="4250" y="20746"/>
                    </a:cubicBezTo>
                    <a:cubicBezTo>
                      <a:pt x="5119" y="21330"/>
                      <a:pt x="6008" y="21600"/>
                      <a:pt x="6887" y="21600"/>
                    </a:cubicBezTo>
                    <a:cubicBezTo>
                      <a:pt x="13092" y="21600"/>
                      <a:pt x="19154" y="8644"/>
                      <a:pt x="17416" y="4733"/>
                    </a:cubicBezTo>
                    <a:cubicBezTo>
                      <a:pt x="17294" y="4484"/>
                      <a:pt x="17089" y="4376"/>
                      <a:pt x="16834" y="4376"/>
                    </a:cubicBezTo>
                    <a:cubicBezTo>
                      <a:pt x="15443" y="4376"/>
                      <a:pt x="12448" y="7358"/>
                      <a:pt x="12448" y="7358"/>
                    </a:cubicBezTo>
                    <a:cubicBezTo>
                      <a:pt x="12448" y="7358"/>
                      <a:pt x="14114" y="1578"/>
                      <a:pt x="12090" y="1578"/>
                    </a:cubicBezTo>
                    <a:cubicBezTo>
                      <a:pt x="12049" y="1578"/>
                      <a:pt x="11998" y="1578"/>
                      <a:pt x="11957" y="1588"/>
                    </a:cubicBezTo>
                    <a:cubicBezTo>
                      <a:pt x="9473" y="1588"/>
                      <a:pt x="6488" y="5781"/>
                      <a:pt x="6488" y="5781"/>
                    </a:cubicBezTo>
                    <a:cubicBezTo>
                      <a:pt x="6488" y="5781"/>
                      <a:pt x="6243" y="270"/>
                      <a:pt x="4250" y="11"/>
                    </a:cubicBezTo>
                    <a:cubicBezTo>
                      <a:pt x="4219" y="0"/>
                      <a:pt x="4178" y="0"/>
                      <a:pt x="4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" name="Google Shape;275;p7"/>
              <p:cNvSpPr/>
              <p:nvPr/>
            </p:nvSpPr>
            <p:spPr>
              <a:xfrm>
                <a:off x="44916" y="422519"/>
                <a:ext cx="247760" cy="22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2446" y="21600"/>
                      <a:pt x="13992" y="21600"/>
                    </a:cubicBezTo>
                    <a:cubicBezTo>
                      <a:pt x="16184" y="21600"/>
                      <a:pt x="18709" y="20819"/>
                      <a:pt x="21600" y="18973"/>
                    </a:cubicBezTo>
                    <a:cubicBezTo>
                      <a:pt x="17741" y="9052"/>
                      <a:pt x="9641" y="2148"/>
                      <a:pt x="0" y="0"/>
                    </a:cubicBezTo>
                    <a:close/>
                  </a:path>
                </a:pathLst>
              </a:custGeom>
              <a:solidFill>
                <a:srgbClr val="B4D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8" name="Google Shape;276;p7"/>
              <p:cNvSpPr/>
              <p:nvPr/>
            </p:nvSpPr>
            <p:spPr>
              <a:xfrm>
                <a:off x="416555" y="453493"/>
                <a:ext cx="247942" cy="22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951" y="2148"/>
                      <a:pt x="4237" y="9052"/>
                      <a:pt x="0" y="18973"/>
                    </a:cubicBezTo>
                    <a:cubicBezTo>
                      <a:pt x="2904" y="20819"/>
                      <a:pt x="5412" y="21600"/>
                      <a:pt x="7618" y="21600"/>
                    </a:cubicBezTo>
                    <a:cubicBezTo>
                      <a:pt x="1914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4D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9" name="Google Shape;277;p7"/>
              <p:cNvSpPr/>
              <p:nvPr/>
            </p:nvSpPr>
            <p:spPr>
              <a:xfrm>
                <a:off x="135934" y="503233"/>
                <a:ext cx="152370" cy="12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9" h="21600" fill="norm" stroke="1" extrusionOk="0">
                    <a:moveTo>
                      <a:pt x="1177" y="0"/>
                    </a:moveTo>
                    <a:cubicBezTo>
                      <a:pt x="873" y="0"/>
                      <a:pt x="568" y="192"/>
                      <a:pt x="264" y="577"/>
                    </a:cubicBezTo>
                    <a:cubicBezTo>
                      <a:pt x="-371" y="1378"/>
                      <a:pt x="264" y="2147"/>
                      <a:pt x="873" y="2916"/>
                    </a:cubicBezTo>
                    <a:cubicBezTo>
                      <a:pt x="7650" y="7595"/>
                      <a:pt x="13817" y="13043"/>
                      <a:pt x="18767" y="20062"/>
                    </a:cubicBezTo>
                    <a:cubicBezTo>
                      <a:pt x="18767" y="20831"/>
                      <a:pt x="19376" y="20831"/>
                      <a:pt x="19985" y="20831"/>
                    </a:cubicBezTo>
                    <a:lnTo>
                      <a:pt x="20594" y="21600"/>
                    </a:lnTo>
                    <a:cubicBezTo>
                      <a:pt x="21229" y="20831"/>
                      <a:pt x="21229" y="20062"/>
                      <a:pt x="21229" y="19261"/>
                    </a:cubicBezTo>
                    <a:cubicBezTo>
                      <a:pt x="15670" y="11473"/>
                      <a:pt x="8893" y="5256"/>
                      <a:pt x="2116" y="577"/>
                    </a:cubicBezTo>
                    <a:cubicBezTo>
                      <a:pt x="1812" y="192"/>
                      <a:pt x="1482" y="0"/>
                      <a:pt x="117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" name="Google Shape;278;p7"/>
              <p:cNvSpPr/>
              <p:nvPr/>
            </p:nvSpPr>
            <p:spPr>
              <a:xfrm>
                <a:off x="407811" y="542043"/>
                <a:ext cx="161166" cy="114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68" y="0"/>
                    </a:moveTo>
                    <a:cubicBezTo>
                      <a:pt x="16934" y="2499"/>
                      <a:pt x="1732" y="13282"/>
                      <a:pt x="0" y="19101"/>
                    </a:cubicBezTo>
                    <a:cubicBezTo>
                      <a:pt x="0" y="19957"/>
                      <a:pt x="0" y="20778"/>
                      <a:pt x="577" y="21600"/>
                    </a:cubicBezTo>
                    <a:lnTo>
                      <a:pt x="1155" y="21600"/>
                    </a:lnTo>
                    <a:cubicBezTo>
                      <a:pt x="1732" y="21600"/>
                      <a:pt x="1732" y="20778"/>
                      <a:pt x="2333" y="20778"/>
                    </a:cubicBezTo>
                    <a:cubicBezTo>
                      <a:pt x="7577" y="13282"/>
                      <a:pt x="14023" y="7462"/>
                      <a:pt x="21023" y="3320"/>
                    </a:cubicBezTo>
                    <a:cubicBezTo>
                      <a:pt x="21023" y="2499"/>
                      <a:pt x="21600" y="1643"/>
                      <a:pt x="21023" y="822"/>
                    </a:cubicBezTo>
                    <a:cubicBezTo>
                      <a:pt x="21023" y="0"/>
                      <a:pt x="20445" y="0"/>
                      <a:pt x="198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" name="Google Shape;279;p7"/>
              <p:cNvSpPr/>
              <p:nvPr/>
            </p:nvSpPr>
            <p:spPr>
              <a:xfrm>
                <a:off x="352356" y="272023"/>
                <a:ext cx="234671" cy="154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1600" fill="norm" stroke="1" extrusionOk="0">
                    <a:moveTo>
                      <a:pt x="8850" y="4320"/>
                    </a:moveTo>
                    <a:cubicBezTo>
                      <a:pt x="8850" y="5540"/>
                      <a:pt x="8058" y="6785"/>
                      <a:pt x="7670" y="7395"/>
                    </a:cubicBezTo>
                    <a:cubicBezTo>
                      <a:pt x="7670" y="6785"/>
                      <a:pt x="7670" y="4320"/>
                      <a:pt x="8850" y="4320"/>
                    </a:cubicBezTo>
                    <a:close/>
                    <a:moveTo>
                      <a:pt x="17871" y="10495"/>
                    </a:moveTo>
                    <a:cubicBezTo>
                      <a:pt x="17871" y="11105"/>
                      <a:pt x="17483" y="11715"/>
                      <a:pt x="17483" y="12350"/>
                    </a:cubicBezTo>
                    <a:cubicBezTo>
                      <a:pt x="17095" y="12960"/>
                      <a:pt x="17095" y="12960"/>
                      <a:pt x="16691" y="13570"/>
                    </a:cubicBezTo>
                    <a:cubicBezTo>
                      <a:pt x="17095" y="11715"/>
                      <a:pt x="17871" y="10495"/>
                      <a:pt x="17871" y="10495"/>
                    </a:cubicBezTo>
                    <a:close/>
                    <a:moveTo>
                      <a:pt x="992" y="0"/>
                    </a:moveTo>
                    <a:cubicBezTo>
                      <a:pt x="588" y="0"/>
                      <a:pt x="200" y="610"/>
                      <a:pt x="200" y="1220"/>
                    </a:cubicBezTo>
                    <a:cubicBezTo>
                      <a:pt x="-576" y="5540"/>
                      <a:pt x="992" y="9885"/>
                      <a:pt x="3337" y="11715"/>
                    </a:cubicBezTo>
                    <a:cubicBezTo>
                      <a:pt x="3741" y="12045"/>
                      <a:pt x="4226" y="12198"/>
                      <a:pt x="4759" y="12198"/>
                    </a:cubicBezTo>
                    <a:cubicBezTo>
                      <a:pt x="5309" y="12198"/>
                      <a:pt x="5891" y="12045"/>
                      <a:pt x="6489" y="11715"/>
                    </a:cubicBezTo>
                    <a:cubicBezTo>
                      <a:pt x="7265" y="15425"/>
                      <a:pt x="9626" y="17890"/>
                      <a:pt x="12374" y="17890"/>
                    </a:cubicBezTo>
                    <a:cubicBezTo>
                      <a:pt x="13555" y="17890"/>
                      <a:pt x="14347" y="17890"/>
                      <a:pt x="15511" y="17280"/>
                    </a:cubicBezTo>
                    <a:cubicBezTo>
                      <a:pt x="16303" y="19745"/>
                      <a:pt x="17871" y="21600"/>
                      <a:pt x="19844" y="21600"/>
                    </a:cubicBezTo>
                    <a:lnTo>
                      <a:pt x="20232" y="21600"/>
                    </a:lnTo>
                    <a:cubicBezTo>
                      <a:pt x="21024" y="21600"/>
                      <a:pt x="21024" y="19745"/>
                      <a:pt x="20232" y="19135"/>
                    </a:cubicBezTo>
                    <a:cubicBezTo>
                      <a:pt x="20022" y="19211"/>
                      <a:pt x="19811" y="19262"/>
                      <a:pt x="19617" y="19262"/>
                    </a:cubicBezTo>
                    <a:cubicBezTo>
                      <a:pt x="18356" y="19262"/>
                      <a:pt x="17435" y="17661"/>
                      <a:pt x="17095" y="16035"/>
                    </a:cubicBezTo>
                    <a:cubicBezTo>
                      <a:pt x="17871" y="15425"/>
                      <a:pt x="18275" y="14815"/>
                      <a:pt x="18664" y="13570"/>
                    </a:cubicBezTo>
                    <a:cubicBezTo>
                      <a:pt x="19440" y="12350"/>
                      <a:pt x="19440" y="10495"/>
                      <a:pt x="19052" y="9250"/>
                    </a:cubicBezTo>
                    <a:cubicBezTo>
                      <a:pt x="18777" y="8818"/>
                      <a:pt x="18502" y="8386"/>
                      <a:pt x="18227" y="8386"/>
                    </a:cubicBezTo>
                    <a:cubicBezTo>
                      <a:pt x="18098" y="8386"/>
                      <a:pt x="17984" y="8462"/>
                      <a:pt x="17871" y="8640"/>
                    </a:cubicBezTo>
                    <a:cubicBezTo>
                      <a:pt x="16303" y="8640"/>
                      <a:pt x="15511" y="11105"/>
                      <a:pt x="15511" y="14205"/>
                    </a:cubicBezTo>
                    <a:cubicBezTo>
                      <a:pt x="15123" y="14205"/>
                      <a:pt x="15123" y="14815"/>
                      <a:pt x="15511" y="14815"/>
                    </a:cubicBezTo>
                    <a:cubicBezTo>
                      <a:pt x="14347" y="15425"/>
                      <a:pt x="13555" y="15425"/>
                      <a:pt x="12374" y="15425"/>
                    </a:cubicBezTo>
                    <a:cubicBezTo>
                      <a:pt x="10418" y="15425"/>
                      <a:pt x="8446" y="13570"/>
                      <a:pt x="8058" y="10495"/>
                    </a:cubicBezTo>
                    <a:cubicBezTo>
                      <a:pt x="8446" y="9885"/>
                      <a:pt x="8850" y="9250"/>
                      <a:pt x="9238" y="8640"/>
                    </a:cubicBezTo>
                    <a:cubicBezTo>
                      <a:pt x="9626" y="8030"/>
                      <a:pt x="11194" y="5540"/>
                      <a:pt x="10418" y="3075"/>
                    </a:cubicBezTo>
                    <a:cubicBezTo>
                      <a:pt x="10418" y="3075"/>
                      <a:pt x="10014" y="1855"/>
                      <a:pt x="8446" y="1855"/>
                    </a:cubicBezTo>
                    <a:cubicBezTo>
                      <a:pt x="6877" y="2465"/>
                      <a:pt x="6085" y="4320"/>
                      <a:pt x="6085" y="8030"/>
                    </a:cubicBezTo>
                    <a:cubicBezTo>
                      <a:pt x="6085" y="8030"/>
                      <a:pt x="6085" y="8640"/>
                      <a:pt x="6085" y="9250"/>
                    </a:cubicBezTo>
                    <a:cubicBezTo>
                      <a:pt x="5697" y="9555"/>
                      <a:pt x="5309" y="9707"/>
                      <a:pt x="4921" y="9707"/>
                    </a:cubicBezTo>
                    <a:cubicBezTo>
                      <a:pt x="4517" y="9707"/>
                      <a:pt x="4129" y="9555"/>
                      <a:pt x="3741" y="9250"/>
                    </a:cubicBezTo>
                    <a:cubicBezTo>
                      <a:pt x="2173" y="7395"/>
                      <a:pt x="1380" y="4320"/>
                      <a:pt x="1380" y="1220"/>
                    </a:cubicBezTo>
                    <a:cubicBezTo>
                      <a:pt x="1380" y="610"/>
                      <a:pt x="1380" y="0"/>
                      <a:pt x="99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2" name="Google Shape;280;p7"/>
              <p:cNvSpPr/>
              <p:nvPr/>
            </p:nvSpPr>
            <p:spPr>
              <a:xfrm>
                <a:off x="31618" y="156874"/>
                <a:ext cx="269984" cy="11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66" y="3194"/>
                    </a:moveTo>
                    <a:cubicBezTo>
                      <a:pt x="15216" y="3194"/>
                      <a:pt x="15216" y="3194"/>
                      <a:pt x="15216" y="4807"/>
                    </a:cubicBezTo>
                    <a:cubicBezTo>
                      <a:pt x="15216" y="6421"/>
                      <a:pt x="14866" y="7211"/>
                      <a:pt x="14866" y="8001"/>
                    </a:cubicBezTo>
                    <a:cubicBezTo>
                      <a:pt x="14517" y="6421"/>
                      <a:pt x="14517" y="4807"/>
                      <a:pt x="14866" y="3194"/>
                    </a:cubicBezTo>
                    <a:close/>
                    <a:moveTo>
                      <a:pt x="8847" y="7211"/>
                    </a:moveTo>
                    <a:cubicBezTo>
                      <a:pt x="9197" y="8791"/>
                      <a:pt x="9561" y="11195"/>
                      <a:pt x="9197" y="13599"/>
                    </a:cubicBezTo>
                    <a:cubicBezTo>
                      <a:pt x="8847" y="12809"/>
                      <a:pt x="8497" y="12018"/>
                      <a:pt x="8133" y="10405"/>
                    </a:cubicBezTo>
                    <a:cubicBezTo>
                      <a:pt x="8133" y="9615"/>
                      <a:pt x="8497" y="8001"/>
                      <a:pt x="8847" y="7211"/>
                    </a:cubicBezTo>
                    <a:close/>
                    <a:moveTo>
                      <a:pt x="14866" y="0"/>
                    </a:moveTo>
                    <a:cubicBezTo>
                      <a:pt x="14152" y="0"/>
                      <a:pt x="13453" y="823"/>
                      <a:pt x="13453" y="2404"/>
                    </a:cubicBezTo>
                    <a:cubicBezTo>
                      <a:pt x="12738" y="4807"/>
                      <a:pt x="13103" y="8791"/>
                      <a:pt x="13453" y="11195"/>
                    </a:cubicBezTo>
                    <a:cubicBezTo>
                      <a:pt x="12738" y="12809"/>
                      <a:pt x="12039" y="13599"/>
                      <a:pt x="10975" y="14422"/>
                    </a:cubicBezTo>
                    <a:lnTo>
                      <a:pt x="10261" y="14422"/>
                    </a:lnTo>
                    <a:cubicBezTo>
                      <a:pt x="10625" y="11195"/>
                      <a:pt x="10625" y="8001"/>
                      <a:pt x="9911" y="5598"/>
                    </a:cubicBezTo>
                    <a:cubicBezTo>
                      <a:pt x="9663" y="5038"/>
                      <a:pt x="9226" y="4478"/>
                      <a:pt x="8760" y="4478"/>
                    </a:cubicBezTo>
                    <a:cubicBezTo>
                      <a:pt x="8555" y="4478"/>
                      <a:pt x="8351" y="4577"/>
                      <a:pt x="8133" y="4807"/>
                    </a:cubicBezTo>
                    <a:cubicBezTo>
                      <a:pt x="7083" y="5598"/>
                      <a:pt x="6369" y="8791"/>
                      <a:pt x="6719" y="11195"/>
                    </a:cubicBezTo>
                    <a:cubicBezTo>
                      <a:pt x="7083" y="13599"/>
                      <a:pt x="7433" y="15212"/>
                      <a:pt x="8497" y="16002"/>
                    </a:cubicBezTo>
                    <a:cubicBezTo>
                      <a:pt x="7958" y="17813"/>
                      <a:pt x="7229" y="18702"/>
                      <a:pt x="6457" y="18702"/>
                    </a:cubicBezTo>
                    <a:cubicBezTo>
                      <a:pt x="6194" y="18702"/>
                      <a:pt x="5932" y="18604"/>
                      <a:pt x="5655" y="18406"/>
                    </a:cubicBezTo>
                    <a:cubicBezTo>
                      <a:pt x="1414" y="17616"/>
                      <a:pt x="1414" y="12809"/>
                      <a:pt x="1414" y="12809"/>
                    </a:cubicBezTo>
                    <a:cubicBezTo>
                      <a:pt x="1414" y="12018"/>
                      <a:pt x="1064" y="11195"/>
                      <a:pt x="700" y="11195"/>
                    </a:cubicBezTo>
                    <a:cubicBezTo>
                      <a:pt x="350" y="11195"/>
                      <a:pt x="0" y="12018"/>
                      <a:pt x="0" y="12809"/>
                    </a:cubicBezTo>
                    <a:cubicBezTo>
                      <a:pt x="0" y="13599"/>
                      <a:pt x="0" y="20020"/>
                      <a:pt x="5655" y="21600"/>
                    </a:cubicBezTo>
                    <a:lnTo>
                      <a:pt x="6369" y="21600"/>
                    </a:lnTo>
                    <a:cubicBezTo>
                      <a:pt x="7783" y="21600"/>
                      <a:pt x="9197" y="20020"/>
                      <a:pt x="9911" y="16793"/>
                    </a:cubicBezTo>
                    <a:lnTo>
                      <a:pt x="10975" y="16793"/>
                    </a:lnTo>
                    <a:cubicBezTo>
                      <a:pt x="12389" y="16002"/>
                      <a:pt x="13453" y="15212"/>
                      <a:pt x="14152" y="13599"/>
                    </a:cubicBezTo>
                    <a:cubicBezTo>
                      <a:pt x="14517" y="14422"/>
                      <a:pt x="14866" y="14422"/>
                      <a:pt x="15216" y="15212"/>
                    </a:cubicBezTo>
                    <a:cubicBezTo>
                      <a:pt x="15595" y="16035"/>
                      <a:pt x="16353" y="17122"/>
                      <a:pt x="17519" y="17122"/>
                    </a:cubicBezTo>
                    <a:cubicBezTo>
                      <a:pt x="18554" y="17122"/>
                      <a:pt x="19924" y="16266"/>
                      <a:pt x="21600" y="13599"/>
                    </a:cubicBezTo>
                    <a:cubicBezTo>
                      <a:pt x="21600" y="13599"/>
                      <a:pt x="21600" y="12018"/>
                      <a:pt x="21600" y="12018"/>
                    </a:cubicBezTo>
                    <a:cubicBezTo>
                      <a:pt x="21411" y="11590"/>
                      <a:pt x="21236" y="11393"/>
                      <a:pt x="21061" y="11393"/>
                    </a:cubicBezTo>
                    <a:cubicBezTo>
                      <a:pt x="20886" y="11393"/>
                      <a:pt x="20711" y="11590"/>
                      <a:pt x="20536" y="12018"/>
                    </a:cubicBezTo>
                    <a:cubicBezTo>
                      <a:pt x="19734" y="13335"/>
                      <a:pt x="18612" y="14455"/>
                      <a:pt x="17534" y="14455"/>
                    </a:cubicBezTo>
                    <a:cubicBezTo>
                      <a:pt x="16674" y="14455"/>
                      <a:pt x="15843" y="13763"/>
                      <a:pt x="15216" y="12018"/>
                    </a:cubicBezTo>
                    <a:cubicBezTo>
                      <a:pt x="15930" y="9615"/>
                      <a:pt x="16280" y="8001"/>
                      <a:pt x="16280" y="5598"/>
                    </a:cubicBezTo>
                    <a:cubicBezTo>
                      <a:pt x="16630" y="3194"/>
                      <a:pt x="15930" y="823"/>
                      <a:pt x="1486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3" name="Google Shape;281;p7"/>
              <p:cNvSpPr/>
              <p:nvPr/>
            </p:nvSpPr>
            <p:spPr>
              <a:xfrm>
                <a:off x="89186" y="701283"/>
                <a:ext cx="548714" cy="442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259" y="21173"/>
                    </a:lnTo>
                    <a:lnTo>
                      <a:pt x="196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15" name="Google Shape;282;p7"/>
            <p:cNvSpPr/>
            <p:nvPr/>
          </p:nvSpPr>
          <p:spPr>
            <a:xfrm>
              <a:off x="77313" y="825172"/>
              <a:ext cx="585846" cy="14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40" fill="norm" stroke="1" extrusionOk="0">
                  <a:moveTo>
                    <a:pt x="0" y="15917"/>
                  </a:moveTo>
                  <a:cubicBezTo>
                    <a:pt x="1687" y="16260"/>
                    <a:pt x="3618" y="12709"/>
                    <a:pt x="4374" y="8121"/>
                  </a:cubicBezTo>
                  <a:cubicBezTo>
                    <a:pt x="4684" y="6241"/>
                    <a:pt x="4901" y="1209"/>
                    <a:pt x="4239" y="1828"/>
                  </a:cubicBezTo>
                  <a:cubicBezTo>
                    <a:pt x="3053" y="2937"/>
                    <a:pt x="2144" y="9837"/>
                    <a:pt x="3021" y="12498"/>
                  </a:cubicBezTo>
                  <a:cubicBezTo>
                    <a:pt x="5037" y="18612"/>
                    <a:pt x="12381" y="7585"/>
                    <a:pt x="10642" y="734"/>
                  </a:cubicBezTo>
                  <a:cubicBezTo>
                    <a:pt x="9698" y="-2988"/>
                    <a:pt x="6900" y="8480"/>
                    <a:pt x="7892" y="12087"/>
                  </a:cubicBezTo>
                  <a:cubicBezTo>
                    <a:pt x="9500" y="17936"/>
                    <a:pt x="13538" y="11471"/>
                    <a:pt x="15106" y="5522"/>
                  </a:cubicBezTo>
                  <a:cubicBezTo>
                    <a:pt x="15476" y="4121"/>
                    <a:pt x="15452" y="-270"/>
                    <a:pt x="14881" y="187"/>
                  </a:cubicBezTo>
                  <a:cubicBezTo>
                    <a:pt x="13507" y="1285"/>
                    <a:pt x="12805" y="8871"/>
                    <a:pt x="13573" y="12498"/>
                  </a:cubicBezTo>
                  <a:cubicBezTo>
                    <a:pt x="14850" y="18523"/>
                    <a:pt x="20726" y="7602"/>
                    <a:pt x="19616" y="1281"/>
                  </a:cubicBezTo>
                  <a:cubicBezTo>
                    <a:pt x="19412" y="123"/>
                    <a:pt x="18719" y="1767"/>
                    <a:pt x="18398" y="2650"/>
                  </a:cubicBezTo>
                  <a:cubicBezTo>
                    <a:pt x="17499" y="5132"/>
                    <a:pt x="17902" y="11668"/>
                    <a:pt x="18939" y="13592"/>
                  </a:cubicBezTo>
                  <a:cubicBezTo>
                    <a:pt x="19766" y="15126"/>
                    <a:pt x="21390" y="12905"/>
                    <a:pt x="21600" y="10035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8" name="Google Shape;283;p7"/>
          <p:cNvGrpSpPr/>
          <p:nvPr/>
        </p:nvGrpSpPr>
        <p:grpSpPr>
          <a:xfrm>
            <a:off x="7724078" y="126564"/>
            <a:ext cx="2018097" cy="1101332"/>
            <a:chOff x="0" y="0"/>
            <a:chExt cx="2018095" cy="1101331"/>
          </a:xfrm>
        </p:grpSpPr>
        <p:grpSp>
          <p:nvGrpSpPr>
            <p:cNvPr id="326" name="Google Shape;284;p7"/>
            <p:cNvGrpSpPr/>
            <p:nvPr/>
          </p:nvGrpSpPr>
          <p:grpSpPr>
            <a:xfrm>
              <a:off x="75018" y="-1"/>
              <a:ext cx="1943078" cy="1096967"/>
              <a:chOff x="0" y="0"/>
              <a:chExt cx="1943077" cy="1096965"/>
            </a:xfrm>
          </p:grpSpPr>
          <p:grpSp>
            <p:nvGrpSpPr>
              <p:cNvPr id="323" name="Google Shape;285;p7"/>
              <p:cNvGrpSpPr/>
              <p:nvPr/>
            </p:nvGrpSpPr>
            <p:grpSpPr>
              <a:xfrm>
                <a:off x="-1" y="-1"/>
                <a:ext cx="1943079" cy="1096967"/>
                <a:chOff x="0" y="0"/>
                <a:chExt cx="1943077" cy="1096965"/>
              </a:xfrm>
            </p:grpSpPr>
            <p:sp>
              <p:nvSpPr>
                <p:cNvPr id="317" name="Google Shape;286;p7"/>
                <p:cNvSpPr/>
                <p:nvPr/>
              </p:nvSpPr>
              <p:spPr>
                <a:xfrm rot="20118682">
                  <a:off x="393369" y="83375"/>
                  <a:ext cx="519399" cy="549129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87;p7"/>
                <p:cNvSpPr/>
                <p:nvPr/>
              </p:nvSpPr>
              <p:spPr>
                <a:xfrm>
                  <a:off x="789743" y="156604"/>
                  <a:ext cx="673291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88;p7"/>
                <p:cNvSpPr/>
                <p:nvPr/>
              </p:nvSpPr>
              <p:spPr>
                <a:xfrm>
                  <a:off x="0" y="332354"/>
                  <a:ext cx="594699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89;p7"/>
                <p:cNvSpPr/>
                <p:nvPr/>
              </p:nvSpPr>
              <p:spPr>
                <a:xfrm>
                  <a:off x="166828" y="556065"/>
                  <a:ext cx="566811" cy="46313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90;p7"/>
                <p:cNvSpPr/>
                <p:nvPr/>
              </p:nvSpPr>
              <p:spPr>
                <a:xfrm>
                  <a:off x="591015" y="544676"/>
                  <a:ext cx="594699" cy="485921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91;p7"/>
                <p:cNvSpPr/>
                <p:nvPr/>
              </p:nvSpPr>
              <p:spPr>
                <a:xfrm rot="18632664">
                  <a:off x="1210365" y="372808"/>
                  <a:ext cx="614137" cy="59491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4" name="Google Shape;292;p7"/>
              <p:cNvSpPr/>
              <p:nvPr/>
            </p:nvSpPr>
            <p:spPr>
              <a:xfrm>
                <a:off x="441353" y="408787"/>
                <a:ext cx="594687" cy="48591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" name="Google Shape;293;p7"/>
              <p:cNvSpPr/>
              <p:nvPr/>
            </p:nvSpPr>
            <p:spPr>
              <a:xfrm>
                <a:off x="823844" y="408787"/>
                <a:ext cx="594687" cy="48591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27" name="Google Shape;294;p7"/>
            <p:cNvSpPr/>
            <p:nvPr/>
          </p:nvSpPr>
          <p:spPr>
            <a:xfrm>
              <a:off x="0" y="206541"/>
              <a:ext cx="1823560" cy="89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نص العنوان"/>
          <p:cNvSpPr txBox="1"/>
          <p:nvPr>
            <p:ph type="title"/>
          </p:nvPr>
        </p:nvSpPr>
        <p:spPr>
          <a:xfrm>
            <a:off x="1779149" y="1042825"/>
            <a:ext cx="5585702" cy="3180301"/>
          </a:xfrm>
          <a:prstGeom prst="rect">
            <a:avLst/>
          </a:prstGeom>
        </p:spPr>
        <p:txBody>
          <a:bodyPr/>
          <a:lstStyle>
            <a:lvl1pPr algn="ctr">
              <a:defRPr sz="10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45" name="Google Shape;297;p8"/>
          <p:cNvGrpSpPr/>
          <p:nvPr/>
        </p:nvGrpSpPr>
        <p:grpSpPr>
          <a:xfrm>
            <a:off x="-187098" y="2289785"/>
            <a:ext cx="2031223" cy="1610804"/>
            <a:chOff x="0" y="0"/>
            <a:chExt cx="2031222" cy="1610803"/>
          </a:xfrm>
        </p:grpSpPr>
        <p:grpSp>
          <p:nvGrpSpPr>
            <p:cNvPr id="343" name="Google Shape;298;p8"/>
            <p:cNvGrpSpPr/>
            <p:nvPr/>
          </p:nvGrpSpPr>
          <p:grpSpPr>
            <a:xfrm>
              <a:off x="0" y="-1"/>
              <a:ext cx="1919128" cy="1610805"/>
              <a:chOff x="0" y="0"/>
              <a:chExt cx="1919127" cy="1610803"/>
            </a:xfrm>
          </p:grpSpPr>
          <p:sp>
            <p:nvSpPr>
              <p:cNvPr id="337" name="Google Shape;299;p8"/>
              <p:cNvSpPr/>
              <p:nvPr/>
            </p:nvSpPr>
            <p:spPr>
              <a:xfrm>
                <a:off x="508740" y="0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" name="Google Shape;300;p8"/>
              <p:cNvSpPr/>
              <p:nvPr/>
            </p:nvSpPr>
            <p:spPr>
              <a:xfrm>
                <a:off x="830935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301;p8"/>
              <p:cNvSpPr/>
              <p:nvPr/>
            </p:nvSpPr>
            <p:spPr>
              <a:xfrm>
                <a:off x="6784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02;p8"/>
              <p:cNvSpPr/>
              <p:nvPr/>
            </p:nvSpPr>
            <p:spPr>
              <a:xfrm>
                <a:off x="-1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" name="Google Shape;303;p8"/>
              <p:cNvSpPr/>
              <p:nvPr/>
            </p:nvSpPr>
            <p:spPr>
              <a:xfrm>
                <a:off x="35609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304;p8"/>
              <p:cNvSpPr/>
              <p:nvPr/>
            </p:nvSpPr>
            <p:spPr>
              <a:xfrm>
                <a:off x="847868" y="695286"/>
                <a:ext cx="1071260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44" name="Google Shape;305;p8"/>
            <p:cNvSpPr/>
            <p:nvPr/>
          </p:nvSpPr>
          <p:spPr>
            <a:xfrm>
              <a:off x="134202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4" name="Google Shape;306;p8"/>
          <p:cNvGrpSpPr/>
          <p:nvPr/>
        </p:nvGrpSpPr>
        <p:grpSpPr>
          <a:xfrm>
            <a:off x="5520628" y="156272"/>
            <a:ext cx="1635803" cy="719974"/>
            <a:chOff x="0" y="0"/>
            <a:chExt cx="1635802" cy="719972"/>
          </a:xfrm>
        </p:grpSpPr>
        <p:grpSp>
          <p:nvGrpSpPr>
            <p:cNvPr id="352" name="Google Shape;307;p8"/>
            <p:cNvGrpSpPr/>
            <p:nvPr/>
          </p:nvGrpSpPr>
          <p:grpSpPr>
            <a:xfrm>
              <a:off x="-1" y="-1"/>
              <a:ext cx="1446821" cy="719974"/>
              <a:chOff x="0" y="0"/>
              <a:chExt cx="1446819" cy="719972"/>
            </a:xfrm>
          </p:grpSpPr>
          <p:grpSp>
            <p:nvGrpSpPr>
              <p:cNvPr id="350" name="Google Shape;308;p8"/>
              <p:cNvGrpSpPr/>
              <p:nvPr/>
            </p:nvGrpSpPr>
            <p:grpSpPr>
              <a:xfrm>
                <a:off x="0" y="-1"/>
                <a:ext cx="1446652" cy="628736"/>
                <a:chOff x="0" y="0"/>
                <a:chExt cx="1446651" cy="628734"/>
              </a:xfrm>
            </p:grpSpPr>
            <p:sp>
              <p:nvSpPr>
                <p:cNvPr id="346" name="Google Shape;309;p8"/>
                <p:cNvSpPr/>
                <p:nvPr/>
              </p:nvSpPr>
              <p:spPr>
                <a:xfrm>
                  <a:off x="249473" y="39457"/>
                  <a:ext cx="651073" cy="58446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310;p8"/>
                <p:cNvSpPr/>
                <p:nvPr/>
              </p:nvSpPr>
              <p:spPr>
                <a:xfrm>
                  <a:off x="608674" y="-1"/>
                  <a:ext cx="515211" cy="462504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311;p8"/>
                <p:cNvSpPr/>
                <p:nvPr/>
              </p:nvSpPr>
              <p:spPr>
                <a:xfrm>
                  <a:off x="-1" y="295776"/>
                  <a:ext cx="515212" cy="33293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312;p8"/>
                <p:cNvSpPr/>
                <p:nvPr/>
              </p:nvSpPr>
              <p:spPr>
                <a:xfrm>
                  <a:off x="795579" y="166232"/>
                  <a:ext cx="651073" cy="4625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1" name="Google Shape;313;p8"/>
              <p:cNvSpPr/>
              <p:nvPr/>
            </p:nvSpPr>
            <p:spPr>
              <a:xfrm>
                <a:off x="20421" y="315212"/>
                <a:ext cx="1426399" cy="404761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" name="Google Shape;314;p8"/>
            <p:cNvSpPr/>
            <p:nvPr/>
          </p:nvSpPr>
          <p:spPr>
            <a:xfrm>
              <a:off x="58163" y="354"/>
              <a:ext cx="1577640" cy="6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0107" y="4204"/>
                  </a:moveTo>
                  <a:cubicBezTo>
                    <a:pt x="10515" y="5614"/>
                    <a:pt x="10515" y="7300"/>
                    <a:pt x="10241" y="8698"/>
                  </a:cubicBezTo>
                  <a:lnTo>
                    <a:pt x="10107" y="8698"/>
                  </a:lnTo>
                  <a:cubicBezTo>
                    <a:pt x="10107" y="8698"/>
                    <a:pt x="9972" y="8698"/>
                    <a:pt x="9833" y="8132"/>
                  </a:cubicBezTo>
                  <a:cubicBezTo>
                    <a:pt x="9698" y="7011"/>
                    <a:pt x="9698" y="5614"/>
                    <a:pt x="10107" y="4493"/>
                  </a:cubicBezTo>
                  <a:lnTo>
                    <a:pt x="10107" y="4204"/>
                  </a:lnTo>
                  <a:close/>
                  <a:moveTo>
                    <a:pt x="15946" y="6734"/>
                  </a:moveTo>
                  <a:lnTo>
                    <a:pt x="15946" y="7011"/>
                  </a:lnTo>
                  <a:cubicBezTo>
                    <a:pt x="16220" y="8698"/>
                    <a:pt x="16220" y="10384"/>
                    <a:pt x="15811" y="10939"/>
                  </a:cubicBezTo>
                  <a:cubicBezTo>
                    <a:pt x="15610" y="11077"/>
                    <a:pt x="15470" y="11158"/>
                    <a:pt x="15386" y="11158"/>
                  </a:cubicBezTo>
                  <a:cubicBezTo>
                    <a:pt x="15302" y="11158"/>
                    <a:pt x="15269" y="11077"/>
                    <a:pt x="15269" y="10939"/>
                  </a:cubicBezTo>
                  <a:cubicBezTo>
                    <a:pt x="15269" y="9264"/>
                    <a:pt x="15403" y="7855"/>
                    <a:pt x="15946" y="6734"/>
                  </a:cubicBezTo>
                  <a:close/>
                  <a:moveTo>
                    <a:pt x="3993" y="11782"/>
                  </a:moveTo>
                  <a:cubicBezTo>
                    <a:pt x="4536" y="11782"/>
                    <a:pt x="4944" y="12348"/>
                    <a:pt x="5213" y="13191"/>
                  </a:cubicBezTo>
                  <a:cubicBezTo>
                    <a:pt x="5353" y="14034"/>
                    <a:pt x="5213" y="14866"/>
                    <a:pt x="4804" y="15432"/>
                  </a:cubicBezTo>
                  <a:cubicBezTo>
                    <a:pt x="4737" y="15570"/>
                    <a:pt x="4670" y="15640"/>
                    <a:pt x="4603" y="15640"/>
                  </a:cubicBezTo>
                  <a:cubicBezTo>
                    <a:pt x="4536" y="15640"/>
                    <a:pt x="4469" y="15570"/>
                    <a:pt x="4402" y="15432"/>
                  </a:cubicBezTo>
                  <a:cubicBezTo>
                    <a:pt x="3993" y="14311"/>
                    <a:pt x="3993" y="13191"/>
                    <a:pt x="3993" y="12059"/>
                  </a:cubicBezTo>
                  <a:lnTo>
                    <a:pt x="3993" y="11782"/>
                  </a:lnTo>
                  <a:close/>
                  <a:moveTo>
                    <a:pt x="12959" y="843"/>
                  </a:moveTo>
                  <a:cubicBezTo>
                    <a:pt x="14318" y="1398"/>
                    <a:pt x="15403" y="3084"/>
                    <a:pt x="15811" y="5614"/>
                  </a:cubicBezTo>
                  <a:cubicBezTo>
                    <a:pt x="15135" y="7011"/>
                    <a:pt x="14726" y="8975"/>
                    <a:pt x="14861" y="11227"/>
                  </a:cubicBezTo>
                  <a:cubicBezTo>
                    <a:pt x="15017" y="11713"/>
                    <a:pt x="15129" y="12013"/>
                    <a:pt x="15358" y="12013"/>
                  </a:cubicBezTo>
                  <a:cubicBezTo>
                    <a:pt x="15521" y="12013"/>
                    <a:pt x="15744" y="11851"/>
                    <a:pt x="16085" y="11505"/>
                  </a:cubicBezTo>
                  <a:cubicBezTo>
                    <a:pt x="16896" y="10661"/>
                    <a:pt x="16762" y="7855"/>
                    <a:pt x="16354" y="5614"/>
                  </a:cubicBezTo>
                  <a:cubicBezTo>
                    <a:pt x="16494" y="5325"/>
                    <a:pt x="16628" y="5325"/>
                    <a:pt x="16896" y="5325"/>
                  </a:cubicBezTo>
                  <a:cubicBezTo>
                    <a:pt x="18395" y="6168"/>
                    <a:pt x="19754" y="8421"/>
                    <a:pt x="20431" y="11505"/>
                  </a:cubicBezTo>
                  <a:cubicBezTo>
                    <a:pt x="20839" y="13191"/>
                    <a:pt x="20839" y="15432"/>
                    <a:pt x="20157" y="17118"/>
                  </a:cubicBezTo>
                  <a:cubicBezTo>
                    <a:pt x="19206" y="19359"/>
                    <a:pt x="15543" y="20768"/>
                    <a:pt x="9698" y="20768"/>
                  </a:cubicBezTo>
                  <a:cubicBezTo>
                    <a:pt x="6029" y="20768"/>
                    <a:pt x="2769" y="20202"/>
                    <a:pt x="2769" y="20202"/>
                  </a:cubicBezTo>
                  <a:cubicBezTo>
                    <a:pt x="1544" y="19925"/>
                    <a:pt x="867" y="19082"/>
                    <a:pt x="593" y="17396"/>
                  </a:cubicBezTo>
                  <a:cubicBezTo>
                    <a:pt x="325" y="15998"/>
                    <a:pt x="1001" y="14034"/>
                    <a:pt x="2226" y="12902"/>
                  </a:cubicBezTo>
                  <a:cubicBezTo>
                    <a:pt x="2634" y="12348"/>
                    <a:pt x="3043" y="12059"/>
                    <a:pt x="3585" y="12059"/>
                  </a:cubicBezTo>
                  <a:cubicBezTo>
                    <a:pt x="3451" y="13468"/>
                    <a:pt x="3719" y="14866"/>
                    <a:pt x="4128" y="16275"/>
                  </a:cubicBezTo>
                  <a:cubicBezTo>
                    <a:pt x="4296" y="16622"/>
                    <a:pt x="4570" y="16864"/>
                    <a:pt x="4816" y="16864"/>
                  </a:cubicBezTo>
                  <a:cubicBezTo>
                    <a:pt x="4967" y="16864"/>
                    <a:pt x="5112" y="16772"/>
                    <a:pt x="5213" y="16552"/>
                  </a:cubicBezTo>
                  <a:cubicBezTo>
                    <a:pt x="5761" y="15709"/>
                    <a:pt x="6029" y="14311"/>
                    <a:pt x="5895" y="12902"/>
                  </a:cubicBezTo>
                  <a:cubicBezTo>
                    <a:pt x="5621" y="11782"/>
                    <a:pt x="4944" y="10661"/>
                    <a:pt x="4262" y="10661"/>
                  </a:cubicBezTo>
                  <a:cubicBezTo>
                    <a:pt x="4536" y="7855"/>
                    <a:pt x="5487" y="5325"/>
                    <a:pt x="6846" y="4204"/>
                  </a:cubicBezTo>
                  <a:cubicBezTo>
                    <a:pt x="7579" y="3200"/>
                    <a:pt x="8261" y="2691"/>
                    <a:pt x="8843" y="2691"/>
                  </a:cubicBezTo>
                  <a:cubicBezTo>
                    <a:pt x="9223" y="2691"/>
                    <a:pt x="9564" y="2922"/>
                    <a:pt x="9833" y="3361"/>
                  </a:cubicBezTo>
                  <a:cubicBezTo>
                    <a:pt x="9290" y="4770"/>
                    <a:pt x="9156" y="6734"/>
                    <a:pt x="9564" y="8421"/>
                  </a:cubicBezTo>
                  <a:cubicBezTo>
                    <a:pt x="9564" y="8975"/>
                    <a:pt x="9833" y="9541"/>
                    <a:pt x="10241" y="9541"/>
                  </a:cubicBezTo>
                  <a:cubicBezTo>
                    <a:pt x="10375" y="9541"/>
                    <a:pt x="10515" y="9264"/>
                    <a:pt x="10649" y="8975"/>
                  </a:cubicBezTo>
                  <a:cubicBezTo>
                    <a:pt x="11192" y="7300"/>
                    <a:pt x="11057" y="5048"/>
                    <a:pt x="10515" y="3361"/>
                  </a:cubicBezTo>
                  <a:cubicBezTo>
                    <a:pt x="10923" y="2530"/>
                    <a:pt x="11466" y="1686"/>
                    <a:pt x="12008" y="1398"/>
                  </a:cubicBezTo>
                  <a:cubicBezTo>
                    <a:pt x="12282" y="1120"/>
                    <a:pt x="12685" y="1120"/>
                    <a:pt x="12959" y="843"/>
                  </a:cubicBezTo>
                  <a:close/>
                  <a:moveTo>
                    <a:pt x="12825" y="0"/>
                  </a:moveTo>
                  <a:cubicBezTo>
                    <a:pt x="12416" y="0"/>
                    <a:pt x="12142" y="277"/>
                    <a:pt x="11734" y="566"/>
                  </a:cubicBezTo>
                  <a:cubicBezTo>
                    <a:pt x="11057" y="843"/>
                    <a:pt x="10515" y="1686"/>
                    <a:pt x="9972" y="2807"/>
                  </a:cubicBezTo>
                  <a:cubicBezTo>
                    <a:pt x="9598" y="2160"/>
                    <a:pt x="9139" y="1813"/>
                    <a:pt x="8608" y="1813"/>
                  </a:cubicBezTo>
                  <a:cubicBezTo>
                    <a:pt x="7976" y="1813"/>
                    <a:pt x="7249" y="2299"/>
                    <a:pt x="6438" y="3361"/>
                  </a:cubicBezTo>
                  <a:cubicBezTo>
                    <a:pt x="4944" y="4770"/>
                    <a:pt x="3993" y="7577"/>
                    <a:pt x="3585" y="10939"/>
                  </a:cubicBezTo>
                  <a:cubicBezTo>
                    <a:pt x="3043" y="10939"/>
                    <a:pt x="2500" y="11227"/>
                    <a:pt x="2092" y="11782"/>
                  </a:cubicBezTo>
                  <a:cubicBezTo>
                    <a:pt x="593" y="13468"/>
                    <a:pt x="-218" y="15709"/>
                    <a:pt x="50" y="17673"/>
                  </a:cubicBezTo>
                  <a:cubicBezTo>
                    <a:pt x="190" y="19636"/>
                    <a:pt x="1275" y="21046"/>
                    <a:pt x="2634" y="21323"/>
                  </a:cubicBezTo>
                  <a:cubicBezTo>
                    <a:pt x="2634" y="21323"/>
                    <a:pt x="6029" y="21600"/>
                    <a:pt x="9698" y="21600"/>
                  </a:cubicBezTo>
                  <a:cubicBezTo>
                    <a:pt x="15811" y="21600"/>
                    <a:pt x="19480" y="20480"/>
                    <a:pt x="20565" y="17961"/>
                  </a:cubicBezTo>
                  <a:cubicBezTo>
                    <a:pt x="21248" y="15998"/>
                    <a:pt x="21382" y="13468"/>
                    <a:pt x="20839" y="11227"/>
                  </a:cubicBezTo>
                  <a:cubicBezTo>
                    <a:pt x="20023" y="7855"/>
                    <a:pt x="18530" y="5048"/>
                    <a:pt x="16762" y="4204"/>
                  </a:cubicBezTo>
                  <a:cubicBezTo>
                    <a:pt x="16494" y="4204"/>
                    <a:pt x="16220" y="4493"/>
                    <a:pt x="16085" y="4770"/>
                  </a:cubicBezTo>
                  <a:cubicBezTo>
                    <a:pt x="15543" y="1964"/>
                    <a:pt x="14318" y="277"/>
                    <a:pt x="128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61" name="Google Shape;315;p8"/>
          <p:cNvGrpSpPr/>
          <p:nvPr/>
        </p:nvGrpSpPr>
        <p:grpSpPr>
          <a:xfrm>
            <a:off x="115074" y="146679"/>
            <a:ext cx="936722" cy="918511"/>
            <a:chOff x="0" y="0"/>
            <a:chExt cx="936721" cy="918510"/>
          </a:xfrm>
        </p:grpSpPr>
        <p:sp>
          <p:nvSpPr>
            <p:cNvPr id="355" name="Google Shape;316;p8"/>
            <p:cNvSpPr/>
            <p:nvPr/>
          </p:nvSpPr>
          <p:spPr>
            <a:xfrm rot="8903269">
              <a:off x="1390" y="705121"/>
              <a:ext cx="336307" cy="10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317;p8"/>
            <p:cNvSpPr/>
            <p:nvPr/>
          </p:nvSpPr>
          <p:spPr>
            <a:xfrm rot="8903269">
              <a:off x="127308" y="546912"/>
              <a:ext cx="120341" cy="36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318;p8"/>
            <p:cNvSpPr/>
            <p:nvPr/>
          </p:nvSpPr>
          <p:spPr>
            <a:xfrm rot="8903269">
              <a:off x="78727" y="593354"/>
              <a:ext cx="214697" cy="28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319;p8"/>
            <p:cNvSpPr/>
            <p:nvPr/>
          </p:nvSpPr>
          <p:spPr>
            <a:xfrm rot="8903269">
              <a:off x="39493" y="630744"/>
              <a:ext cx="320441" cy="21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320;p8"/>
            <p:cNvSpPr/>
            <p:nvPr/>
          </p:nvSpPr>
          <p:spPr>
            <a:xfrm rot="8903269">
              <a:off x="562626" y="129174"/>
              <a:ext cx="314939" cy="31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321;p8"/>
            <p:cNvSpPr/>
            <p:nvPr/>
          </p:nvSpPr>
          <p:spPr>
            <a:xfrm rot="8903269">
              <a:off x="83228" y="39337"/>
              <a:ext cx="207199" cy="2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3" name="Google Shape;322;p8"/>
          <p:cNvGrpSpPr/>
          <p:nvPr/>
        </p:nvGrpSpPr>
        <p:grpSpPr>
          <a:xfrm>
            <a:off x="7239565" y="2171125"/>
            <a:ext cx="2510383" cy="1610800"/>
            <a:chOff x="0" y="0"/>
            <a:chExt cx="2510381" cy="1610798"/>
          </a:xfrm>
        </p:grpSpPr>
        <p:grpSp>
          <p:nvGrpSpPr>
            <p:cNvPr id="371" name="Google Shape;323;p8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368" name="Google Shape;324;p8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362" name="Google Shape;325;p8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3" name="Google Shape;326;p8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" name="Google Shape;327;p8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" name="Google Shape;328;p8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6" name="Google Shape;329;p8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7" name="Google Shape;330;p8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69" name="Google Shape;331;p8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0" name="Google Shape;332;p8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2" name="Google Shape;333;p8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4" name="Google Shape;334;p8"/>
          <p:cNvSpPr/>
          <p:nvPr/>
        </p:nvSpPr>
        <p:spPr>
          <a:xfrm>
            <a:off x="-49055" y="4823771"/>
            <a:ext cx="1603724" cy="36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52" y="0"/>
                </a:moveTo>
                <a:lnTo>
                  <a:pt x="6262" y="15337"/>
                </a:lnTo>
                <a:lnTo>
                  <a:pt x="4751" y="3441"/>
                </a:lnTo>
                <a:lnTo>
                  <a:pt x="3311" y="17527"/>
                </a:lnTo>
                <a:lnTo>
                  <a:pt x="1728" y="9705"/>
                </a:lnTo>
                <a:lnTo>
                  <a:pt x="0" y="21600"/>
                </a:lnTo>
                <a:lnTo>
                  <a:pt x="21600" y="21600"/>
                </a:lnTo>
                <a:lnTo>
                  <a:pt x="19727" y="7191"/>
                </a:lnTo>
                <a:lnTo>
                  <a:pt x="17783" y="15337"/>
                </a:lnTo>
                <a:lnTo>
                  <a:pt x="15984" y="3441"/>
                </a:lnTo>
                <a:lnTo>
                  <a:pt x="14039" y="15337"/>
                </a:lnTo>
                <a:lnTo>
                  <a:pt x="12599" y="0"/>
                </a:lnTo>
                <a:lnTo>
                  <a:pt x="9935" y="14396"/>
                </a:lnTo>
                <a:lnTo>
                  <a:pt x="835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35;p8"/>
          <p:cNvSpPr/>
          <p:nvPr/>
        </p:nvSpPr>
        <p:spPr>
          <a:xfrm>
            <a:off x="1506176" y="4960900"/>
            <a:ext cx="1065764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36;p8"/>
          <p:cNvSpPr/>
          <p:nvPr/>
        </p:nvSpPr>
        <p:spPr>
          <a:xfrm>
            <a:off x="6003928" y="4843966"/>
            <a:ext cx="1603693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37;p8"/>
          <p:cNvSpPr/>
          <p:nvPr/>
        </p:nvSpPr>
        <p:spPr>
          <a:xfrm>
            <a:off x="7532351" y="4823826"/>
            <a:ext cx="1696420" cy="36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38;p8"/>
          <p:cNvSpPr/>
          <p:nvPr/>
        </p:nvSpPr>
        <p:spPr>
          <a:xfrm>
            <a:off x="3145661" y="4843966"/>
            <a:ext cx="1603692" cy="348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39;p8"/>
          <p:cNvSpPr/>
          <p:nvPr/>
        </p:nvSpPr>
        <p:spPr>
          <a:xfrm>
            <a:off x="4669613" y="4886638"/>
            <a:ext cx="1407420" cy="30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40;p8"/>
          <p:cNvSpPr/>
          <p:nvPr/>
        </p:nvSpPr>
        <p:spPr>
          <a:xfrm>
            <a:off x="2368255" y="4960900"/>
            <a:ext cx="1065763" cy="2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88" y="0"/>
                </a:moveTo>
                <a:lnTo>
                  <a:pt x="7939" y="14923"/>
                </a:lnTo>
                <a:lnTo>
                  <a:pt x="5890" y="2749"/>
                </a:lnTo>
                <a:lnTo>
                  <a:pt x="4186" y="15699"/>
                </a:lnTo>
                <a:lnTo>
                  <a:pt x="1880" y="5885"/>
                </a:lnTo>
                <a:lnTo>
                  <a:pt x="0" y="21600"/>
                </a:lnTo>
                <a:lnTo>
                  <a:pt x="21600" y="21600"/>
                </a:lnTo>
                <a:lnTo>
                  <a:pt x="19635" y="4317"/>
                </a:lnTo>
                <a:lnTo>
                  <a:pt x="17418" y="15311"/>
                </a:lnTo>
                <a:cubicBezTo>
                  <a:pt x="17411" y="15392"/>
                  <a:pt x="17400" y="15440"/>
                  <a:pt x="17383" y="15440"/>
                </a:cubicBezTo>
                <a:cubicBezTo>
                  <a:pt x="17070" y="15440"/>
                  <a:pt x="14856" y="3137"/>
                  <a:pt x="14856" y="3137"/>
                </a:cubicBezTo>
                <a:lnTo>
                  <a:pt x="12722" y="14535"/>
                </a:lnTo>
                <a:lnTo>
                  <a:pt x="998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95" name="Google Shape;341;p8"/>
          <p:cNvGrpSpPr/>
          <p:nvPr/>
        </p:nvGrpSpPr>
        <p:grpSpPr>
          <a:xfrm>
            <a:off x="1075690" y="339210"/>
            <a:ext cx="1789256" cy="1354772"/>
            <a:chOff x="0" y="0"/>
            <a:chExt cx="1789255" cy="1354771"/>
          </a:xfrm>
        </p:grpSpPr>
        <p:sp>
          <p:nvSpPr>
            <p:cNvPr id="381" name="Google Shape;342;p8"/>
            <p:cNvSpPr/>
            <p:nvPr/>
          </p:nvSpPr>
          <p:spPr>
            <a:xfrm flipH="1" rot="2303379">
              <a:off x="862738" y="914399"/>
              <a:ext cx="267203" cy="26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7" y="1876"/>
                  </a:moveTo>
                  <a:cubicBezTo>
                    <a:pt x="11727" y="2823"/>
                    <a:pt x="12210" y="4216"/>
                    <a:pt x="12210" y="5163"/>
                  </a:cubicBezTo>
                  <a:cubicBezTo>
                    <a:pt x="12674" y="6111"/>
                    <a:pt x="12674" y="7503"/>
                    <a:pt x="13138" y="8450"/>
                  </a:cubicBezTo>
                  <a:cubicBezTo>
                    <a:pt x="13621" y="8450"/>
                    <a:pt x="14084" y="8915"/>
                    <a:pt x="15958" y="9398"/>
                  </a:cubicBezTo>
                  <a:lnTo>
                    <a:pt x="18779" y="10810"/>
                  </a:lnTo>
                  <a:cubicBezTo>
                    <a:pt x="17369" y="11274"/>
                    <a:pt x="15495" y="12202"/>
                    <a:pt x="13621" y="12685"/>
                  </a:cubicBezTo>
                  <a:cubicBezTo>
                    <a:pt x="13621" y="12685"/>
                    <a:pt x="13621" y="12685"/>
                    <a:pt x="13138" y="13150"/>
                  </a:cubicBezTo>
                  <a:cubicBezTo>
                    <a:pt x="12674" y="15489"/>
                    <a:pt x="11264" y="17849"/>
                    <a:pt x="10800" y="18777"/>
                  </a:cubicBezTo>
                  <a:cubicBezTo>
                    <a:pt x="10336" y="17849"/>
                    <a:pt x="9390" y="15489"/>
                    <a:pt x="8926" y="13150"/>
                  </a:cubicBezTo>
                  <a:cubicBezTo>
                    <a:pt x="8926" y="12685"/>
                    <a:pt x="8443" y="12685"/>
                    <a:pt x="7979" y="12202"/>
                  </a:cubicBezTo>
                  <a:cubicBezTo>
                    <a:pt x="6105" y="12202"/>
                    <a:pt x="3748" y="11274"/>
                    <a:pt x="2357" y="11274"/>
                  </a:cubicBezTo>
                  <a:cubicBezTo>
                    <a:pt x="4231" y="9862"/>
                    <a:pt x="6569" y="8915"/>
                    <a:pt x="8926" y="7986"/>
                  </a:cubicBezTo>
                  <a:cubicBezTo>
                    <a:pt x="8926" y="7986"/>
                    <a:pt x="8926" y="7503"/>
                    <a:pt x="9390" y="7503"/>
                  </a:cubicBezTo>
                  <a:cubicBezTo>
                    <a:pt x="9853" y="5627"/>
                    <a:pt x="10800" y="3751"/>
                    <a:pt x="11727" y="1876"/>
                  </a:cubicBezTo>
                  <a:close/>
                  <a:moveTo>
                    <a:pt x="11727" y="0"/>
                  </a:moveTo>
                  <a:cubicBezTo>
                    <a:pt x="11264" y="0"/>
                    <a:pt x="10336" y="0"/>
                    <a:pt x="7516" y="6575"/>
                  </a:cubicBezTo>
                  <a:cubicBezTo>
                    <a:pt x="464" y="9398"/>
                    <a:pt x="0" y="10810"/>
                    <a:pt x="0" y="10810"/>
                  </a:cubicBezTo>
                  <a:cubicBezTo>
                    <a:pt x="0" y="11274"/>
                    <a:pt x="0" y="11738"/>
                    <a:pt x="0" y="11738"/>
                  </a:cubicBezTo>
                  <a:cubicBezTo>
                    <a:pt x="0" y="12202"/>
                    <a:pt x="947" y="12685"/>
                    <a:pt x="7033" y="14097"/>
                  </a:cubicBezTo>
                  <a:cubicBezTo>
                    <a:pt x="8926" y="21600"/>
                    <a:pt x="9853" y="21600"/>
                    <a:pt x="10336" y="21600"/>
                  </a:cubicBezTo>
                  <a:lnTo>
                    <a:pt x="10800" y="21600"/>
                  </a:lnTo>
                  <a:cubicBezTo>
                    <a:pt x="11264" y="21600"/>
                    <a:pt x="11727" y="21600"/>
                    <a:pt x="15012" y="14561"/>
                  </a:cubicBezTo>
                  <a:cubicBezTo>
                    <a:pt x="16905" y="13614"/>
                    <a:pt x="19243" y="13150"/>
                    <a:pt x="21117" y="11738"/>
                  </a:cubicBezTo>
                  <a:cubicBezTo>
                    <a:pt x="21600" y="11738"/>
                    <a:pt x="21600" y="11274"/>
                    <a:pt x="21600" y="10810"/>
                  </a:cubicBezTo>
                  <a:cubicBezTo>
                    <a:pt x="21600" y="9862"/>
                    <a:pt x="20190" y="9398"/>
                    <a:pt x="16905" y="7986"/>
                  </a:cubicBezTo>
                  <a:lnTo>
                    <a:pt x="14548" y="7503"/>
                  </a:lnTo>
                  <a:cubicBezTo>
                    <a:pt x="14548" y="6575"/>
                    <a:pt x="14084" y="6111"/>
                    <a:pt x="14084" y="5163"/>
                  </a:cubicBezTo>
                  <a:cubicBezTo>
                    <a:pt x="14084" y="3287"/>
                    <a:pt x="13138" y="1876"/>
                    <a:pt x="12674" y="464"/>
                  </a:cubicBezTo>
                  <a:cubicBezTo>
                    <a:pt x="12210" y="0"/>
                    <a:pt x="12210" y="0"/>
                    <a:pt x="117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343;p8"/>
            <p:cNvSpPr/>
            <p:nvPr/>
          </p:nvSpPr>
          <p:spPr>
            <a:xfrm flipH="1" rot="2303379">
              <a:off x="970367" y="34086"/>
              <a:ext cx="168941" cy="16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344;p8"/>
            <p:cNvSpPr/>
            <p:nvPr/>
          </p:nvSpPr>
          <p:spPr>
            <a:xfrm flipH="1" rot="2303379">
              <a:off x="1464635" y="406543"/>
              <a:ext cx="256057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345;p8"/>
            <p:cNvSpPr/>
            <p:nvPr/>
          </p:nvSpPr>
          <p:spPr>
            <a:xfrm flipH="1" rot="2303379">
              <a:off x="1420616" y="97452"/>
              <a:ext cx="253548" cy="2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346;p8"/>
            <p:cNvSpPr/>
            <p:nvPr/>
          </p:nvSpPr>
          <p:spPr>
            <a:xfrm flipH="1" rot="2303379">
              <a:off x="1267793" y="302726"/>
              <a:ext cx="213151" cy="20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347;p8"/>
            <p:cNvSpPr/>
            <p:nvPr/>
          </p:nvSpPr>
          <p:spPr>
            <a:xfrm flipH="1" rot="2303379">
              <a:off x="1381273" y="345722"/>
              <a:ext cx="110180" cy="11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348;p8"/>
            <p:cNvSpPr/>
            <p:nvPr/>
          </p:nvSpPr>
          <p:spPr>
            <a:xfrm flipH="1" rot="2303379">
              <a:off x="1369797" y="333333"/>
              <a:ext cx="132109" cy="13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349;p8"/>
            <p:cNvSpPr/>
            <p:nvPr/>
          </p:nvSpPr>
          <p:spPr>
            <a:xfrm flipH="1" rot="2303379">
              <a:off x="1309179" y="333640"/>
              <a:ext cx="121890" cy="13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350;p8"/>
            <p:cNvSpPr/>
            <p:nvPr/>
          </p:nvSpPr>
          <p:spPr>
            <a:xfrm flipH="1" rot="2303379">
              <a:off x="1295895" y="326444"/>
              <a:ext cx="149556" cy="15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351;p8"/>
            <p:cNvSpPr/>
            <p:nvPr/>
          </p:nvSpPr>
          <p:spPr>
            <a:xfrm flipH="1" rot="2303379">
              <a:off x="1618686" y="381288"/>
              <a:ext cx="167445" cy="6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352;p8"/>
            <p:cNvSpPr/>
            <p:nvPr/>
          </p:nvSpPr>
          <p:spPr>
            <a:xfrm flipH="1" rot="2303379">
              <a:off x="1269635" y="346023"/>
              <a:ext cx="92972" cy="1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353;p8"/>
            <p:cNvSpPr/>
            <p:nvPr/>
          </p:nvSpPr>
          <p:spPr>
            <a:xfrm flipH="1" rot="2303379">
              <a:off x="1258118" y="334681"/>
              <a:ext cx="120456" cy="13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354;p8"/>
            <p:cNvSpPr/>
            <p:nvPr/>
          </p:nvSpPr>
          <p:spPr>
            <a:xfrm flipH="1" rot="2303379">
              <a:off x="1648255" y="241223"/>
              <a:ext cx="75228" cy="16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355;p8"/>
            <p:cNvSpPr/>
            <p:nvPr/>
          </p:nvSpPr>
          <p:spPr>
            <a:xfrm flipH="1" rot="2303379">
              <a:off x="341268" y="100510"/>
              <a:ext cx="441197" cy="1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مستوى النص الأول…"/>
          <p:cNvSpPr txBox="1"/>
          <p:nvPr>
            <p:ph type="body" sz="quarter" idx="1"/>
          </p:nvPr>
        </p:nvSpPr>
        <p:spPr>
          <a:xfrm>
            <a:off x="4417600" y="2168749"/>
            <a:ext cx="3472501" cy="2189702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800"/>
            </a:lvl1pPr>
            <a:lvl2pPr marL="317500" indent="279400">
              <a:buClrTx/>
              <a:buSzTx/>
              <a:buNone/>
              <a:defRPr sz="1800"/>
            </a:lvl2pPr>
            <a:lvl3pPr marL="317500" indent="736600">
              <a:buClrTx/>
              <a:buSzTx/>
              <a:buNone/>
              <a:defRPr sz="1800"/>
            </a:lvl3pPr>
            <a:lvl4pPr marL="317500" indent="1193800">
              <a:buClrTx/>
              <a:buSzTx/>
              <a:buNone/>
              <a:defRPr sz="1800"/>
            </a:lvl4pPr>
            <a:lvl5pPr marL="317500" indent="1651000">
              <a:buClrTx/>
              <a:buSz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xfrm>
            <a:off x="4417600" y="954099"/>
            <a:ext cx="3633301" cy="10839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16" name="Google Shape;359;p9"/>
          <p:cNvGrpSpPr/>
          <p:nvPr/>
        </p:nvGrpSpPr>
        <p:grpSpPr>
          <a:xfrm>
            <a:off x="-350241" y="107883"/>
            <a:ext cx="1997762" cy="1281875"/>
            <a:chOff x="0" y="0"/>
            <a:chExt cx="1997761" cy="1281874"/>
          </a:xfrm>
        </p:grpSpPr>
        <p:grpSp>
          <p:nvGrpSpPr>
            <p:cNvPr id="414" name="Google Shape;360;p9"/>
            <p:cNvGrpSpPr/>
            <p:nvPr/>
          </p:nvGrpSpPr>
          <p:grpSpPr>
            <a:xfrm>
              <a:off x="72653" y="-1"/>
              <a:ext cx="1925109" cy="1234779"/>
              <a:chOff x="0" y="4"/>
              <a:chExt cx="1925107" cy="1234777"/>
            </a:xfrm>
          </p:grpSpPr>
          <p:grpSp>
            <p:nvGrpSpPr>
              <p:cNvPr id="411" name="Google Shape;361;p9"/>
              <p:cNvGrpSpPr/>
              <p:nvPr/>
            </p:nvGrpSpPr>
            <p:grpSpPr>
              <a:xfrm>
                <a:off x="0" y="4"/>
                <a:ext cx="1925108" cy="1234779"/>
                <a:chOff x="0" y="4"/>
                <a:chExt cx="1925107" cy="1234777"/>
              </a:xfrm>
            </p:grpSpPr>
            <p:sp>
              <p:nvSpPr>
                <p:cNvPr id="405" name="Google Shape;362;p9"/>
                <p:cNvSpPr/>
                <p:nvPr/>
              </p:nvSpPr>
              <p:spPr>
                <a:xfrm rot="20118682">
                  <a:off x="380970" y="75309"/>
                  <a:ext cx="503027" cy="65087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6" name="Google Shape;363;p9"/>
                <p:cNvSpPr/>
                <p:nvPr/>
              </p:nvSpPr>
              <p:spPr>
                <a:xfrm>
                  <a:off x="764850" y="162107"/>
                  <a:ext cx="652069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7" name="Google Shape;364;p9"/>
                <p:cNvSpPr/>
                <p:nvPr/>
              </p:nvSpPr>
              <p:spPr>
                <a:xfrm>
                  <a:off x="-1" y="370421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8" name="Google Shape;365;p9"/>
                <p:cNvSpPr/>
                <p:nvPr/>
              </p:nvSpPr>
              <p:spPr>
                <a:xfrm>
                  <a:off x="161569" y="635582"/>
                  <a:ext cx="548945" cy="54894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9" name="Google Shape;366;p9"/>
                <p:cNvSpPr/>
                <p:nvPr/>
              </p:nvSpPr>
              <p:spPr>
                <a:xfrm>
                  <a:off x="572386" y="622083"/>
                  <a:ext cx="575955" cy="57595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0" name="Google Shape;367;p9"/>
                <p:cNvSpPr/>
                <p:nvPr/>
              </p:nvSpPr>
              <p:spPr>
                <a:xfrm rot="18632664">
                  <a:off x="1105639" y="482860"/>
                  <a:ext cx="727929" cy="57616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12" name="Google Shape;368;p9"/>
              <p:cNvSpPr/>
              <p:nvPr/>
            </p:nvSpPr>
            <p:spPr>
              <a:xfrm>
                <a:off x="427441" y="461015"/>
                <a:ext cx="575943" cy="5759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3" name="Google Shape;369;p9"/>
              <p:cNvSpPr/>
              <p:nvPr/>
            </p:nvSpPr>
            <p:spPr>
              <a:xfrm>
                <a:off x="797876" y="461015"/>
                <a:ext cx="575943" cy="575944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15" name="Google Shape;370;p9"/>
            <p:cNvSpPr/>
            <p:nvPr/>
          </p:nvSpPr>
          <p:spPr>
            <a:xfrm>
              <a:off x="0" y="221292"/>
              <a:ext cx="1766081" cy="106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3" name="Google Shape;371;p9"/>
          <p:cNvGrpSpPr/>
          <p:nvPr/>
        </p:nvGrpSpPr>
        <p:grpSpPr>
          <a:xfrm>
            <a:off x="8089306" y="4241599"/>
            <a:ext cx="927586" cy="719329"/>
            <a:chOff x="0" y="0"/>
            <a:chExt cx="927584" cy="719328"/>
          </a:xfrm>
        </p:grpSpPr>
        <p:sp>
          <p:nvSpPr>
            <p:cNvPr id="417" name="Google Shape;372;p9"/>
            <p:cNvSpPr/>
            <p:nvPr/>
          </p:nvSpPr>
          <p:spPr>
            <a:xfrm flipH="1" rot="19201229">
              <a:off x="-3256" y="503831"/>
              <a:ext cx="310384" cy="9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19992" y="0"/>
                  </a:moveTo>
                  <a:lnTo>
                    <a:pt x="830" y="15570"/>
                  </a:lnTo>
                  <a:cubicBezTo>
                    <a:pt x="142" y="15570"/>
                    <a:pt x="-217" y="16805"/>
                    <a:pt x="142" y="19178"/>
                  </a:cubicBezTo>
                  <a:cubicBezTo>
                    <a:pt x="142" y="20414"/>
                    <a:pt x="486" y="21600"/>
                    <a:pt x="830" y="21600"/>
                  </a:cubicBezTo>
                  <a:lnTo>
                    <a:pt x="1189" y="21600"/>
                  </a:lnTo>
                  <a:lnTo>
                    <a:pt x="20350" y="5981"/>
                  </a:lnTo>
                  <a:cubicBezTo>
                    <a:pt x="21383" y="5981"/>
                    <a:pt x="21039" y="0"/>
                    <a:pt x="199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373;p9"/>
            <p:cNvSpPr/>
            <p:nvPr/>
          </p:nvSpPr>
          <p:spPr>
            <a:xfrm flipH="1" rot="19201229">
              <a:off x="123355" y="372256"/>
              <a:ext cx="111065" cy="33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2569" y="0"/>
                  </a:moveTo>
                  <a:cubicBezTo>
                    <a:pt x="1073" y="0"/>
                    <a:pt x="-461" y="433"/>
                    <a:pt x="129" y="1231"/>
                  </a:cubicBezTo>
                  <a:lnTo>
                    <a:pt x="15395" y="21275"/>
                  </a:lnTo>
                  <a:cubicBezTo>
                    <a:pt x="16378" y="21600"/>
                    <a:pt x="17323" y="21600"/>
                    <a:pt x="18267" y="21600"/>
                  </a:cubicBezTo>
                  <a:lnTo>
                    <a:pt x="19250" y="21600"/>
                  </a:lnTo>
                  <a:cubicBezTo>
                    <a:pt x="20195" y="21600"/>
                    <a:pt x="21139" y="20951"/>
                    <a:pt x="20195" y="20626"/>
                  </a:cubicBezTo>
                  <a:lnTo>
                    <a:pt x="4890" y="582"/>
                  </a:lnTo>
                  <a:cubicBezTo>
                    <a:pt x="4536" y="189"/>
                    <a:pt x="3552" y="0"/>
                    <a:pt x="2569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374;p9"/>
            <p:cNvSpPr/>
            <p:nvPr/>
          </p:nvSpPr>
          <p:spPr>
            <a:xfrm flipH="1" rot="19201229">
              <a:off x="72976" y="407425"/>
              <a:ext cx="198148" cy="26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19743" y="0"/>
                  </a:moveTo>
                  <a:cubicBezTo>
                    <a:pt x="19333" y="0"/>
                    <a:pt x="18900" y="103"/>
                    <a:pt x="18626" y="309"/>
                  </a:cubicBezTo>
                  <a:lnTo>
                    <a:pt x="376" y="19933"/>
                  </a:lnTo>
                  <a:cubicBezTo>
                    <a:pt x="-194" y="20346"/>
                    <a:pt x="-194" y="21188"/>
                    <a:pt x="922" y="21600"/>
                  </a:cubicBezTo>
                  <a:lnTo>
                    <a:pt x="2586" y="21600"/>
                  </a:lnTo>
                  <a:lnTo>
                    <a:pt x="20859" y="1564"/>
                  </a:lnTo>
                  <a:cubicBezTo>
                    <a:pt x="21406" y="1151"/>
                    <a:pt x="21406" y="309"/>
                    <a:pt x="20859" y="309"/>
                  </a:cubicBezTo>
                  <a:cubicBezTo>
                    <a:pt x="20563" y="103"/>
                    <a:pt x="20153" y="0"/>
                    <a:pt x="19743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375;p9"/>
            <p:cNvSpPr/>
            <p:nvPr/>
          </p:nvSpPr>
          <p:spPr>
            <a:xfrm flipH="1" rot="19201229">
              <a:off x="28645" y="430667"/>
              <a:ext cx="295741" cy="19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194" y="0"/>
                  </a:moveTo>
                  <a:cubicBezTo>
                    <a:pt x="241" y="0"/>
                    <a:pt x="-519" y="1911"/>
                    <a:pt x="449" y="2913"/>
                  </a:cubicBezTo>
                  <a:lnTo>
                    <a:pt x="19279" y="21600"/>
                  </a:lnTo>
                  <a:lnTo>
                    <a:pt x="19994" y="21600"/>
                  </a:lnTo>
                  <a:cubicBezTo>
                    <a:pt x="20723" y="21600"/>
                    <a:pt x="21081" y="19340"/>
                    <a:pt x="20366" y="18757"/>
                  </a:cubicBezTo>
                  <a:lnTo>
                    <a:pt x="1537" y="93"/>
                  </a:lnTo>
                  <a:cubicBezTo>
                    <a:pt x="1418" y="23"/>
                    <a:pt x="1313" y="0"/>
                    <a:pt x="1194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376;p9"/>
            <p:cNvSpPr/>
            <p:nvPr/>
          </p:nvSpPr>
          <p:spPr>
            <a:xfrm flipH="1" rot="19201229">
              <a:off x="577547" y="59422"/>
              <a:ext cx="290663" cy="29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1600" fill="norm" stroke="1" extrusionOk="0">
                  <a:moveTo>
                    <a:pt x="9289" y="2051"/>
                  </a:moveTo>
                  <a:cubicBezTo>
                    <a:pt x="13224" y="2051"/>
                    <a:pt x="16485" y="5885"/>
                    <a:pt x="16822" y="10871"/>
                  </a:cubicBezTo>
                  <a:cubicBezTo>
                    <a:pt x="16822" y="16062"/>
                    <a:pt x="13062" y="19675"/>
                    <a:pt x="9114" y="19675"/>
                  </a:cubicBezTo>
                  <a:cubicBezTo>
                    <a:pt x="7228" y="19675"/>
                    <a:pt x="5314" y="18855"/>
                    <a:pt x="3724" y="17009"/>
                  </a:cubicBezTo>
                  <a:cubicBezTo>
                    <a:pt x="-857" y="11644"/>
                    <a:pt x="2417" y="2051"/>
                    <a:pt x="9289" y="2051"/>
                  </a:cubicBezTo>
                  <a:close/>
                  <a:moveTo>
                    <a:pt x="9060" y="0"/>
                  </a:moveTo>
                  <a:cubicBezTo>
                    <a:pt x="6810" y="0"/>
                    <a:pt x="4533" y="978"/>
                    <a:pt x="2740" y="3203"/>
                  </a:cubicBezTo>
                  <a:cubicBezTo>
                    <a:pt x="-3148" y="10098"/>
                    <a:pt x="1110" y="21600"/>
                    <a:pt x="9289" y="21600"/>
                  </a:cubicBezTo>
                  <a:cubicBezTo>
                    <a:pt x="14194" y="21600"/>
                    <a:pt x="18452" y="17009"/>
                    <a:pt x="18452" y="10871"/>
                  </a:cubicBezTo>
                  <a:cubicBezTo>
                    <a:pt x="18452" y="4370"/>
                    <a:pt x="13790" y="0"/>
                    <a:pt x="9060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377;p9"/>
            <p:cNvSpPr/>
            <p:nvPr/>
          </p:nvSpPr>
          <p:spPr>
            <a:xfrm flipH="1" rot="19201229">
              <a:off x="566247" y="493513"/>
              <a:ext cx="191227" cy="18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1" h="21600" fill="norm" stroke="1" extrusionOk="0">
                  <a:moveTo>
                    <a:pt x="9072" y="3054"/>
                  </a:moveTo>
                  <a:cubicBezTo>
                    <a:pt x="12585" y="3054"/>
                    <a:pt x="15603" y="6625"/>
                    <a:pt x="15603" y="10812"/>
                  </a:cubicBezTo>
                  <a:cubicBezTo>
                    <a:pt x="15603" y="15319"/>
                    <a:pt x="12337" y="18398"/>
                    <a:pt x="9154" y="18398"/>
                  </a:cubicBezTo>
                  <a:cubicBezTo>
                    <a:pt x="7666" y="18398"/>
                    <a:pt x="6178" y="17733"/>
                    <a:pt x="5062" y="16206"/>
                  </a:cubicBezTo>
                  <a:cubicBezTo>
                    <a:pt x="1052" y="11428"/>
                    <a:pt x="3553" y="3054"/>
                    <a:pt x="9072" y="3054"/>
                  </a:cubicBezTo>
                  <a:close/>
                  <a:moveTo>
                    <a:pt x="9092" y="0"/>
                  </a:moveTo>
                  <a:cubicBezTo>
                    <a:pt x="6798" y="0"/>
                    <a:pt x="4483" y="936"/>
                    <a:pt x="2561" y="3054"/>
                  </a:cubicBezTo>
                  <a:cubicBezTo>
                    <a:pt x="-2979" y="10221"/>
                    <a:pt x="1052" y="21600"/>
                    <a:pt x="9072" y="21600"/>
                  </a:cubicBezTo>
                  <a:cubicBezTo>
                    <a:pt x="14094" y="21600"/>
                    <a:pt x="18125" y="16797"/>
                    <a:pt x="18621" y="10812"/>
                  </a:cubicBezTo>
                  <a:cubicBezTo>
                    <a:pt x="18621" y="4310"/>
                    <a:pt x="13970" y="0"/>
                    <a:pt x="9092" y="0"/>
                  </a:cubicBezTo>
                  <a:close/>
                </a:path>
              </a:pathLst>
            </a:custGeom>
            <a:solidFill>
              <a:srgbClr val="261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8" name="Google Shape;378;p9"/>
          <p:cNvGrpSpPr/>
          <p:nvPr/>
        </p:nvGrpSpPr>
        <p:grpSpPr>
          <a:xfrm>
            <a:off x="8434827" y="188004"/>
            <a:ext cx="494281" cy="469265"/>
            <a:chOff x="0" y="0"/>
            <a:chExt cx="494280" cy="469263"/>
          </a:xfrm>
        </p:grpSpPr>
        <p:sp>
          <p:nvSpPr>
            <p:cNvPr id="424" name="Google Shape;379;p9"/>
            <p:cNvSpPr/>
            <p:nvPr/>
          </p:nvSpPr>
          <p:spPr>
            <a:xfrm>
              <a:off x="207168" y="7218"/>
              <a:ext cx="269610" cy="27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2808" y="1839"/>
                  </a:moveTo>
                  <a:cubicBezTo>
                    <a:pt x="11058" y="6611"/>
                    <a:pt x="8620" y="11382"/>
                    <a:pt x="5493" y="15467"/>
                  </a:cubicBezTo>
                  <a:cubicBezTo>
                    <a:pt x="5135" y="15818"/>
                    <a:pt x="5135" y="16154"/>
                    <a:pt x="5493" y="16491"/>
                  </a:cubicBezTo>
                  <a:cubicBezTo>
                    <a:pt x="5665" y="16660"/>
                    <a:pt x="5924" y="16744"/>
                    <a:pt x="6139" y="16744"/>
                  </a:cubicBezTo>
                  <a:cubicBezTo>
                    <a:pt x="6354" y="16744"/>
                    <a:pt x="6540" y="16660"/>
                    <a:pt x="6540" y="16491"/>
                  </a:cubicBezTo>
                  <a:cubicBezTo>
                    <a:pt x="10011" y="14105"/>
                    <a:pt x="13855" y="12407"/>
                    <a:pt x="18029" y="11382"/>
                  </a:cubicBezTo>
                  <a:cubicBezTo>
                    <a:pt x="19076" y="11382"/>
                    <a:pt x="19420" y="12056"/>
                    <a:pt x="19420" y="12056"/>
                  </a:cubicBezTo>
                  <a:cubicBezTo>
                    <a:pt x="19420" y="12056"/>
                    <a:pt x="19420" y="12407"/>
                    <a:pt x="19420" y="12407"/>
                  </a:cubicBezTo>
                  <a:cubicBezTo>
                    <a:pt x="18732" y="14442"/>
                    <a:pt x="12449" y="17853"/>
                    <a:pt x="8276" y="19565"/>
                  </a:cubicBezTo>
                  <a:lnTo>
                    <a:pt x="2008" y="14793"/>
                  </a:lnTo>
                  <a:cubicBezTo>
                    <a:pt x="5135" y="9333"/>
                    <a:pt x="10370" y="2175"/>
                    <a:pt x="12808" y="1839"/>
                  </a:cubicBezTo>
                  <a:close/>
                  <a:moveTo>
                    <a:pt x="13640" y="0"/>
                  </a:moveTo>
                  <a:cubicBezTo>
                    <a:pt x="13496" y="0"/>
                    <a:pt x="13339" y="42"/>
                    <a:pt x="13152" y="126"/>
                  </a:cubicBezTo>
                  <a:cubicBezTo>
                    <a:pt x="8620" y="126"/>
                    <a:pt x="1649" y="12056"/>
                    <a:pt x="258" y="14793"/>
                  </a:cubicBezTo>
                  <a:cubicBezTo>
                    <a:pt x="-86" y="15130"/>
                    <a:pt x="-86" y="15467"/>
                    <a:pt x="258" y="15818"/>
                  </a:cubicBezTo>
                  <a:lnTo>
                    <a:pt x="7229" y="21263"/>
                  </a:lnTo>
                  <a:cubicBezTo>
                    <a:pt x="7573" y="21263"/>
                    <a:pt x="7573" y="21263"/>
                    <a:pt x="7932" y="21600"/>
                  </a:cubicBezTo>
                  <a:lnTo>
                    <a:pt x="8620" y="21600"/>
                  </a:lnTo>
                  <a:cubicBezTo>
                    <a:pt x="10370" y="20589"/>
                    <a:pt x="20123" y="16828"/>
                    <a:pt x="21170" y="13081"/>
                  </a:cubicBezTo>
                  <a:cubicBezTo>
                    <a:pt x="21514" y="12407"/>
                    <a:pt x="21514" y="11719"/>
                    <a:pt x="21170" y="11032"/>
                  </a:cubicBezTo>
                  <a:cubicBezTo>
                    <a:pt x="20467" y="10021"/>
                    <a:pt x="19420" y="9670"/>
                    <a:pt x="18029" y="9670"/>
                  </a:cubicBezTo>
                  <a:cubicBezTo>
                    <a:pt x="14902" y="10021"/>
                    <a:pt x="12105" y="11032"/>
                    <a:pt x="9323" y="12744"/>
                  </a:cubicBezTo>
                  <a:cubicBezTo>
                    <a:pt x="12105" y="8646"/>
                    <a:pt x="15590" y="2849"/>
                    <a:pt x="14543" y="814"/>
                  </a:cubicBezTo>
                  <a:cubicBezTo>
                    <a:pt x="14285" y="309"/>
                    <a:pt x="14041" y="0"/>
                    <a:pt x="136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380;p9"/>
            <p:cNvSpPr/>
            <p:nvPr/>
          </p:nvSpPr>
          <p:spPr>
            <a:xfrm>
              <a:off x="64939" y="190052"/>
              <a:ext cx="255733" cy="27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2780" y="0"/>
                  </a:moveTo>
                  <a:cubicBezTo>
                    <a:pt x="12571" y="0"/>
                    <a:pt x="12333" y="84"/>
                    <a:pt x="12034" y="223"/>
                  </a:cubicBezTo>
                  <a:cubicBezTo>
                    <a:pt x="11676" y="572"/>
                    <a:pt x="794" y="7693"/>
                    <a:pt x="77" y="14814"/>
                  </a:cubicBezTo>
                  <a:cubicBezTo>
                    <a:pt x="-296" y="16853"/>
                    <a:pt x="794" y="17523"/>
                    <a:pt x="1152" y="17523"/>
                  </a:cubicBezTo>
                  <a:cubicBezTo>
                    <a:pt x="1256" y="17537"/>
                    <a:pt x="1361" y="17551"/>
                    <a:pt x="1465" y="17551"/>
                  </a:cubicBezTo>
                  <a:cubicBezTo>
                    <a:pt x="4063" y="17551"/>
                    <a:pt x="8556" y="13655"/>
                    <a:pt x="12034" y="10402"/>
                  </a:cubicBezTo>
                  <a:cubicBezTo>
                    <a:pt x="10228" y="13460"/>
                    <a:pt x="9870" y="16853"/>
                    <a:pt x="9870" y="20246"/>
                  </a:cubicBezTo>
                  <a:cubicBezTo>
                    <a:pt x="10228" y="20916"/>
                    <a:pt x="10944" y="21600"/>
                    <a:pt x="12034" y="21600"/>
                  </a:cubicBezTo>
                  <a:lnTo>
                    <a:pt x="12407" y="21600"/>
                  </a:lnTo>
                  <a:cubicBezTo>
                    <a:pt x="17483" y="21600"/>
                    <a:pt x="20378" y="9048"/>
                    <a:pt x="21110" y="6674"/>
                  </a:cubicBezTo>
                  <a:cubicBezTo>
                    <a:pt x="21304" y="5906"/>
                    <a:pt x="20826" y="5473"/>
                    <a:pt x="20304" y="5473"/>
                  </a:cubicBezTo>
                  <a:cubicBezTo>
                    <a:pt x="19886" y="5473"/>
                    <a:pt x="19453" y="5739"/>
                    <a:pt x="19289" y="6339"/>
                  </a:cubicBezTo>
                  <a:cubicBezTo>
                    <a:pt x="17841" y="13111"/>
                    <a:pt x="14572" y="19897"/>
                    <a:pt x="12407" y="19897"/>
                  </a:cubicBezTo>
                  <a:lnTo>
                    <a:pt x="12034" y="19897"/>
                  </a:lnTo>
                  <a:cubicBezTo>
                    <a:pt x="10944" y="17523"/>
                    <a:pt x="15661" y="7693"/>
                    <a:pt x="16020" y="6674"/>
                  </a:cubicBezTo>
                  <a:lnTo>
                    <a:pt x="16020" y="6339"/>
                  </a:lnTo>
                  <a:cubicBezTo>
                    <a:pt x="16393" y="5990"/>
                    <a:pt x="16020" y="5655"/>
                    <a:pt x="15661" y="5320"/>
                  </a:cubicBezTo>
                  <a:cubicBezTo>
                    <a:pt x="15482" y="5152"/>
                    <a:pt x="15303" y="5068"/>
                    <a:pt x="15124" y="5068"/>
                  </a:cubicBezTo>
                  <a:cubicBezTo>
                    <a:pt x="14945" y="5068"/>
                    <a:pt x="14751" y="5152"/>
                    <a:pt x="14572" y="5320"/>
                  </a:cubicBezTo>
                  <a:cubicBezTo>
                    <a:pt x="11034" y="8964"/>
                    <a:pt x="3690" y="15847"/>
                    <a:pt x="1988" y="15847"/>
                  </a:cubicBezTo>
                  <a:cubicBezTo>
                    <a:pt x="1958" y="15847"/>
                    <a:pt x="1913" y="15833"/>
                    <a:pt x="1883" y="15833"/>
                  </a:cubicBezTo>
                  <a:lnTo>
                    <a:pt x="1883" y="14814"/>
                  </a:lnTo>
                  <a:cubicBezTo>
                    <a:pt x="2615" y="8713"/>
                    <a:pt x="13124" y="1592"/>
                    <a:pt x="13124" y="1592"/>
                  </a:cubicBezTo>
                  <a:cubicBezTo>
                    <a:pt x="13855" y="1243"/>
                    <a:pt x="13855" y="908"/>
                    <a:pt x="13482" y="572"/>
                  </a:cubicBezTo>
                  <a:cubicBezTo>
                    <a:pt x="13273" y="168"/>
                    <a:pt x="13064" y="0"/>
                    <a:pt x="127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381;p9"/>
            <p:cNvSpPr/>
            <p:nvPr/>
          </p:nvSpPr>
          <p:spPr>
            <a:xfrm>
              <a:off x="0" y="0"/>
              <a:ext cx="213802" cy="1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16740" y="0"/>
                  </a:moveTo>
                  <a:cubicBezTo>
                    <a:pt x="15869" y="0"/>
                    <a:pt x="15416" y="508"/>
                    <a:pt x="14980" y="996"/>
                  </a:cubicBezTo>
                  <a:cubicBezTo>
                    <a:pt x="13221" y="5446"/>
                    <a:pt x="13221" y="10383"/>
                    <a:pt x="14545" y="15321"/>
                  </a:cubicBezTo>
                  <a:cubicBezTo>
                    <a:pt x="12532" y="15098"/>
                    <a:pt x="10610" y="14996"/>
                    <a:pt x="8723" y="14996"/>
                  </a:cubicBezTo>
                  <a:cubicBezTo>
                    <a:pt x="6039" y="14996"/>
                    <a:pt x="3464" y="15220"/>
                    <a:pt x="889" y="15809"/>
                  </a:cubicBezTo>
                  <a:cubicBezTo>
                    <a:pt x="453" y="15809"/>
                    <a:pt x="0" y="16784"/>
                    <a:pt x="0" y="17292"/>
                  </a:cubicBezTo>
                  <a:cubicBezTo>
                    <a:pt x="453" y="17780"/>
                    <a:pt x="889" y="18268"/>
                    <a:pt x="1759" y="18268"/>
                  </a:cubicBezTo>
                  <a:cubicBezTo>
                    <a:pt x="3972" y="17536"/>
                    <a:pt x="6275" y="17170"/>
                    <a:pt x="8651" y="17170"/>
                  </a:cubicBezTo>
                  <a:cubicBezTo>
                    <a:pt x="11027" y="17170"/>
                    <a:pt x="13439" y="17536"/>
                    <a:pt x="15869" y="18268"/>
                  </a:cubicBezTo>
                  <a:cubicBezTo>
                    <a:pt x="16740" y="19751"/>
                    <a:pt x="18517" y="20747"/>
                    <a:pt x="19823" y="21234"/>
                  </a:cubicBezTo>
                  <a:cubicBezTo>
                    <a:pt x="20058" y="21478"/>
                    <a:pt x="20276" y="21600"/>
                    <a:pt x="20494" y="21600"/>
                  </a:cubicBezTo>
                  <a:cubicBezTo>
                    <a:pt x="20711" y="21600"/>
                    <a:pt x="20929" y="21478"/>
                    <a:pt x="21147" y="21234"/>
                  </a:cubicBezTo>
                  <a:cubicBezTo>
                    <a:pt x="21600" y="20747"/>
                    <a:pt x="21600" y="20239"/>
                    <a:pt x="21147" y="19751"/>
                  </a:cubicBezTo>
                  <a:cubicBezTo>
                    <a:pt x="20276" y="18268"/>
                    <a:pt x="18952" y="17292"/>
                    <a:pt x="17628" y="16297"/>
                  </a:cubicBezTo>
                  <a:cubicBezTo>
                    <a:pt x="17193" y="16297"/>
                    <a:pt x="17193" y="15809"/>
                    <a:pt x="16740" y="15321"/>
                  </a:cubicBezTo>
                  <a:cubicBezTo>
                    <a:pt x="15416" y="10871"/>
                    <a:pt x="15416" y="5933"/>
                    <a:pt x="17193" y="1991"/>
                  </a:cubicBezTo>
                  <a:cubicBezTo>
                    <a:pt x="17628" y="996"/>
                    <a:pt x="17193" y="508"/>
                    <a:pt x="167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382;p9"/>
            <p:cNvSpPr/>
            <p:nvPr/>
          </p:nvSpPr>
          <p:spPr>
            <a:xfrm>
              <a:off x="295287" y="262246"/>
              <a:ext cx="198994" cy="17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592" y="0"/>
                  </a:moveTo>
                  <a:cubicBezTo>
                    <a:pt x="432" y="0"/>
                    <a:pt x="-501" y="1429"/>
                    <a:pt x="298" y="2859"/>
                  </a:cubicBezTo>
                  <a:lnTo>
                    <a:pt x="19253" y="21055"/>
                  </a:lnTo>
                  <a:cubicBezTo>
                    <a:pt x="19253" y="21600"/>
                    <a:pt x="19710" y="21600"/>
                    <a:pt x="19710" y="21600"/>
                  </a:cubicBezTo>
                  <a:cubicBezTo>
                    <a:pt x="20186" y="21600"/>
                    <a:pt x="20642" y="21600"/>
                    <a:pt x="20642" y="21055"/>
                  </a:cubicBezTo>
                  <a:cubicBezTo>
                    <a:pt x="21099" y="20511"/>
                    <a:pt x="21099" y="19399"/>
                    <a:pt x="20642" y="18855"/>
                  </a:cubicBezTo>
                  <a:lnTo>
                    <a:pt x="2144" y="113"/>
                  </a:lnTo>
                  <a:cubicBezTo>
                    <a:pt x="1973" y="45"/>
                    <a:pt x="1783" y="0"/>
                    <a:pt x="15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429" name="phonto 2.png" descr="phonto 2.png"/>
          <p:cNvPicPr>
            <a:picLocks noChangeAspect="1"/>
          </p:cNvPicPr>
          <p:nvPr/>
        </p:nvPicPr>
        <p:blipFill>
          <a:blip r:embed="rId2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6992666" y="4689001"/>
            <a:ext cx="1160759" cy="34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G_1539.png" descr="IMG_1539.png"/>
          <p:cNvPicPr>
            <a:picLocks noChangeAspect="1"/>
          </p:cNvPicPr>
          <p:nvPr/>
        </p:nvPicPr>
        <p:blipFill>
          <a:blip r:embed="rId3">
            <a:alphaModFix amt="53424"/>
            <a:extLst/>
          </a:blip>
          <a:srcRect l="14417" t="22794" r="14417" b="13739"/>
          <a:stretch>
            <a:fillRect/>
          </a:stretch>
        </p:blipFill>
        <p:spPr>
          <a:xfrm>
            <a:off x="599211" y="1358211"/>
            <a:ext cx="856163" cy="7664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5" name="تجميع"/>
          <p:cNvGrpSpPr/>
          <p:nvPr/>
        </p:nvGrpSpPr>
        <p:grpSpPr>
          <a:xfrm>
            <a:off x="7268743" y="0"/>
            <a:ext cx="1413225" cy="751212"/>
            <a:chOff x="0" y="0"/>
            <a:chExt cx="1413224" cy="751211"/>
          </a:xfrm>
        </p:grpSpPr>
        <p:sp>
          <p:nvSpPr>
            <p:cNvPr id="431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432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3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434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sp>
        <p:nvSpPr>
          <p:cNvPr id="4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مستوى النص الأول…"/>
          <p:cNvSpPr txBox="1"/>
          <p:nvPr>
            <p:ph type="body" sz="quarter" idx="1"/>
          </p:nvPr>
        </p:nvSpPr>
        <p:spPr>
          <a:xfrm>
            <a:off x="5105224" y="914400"/>
            <a:ext cx="3162001" cy="120300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None/>
              <a:defRPr sz="3500">
                <a:solidFill>
                  <a:srgbClr val="FFFFFF"/>
                </a:solidFill>
              </a:defRPr>
            </a:lvl1pPr>
            <a:lvl2pPr marL="1390650" indent="-793750">
              <a:buClrTx/>
              <a:buSzPts val="3500"/>
              <a:buChar char="○"/>
              <a:defRPr sz="3500">
                <a:solidFill>
                  <a:srgbClr val="FFFFFF"/>
                </a:solidFill>
              </a:defRPr>
            </a:lvl2pPr>
            <a:lvl3pPr marL="1847850" indent="-793750">
              <a:buClrTx/>
              <a:buSzPts val="3500"/>
              <a:buChar char="■"/>
              <a:defRPr sz="3500">
                <a:solidFill>
                  <a:srgbClr val="FFFFFF"/>
                </a:solidFill>
              </a:defRPr>
            </a:lvl3pPr>
            <a:lvl4pPr marL="2305050" indent="-793750">
              <a:buClrTx/>
              <a:buSzPts val="3500"/>
              <a:buChar char="●"/>
              <a:defRPr sz="3500">
                <a:solidFill>
                  <a:srgbClr val="FFFFFF"/>
                </a:solidFill>
              </a:defRPr>
            </a:lvl4pPr>
            <a:lvl5pPr marL="2762250" indent="-793750">
              <a:buClrTx/>
              <a:buSzPts val="3500"/>
              <a:buChar char="○"/>
              <a:defRPr sz="35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48" name="Google Shape;385;p10"/>
          <p:cNvGrpSpPr/>
          <p:nvPr/>
        </p:nvGrpSpPr>
        <p:grpSpPr>
          <a:xfrm>
            <a:off x="2562476" y="2871116"/>
            <a:ext cx="2144487" cy="2484630"/>
            <a:chOff x="0" y="0"/>
            <a:chExt cx="2144485" cy="2484629"/>
          </a:xfrm>
        </p:grpSpPr>
        <p:sp>
          <p:nvSpPr>
            <p:cNvPr id="444" name="Google Shape;386;p10"/>
            <p:cNvSpPr/>
            <p:nvPr/>
          </p:nvSpPr>
          <p:spPr>
            <a:xfrm rot="392454">
              <a:off x="1604490" y="383547"/>
              <a:ext cx="510235" cy="55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5426" y="1626"/>
                  </a:moveTo>
                  <a:cubicBezTo>
                    <a:pt x="17565" y="1626"/>
                    <a:pt x="18982" y="2293"/>
                    <a:pt x="19461" y="3847"/>
                  </a:cubicBezTo>
                  <a:cubicBezTo>
                    <a:pt x="19939" y="4733"/>
                    <a:pt x="19695" y="5619"/>
                    <a:pt x="19226" y="6286"/>
                  </a:cubicBezTo>
                  <a:cubicBezTo>
                    <a:pt x="17565" y="8287"/>
                    <a:pt x="12104" y="9174"/>
                    <a:pt x="7835" y="9174"/>
                  </a:cubicBezTo>
                  <a:lnTo>
                    <a:pt x="7591" y="9174"/>
                  </a:lnTo>
                  <a:cubicBezTo>
                    <a:pt x="6887" y="9174"/>
                    <a:pt x="6643" y="9621"/>
                    <a:pt x="6887" y="10288"/>
                  </a:cubicBezTo>
                  <a:cubicBezTo>
                    <a:pt x="7835" y="12061"/>
                    <a:pt x="10209" y="17388"/>
                    <a:pt x="8069" y="19827"/>
                  </a:cubicBezTo>
                  <a:cubicBezTo>
                    <a:pt x="7835" y="20047"/>
                    <a:pt x="7591" y="20047"/>
                    <a:pt x="7591" y="20047"/>
                  </a:cubicBezTo>
                  <a:cubicBezTo>
                    <a:pt x="6174" y="20047"/>
                    <a:pt x="3556" y="16273"/>
                    <a:pt x="1661" y="12499"/>
                  </a:cubicBezTo>
                  <a:lnTo>
                    <a:pt x="4748" y="4514"/>
                  </a:lnTo>
                  <a:cubicBezTo>
                    <a:pt x="8069" y="2960"/>
                    <a:pt x="11626" y="1846"/>
                    <a:pt x="15426" y="1626"/>
                  </a:cubicBezTo>
                  <a:close/>
                  <a:moveTo>
                    <a:pt x="16246" y="0"/>
                  </a:moveTo>
                  <a:cubicBezTo>
                    <a:pt x="15973" y="0"/>
                    <a:pt x="15699" y="27"/>
                    <a:pt x="15426" y="73"/>
                  </a:cubicBezTo>
                  <a:cubicBezTo>
                    <a:pt x="11157" y="292"/>
                    <a:pt x="7356" y="1407"/>
                    <a:pt x="3800" y="3180"/>
                  </a:cubicBezTo>
                  <a:cubicBezTo>
                    <a:pt x="3556" y="3408"/>
                    <a:pt x="3322" y="3408"/>
                    <a:pt x="3322" y="3627"/>
                  </a:cubicBezTo>
                  <a:lnTo>
                    <a:pt x="0" y="12280"/>
                  </a:lnTo>
                  <a:cubicBezTo>
                    <a:pt x="0" y="12280"/>
                    <a:pt x="0" y="12499"/>
                    <a:pt x="0" y="12728"/>
                  </a:cubicBezTo>
                  <a:cubicBezTo>
                    <a:pt x="713" y="14281"/>
                    <a:pt x="4269" y="21600"/>
                    <a:pt x="7591" y="21600"/>
                  </a:cubicBezTo>
                  <a:cubicBezTo>
                    <a:pt x="8304" y="21600"/>
                    <a:pt x="9017" y="21381"/>
                    <a:pt x="9496" y="20714"/>
                  </a:cubicBezTo>
                  <a:cubicBezTo>
                    <a:pt x="11870" y="17836"/>
                    <a:pt x="9965" y="12728"/>
                    <a:pt x="8783" y="10508"/>
                  </a:cubicBezTo>
                  <a:cubicBezTo>
                    <a:pt x="11870" y="10508"/>
                    <a:pt x="18278" y="10060"/>
                    <a:pt x="20408" y="7173"/>
                  </a:cubicBezTo>
                  <a:cubicBezTo>
                    <a:pt x="21356" y="6067"/>
                    <a:pt x="21600" y="4733"/>
                    <a:pt x="21121" y="3408"/>
                  </a:cubicBezTo>
                  <a:cubicBezTo>
                    <a:pt x="20281" y="1444"/>
                    <a:pt x="18327" y="0"/>
                    <a:pt x="16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387;p10"/>
            <p:cNvSpPr/>
            <p:nvPr/>
          </p:nvSpPr>
          <p:spPr>
            <a:xfrm rot="392454">
              <a:off x="1333978" y="156004"/>
              <a:ext cx="410633" cy="59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7339" y="0"/>
                  </a:moveTo>
                  <a:cubicBezTo>
                    <a:pt x="6714" y="0"/>
                    <a:pt x="6053" y="50"/>
                    <a:pt x="5380" y="160"/>
                  </a:cubicBezTo>
                  <a:cubicBezTo>
                    <a:pt x="3925" y="370"/>
                    <a:pt x="2471" y="1185"/>
                    <a:pt x="1882" y="2202"/>
                  </a:cubicBezTo>
                  <a:cubicBezTo>
                    <a:pt x="716" y="5060"/>
                    <a:pt x="5680" y="9354"/>
                    <a:pt x="9479" y="12615"/>
                  </a:cubicBezTo>
                  <a:cubicBezTo>
                    <a:pt x="7135" y="13229"/>
                    <a:pt x="5091" y="14044"/>
                    <a:pt x="3048" y="15070"/>
                  </a:cubicBezTo>
                  <a:cubicBezTo>
                    <a:pt x="1004" y="15885"/>
                    <a:pt x="-450" y="17725"/>
                    <a:pt x="127" y="19558"/>
                  </a:cubicBezTo>
                  <a:cubicBezTo>
                    <a:pt x="127" y="20171"/>
                    <a:pt x="1004" y="20986"/>
                    <a:pt x="1882" y="21197"/>
                  </a:cubicBezTo>
                  <a:cubicBezTo>
                    <a:pt x="2759" y="21398"/>
                    <a:pt x="3637" y="21600"/>
                    <a:pt x="4514" y="21600"/>
                  </a:cubicBezTo>
                  <a:cubicBezTo>
                    <a:pt x="8601" y="21197"/>
                    <a:pt x="12688" y="20373"/>
                    <a:pt x="16486" y="18944"/>
                  </a:cubicBezTo>
                  <a:cubicBezTo>
                    <a:pt x="17063" y="18742"/>
                    <a:pt x="17063" y="18331"/>
                    <a:pt x="16775" y="17927"/>
                  </a:cubicBezTo>
                  <a:cubicBezTo>
                    <a:pt x="16775" y="17784"/>
                    <a:pt x="16330" y="17641"/>
                    <a:pt x="15969" y="17641"/>
                  </a:cubicBezTo>
                  <a:cubicBezTo>
                    <a:pt x="15825" y="17641"/>
                    <a:pt x="15693" y="17658"/>
                    <a:pt x="15609" y="17725"/>
                  </a:cubicBezTo>
                  <a:cubicBezTo>
                    <a:pt x="12460" y="18734"/>
                    <a:pt x="7519" y="20171"/>
                    <a:pt x="4418" y="20171"/>
                  </a:cubicBezTo>
                  <a:cubicBezTo>
                    <a:pt x="3769" y="20171"/>
                    <a:pt x="3204" y="20112"/>
                    <a:pt x="2759" y="19969"/>
                  </a:cubicBezTo>
                  <a:cubicBezTo>
                    <a:pt x="2471" y="19768"/>
                    <a:pt x="2170" y="19558"/>
                    <a:pt x="1882" y="19154"/>
                  </a:cubicBezTo>
                  <a:cubicBezTo>
                    <a:pt x="1882" y="18541"/>
                    <a:pt x="2170" y="17725"/>
                    <a:pt x="2759" y="17112"/>
                  </a:cubicBezTo>
                  <a:cubicBezTo>
                    <a:pt x="5091" y="15473"/>
                    <a:pt x="8012" y="14254"/>
                    <a:pt x="11221" y="13842"/>
                  </a:cubicBezTo>
                  <a:cubicBezTo>
                    <a:pt x="11522" y="13842"/>
                    <a:pt x="11810" y="13641"/>
                    <a:pt x="12099" y="13431"/>
                  </a:cubicBezTo>
                  <a:cubicBezTo>
                    <a:pt x="12688" y="13027"/>
                    <a:pt x="12387" y="12826"/>
                    <a:pt x="11522" y="12002"/>
                  </a:cubicBezTo>
                  <a:cubicBezTo>
                    <a:pt x="4214" y="6085"/>
                    <a:pt x="3336" y="3631"/>
                    <a:pt x="3925" y="2614"/>
                  </a:cubicBezTo>
                  <a:cubicBezTo>
                    <a:pt x="3925" y="2412"/>
                    <a:pt x="4214" y="1799"/>
                    <a:pt x="5680" y="1597"/>
                  </a:cubicBezTo>
                  <a:cubicBezTo>
                    <a:pt x="6197" y="1504"/>
                    <a:pt x="6702" y="1462"/>
                    <a:pt x="7183" y="1462"/>
                  </a:cubicBezTo>
                  <a:cubicBezTo>
                    <a:pt x="14491" y="1462"/>
                    <a:pt x="19107" y="10783"/>
                    <a:pt x="19107" y="10783"/>
                  </a:cubicBezTo>
                  <a:cubicBezTo>
                    <a:pt x="19395" y="10985"/>
                    <a:pt x="19984" y="11187"/>
                    <a:pt x="20273" y="11187"/>
                  </a:cubicBezTo>
                  <a:cubicBezTo>
                    <a:pt x="20862" y="10985"/>
                    <a:pt x="21150" y="10573"/>
                    <a:pt x="21150" y="10170"/>
                  </a:cubicBezTo>
                  <a:cubicBezTo>
                    <a:pt x="20886" y="9791"/>
                    <a:pt x="16041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88;p10"/>
            <p:cNvSpPr/>
            <p:nvPr/>
          </p:nvSpPr>
          <p:spPr>
            <a:xfrm rot="392454">
              <a:off x="1626012" y="23843"/>
              <a:ext cx="441627" cy="40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958" y="0"/>
                  </a:moveTo>
                  <a:cubicBezTo>
                    <a:pt x="262" y="0"/>
                    <a:pt x="-366" y="914"/>
                    <a:pt x="251" y="1828"/>
                  </a:cubicBezTo>
                  <a:cubicBezTo>
                    <a:pt x="3516" y="5785"/>
                    <a:pt x="5974" y="10355"/>
                    <a:pt x="7612" y="15527"/>
                  </a:cubicBezTo>
                  <a:cubicBezTo>
                    <a:pt x="7062" y="17343"/>
                    <a:pt x="6793" y="19171"/>
                    <a:pt x="7062" y="20698"/>
                  </a:cubicBezTo>
                  <a:cubicBezTo>
                    <a:pt x="7062" y="21299"/>
                    <a:pt x="7612" y="21600"/>
                    <a:pt x="7881" y="21600"/>
                  </a:cubicBezTo>
                  <a:cubicBezTo>
                    <a:pt x="8431" y="21600"/>
                    <a:pt x="8700" y="21299"/>
                    <a:pt x="8970" y="20999"/>
                  </a:cubicBezTo>
                  <a:cubicBezTo>
                    <a:pt x="9520" y="19171"/>
                    <a:pt x="9520" y="17656"/>
                    <a:pt x="9250" y="15827"/>
                  </a:cubicBezTo>
                  <a:cubicBezTo>
                    <a:pt x="9520" y="15527"/>
                    <a:pt x="9789" y="15214"/>
                    <a:pt x="9789" y="14913"/>
                  </a:cubicBezTo>
                  <a:cubicBezTo>
                    <a:pt x="12515" y="10957"/>
                    <a:pt x="16331" y="8828"/>
                    <a:pt x="20426" y="8227"/>
                  </a:cubicBezTo>
                  <a:cubicBezTo>
                    <a:pt x="20965" y="7914"/>
                    <a:pt x="21234" y="7613"/>
                    <a:pt x="21234" y="7000"/>
                  </a:cubicBezTo>
                  <a:cubicBezTo>
                    <a:pt x="20965" y="6399"/>
                    <a:pt x="20426" y="6098"/>
                    <a:pt x="20146" y="6098"/>
                  </a:cubicBezTo>
                  <a:cubicBezTo>
                    <a:pt x="15792" y="6699"/>
                    <a:pt x="11696" y="9128"/>
                    <a:pt x="8700" y="13085"/>
                  </a:cubicBezTo>
                  <a:cubicBezTo>
                    <a:pt x="7062" y="8227"/>
                    <a:pt x="4616" y="3969"/>
                    <a:pt x="1609" y="313"/>
                  </a:cubicBezTo>
                  <a:cubicBezTo>
                    <a:pt x="1418" y="88"/>
                    <a:pt x="1182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389;p10"/>
            <p:cNvSpPr/>
            <p:nvPr/>
          </p:nvSpPr>
          <p:spPr>
            <a:xfrm rot="392454">
              <a:off x="81493" y="901301"/>
              <a:ext cx="1379758" cy="150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1288" y="0"/>
                  </a:moveTo>
                  <a:cubicBezTo>
                    <a:pt x="21259" y="0"/>
                    <a:pt x="21226" y="7"/>
                    <a:pt x="21193" y="23"/>
                  </a:cubicBezTo>
                  <a:cubicBezTo>
                    <a:pt x="21015" y="23"/>
                    <a:pt x="20927" y="104"/>
                    <a:pt x="20927" y="267"/>
                  </a:cubicBezTo>
                  <a:cubicBezTo>
                    <a:pt x="20927" y="835"/>
                    <a:pt x="20840" y="1322"/>
                    <a:pt x="20840" y="1890"/>
                  </a:cubicBezTo>
                  <a:cubicBezTo>
                    <a:pt x="20749" y="1970"/>
                    <a:pt x="20840" y="2130"/>
                    <a:pt x="21015" y="2130"/>
                  </a:cubicBezTo>
                  <a:lnTo>
                    <a:pt x="21015" y="2050"/>
                  </a:lnTo>
                  <a:cubicBezTo>
                    <a:pt x="21048" y="2067"/>
                    <a:pt x="21084" y="2074"/>
                    <a:pt x="21117" y="2074"/>
                  </a:cubicBezTo>
                  <a:cubicBezTo>
                    <a:pt x="21255" y="2074"/>
                    <a:pt x="21368" y="1953"/>
                    <a:pt x="21368" y="1890"/>
                  </a:cubicBezTo>
                  <a:cubicBezTo>
                    <a:pt x="21460" y="1322"/>
                    <a:pt x="21547" y="751"/>
                    <a:pt x="21547" y="267"/>
                  </a:cubicBezTo>
                  <a:cubicBezTo>
                    <a:pt x="21547" y="134"/>
                    <a:pt x="21430" y="0"/>
                    <a:pt x="21288" y="0"/>
                  </a:cubicBezTo>
                  <a:close/>
                  <a:moveTo>
                    <a:pt x="20650" y="3246"/>
                  </a:moveTo>
                  <a:cubicBezTo>
                    <a:pt x="20512" y="3246"/>
                    <a:pt x="20395" y="3362"/>
                    <a:pt x="20395" y="3429"/>
                  </a:cubicBezTo>
                  <a:cubicBezTo>
                    <a:pt x="20220" y="3997"/>
                    <a:pt x="20042" y="4484"/>
                    <a:pt x="19776" y="4972"/>
                  </a:cubicBezTo>
                  <a:cubicBezTo>
                    <a:pt x="19688" y="5052"/>
                    <a:pt x="19776" y="5216"/>
                    <a:pt x="19954" y="5296"/>
                  </a:cubicBezTo>
                  <a:lnTo>
                    <a:pt x="20042" y="5296"/>
                  </a:lnTo>
                  <a:lnTo>
                    <a:pt x="20042" y="5216"/>
                  </a:lnTo>
                  <a:cubicBezTo>
                    <a:pt x="20071" y="5242"/>
                    <a:pt x="20100" y="5249"/>
                    <a:pt x="20129" y="5249"/>
                  </a:cubicBezTo>
                  <a:cubicBezTo>
                    <a:pt x="20188" y="5249"/>
                    <a:pt x="20250" y="5216"/>
                    <a:pt x="20308" y="5216"/>
                  </a:cubicBezTo>
                  <a:cubicBezTo>
                    <a:pt x="20574" y="4648"/>
                    <a:pt x="20840" y="4160"/>
                    <a:pt x="21015" y="3593"/>
                  </a:cubicBezTo>
                  <a:cubicBezTo>
                    <a:pt x="21015" y="3429"/>
                    <a:pt x="20927" y="3349"/>
                    <a:pt x="20749" y="3269"/>
                  </a:cubicBezTo>
                  <a:cubicBezTo>
                    <a:pt x="20716" y="3252"/>
                    <a:pt x="20683" y="3246"/>
                    <a:pt x="20650" y="3246"/>
                  </a:cubicBezTo>
                  <a:close/>
                  <a:moveTo>
                    <a:pt x="15625" y="5853"/>
                  </a:moveTo>
                  <a:cubicBezTo>
                    <a:pt x="15312" y="5853"/>
                    <a:pt x="15118" y="6274"/>
                    <a:pt x="15527" y="6351"/>
                  </a:cubicBezTo>
                  <a:cubicBezTo>
                    <a:pt x="15971" y="6595"/>
                    <a:pt x="16500" y="6835"/>
                    <a:pt x="16853" y="7242"/>
                  </a:cubicBezTo>
                  <a:cubicBezTo>
                    <a:pt x="16853" y="7322"/>
                    <a:pt x="16944" y="7322"/>
                    <a:pt x="17032" y="7322"/>
                  </a:cubicBezTo>
                  <a:cubicBezTo>
                    <a:pt x="17119" y="7322"/>
                    <a:pt x="17210" y="7322"/>
                    <a:pt x="17298" y="7242"/>
                  </a:cubicBezTo>
                  <a:cubicBezTo>
                    <a:pt x="17385" y="7162"/>
                    <a:pt x="17385" y="6999"/>
                    <a:pt x="17298" y="6918"/>
                  </a:cubicBezTo>
                  <a:cubicBezTo>
                    <a:pt x="16853" y="6431"/>
                    <a:pt x="16325" y="6107"/>
                    <a:pt x="15705" y="5863"/>
                  </a:cubicBezTo>
                  <a:cubicBezTo>
                    <a:pt x="15676" y="5857"/>
                    <a:pt x="15650" y="5853"/>
                    <a:pt x="15625" y="5853"/>
                  </a:cubicBezTo>
                  <a:close/>
                  <a:moveTo>
                    <a:pt x="13755" y="5783"/>
                  </a:moveTo>
                  <a:cubicBezTo>
                    <a:pt x="13048" y="5943"/>
                    <a:pt x="12604" y="6431"/>
                    <a:pt x="12604" y="7079"/>
                  </a:cubicBezTo>
                  <a:cubicBezTo>
                    <a:pt x="12516" y="7162"/>
                    <a:pt x="12516" y="7242"/>
                    <a:pt x="12604" y="7322"/>
                  </a:cubicBezTo>
                  <a:cubicBezTo>
                    <a:pt x="12604" y="7486"/>
                    <a:pt x="12695" y="7566"/>
                    <a:pt x="12870" y="7566"/>
                  </a:cubicBezTo>
                  <a:lnTo>
                    <a:pt x="12961" y="7566"/>
                  </a:lnTo>
                  <a:cubicBezTo>
                    <a:pt x="13136" y="7486"/>
                    <a:pt x="13223" y="7322"/>
                    <a:pt x="13136" y="7242"/>
                  </a:cubicBezTo>
                  <a:lnTo>
                    <a:pt x="13136" y="7079"/>
                  </a:lnTo>
                  <a:cubicBezTo>
                    <a:pt x="13223" y="6675"/>
                    <a:pt x="13489" y="6431"/>
                    <a:pt x="13934" y="6351"/>
                  </a:cubicBezTo>
                  <a:cubicBezTo>
                    <a:pt x="14109" y="6267"/>
                    <a:pt x="14200" y="6107"/>
                    <a:pt x="14109" y="5943"/>
                  </a:cubicBezTo>
                  <a:cubicBezTo>
                    <a:pt x="14109" y="5863"/>
                    <a:pt x="13934" y="5783"/>
                    <a:pt x="13755" y="5783"/>
                  </a:cubicBezTo>
                  <a:close/>
                  <a:moveTo>
                    <a:pt x="19069" y="6127"/>
                  </a:moveTo>
                  <a:cubicBezTo>
                    <a:pt x="19003" y="6127"/>
                    <a:pt x="18934" y="6147"/>
                    <a:pt x="18890" y="6187"/>
                  </a:cubicBezTo>
                  <a:cubicBezTo>
                    <a:pt x="18449" y="6595"/>
                    <a:pt x="18096" y="6918"/>
                    <a:pt x="17564" y="7242"/>
                  </a:cubicBezTo>
                  <a:cubicBezTo>
                    <a:pt x="17385" y="7242"/>
                    <a:pt x="17385" y="7403"/>
                    <a:pt x="17476" y="7566"/>
                  </a:cubicBezTo>
                  <a:cubicBezTo>
                    <a:pt x="17476" y="7646"/>
                    <a:pt x="17651" y="7730"/>
                    <a:pt x="17739" y="7730"/>
                  </a:cubicBezTo>
                  <a:lnTo>
                    <a:pt x="17739" y="7646"/>
                  </a:lnTo>
                  <a:cubicBezTo>
                    <a:pt x="17739" y="7646"/>
                    <a:pt x="17830" y="7646"/>
                    <a:pt x="17830" y="7730"/>
                  </a:cubicBezTo>
                  <a:cubicBezTo>
                    <a:pt x="18358" y="7403"/>
                    <a:pt x="18890" y="6999"/>
                    <a:pt x="19244" y="6595"/>
                  </a:cubicBezTo>
                  <a:cubicBezTo>
                    <a:pt x="19422" y="6431"/>
                    <a:pt x="19422" y="6267"/>
                    <a:pt x="19244" y="6187"/>
                  </a:cubicBezTo>
                  <a:cubicBezTo>
                    <a:pt x="19200" y="6147"/>
                    <a:pt x="19134" y="6127"/>
                    <a:pt x="19069" y="6127"/>
                  </a:cubicBezTo>
                  <a:close/>
                  <a:moveTo>
                    <a:pt x="16037" y="7720"/>
                  </a:moveTo>
                  <a:cubicBezTo>
                    <a:pt x="16015" y="7720"/>
                    <a:pt x="15993" y="7723"/>
                    <a:pt x="15971" y="7730"/>
                  </a:cubicBezTo>
                  <a:cubicBezTo>
                    <a:pt x="15527" y="7810"/>
                    <a:pt x="15173" y="7890"/>
                    <a:pt x="14728" y="7890"/>
                  </a:cubicBezTo>
                  <a:lnTo>
                    <a:pt x="14287" y="7890"/>
                  </a:lnTo>
                  <a:cubicBezTo>
                    <a:pt x="14266" y="7887"/>
                    <a:pt x="14247" y="7883"/>
                    <a:pt x="14229" y="7883"/>
                  </a:cubicBezTo>
                  <a:cubicBezTo>
                    <a:pt x="13923" y="7883"/>
                    <a:pt x="13865" y="8458"/>
                    <a:pt x="14200" y="8458"/>
                  </a:cubicBezTo>
                  <a:lnTo>
                    <a:pt x="14728" y="8458"/>
                  </a:lnTo>
                  <a:lnTo>
                    <a:pt x="14728" y="8378"/>
                  </a:lnTo>
                  <a:cubicBezTo>
                    <a:pt x="15173" y="8378"/>
                    <a:pt x="15614" y="8378"/>
                    <a:pt x="16059" y="8297"/>
                  </a:cubicBezTo>
                  <a:cubicBezTo>
                    <a:pt x="16470" y="8221"/>
                    <a:pt x="16343" y="7720"/>
                    <a:pt x="16037" y="7720"/>
                  </a:cubicBezTo>
                  <a:close/>
                  <a:moveTo>
                    <a:pt x="17968" y="8184"/>
                  </a:moveTo>
                  <a:cubicBezTo>
                    <a:pt x="17925" y="8184"/>
                    <a:pt x="17877" y="8194"/>
                    <a:pt x="17830" y="8214"/>
                  </a:cubicBezTo>
                  <a:cubicBezTo>
                    <a:pt x="17651" y="8297"/>
                    <a:pt x="17651" y="8458"/>
                    <a:pt x="17651" y="8621"/>
                  </a:cubicBezTo>
                  <a:cubicBezTo>
                    <a:pt x="17917" y="9109"/>
                    <a:pt x="18005" y="9593"/>
                    <a:pt x="18096" y="10080"/>
                  </a:cubicBezTo>
                  <a:cubicBezTo>
                    <a:pt x="18096" y="10244"/>
                    <a:pt x="18271" y="10324"/>
                    <a:pt x="18449" y="10324"/>
                  </a:cubicBezTo>
                  <a:cubicBezTo>
                    <a:pt x="18624" y="10324"/>
                    <a:pt x="18715" y="10161"/>
                    <a:pt x="18715" y="10080"/>
                  </a:cubicBezTo>
                  <a:cubicBezTo>
                    <a:pt x="18624" y="9433"/>
                    <a:pt x="18449" y="8945"/>
                    <a:pt x="18271" y="8378"/>
                  </a:cubicBezTo>
                  <a:cubicBezTo>
                    <a:pt x="18205" y="8257"/>
                    <a:pt x="18096" y="8184"/>
                    <a:pt x="17968" y="8184"/>
                  </a:cubicBezTo>
                  <a:close/>
                  <a:moveTo>
                    <a:pt x="18449" y="11459"/>
                  </a:moveTo>
                  <a:cubicBezTo>
                    <a:pt x="18271" y="11459"/>
                    <a:pt x="18183" y="11540"/>
                    <a:pt x="18096" y="11703"/>
                  </a:cubicBezTo>
                  <a:cubicBezTo>
                    <a:pt x="18005" y="12191"/>
                    <a:pt x="17917" y="12758"/>
                    <a:pt x="17739" y="13242"/>
                  </a:cubicBezTo>
                  <a:cubicBezTo>
                    <a:pt x="17651" y="13326"/>
                    <a:pt x="17739" y="13486"/>
                    <a:pt x="17830" y="13570"/>
                  </a:cubicBezTo>
                  <a:lnTo>
                    <a:pt x="18005" y="13570"/>
                  </a:lnTo>
                  <a:cubicBezTo>
                    <a:pt x="18096" y="13570"/>
                    <a:pt x="18183" y="13486"/>
                    <a:pt x="18271" y="13406"/>
                  </a:cubicBezTo>
                  <a:cubicBezTo>
                    <a:pt x="18449" y="12919"/>
                    <a:pt x="18624" y="12351"/>
                    <a:pt x="18715" y="11783"/>
                  </a:cubicBezTo>
                  <a:cubicBezTo>
                    <a:pt x="18715" y="11623"/>
                    <a:pt x="18624" y="11459"/>
                    <a:pt x="18449" y="11459"/>
                  </a:cubicBezTo>
                  <a:close/>
                  <a:moveTo>
                    <a:pt x="17083" y="14488"/>
                  </a:moveTo>
                  <a:cubicBezTo>
                    <a:pt x="16988" y="14488"/>
                    <a:pt x="16908" y="14528"/>
                    <a:pt x="16853" y="14621"/>
                  </a:cubicBezTo>
                  <a:cubicBezTo>
                    <a:pt x="16500" y="15029"/>
                    <a:pt x="16059" y="15433"/>
                    <a:pt x="15705" y="15760"/>
                  </a:cubicBezTo>
                  <a:cubicBezTo>
                    <a:pt x="15527" y="15840"/>
                    <a:pt x="15527" y="16000"/>
                    <a:pt x="15705" y="16164"/>
                  </a:cubicBezTo>
                  <a:cubicBezTo>
                    <a:pt x="15705" y="16164"/>
                    <a:pt x="15793" y="16244"/>
                    <a:pt x="15880" y="16244"/>
                  </a:cubicBezTo>
                  <a:lnTo>
                    <a:pt x="15880" y="16164"/>
                  </a:lnTo>
                  <a:lnTo>
                    <a:pt x="16059" y="16164"/>
                  </a:lnTo>
                  <a:cubicBezTo>
                    <a:pt x="16500" y="15760"/>
                    <a:pt x="16944" y="15353"/>
                    <a:pt x="17298" y="14949"/>
                  </a:cubicBezTo>
                  <a:cubicBezTo>
                    <a:pt x="17385" y="14785"/>
                    <a:pt x="17385" y="14621"/>
                    <a:pt x="17298" y="14541"/>
                  </a:cubicBezTo>
                  <a:cubicBezTo>
                    <a:pt x="17225" y="14508"/>
                    <a:pt x="17152" y="14488"/>
                    <a:pt x="17083" y="14488"/>
                  </a:cubicBezTo>
                  <a:close/>
                  <a:moveTo>
                    <a:pt x="14430" y="16598"/>
                  </a:moveTo>
                  <a:cubicBezTo>
                    <a:pt x="14375" y="16598"/>
                    <a:pt x="14324" y="16618"/>
                    <a:pt x="14287" y="16652"/>
                  </a:cubicBezTo>
                  <a:cubicBezTo>
                    <a:pt x="13755" y="16895"/>
                    <a:pt x="13223" y="17056"/>
                    <a:pt x="12604" y="17139"/>
                  </a:cubicBezTo>
                  <a:cubicBezTo>
                    <a:pt x="12516" y="17219"/>
                    <a:pt x="12341" y="17380"/>
                    <a:pt x="12429" y="17543"/>
                  </a:cubicBezTo>
                  <a:cubicBezTo>
                    <a:pt x="12429" y="17623"/>
                    <a:pt x="12604" y="17707"/>
                    <a:pt x="12695" y="17707"/>
                  </a:cubicBezTo>
                  <a:lnTo>
                    <a:pt x="12782" y="17707"/>
                  </a:lnTo>
                  <a:cubicBezTo>
                    <a:pt x="13402" y="17543"/>
                    <a:pt x="13934" y="17380"/>
                    <a:pt x="14554" y="17139"/>
                  </a:cubicBezTo>
                  <a:cubicBezTo>
                    <a:pt x="14641" y="17056"/>
                    <a:pt x="14728" y="16895"/>
                    <a:pt x="14641" y="16732"/>
                  </a:cubicBezTo>
                  <a:cubicBezTo>
                    <a:pt x="14590" y="16638"/>
                    <a:pt x="14506" y="16598"/>
                    <a:pt x="14430" y="16598"/>
                  </a:cubicBezTo>
                  <a:close/>
                  <a:moveTo>
                    <a:pt x="5523" y="17380"/>
                  </a:moveTo>
                  <a:cubicBezTo>
                    <a:pt x="5169" y="17380"/>
                    <a:pt x="5169" y="17947"/>
                    <a:pt x="5523" y="17947"/>
                  </a:cubicBezTo>
                  <a:lnTo>
                    <a:pt x="7381" y="17947"/>
                  </a:lnTo>
                  <a:cubicBezTo>
                    <a:pt x="7469" y="17947"/>
                    <a:pt x="7647" y="17787"/>
                    <a:pt x="7647" y="17707"/>
                  </a:cubicBezTo>
                  <a:cubicBezTo>
                    <a:pt x="7647" y="17543"/>
                    <a:pt x="7560" y="17380"/>
                    <a:pt x="7381" y="17380"/>
                  </a:cubicBezTo>
                  <a:close/>
                  <a:moveTo>
                    <a:pt x="9153" y="17380"/>
                  </a:moveTo>
                  <a:cubicBezTo>
                    <a:pt x="8974" y="17380"/>
                    <a:pt x="8887" y="17543"/>
                    <a:pt x="8887" y="17623"/>
                  </a:cubicBezTo>
                  <a:cubicBezTo>
                    <a:pt x="8799" y="17787"/>
                    <a:pt x="8974" y="17947"/>
                    <a:pt x="9153" y="17947"/>
                  </a:cubicBezTo>
                  <a:lnTo>
                    <a:pt x="10924" y="17947"/>
                  </a:lnTo>
                  <a:cubicBezTo>
                    <a:pt x="11099" y="17947"/>
                    <a:pt x="11277" y="17787"/>
                    <a:pt x="11277" y="17623"/>
                  </a:cubicBezTo>
                  <a:cubicBezTo>
                    <a:pt x="11190" y="17463"/>
                    <a:pt x="11099" y="17380"/>
                    <a:pt x="10924" y="17380"/>
                  </a:cubicBezTo>
                  <a:close/>
                  <a:moveTo>
                    <a:pt x="3748" y="17597"/>
                  </a:moveTo>
                  <a:cubicBezTo>
                    <a:pt x="3723" y="17597"/>
                    <a:pt x="3693" y="17607"/>
                    <a:pt x="3664" y="17623"/>
                  </a:cubicBezTo>
                  <a:cubicBezTo>
                    <a:pt x="3045" y="17787"/>
                    <a:pt x="2425" y="18031"/>
                    <a:pt x="1981" y="18354"/>
                  </a:cubicBezTo>
                  <a:cubicBezTo>
                    <a:pt x="1806" y="18515"/>
                    <a:pt x="1806" y="18678"/>
                    <a:pt x="1981" y="18759"/>
                  </a:cubicBezTo>
                  <a:cubicBezTo>
                    <a:pt x="1981" y="18842"/>
                    <a:pt x="2072" y="18842"/>
                    <a:pt x="2159" y="18922"/>
                  </a:cubicBezTo>
                  <a:cubicBezTo>
                    <a:pt x="2247" y="18842"/>
                    <a:pt x="2247" y="18842"/>
                    <a:pt x="2338" y="18842"/>
                  </a:cubicBezTo>
                  <a:cubicBezTo>
                    <a:pt x="2779" y="18515"/>
                    <a:pt x="3220" y="18274"/>
                    <a:pt x="3839" y="18111"/>
                  </a:cubicBezTo>
                  <a:cubicBezTo>
                    <a:pt x="4076" y="18111"/>
                    <a:pt x="3963" y="17597"/>
                    <a:pt x="3748" y="17597"/>
                  </a:cubicBezTo>
                  <a:close/>
                  <a:moveTo>
                    <a:pt x="1018" y="19580"/>
                  </a:moveTo>
                  <a:cubicBezTo>
                    <a:pt x="909" y="19580"/>
                    <a:pt x="800" y="19623"/>
                    <a:pt x="741" y="19733"/>
                  </a:cubicBezTo>
                  <a:cubicBezTo>
                    <a:pt x="388" y="20221"/>
                    <a:pt x="213" y="20705"/>
                    <a:pt x="34" y="21273"/>
                  </a:cubicBezTo>
                  <a:cubicBezTo>
                    <a:pt x="-53" y="21436"/>
                    <a:pt x="34" y="21600"/>
                    <a:pt x="213" y="21600"/>
                  </a:cubicBezTo>
                  <a:lnTo>
                    <a:pt x="301" y="21600"/>
                  </a:lnTo>
                  <a:cubicBezTo>
                    <a:pt x="388" y="21600"/>
                    <a:pt x="475" y="21517"/>
                    <a:pt x="567" y="21436"/>
                  </a:cubicBezTo>
                  <a:cubicBezTo>
                    <a:pt x="741" y="20949"/>
                    <a:pt x="1008" y="20465"/>
                    <a:pt x="1274" y="19977"/>
                  </a:cubicBezTo>
                  <a:cubicBezTo>
                    <a:pt x="1452" y="19760"/>
                    <a:pt x="1233" y="19580"/>
                    <a:pt x="1018" y="1958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7" name="Google Shape;390;p10"/>
          <p:cNvGrpSpPr/>
          <p:nvPr/>
        </p:nvGrpSpPr>
        <p:grpSpPr>
          <a:xfrm>
            <a:off x="-748149" y="2117406"/>
            <a:ext cx="2031223" cy="1610805"/>
            <a:chOff x="0" y="0"/>
            <a:chExt cx="2031222" cy="1610803"/>
          </a:xfrm>
        </p:grpSpPr>
        <p:grpSp>
          <p:nvGrpSpPr>
            <p:cNvPr id="455" name="Google Shape;391;p10"/>
            <p:cNvGrpSpPr/>
            <p:nvPr/>
          </p:nvGrpSpPr>
          <p:grpSpPr>
            <a:xfrm>
              <a:off x="0" y="-1"/>
              <a:ext cx="1919128" cy="1610805"/>
              <a:chOff x="0" y="0"/>
              <a:chExt cx="1919127" cy="1610803"/>
            </a:xfrm>
          </p:grpSpPr>
          <p:sp>
            <p:nvSpPr>
              <p:cNvPr id="449" name="Google Shape;392;p10"/>
              <p:cNvSpPr/>
              <p:nvPr/>
            </p:nvSpPr>
            <p:spPr>
              <a:xfrm>
                <a:off x="508740" y="0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0" name="Google Shape;393;p10"/>
              <p:cNvSpPr/>
              <p:nvPr/>
            </p:nvSpPr>
            <p:spPr>
              <a:xfrm>
                <a:off x="830935" y="288293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1" name="Google Shape;394;p10"/>
              <p:cNvSpPr/>
              <p:nvPr/>
            </p:nvSpPr>
            <p:spPr>
              <a:xfrm>
                <a:off x="67846" y="305244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2" name="Google Shape;395;p10"/>
              <p:cNvSpPr/>
              <p:nvPr/>
            </p:nvSpPr>
            <p:spPr>
              <a:xfrm>
                <a:off x="-1" y="678292"/>
                <a:ext cx="847716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3" name="Google Shape;396;p10"/>
              <p:cNvSpPr/>
              <p:nvPr/>
            </p:nvSpPr>
            <p:spPr>
              <a:xfrm>
                <a:off x="356096" y="763089"/>
                <a:ext cx="847715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4" name="Google Shape;397;p10"/>
              <p:cNvSpPr/>
              <p:nvPr/>
            </p:nvSpPr>
            <p:spPr>
              <a:xfrm>
                <a:off x="847868" y="695286"/>
                <a:ext cx="1071260" cy="847715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56" name="Google Shape;398;p10"/>
            <p:cNvSpPr/>
            <p:nvPr/>
          </p:nvSpPr>
          <p:spPr>
            <a:xfrm>
              <a:off x="134202" y="4859"/>
              <a:ext cx="1897021" cy="1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6045" y="4385"/>
                  </a:moveTo>
                  <a:cubicBezTo>
                    <a:pt x="6824" y="4615"/>
                    <a:pt x="7603" y="5299"/>
                    <a:pt x="7948" y="6209"/>
                  </a:cubicBezTo>
                  <a:cubicBezTo>
                    <a:pt x="7948" y="6551"/>
                    <a:pt x="7862" y="6776"/>
                    <a:pt x="7688" y="6894"/>
                  </a:cubicBezTo>
                  <a:cubicBezTo>
                    <a:pt x="7514" y="7119"/>
                    <a:pt x="7343" y="7119"/>
                    <a:pt x="7169" y="7236"/>
                  </a:cubicBezTo>
                  <a:cubicBezTo>
                    <a:pt x="6479" y="7236"/>
                    <a:pt x="5959" y="5979"/>
                    <a:pt x="5789" y="5412"/>
                  </a:cubicBezTo>
                  <a:lnTo>
                    <a:pt x="5789" y="5299"/>
                  </a:lnTo>
                  <a:cubicBezTo>
                    <a:pt x="5874" y="4957"/>
                    <a:pt x="5959" y="4727"/>
                    <a:pt x="6045" y="4385"/>
                  </a:cubicBezTo>
                  <a:close/>
                  <a:moveTo>
                    <a:pt x="13823" y="6096"/>
                  </a:moveTo>
                  <a:cubicBezTo>
                    <a:pt x="13909" y="6776"/>
                    <a:pt x="13823" y="7574"/>
                    <a:pt x="13478" y="8258"/>
                  </a:cubicBezTo>
                  <a:cubicBezTo>
                    <a:pt x="13304" y="8033"/>
                    <a:pt x="13389" y="7006"/>
                    <a:pt x="13823" y="6096"/>
                  </a:cubicBezTo>
                  <a:close/>
                  <a:moveTo>
                    <a:pt x="2492" y="10153"/>
                  </a:moveTo>
                  <a:cubicBezTo>
                    <a:pt x="2584" y="10153"/>
                    <a:pt x="2676" y="10167"/>
                    <a:pt x="2762" y="10195"/>
                  </a:cubicBezTo>
                  <a:cubicBezTo>
                    <a:pt x="3886" y="10308"/>
                    <a:pt x="4320" y="11222"/>
                    <a:pt x="4320" y="12019"/>
                  </a:cubicBezTo>
                  <a:cubicBezTo>
                    <a:pt x="4320" y="12474"/>
                    <a:pt x="3971" y="12929"/>
                    <a:pt x="3541" y="13042"/>
                  </a:cubicBezTo>
                  <a:cubicBezTo>
                    <a:pt x="3366" y="12929"/>
                    <a:pt x="3110" y="12929"/>
                    <a:pt x="2936" y="12816"/>
                  </a:cubicBezTo>
                  <a:cubicBezTo>
                    <a:pt x="2331" y="12244"/>
                    <a:pt x="1898" y="11447"/>
                    <a:pt x="1727" y="10537"/>
                  </a:cubicBezTo>
                  <a:cubicBezTo>
                    <a:pt x="1922" y="10279"/>
                    <a:pt x="2214" y="10153"/>
                    <a:pt x="2492" y="10153"/>
                  </a:cubicBezTo>
                  <a:close/>
                  <a:moveTo>
                    <a:pt x="18315" y="12132"/>
                  </a:moveTo>
                  <a:cubicBezTo>
                    <a:pt x="17885" y="13384"/>
                    <a:pt x="17191" y="14181"/>
                    <a:pt x="16761" y="14181"/>
                  </a:cubicBezTo>
                  <a:cubicBezTo>
                    <a:pt x="16587" y="14181"/>
                    <a:pt x="16416" y="14069"/>
                    <a:pt x="16327" y="13956"/>
                  </a:cubicBezTo>
                  <a:cubicBezTo>
                    <a:pt x="16068" y="13384"/>
                    <a:pt x="16156" y="13159"/>
                    <a:pt x="16156" y="13042"/>
                  </a:cubicBezTo>
                  <a:cubicBezTo>
                    <a:pt x="16327" y="12587"/>
                    <a:pt x="17191" y="12132"/>
                    <a:pt x="18141" y="12132"/>
                  </a:cubicBezTo>
                  <a:close/>
                  <a:moveTo>
                    <a:pt x="12614" y="15438"/>
                  </a:moveTo>
                  <a:cubicBezTo>
                    <a:pt x="12614" y="15438"/>
                    <a:pt x="12699" y="15550"/>
                    <a:pt x="12699" y="15550"/>
                  </a:cubicBezTo>
                  <a:cubicBezTo>
                    <a:pt x="12874" y="15893"/>
                    <a:pt x="12785" y="16915"/>
                    <a:pt x="12009" y="18055"/>
                  </a:cubicBezTo>
                  <a:cubicBezTo>
                    <a:pt x="11750" y="17600"/>
                    <a:pt x="11661" y="17032"/>
                    <a:pt x="11835" y="16460"/>
                  </a:cubicBezTo>
                  <a:cubicBezTo>
                    <a:pt x="11920" y="16005"/>
                    <a:pt x="12180" y="15663"/>
                    <a:pt x="12614" y="15550"/>
                  </a:cubicBezTo>
                  <a:lnTo>
                    <a:pt x="12614" y="15438"/>
                  </a:lnTo>
                  <a:close/>
                  <a:moveTo>
                    <a:pt x="6304" y="15780"/>
                  </a:moveTo>
                  <a:cubicBezTo>
                    <a:pt x="6393" y="15780"/>
                    <a:pt x="6738" y="15780"/>
                    <a:pt x="6824" y="16348"/>
                  </a:cubicBezTo>
                  <a:cubicBezTo>
                    <a:pt x="6738" y="17600"/>
                    <a:pt x="6219" y="18739"/>
                    <a:pt x="5355" y="19194"/>
                  </a:cubicBezTo>
                  <a:cubicBezTo>
                    <a:pt x="5095" y="18397"/>
                    <a:pt x="5184" y="17375"/>
                    <a:pt x="5529" y="16460"/>
                  </a:cubicBezTo>
                  <a:cubicBezTo>
                    <a:pt x="5700" y="16118"/>
                    <a:pt x="5959" y="15780"/>
                    <a:pt x="6304" y="15780"/>
                  </a:cubicBezTo>
                  <a:close/>
                  <a:moveTo>
                    <a:pt x="9587" y="741"/>
                  </a:moveTo>
                  <a:cubicBezTo>
                    <a:pt x="10021" y="741"/>
                    <a:pt x="10540" y="853"/>
                    <a:pt x="11056" y="1196"/>
                  </a:cubicBezTo>
                  <a:cubicBezTo>
                    <a:pt x="12354" y="1768"/>
                    <a:pt x="13389" y="3245"/>
                    <a:pt x="13734" y="4957"/>
                  </a:cubicBezTo>
                  <a:cubicBezTo>
                    <a:pt x="12959" y="6209"/>
                    <a:pt x="12614" y="8033"/>
                    <a:pt x="13219" y="8713"/>
                  </a:cubicBezTo>
                  <a:cubicBezTo>
                    <a:pt x="13304" y="8943"/>
                    <a:pt x="13478" y="9055"/>
                    <a:pt x="13564" y="9055"/>
                  </a:cubicBezTo>
                  <a:cubicBezTo>
                    <a:pt x="13823" y="9055"/>
                    <a:pt x="13994" y="8830"/>
                    <a:pt x="14083" y="8601"/>
                  </a:cubicBezTo>
                  <a:cubicBezTo>
                    <a:pt x="14513" y="7574"/>
                    <a:pt x="14599" y="6321"/>
                    <a:pt x="14343" y="5182"/>
                  </a:cubicBezTo>
                  <a:cubicBezTo>
                    <a:pt x="14773" y="4502"/>
                    <a:pt x="15463" y="4042"/>
                    <a:pt x="16156" y="4042"/>
                  </a:cubicBezTo>
                  <a:cubicBezTo>
                    <a:pt x="16761" y="4042"/>
                    <a:pt x="17366" y="4385"/>
                    <a:pt x="17796" y="4840"/>
                  </a:cubicBezTo>
                  <a:cubicBezTo>
                    <a:pt x="19265" y="6209"/>
                    <a:pt x="19265" y="9055"/>
                    <a:pt x="18575" y="11335"/>
                  </a:cubicBezTo>
                  <a:lnTo>
                    <a:pt x="18141" y="11335"/>
                  </a:lnTo>
                  <a:cubicBezTo>
                    <a:pt x="17277" y="11335"/>
                    <a:pt x="16068" y="11677"/>
                    <a:pt x="15723" y="12704"/>
                  </a:cubicBezTo>
                  <a:cubicBezTo>
                    <a:pt x="15463" y="13726"/>
                    <a:pt x="15982" y="14866"/>
                    <a:pt x="16761" y="14978"/>
                  </a:cubicBezTo>
                  <a:cubicBezTo>
                    <a:pt x="17711" y="14978"/>
                    <a:pt x="18490" y="13614"/>
                    <a:pt x="18920" y="12244"/>
                  </a:cubicBezTo>
                  <a:cubicBezTo>
                    <a:pt x="19784" y="12362"/>
                    <a:pt x="20474" y="13159"/>
                    <a:pt x="20734" y="14181"/>
                  </a:cubicBezTo>
                  <a:cubicBezTo>
                    <a:pt x="20819" y="15096"/>
                    <a:pt x="20563" y="16005"/>
                    <a:pt x="20044" y="16690"/>
                  </a:cubicBezTo>
                  <a:cubicBezTo>
                    <a:pt x="18746" y="18514"/>
                    <a:pt x="16932" y="19649"/>
                    <a:pt x="14947" y="19649"/>
                  </a:cubicBezTo>
                  <a:cubicBezTo>
                    <a:pt x="14343" y="19649"/>
                    <a:pt x="13649" y="19537"/>
                    <a:pt x="13130" y="19082"/>
                  </a:cubicBezTo>
                  <a:cubicBezTo>
                    <a:pt x="12874" y="18969"/>
                    <a:pt x="12699" y="18852"/>
                    <a:pt x="12525" y="18627"/>
                  </a:cubicBezTo>
                  <a:cubicBezTo>
                    <a:pt x="13389" y="17257"/>
                    <a:pt x="13649" y="15780"/>
                    <a:pt x="13219" y="15096"/>
                  </a:cubicBezTo>
                  <a:cubicBezTo>
                    <a:pt x="13044" y="14866"/>
                    <a:pt x="12874" y="14753"/>
                    <a:pt x="12614" y="14753"/>
                  </a:cubicBezTo>
                  <a:cubicBezTo>
                    <a:pt x="12009" y="14866"/>
                    <a:pt x="11490" y="15321"/>
                    <a:pt x="11316" y="16118"/>
                  </a:cubicBezTo>
                  <a:cubicBezTo>
                    <a:pt x="11056" y="17032"/>
                    <a:pt x="11230" y="18055"/>
                    <a:pt x="11661" y="18627"/>
                  </a:cubicBezTo>
                  <a:cubicBezTo>
                    <a:pt x="10626" y="19991"/>
                    <a:pt x="9242" y="20789"/>
                    <a:pt x="7862" y="20789"/>
                  </a:cubicBezTo>
                  <a:cubicBezTo>
                    <a:pt x="7702" y="20836"/>
                    <a:pt x="7539" y="20859"/>
                    <a:pt x="7378" y="20859"/>
                  </a:cubicBezTo>
                  <a:cubicBezTo>
                    <a:pt x="6745" y="20859"/>
                    <a:pt x="6112" y="20512"/>
                    <a:pt x="5700" y="19879"/>
                  </a:cubicBezTo>
                  <a:cubicBezTo>
                    <a:pt x="6738" y="19194"/>
                    <a:pt x="7428" y="17712"/>
                    <a:pt x="7428" y="16235"/>
                  </a:cubicBezTo>
                  <a:cubicBezTo>
                    <a:pt x="7350" y="15504"/>
                    <a:pt x="6984" y="14964"/>
                    <a:pt x="6457" y="14964"/>
                  </a:cubicBezTo>
                  <a:cubicBezTo>
                    <a:pt x="6408" y="14964"/>
                    <a:pt x="6358" y="14969"/>
                    <a:pt x="6304" y="14978"/>
                  </a:cubicBezTo>
                  <a:cubicBezTo>
                    <a:pt x="5789" y="14978"/>
                    <a:pt x="5269" y="15438"/>
                    <a:pt x="5010" y="16118"/>
                  </a:cubicBezTo>
                  <a:cubicBezTo>
                    <a:pt x="4579" y="17145"/>
                    <a:pt x="4490" y="18397"/>
                    <a:pt x="4835" y="19424"/>
                  </a:cubicBezTo>
                  <a:cubicBezTo>
                    <a:pt x="4665" y="19452"/>
                    <a:pt x="4498" y="19466"/>
                    <a:pt x="4334" y="19466"/>
                  </a:cubicBezTo>
                  <a:cubicBezTo>
                    <a:pt x="3843" y="19466"/>
                    <a:pt x="3388" y="19340"/>
                    <a:pt x="2936" y="19082"/>
                  </a:cubicBezTo>
                  <a:cubicBezTo>
                    <a:pt x="1727" y="18397"/>
                    <a:pt x="948" y="17032"/>
                    <a:pt x="777" y="15321"/>
                  </a:cubicBezTo>
                  <a:cubicBezTo>
                    <a:pt x="518" y="13956"/>
                    <a:pt x="688" y="12362"/>
                    <a:pt x="1293" y="11110"/>
                  </a:cubicBezTo>
                  <a:cubicBezTo>
                    <a:pt x="1553" y="12019"/>
                    <a:pt x="2072" y="12816"/>
                    <a:pt x="2676" y="13384"/>
                  </a:cubicBezTo>
                  <a:cubicBezTo>
                    <a:pt x="3021" y="13501"/>
                    <a:pt x="3281" y="13614"/>
                    <a:pt x="3626" y="13614"/>
                  </a:cubicBezTo>
                  <a:cubicBezTo>
                    <a:pt x="4320" y="13614"/>
                    <a:pt x="4924" y="12929"/>
                    <a:pt x="4924" y="11907"/>
                  </a:cubicBezTo>
                  <a:cubicBezTo>
                    <a:pt x="4924" y="10425"/>
                    <a:pt x="3971" y="9285"/>
                    <a:pt x="2851" y="9285"/>
                  </a:cubicBezTo>
                  <a:cubicBezTo>
                    <a:pt x="2769" y="9262"/>
                    <a:pt x="2691" y="9252"/>
                    <a:pt x="2612" y="9252"/>
                  </a:cubicBezTo>
                  <a:cubicBezTo>
                    <a:pt x="2260" y="9252"/>
                    <a:pt x="1922" y="9440"/>
                    <a:pt x="1641" y="9628"/>
                  </a:cubicBezTo>
                  <a:cubicBezTo>
                    <a:pt x="1382" y="7349"/>
                    <a:pt x="1986" y="4957"/>
                    <a:pt x="3626" y="4385"/>
                  </a:cubicBezTo>
                  <a:cubicBezTo>
                    <a:pt x="4071" y="4221"/>
                    <a:pt x="4558" y="4113"/>
                    <a:pt x="5027" y="4113"/>
                  </a:cubicBezTo>
                  <a:cubicBezTo>
                    <a:pt x="5198" y="4113"/>
                    <a:pt x="5365" y="4127"/>
                    <a:pt x="5529" y="4160"/>
                  </a:cubicBezTo>
                  <a:cubicBezTo>
                    <a:pt x="5355" y="4727"/>
                    <a:pt x="5184" y="5182"/>
                    <a:pt x="5184" y="5182"/>
                  </a:cubicBezTo>
                  <a:cubicBezTo>
                    <a:pt x="5184" y="5299"/>
                    <a:pt x="5184" y="5299"/>
                    <a:pt x="5184" y="5412"/>
                  </a:cubicBezTo>
                  <a:cubicBezTo>
                    <a:pt x="5269" y="5524"/>
                    <a:pt x="5959" y="7803"/>
                    <a:pt x="7169" y="7803"/>
                  </a:cubicBezTo>
                  <a:cubicBezTo>
                    <a:pt x="7514" y="7803"/>
                    <a:pt x="7773" y="7691"/>
                    <a:pt x="8033" y="7461"/>
                  </a:cubicBezTo>
                  <a:cubicBezTo>
                    <a:pt x="8378" y="7236"/>
                    <a:pt x="8638" y="6664"/>
                    <a:pt x="8552" y="6096"/>
                  </a:cubicBezTo>
                  <a:cubicBezTo>
                    <a:pt x="8207" y="4840"/>
                    <a:pt x="7343" y="3930"/>
                    <a:pt x="6393" y="3705"/>
                  </a:cubicBezTo>
                  <a:cubicBezTo>
                    <a:pt x="6909" y="1993"/>
                    <a:pt x="8118" y="853"/>
                    <a:pt x="9587" y="741"/>
                  </a:cubicBezTo>
                  <a:close/>
                  <a:moveTo>
                    <a:pt x="9527" y="0"/>
                  </a:moveTo>
                  <a:cubicBezTo>
                    <a:pt x="7862" y="0"/>
                    <a:pt x="6279" y="1383"/>
                    <a:pt x="5700" y="3587"/>
                  </a:cubicBezTo>
                  <a:cubicBezTo>
                    <a:pt x="5405" y="3503"/>
                    <a:pt x="5106" y="3466"/>
                    <a:pt x="4814" y="3466"/>
                  </a:cubicBezTo>
                  <a:cubicBezTo>
                    <a:pt x="4341" y="3466"/>
                    <a:pt x="3882" y="3559"/>
                    <a:pt x="3455" y="3705"/>
                  </a:cubicBezTo>
                  <a:cubicBezTo>
                    <a:pt x="1382" y="4385"/>
                    <a:pt x="603" y="7574"/>
                    <a:pt x="1037" y="10308"/>
                  </a:cubicBezTo>
                  <a:cubicBezTo>
                    <a:pt x="173" y="11789"/>
                    <a:pt x="-176" y="13726"/>
                    <a:pt x="84" y="15550"/>
                  </a:cubicBezTo>
                  <a:cubicBezTo>
                    <a:pt x="343" y="17487"/>
                    <a:pt x="1293" y="19082"/>
                    <a:pt x="2676" y="19879"/>
                  </a:cubicBezTo>
                  <a:cubicBezTo>
                    <a:pt x="3238" y="20127"/>
                    <a:pt x="3843" y="20310"/>
                    <a:pt x="4426" y="20310"/>
                  </a:cubicBezTo>
                  <a:cubicBezTo>
                    <a:pt x="4654" y="20310"/>
                    <a:pt x="4878" y="20282"/>
                    <a:pt x="5095" y="20221"/>
                  </a:cubicBezTo>
                  <a:cubicBezTo>
                    <a:pt x="5650" y="21056"/>
                    <a:pt x="6493" y="21600"/>
                    <a:pt x="7361" y="21600"/>
                  </a:cubicBezTo>
                  <a:cubicBezTo>
                    <a:pt x="7439" y="21600"/>
                    <a:pt x="7521" y="21595"/>
                    <a:pt x="7603" y="21586"/>
                  </a:cubicBezTo>
                  <a:lnTo>
                    <a:pt x="7862" y="21586"/>
                  </a:lnTo>
                  <a:cubicBezTo>
                    <a:pt x="9502" y="21473"/>
                    <a:pt x="10971" y="20676"/>
                    <a:pt x="12095" y="19194"/>
                  </a:cubicBezTo>
                  <a:cubicBezTo>
                    <a:pt x="12354" y="19424"/>
                    <a:pt x="12614" y="19649"/>
                    <a:pt x="12874" y="19879"/>
                  </a:cubicBezTo>
                  <a:cubicBezTo>
                    <a:pt x="13478" y="20221"/>
                    <a:pt x="14254" y="20446"/>
                    <a:pt x="15033" y="20446"/>
                  </a:cubicBezTo>
                  <a:cubicBezTo>
                    <a:pt x="17106" y="20446"/>
                    <a:pt x="19094" y="19194"/>
                    <a:pt x="20563" y="17257"/>
                  </a:cubicBezTo>
                  <a:cubicBezTo>
                    <a:pt x="21168" y="16348"/>
                    <a:pt x="21424" y="15208"/>
                    <a:pt x="21339" y="14069"/>
                  </a:cubicBezTo>
                  <a:cubicBezTo>
                    <a:pt x="21079" y="12704"/>
                    <a:pt x="20215" y="11677"/>
                    <a:pt x="19180" y="11564"/>
                  </a:cubicBezTo>
                  <a:cubicBezTo>
                    <a:pt x="19870" y="8943"/>
                    <a:pt x="19784" y="5867"/>
                    <a:pt x="18056" y="4272"/>
                  </a:cubicBezTo>
                  <a:cubicBezTo>
                    <a:pt x="17508" y="3658"/>
                    <a:pt x="16811" y="3348"/>
                    <a:pt x="16114" y="3348"/>
                  </a:cubicBezTo>
                  <a:cubicBezTo>
                    <a:pt x="15388" y="3348"/>
                    <a:pt x="14656" y="3686"/>
                    <a:pt x="14083" y="4385"/>
                  </a:cubicBezTo>
                  <a:cubicBezTo>
                    <a:pt x="13649" y="2565"/>
                    <a:pt x="12525" y="1196"/>
                    <a:pt x="11230" y="511"/>
                  </a:cubicBezTo>
                  <a:cubicBezTo>
                    <a:pt x="10679" y="164"/>
                    <a:pt x="10099" y="0"/>
                    <a:pt x="9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69" name="Google Shape;399;p10"/>
          <p:cNvGrpSpPr/>
          <p:nvPr/>
        </p:nvGrpSpPr>
        <p:grpSpPr>
          <a:xfrm>
            <a:off x="7304116" y="2713912"/>
            <a:ext cx="2510382" cy="1610800"/>
            <a:chOff x="0" y="0"/>
            <a:chExt cx="2510381" cy="1610798"/>
          </a:xfrm>
        </p:grpSpPr>
        <p:grpSp>
          <p:nvGrpSpPr>
            <p:cNvPr id="467" name="Google Shape;400;p10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464" name="Google Shape;401;p10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458" name="Google Shape;402;p10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9" name="Google Shape;403;p10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0" name="Google Shape;404;p10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1" name="Google Shape;405;p10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2" name="Google Shape;406;p10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3" name="Google Shape;407;p10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65" name="Google Shape;408;p10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409;p10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68" name="Google Shape;410;p10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1" name="Google Shape;411;p10"/>
          <p:cNvGrpSpPr/>
          <p:nvPr/>
        </p:nvGrpSpPr>
        <p:grpSpPr>
          <a:xfrm>
            <a:off x="2785616" y="-738988"/>
            <a:ext cx="2510382" cy="1610800"/>
            <a:chOff x="0" y="0"/>
            <a:chExt cx="2510381" cy="1610798"/>
          </a:xfrm>
        </p:grpSpPr>
        <p:grpSp>
          <p:nvGrpSpPr>
            <p:cNvPr id="479" name="Google Shape;412;p10"/>
            <p:cNvGrpSpPr/>
            <p:nvPr/>
          </p:nvGrpSpPr>
          <p:grpSpPr>
            <a:xfrm>
              <a:off x="91296" y="-1"/>
              <a:ext cx="2419086" cy="1551619"/>
              <a:chOff x="0" y="5"/>
              <a:chExt cx="2419084" cy="1551617"/>
            </a:xfrm>
          </p:grpSpPr>
          <p:grpSp>
            <p:nvGrpSpPr>
              <p:cNvPr id="476" name="Google Shape;413;p10"/>
              <p:cNvGrpSpPr/>
              <p:nvPr/>
            </p:nvGrpSpPr>
            <p:grpSpPr>
              <a:xfrm>
                <a:off x="-1" y="5"/>
                <a:ext cx="2419086" cy="1551619"/>
                <a:chOff x="0" y="5"/>
                <a:chExt cx="2419084" cy="1551617"/>
              </a:xfrm>
            </p:grpSpPr>
            <p:sp>
              <p:nvSpPr>
                <p:cNvPr id="470" name="Google Shape;414;p10"/>
                <p:cNvSpPr/>
                <p:nvPr/>
              </p:nvSpPr>
              <p:spPr>
                <a:xfrm rot="20118682">
                  <a:off x="478726" y="94634"/>
                  <a:ext cx="632101" cy="817887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1" name="Google Shape;415;p10"/>
                <p:cNvSpPr/>
                <p:nvPr/>
              </p:nvSpPr>
              <p:spPr>
                <a:xfrm>
                  <a:off x="961109" y="203703"/>
                  <a:ext cx="819389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2" name="Google Shape;416;p10"/>
                <p:cNvSpPr/>
                <p:nvPr/>
              </p:nvSpPr>
              <p:spPr>
                <a:xfrm>
                  <a:off x="0" y="465470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3" name="Google Shape;417;p10"/>
                <p:cNvSpPr/>
                <p:nvPr/>
              </p:nvSpPr>
              <p:spPr>
                <a:xfrm>
                  <a:off x="203027" y="798671"/>
                  <a:ext cx="689804" cy="68980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4" name="Google Shape;418;p10"/>
                <p:cNvSpPr/>
                <p:nvPr/>
              </p:nvSpPr>
              <p:spPr>
                <a:xfrm>
                  <a:off x="719259" y="781707"/>
                  <a:ext cx="723741" cy="723743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5" name="Google Shape;419;p10"/>
                <p:cNvSpPr/>
                <p:nvPr/>
              </p:nvSpPr>
              <p:spPr>
                <a:xfrm rot="18632664">
                  <a:off x="1389344" y="606760"/>
                  <a:ext cx="914713" cy="724005"/>
                </a:xfrm>
                <a:prstGeom prst="ellipse">
                  <a:avLst/>
                </a:prstGeom>
                <a:solidFill>
                  <a:srgbClr val="BCDB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77" name="Google Shape;420;p10"/>
              <p:cNvSpPr/>
              <p:nvPr/>
            </p:nvSpPr>
            <p:spPr>
              <a:xfrm>
                <a:off x="537122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421;p10"/>
              <p:cNvSpPr/>
              <p:nvPr/>
            </p:nvSpPr>
            <p:spPr>
              <a:xfrm>
                <a:off x="1002609" y="579311"/>
                <a:ext cx="723727" cy="723727"/>
              </a:xfrm>
              <a:prstGeom prst="ellipse">
                <a:avLst/>
              </a:prstGeom>
              <a:solidFill>
                <a:srgbClr val="BCDB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80" name="Google Shape;422;p10"/>
            <p:cNvSpPr/>
            <p:nvPr/>
          </p:nvSpPr>
          <p:spPr>
            <a:xfrm>
              <a:off x="-1" y="278075"/>
              <a:ext cx="2219253" cy="13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5148" y="5289"/>
                  </a:moveTo>
                  <a:cubicBezTo>
                    <a:pt x="5571" y="5474"/>
                    <a:pt x="5680" y="5651"/>
                    <a:pt x="5785" y="6005"/>
                  </a:cubicBezTo>
                  <a:cubicBezTo>
                    <a:pt x="5785" y="6189"/>
                    <a:pt x="5571" y="6543"/>
                    <a:pt x="5466" y="6728"/>
                  </a:cubicBezTo>
                  <a:cubicBezTo>
                    <a:pt x="5362" y="6728"/>
                    <a:pt x="5362" y="6905"/>
                    <a:pt x="5148" y="6905"/>
                  </a:cubicBezTo>
                  <a:cubicBezTo>
                    <a:pt x="5148" y="6366"/>
                    <a:pt x="5148" y="6005"/>
                    <a:pt x="5148" y="5474"/>
                  </a:cubicBezTo>
                  <a:lnTo>
                    <a:pt x="5148" y="5289"/>
                  </a:lnTo>
                  <a:close/>
                  <a:moveTo>
                    <a:pt x="10867" y="3497"/>
                  </a:moveTo>
                  <a:cubicBezTo>
                    <a:pt x="11290" y="4397"/>
                    <a:pt x="11504" y="5651"/>
                    <a:pt x="11290" y="6905"/>
                  </a:cubicBezTo>
                  <a:cubicBezTo>
                    <a:pt x="11190" y="7244"/>
                    <a:pt x="11042" y="7421"/>
                    <a:pt x="10881" y="7421"/>
                  </a:cubicBezTo>
                  <a:cubicBezTo>
                    <a:pt x="10702" y="7421"/>
                    <a:pt x="10506" y="7200"/>
                    <a:pt x="10336" y="6728"/>
                  </a:cubicBezTo>
                  <a:cubicBezTo>
                    <a:pt x="10022" y="5651"/>
                    <a:pt x="10231" y="4220"/>
                    <a:pt x="10867" y="3497"/>
                  </a:cubicBezTo>
                  <a:close/>
                  <a:moveTo>
                    <a:pt x="17219" y="7443"/>
                  </a:moveTo>
                  <a:cubicBezTo>
                    <a:pt x="17328" y="8159"/>
                    <a:pt x="17219" y="9052"/>
                    <a:pt x="17010" y="9775"/>
                  </a:cubicBezTo>
                  <a:cubicBezTo>
                    <a:pt x="16905" y="9952"/>
                    <a:pt x="16905" y="9952"/>
                    <a:pt x="16796" y="9952"/>
                  </a:cubicBezTo>
                  <a:cubicBezTo>
                    <a:pt x="16691" y="9952"/>
                    <a:pt x="16587" y="9775"/>
                    <a:pt x="16478" y="9775"/>
                  </a:cubicBezTo>
                  <a:cubicBezTo>
                    <a:pt x="16269" y="9413"/>
                    <a:pt x="16269" y="9413"/>
                    <a:pt x="16269" y="8875"/>
                  </a:cubicBezTo>
                  <a:cubicBezTo>
                    <a:pt x="16373" y="8336"/>
                    <a:pt x="16691" y="7798"/>
                    <a:pt x="17219" y="7443"/>
                  </a:cubicBezTo>
                  <a:close/>
                  <a:moveTo>
                    <a:pt x="4407" y="13714"/>
                  </a:moveTo>
                  <a:cubicBezTo>
                    <a:pt x="3984" y="14430"/>
                    <a:pt x="3561" y="14968"/>
                    <a:pt x="3139" y="15330"/>
                  </a:cubicBezTo>
                  <a:cubicBezTo>
                    <a:pt x="3243" y="14614"/>
                    <a:pt x="3666" y="14075"/>
                    <a:pt x="4089" y="13714"/>
                  </a:cubicBezTo>
                  <a:close/>
                  <a:moveTo>
                    <a:pt x="13622" y="14430"/>
                  </a:moveTo>
                  <a:cubicBezTo>
                    <a:pt x="13622" y="14430"/>
                    <a:pt x="13727" y="14430"/>
                    <a:pt x="13936" y="14791"/>
                  </a:cubicBezTo>
                  <a:cubicBezTo>
                    <a:pt x="14150" y="15145"/>
                    <a:pt x="14255" y="15868"/>
                    <a:pt x="14150" y="16399"/>
                  </a:cubicBezTo>
                  <a:cubicBezTo>
                    <a:pt x="13622" y="15684"/>
                    <a:pt x="13622" y="14791"/>
                    <a:pt x="13622" y="14430"/>
                  </a:cubicBezTo>
                  <a:close/>
                  <a:moveTo>
                    <a:pt x="7267" y="14968"/>
                  </a:moveTo>
                  <a:cubicBezTo>
                    <a:pt x="7480" y="15145"/>
                    <a:pt x="7690" y="15330"/>
                    <a:pt x="7794" y="15684"/>
                  </a:cubicBezTo>
                  <a:cubicBezTo>
                    <a:pt x="7903" y="16584"/>
                    <a:pt x="7794" y="17299"/>
                    <a:pt x="7585" y="18015"/>
                  </a:cubicBezTo>
                  <a:cubicBezTo>
                    <a:pt x="7162" y="17299"/>
                    <a:pt x="6948" y="16222"/>
                    <a:pt x="7053" y="15145"/>
                  </a:cubicBezTo>
                  <a:cubicBezTo>
                    <a:pt x="7053" y="14968"/>
                    <a:pt x="7162" y="14968"/>
                    <a:pt x="7162" y="14968"/>
                  </a:cubicBezTo>
                  <a:close/>
                  <a:moveTo>
                    <a:pt x="7210" y="848"/>
                  </a:moveTo>
                  <a:cubicBezTo>
                    <a:pt x="7681" y="848"/>
                    <a:pt x="8234" y="1025"/>
                    <a:pt x="8853" y="1350"/>
                  </a:cubicBezTo>
                  <a:cubicBezTo>
                    <a:pt x="9490" y="1704"/>
                    <a:pt x="10022" y="2243"/>
                    <a:pt x="10549" y="3143"/>
                  </a:cubicBezTo>
                  <a:cubicBezTo>
                    <a:pt x="9808" y="4035"/>
                    <a:pt x="9595" y="5828"/>
                    <a:pt x="10022" y="7082"/>
                  </a:cubicBezTo>
                  <a:cubicBezTo>
                    <a:pt x="10445" y="7982"/>
                    <a:pt x="10763" y="8336"/>
                    <a:pt x="10972" y="8336"/>
                  </a:cubicBezTo>
                  <a:cubicBezTo>
                    <a:pt x="11395" y="8159"/>
                    <a:pt x="11713" y="7798"/>
                    <a:pt x="11822" y="7266"/>
                  </a:cubicBezTo>
                  <a:cubicBezTo>
                    <a:pt x="12031" y="5828"/>
                    <a:pt x="11822" y="4220"/>
                    <a:pt x="11290" y="3143"/>
                  </a:cubicBezTo>
                  <a:cubicBezTo>
                    <a:pt x="12136" y="2243"/>
                    <a:pt x="13195" y="1704"/>
                    <a:pt x="14255" y="1704"/>
                  </a:cubicBezTo>
                  <a:lnTo>
                    <a:pt x="14891" y="1704"/>
                  </a:lnTo>
                  <a:cubicBezTo>
                    <a:pt x="16164" y="2427"/>
                    <a:pt x="17114" y="4397"/>
                    <a:pt x="17219" y="6543"/>
                  </a:cubicBezTo>
                  <a:cubicBezTo>
                    <a:pt x="16587" y="6905"/>
                    <a:pt x="16055" y="7620"/>
                    <a:pt x="15950" y="8698"/>
                  </a:cubicBezTo>
                  <a:cubicBezTo>
                    <a:pt x="15846" y="9413"/>
                    <a:pt x="15950" y="9952"/>
                    <a:pt x="16269" y="10490"/>
                  </a:cubicBezTo>
                  <a:cubicBezTo>
                    <a:pt x="16425" y="10756"/>
                    <a:pt x="16613" y="10889"/>
                    <a:pt x="16796" y="10889"/>
                  </a:cubicBezTo>
                  <a:cubicBezTo>
                    <a:pt x="16983" y="10889"/>
                    <a:pt x="17167" y="10756"/>
                    <a:pt x="17328" y="10490"/>
                  </a:cubicBezTo>
                  <a:cubicBezTo>
                    <a:pt x="17646" y="9413"/>
                    <a:pt x="17751" y="8336"/>
                    <a:pt x="17646" y="7266"/>
                  </a:cubicBezTo>
                  <a:cubicBezTo>
                    <a:pt x="17855" y="7266"/>
                    <a:pt x="18173" y="7082"/>
                    <a:pt x="18387" y="7082"/>
                  </a:cubicBezTo>
                  <a:cubicBezTo>
                    <a:pt x="19337" y="7082"/>
                    <a:pt x="20078" y="7982"/>
                    <a:pt x="20506" y="9413"/>
                  </a:cubicBezTo>
                  <a:cubicBezTo>
                    <a:pt x="20929" y="11383"/>
                    <a:pt x="20820" y="13537"/>
                    <a:pt x="20187" y="15330"/>
                  </a:cubicBezTo>
                  <a:cubicBezTo>
                    <a:pt x="19394" y="17262"/>
                    <a:pt x="18165" y="18332"/>
                    <a:pt x="16861" y="18332"/>
                  </a:cubicBezTo>
                  <a:cubicBezTo>
                    <a:pt x="16595" y="18332"/>
                    <a:pt x="16325" y="18288"/>
                    <a:pt x="16055" y="18192"/>
                  </a:cubicBezTo>
                  <a:cubicBezTo>
                    <a:pt x="15423" y="18015"/>
                    <a:pt x="14891" y="17476"/>
                    <a:pt x="14468" y="16938"/>
                  </a:cubicBezTo>
                  <a:cubicBezTo>
                    <a:pt x="14677" y="16045"/>
                    <a:pt x="14573" y="14968"/>
                    <a:pt x="14255" y="14252"/>
                  </a:cubicBezTo>
                  <a:cubicBezTo>
                    <a:pt x="13993" y="13891"/>
                    <a:pt x="13753" y="13714"/>
                    <a:pt x="13553" y="13714"/>
                  </a:cubicBezTo>
                  <a:cubicBezTo>
                    <a:pt x="13357" y="13714"/>
                    <a:pt x="13195" y="13891"/>
                    <a:pt x="13091" y="14252"/>
                  </a:cubicBezTo>
                  <a:cubicBezTo>
                    <a:pt x="13091" y="15507"/>
                    <a:pt x="13304" y="16584"/>
                    <a:pt x="13936" y="17122"/>
                  </a:cubicBezTo>
                  <a:cubicBezTo>
                    <a:pt x="13239" y="19320"/>
                    <a:pt x="11975" y="20715"/>
                    <a:pt x="10497" y="20715"/>
                  </a:cubicBezTo>
                  <a:cubicBezTo>
                    <a:pt x="10410" y="20715"/>
                    <a:pt x="10323" y="20715"/>
                    <a:pt x="10231" y="20700"/>
                  </a:cubicBezTo>
                  <a:cubicBezTo>
                    <a:pt x="9385" y="20700"/>
                    <a:pt x="8431" y="19807"/>
                    <a:pt x="7903" y="18553"/>
                  </a:cubicBezTo>
                  <a:cubicBezTo>
                    <a:pt x="8221" y="17653"/>
                    <a:pt x="8431" y="16584"/>
                    <a:pt x="8221" y="15507"/>
                  </a:cubicBezTo>
                  <a:cubicBezTo>
                    <a:pt x="8112" y="14968"/>
                    <a:pt x="7794" y="14430"/>
                    <a:pt x="7371" y="14252"/>
                  </a:cubicBezTo>
                  <a:cubicBezTo>
                    <a:pt x="7315" y="14216"/>
                    <a:pt x="7258" y="14201"/>
                    <a:pt x="7197" y="14201"/>
                  </a:cubicBezTo>
                  <a:cubicBezTo>
                    <a:pt x="6944" y="14201"/>
                    <a:pt x="6717" y="14496"/>
                    <a:pt x="6630" y="14791"/>
                  </a:cubicBezTo>
                  <a:cubicBezTo>
                    <a:pt x="6526" y="16222"/>
                    <a:pt x="6739" y="17653"/>
                    <a:pt x="7371" y="18730"/>
                  </a:cubicBezTo>
                  <a:cubicBezTo>
                    <a:pt x="6844" y="19630"/>
                    <a:pt x="6103" y="20169"/>
                    <a:pt x="5362" y="20346"/>
                  </a:cubicBezTo>
                  <a:lnTo>
                    <a:pt x="5043" y="20346"/>
                  </a:lnTo>
                  <a:cubicBezTo>
                    <a:pt x="4407" y="20346"/>
                    <a:pt x="3880" y="19807"/>
                    <a:pt x="3452" y="19092"/>
                  </a:cubicBezTo>
                  <a:cubicBezTo>
                    <a:pt x="3030" y="18192"/>
                    <a:pt x="2925" y="17299"/>
                    <a:pt x="3030" y="16399"/>
                  </a:cubicBezTo>
                  <a:cubicBezTo>
                    <a:pt x="3880" y="15868"/>
                    <a:pt x="4939" y="14430"/>
                    <a:pt x="4830" y="13537"/>
                  </a:cubicBezTo>
                  <a:cubicBezTo>
                    <a:pt x="4830" y="13279"/>
                    <a:pt x="4725" y="13028"/>
                    <a:pt x="4438" y="13028"/>
                  </a:cubicBezTo>
                  <a:cubicBezTo>
                    <a:pt x="4320" y="13028"/>
                    <a:pt x="4172" y="13072"/>
                    <a:pt x="3984" y="13175"/>
                  </a:cubicBezTo>
                  <a:cubicBezTo>
                    <a:pt x="3348" y="13537"/>
                    <a:pt x="2820" y="14614"/>
                    <a:pt x="2711" y="15868"/>
                  </a:cubicBezTo>
                  <a:cubicBezTo>
                    <a:pt x="2633" y="15883"/>
                    <a:pt x="2559" y="15890"/>
                    <a:pt x="2480" y="15890"/>
                  </a:cubicBezTo>
                  <a:cubicBezTo>
                    <a:pt x="1656" y="15890"/>
                    <a:pt x="1098" y="14983"/>
                    <a:pt x="806" y="13175"/>
                  </a:cubicBezTo>
                  <a:cubicBezTo>
                    <a:pt x="279" y="11206"/>
                    <a:pt x="383" y="9052"/>
                    <a:pt x="911" y="7082"/>
                  </a:cubicBezTo>
                  <a:cubicBezTo>
                    <a:pt x="1547" y="5828"/>
                    <a:pt x="2502" y="5112"/>
                    <a:pt x="3561" y="5112"/>
                  </a:cubicBezTo>
                  <a:lnTo>
                    <a:pt x="4830" y="5112"/>
                  </a:lnTo>
                  <a:lnTo>
                    <a:pt x="4830" y="5474"/>
                  </a:lnTo>
                  <a:cubicBezTo>
                    <a:pt x="4725" y="6189"/>
                    <a:pt x="4830" y="6905"/>
                    <a:pt x="5043" y="7443"/>
                  </a:cubicBezTo>
                  <a:cubicBezTo>
                    <a:pt x="5100" y="7635"/>
                    <a:pt x="5222" y="7783"/>
                    <a:pt x="5392" y="7783"/>
                  </a:cubicBezTo>
                  <a:cubicBezTo>
                    <a:pt x="5527" y="7783"/>
                    <a:pt x="5697" y="7687"/>
                    <a:pt x="5889" y="7443"/>
                  </a:cubicBezTo>
                  <a:cubicBezTo>
                    <a:pt x="6312" y="6728"/>
                    <a:pt x="6421" y="6543"/>
                    <a:pt x="6312" y="5828"/>
                  </a:cubicBezTo>
                  <a:cubicBezTo>
                    <a:pt x="6207" y="5289"/>
                    <a:pt x="5889" y="4751"/>
                    <a:pt x="5253" y="4574"/>
                  </a:cubicBezTo>
                  <a:cubicBezTo>
                    <a:pt x="5253" y="3497"/>
                    <a:pt x="5466" y="2427"/>
                    <a:pt x="5889" y="1704"/>
                  </a:cubicBezTo>
                  <a:cubicBezTo>
                    <a:pt x="6181" y="1114"/>
                    <a:pt x="6635" y="848"/>
                    <a:pt x="7210" y="848"/>
                  </a:cubicBezTo>
                  <a:close/>
                  <a:moveTo>
                    <a:pt x="7044" y="0"/>
                  </a:moveTo>
                  <a:cubicBezTo>
                    <a:pt x="6395" y="0"/>
                    <a:pt x="5867" y="310"/>
                    <a:pt x="5466" y="989"/>
                  </a:cubicBezTo>
                  <a:cubicBezTo>
                    <a:pt x="5043" y="1889"/>
                    <a:pt x="4725" y="3143"/>
                    <a:pt x="4725" y="4397"/>
                  </a:cubicBezTo>
                  <a:cubicBezTo>
                    <a:pt x="4512" y="4308"/>
                    <a:pt x="4302" y="4264"/>
                    <a:pt x="4089" y="4264"/>
                  </a:cubicBezTo>
                  <a:cubicBezTo>
                    <a:pt x="3880" y="4264"/>
                    <a:pt x="3666" y="4308"/>
                    <a:pt x="3452" y="4397"/>
                  </a:cubicBezTo>
                  <a:cubicBezTo>
                    <a:pt x="2288" y="4397"/>
                    <a:pt x="1229" y="5112"/>
                    <a:pt x="488" y="6543"/>
                  </a:cubicBezTo>
                  <a:cubicBezTo>
                    <a:pt x="-144" y="8698"/>
                    <a:pt x="-144" y="11206"/>
                    <a:pt x="383" y="13352"/>
                  </a:cubicBezTo>
                  <a:cubicBezTo>
                    <a:pt x="806" y="15868"/>
                    <a:pt x="1656" y="16399"/>
                    <a:pt x="2288" y="16399"/>
                  </a:cubicBezTo>
                  <a:lnTo>
                    <a:pt x="2502" y="16399"/>
                  </a:lnTo>
                  <a:cubicBezTo>
                    <a:pt x="2502" y="17653"/>
                    <a:pt x="2711" y="18730"/>
                    <a:pt x="3139" y="19446"/>
                  </a:cubicBezTo>
                  <a:cubicBezTo>
                    <a:pt x="3561" y="20523"/>
                    <a:pt x="4302" y="21061"/>
                    <a:pt x="5043" y="21061"/>
                  </a:cubicBezTo>
                  <a:lnTo>
                    <a:pt x="5362" y="21061"/>
                  </a:lnTo>
                  <a:cubicBezTo>
                    <a:pt x="6207" y="20884"/>
                    <a:pt x="7053" y="20346"/>
                    <a:pt x="7585" y="19269"/>
                  </a:cubicBezTo>
                  <a:cubicBezTo>
                    <a:pt x="8326" y="20523"/>
                    <a:pt x="9281" y="21423"/>
                    <a:pt x="10231" y="21600"/>
                  </a:cubicBezTo>
                  <a:lnTo>
                    <a:pt x="10445" y="21600"/>
                  </a:lnTo>
                  <a:cubicBezTo>
                    <a:pt x="12031" y="21423"/>
                    <a:pt x="13513" y="19984"/>
                    <a:pt x="14255" y="17653"/>
                  </a:cubicBezTo>
                  <a:cubicBezTo>
                    <a:pt x="14786" y="18192"/>
                    <a:pt x="15314" y="18553"/>
                    <a:pt x="15950" y="18730"/>
                  </a:cubicBezTo>
                  <a:cubicBezTo>
                    <a:pt x="16269" y="18870"/>
                    <a:pt x="16595" y="18930"/>
                    <a:pt x="16922" y="18930"/>
                  </a:cubicBezTo>
                  <a:cubicBezTo>
                    <a:pt x="18330" y="18930"/>
                    <a:pt x="19730" y="17720"/>
                    <a:pt x="20506" y="15684"/>
                  </a:cubicBezTo>
                  <a:cubicBezTo>
                    <a:pt x="21351" y="13714"/>
                    <a:pt x="21456" y="11029"/>
                    <a:pt x="20929" y="8875"/>
                  </a:cubicBezTo>
                  <a:cubicBezTo>
                    <a:pt x="20506" y="7266"/>
                    <a:pt x="19446" y="6189"/>
                    <a:pt x="18387" y="6189"/>
                  </a:cubicBezTo>
                  <a:cubicBezTo>
                    <a:pt x="18173" y="6189"/>
                    <a:pt x="17855" y="6189"/>
                    <a:pt x="17537" y="6366"/>
                  </a:cubicBezTo>
                  <a:cubicBezTo>
                    <a:pt x="17432" y="3681"/>
                    <a:pt x="16373" y="1704"/>
                    <a:pt x="14891" y="989"/>
                  </a:cubicBezTo>
                  <a:cubicBezTo>
                    <a:pt x="14786" y="900"/>
                    <a:pt x="14651" y="856"/>
                    <a:pt x="14520" y="856"/>
                  </a:cubicBezTo>
                  <a:cubicBezTo>
                    <a:pt x="14390" y="856"/>
                    <a:pt x="14255" y="900"/>
                    <a:pt x="14150" y="989"/>
                  </a:cubicBezTo>
                  <a:cubicBezTo>
                    <a:pt x="12986" y="989"/>
                    <a:pt x="11822" y="1527"/>
                    <a:pt x="10867" y="2427"/>
                  </a:cubicBezTo>
                  <a:cubicBezTo>
                    <a:pt x="10336" y="1704"/>
                    <a:pt x="9595" y="989"/>
                    <a:pt x="8962" y="634"/>
                  </a:cubicBezTo>
                  <a:cubicBezTo>
                    <a:pt x="8234" y="221"/>
                    <a:pt x="7594" y="0"/>
                    <a:pt x="7044" y="0"/>
                  </a:cubicBezTo>
                  <a:close/>
                </a:path>
              </a:pathLst>
            </a:custGeom>
            <a:solidFill>
              <a:srgbClr val="261C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753825" y="1084824"/>
            <a:ext cx="7590301" cy="348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753825" y="420099"/>
            <a:ext cx="7444800" cy="6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grpSp>
        <p:nvGrpSpPr>
          <p:cNvPr id="18" name="Google Shape;110;p4"/>
          <p:cNvGrpSpPr/>
          <p:nvPr/>
        </p:nvGrpSpPr>
        <p:grpSpPr>
          <a:xfrm>
            <a:off x="7994673" y="1084824"/>
            <a:ext cx="1369283" cy="1245490"/>
            <a:chOff x="0" y="0"/>
            <a:chExt cx="1369281" cy="1245488"/>
          </a:xfrm>
        </p:grpSpPr>
        <p:sp>
          <p:nvSpPr>
            <p:cNvPr id="4" name="Google Shape;111;p4"/>
            <p:cNvSpPr/>
            <p:nvPr/>
          </p:nvSpPr>
          <p:spPr>
            <a:xfrm rot="19911920">
              <a:off x="447813" y="787084"/>
              <a:ext cx="222186" cy="22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7" y="1876"/>
                  </a:moveTo>
                  <a:cubicBezTo>
                    <a:pt x="11727" y="2823"/>
                    <a:pt x="12210" y="4216"/>
                    <a:pt x="12210" y="5163"/>
                  </a:cubicBezTo>
                  <a:cubicBezTo>
                    <a:pt x="12674" y="6111"/>
                    <a:pt x="12674" y="7503"/>
                    <a:pt x="13138" y="8450"/>
                  </a:cubicBezTo>
                  <a:cubicBezTo>
                    <a:pt x="13621" y="8450"/>
                    <a:pt x="14084" y="8915"/>
                    <a:pt x="15958" y="9398"/>
                  </a:cubicBezTo>
                  <a:lnTo>
                    <a:pt x="18779" y="10810"/>
                  </a:lnTo>
                  <a:cubicBezTo>
                    <a:pt x="17369" y="11274"/>
                    <a:pt x="15495" y="12202"/>
                    <a:pt x="13621" y="12685"/>
                  </a:cubicBezTo>
                  <a:cubicBezTo>
                    <a:pt x="13621" y="12685"/>
                    <a:pt x="13621" y="12685"/>
                    <a:pt x="13138" y="13150"/>
                  </a:cubicBezTo>
                  <a:cubicBezTo>
                    <a:pt x="12674" y="15489"/>
                    <a:pt x="11264" y="17849"/>
                    <a:pt x="10800" y="18777"/>
                  </a:cubicBezTo>
                  <a:cubicBezTo>
                    <a:pt x="10336" y="17849"/>
                    <a:pt x="9390" y="15489"/>
                    <a:pt x="8926" y="13150"/>
                  </a:cubicBezTo>
                  <a:cubicBezTo>
                    <a:pt x="8926" y="12685"/>
                    <a:pt x="8443" y="12685"/>
                    <a:pt x="7979" y="12202"/>
                  </a:cubicBezTo>
                  <a:cubicBezTo>
                    <a:pt x="6105" y="12202"/>
                    <a:pt x="3748" y="11274"/>
                    <a:pt x="2357" y="11274"/>
                  </a:cubicBezTo>
                  <a:cubicBezTo>
                    <a:pt x="4231" y="9862"/>
                    <a:pt x="6569" y="8915"/>
                    <a:pt x="8926" y="7986"/>
                  </a:cubicBezTo>
                  <a:cubicBezTo>
                    <a:pt x="8926" y="7986"/>
                    <a:pt x="8926" y="7503"/>
                    <a:pt x="9390" y="7503"/>
                  </a:cubicBezTo>
                  <a:cubicBezTo>
                    <a:pt x="9853" y="5627"/>
                    <a:pt x="10800" y="3751"/>
                    <a:pt x="11727" y="1876"/>
                  </a:cubicBezTo>
                  <a:close/>
                  <a:moveTo>
                    <a:pt x="11727" y="0"/>
                  </a:moveTo>
                  <a:cubicBezTo>
                    <a:pt x="11264" y="0"/>
                    <a:pt x="10336" y="0"/>
                    <a:pt x="7516" y="6575"/>
                  </a:cubicBezTo>
                  <a:cubicBezTo>
                    <a:pt x="464" y="9398"/>
                    <a:pt x="0" y="10810"/>
                    <a:pt x="0" y="10810"/>
                  </a:cubicBezTo>
                  <a:cubicBezTo>
                    <a:pt x="0" y="11274"/>
                    <a:pt x="0" y="11738"/>
                    <a:pt x="0" y="11738"/>
                  </a:cubicBezTo>
                  <a:cubicBezTo>
                    <a:pt x="0" y="12202"/>
                    <a:pt x="947" y="12685"/>
                    <a:pt x="7033" y="14097"/>
                  </a:cubicBezTo>
                  <a:cubicBezTo>
                    <a:pt x="8926" y="21600"/>
                    <a:pt x="9853" y="21600"/>
                    <a:pt x="10336" y="21600"/>
                  </a:cubicBezTo>
                  <a:lnTo>
                    <a:pt x="10800" y="21600"/>
                  </a:lnTo>
                  <a:cubicBezTo>
                    <a:pt x="11264" y="21600"/>
                    <a:pt x="11727" y="21600"/>
                    <a:pt x="15012" y="14561"/>
                  </a:cubicBezTo>
                  <a:cubicBezTo>
                    <a:pt x="16905" y="13614"/>
                    <a:pt x="19243" y="13150"/>
                    <a:pt x="21117" y="11738"/>
                  </a:cubicBezTo>
                  <a:cubicBezTo>
                    <a:pt x="21600" y="11738"/>
                    <a:pt x="21600" y="11274"/>
                    <a:pt x="21600" y="10810"/>
                  </a:cubicBezTo>
                  <a:cubicBezTo>
                    <a:pt x="21600" y="9862"/>
                    <a:pt x="20190" y="9398"/>
                    <a:pt x="16905" y="7986"/>
                  </a:cubicBezTo>
                  <a:lnTo>
                    <a:pt x="14548" y="7503"/>
                  </a:lnTo>
                  <a:cubicBezTo>
                    <a:pt x="14548" y="6575"/>
                    <a:pt x="14084" y="6111"/>
                    <a:pt x="14084" y="5163"/>
                  </a:cubicBezTo>
                  <a:cubicBezTo>
                    <a:pt x="14084" y="3287"/>
                    <a:pt x="13138" y="1876"/>
                    <a:pt x="12674" y="464"/>
                  </a:cubicBezTo>
                  <a:cubicBezTo>
                    <a:pt x="12210" y="0"/>
                    <a:pt x="12210" y="0"/>
                    <a:pt x="117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" name="Google Shape;112;p4"/>
            <p:cNvSpPr/>
            <p:nvPr/>
          </p:nvSpPr>
          <p:spPr>
            <a:xfrm rot="19911920">
              <a:off x="578301" y="58760"/>
              <a:ext cx="140479" cy="1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4" h="21600" fill="norm" stroke="1" extrusionOk="0">
                  <a:moveTo>
                    <a:pt x="8939" y="3159"/>
                  </a:moveTo>
                  <a:cubicBezTo>
                    <a:pt x="17830" y="3159"/>
                    <a:pt x="17830" y="18653"/>
                    <a:pt x="8939" y="18653"/>
                  </a:cubicBezTo>
                  <a:cubicBezTo>
                    <a:pt x="5147" y="17924"/>
                    <a:pt x="2585" y="14977"/>
                    <a:pt x="2585" y="10542"/>
                  </a:cubicBezTo>
                  <a:cubicBezTo>
                    <a:pt x="2585" y="6106"/>
                    <a:pt x="5775" y="3159"/>
                    <a:pt x="8939" y="3159"/>
                  </a:cubicBezTo>
                  <a:close/>
                  <a:moveTo>
                    <a:pt x="9436" y="0"/>
                  </a:moveTo>
                  <a:cubicBezTo>
                    <a:pt x="7109" y="0"/>
                    <a:pt x="4677" y="972"/>
                    <a:pt x="2585" y="3159"/>
                  </a:cubicBezTo>
                  <a:cubicBezTo>
                    <a:pt x="-3116" y="9813"/>
                    <a:pt x="1330" y="20871"/>
                    <a:pt x="8939" y="21600"/>
                  </a:cubicBezTo>
                  <a:cubicBezTo>
                    <a:pt x="14038" y="21600"/>
                    <a:pt x="18484" y="16435"/>
                    <a:pt x="18484" y="10542"/>
                  </a:cubicBezTo>
                  <a:cubicBezTo>
                    <a:pt x="18484" y="4101"/>
                    <a:pt x="14195" y="0"/>
                    <a:pt x="94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3;p4"/>
            <p:cNvSpPr/>
            <p:nvPr/>
          </p:nvSpPr>
          <p:spPr>
            <a:xfrm rot="19911920">
              <a:off x="40488" y="283329"/>
              <a:ext cx="212918" cy="2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2991" y="8866"/>
                  </a:moveTo>
                  <a:cubicBezTo>
                    <a:pt x="12991" y="8866"/>
                    <a:pt x="12991" y="8866"/>
                    <a:pt x="12991" y="9369"/>
                  </a:cubicBezTo>
                  <a:cubicBezTo>
                    <a:pt x="12991" y="9369"/>
                    <a:pt x="12526" y="9853"/>
                    <a:pt x="11115" y="9853"/>
                  </a:cubicBezTo>
                  <a:cubicBezTo>
                    <a:pt x="11579" y="9369"/>
                    <a:pt x="12043" y="8866"/>
                    <a:pt x="12526" y="8866"/>
                  </a:cubicBezTo>
                  <a:close/>
                  <a:moveTo>
                    <a:pt x="7247" y="1934"/>
                  </a:moveTo>
                  <a:cubicBezTo>
                    <a:pt x="7576" y="1934"/>
                    <a:pt x="7943" y="1954"/>
                    <a:pt x="8291" y="2015"/>
                  </a:cubicBezTo>
                  <a:cubicBezTo>
                    <a:pt x="10631" y="2015"/>
                    <a:pt x="12991" y="2519"/>
                    <a:pt x="14866" y="3002"/>
                  </a:cubicBezTo>
                  <a:cubicBezTo>
                    <a:pt x="17690" y="3990"/>
                    <a:pt x="19565" y="7415"/>
                    <a:pt x="18618" y="10337"/>
                  </a:cubicBezTo>
                  <a:cubicBezTo>
                    <a:pt x="17690" y="14749"/>
                    <a:pt x="13455" y="19646"/>
                    <a:pt x="10631" y="19646"/>
                  </a:cubicBezTo>
                  <a:lnTo>
                    <a:pt x="9703" y="19646"/>
                  </a:lnTo>
                  <a:cubicBezTo>
                    <a:pt x="7827" y="17691"/>
                    <a:pt x="8291" y="14749"/>
                    <a:pt x="9703" y="12311"/>
                  </a:cubicBezTo>
                  <a:cubicBezTo>
                    <a:pt x="11579" y="11807"/>
                    <a:pt x="14402" y="11324"/>
                    <a:pt x="14866" y="9853"/>
                  </a:cubicBezTo>
                  <a:cubicBezTo>
                    <a:pt x="15330" y="8866"/>
                    <a:pt x="14866" y="7899"/>
                    <a:pt x="14402" y="7415"/>
                  </a:cubicBezTo>
                  <a:cubicBezTo>
                    <a:pt x="13938" y="6911"/>
                    <a:pt x="13455" y="6911"/>
                    <a:pt x="12991" y="6911"/>
                  </a:cubicBezTo>
                  <a:cubicBezTo>
                    <a:pt x="11579" y="6911"/>
                    <a:pt x="10167" y="8382"/>
                    <a:pt x="8756" y="10337"/>
                  </a:cubicBezTo>
                  <a:cubicBezTo>
                    <a:pt x="8350" y="10437"/>
                    <a:pt x="7924" y="10478"/>
                    <a:pt x="7518" y="10478"/>
                  </a:cubicBezTo>
                  <a:cubicBezTo>
                    <a:pt x="5604" y="10478"/>
                    <a:pt x="3728" y="9591"/>
                    <a:pt x="2181" y="8382"/>
                  </a:cubicBezTo>
                  <a:cubicBezTo>
                    <a:pt x="1717" y="7415"/>
                    <a:pt x="1717" y="6911"/>
                    <a:pt x="2181" y="5944"/>
                  </a:cubicBezTo>
                  <a:cubicBezTo>
                    <a:pt x="3012" y="3365"/>
                    <a:pt x="4907" y="1934"/>
                    <a:pt x="7247" y="1934"/>
                  </a:cubicBezTo>
                  <a:close/>
                  <a:moveTo>
                    <a:pt x="7286" y="0"/>
                  </a:moveTo>
                  <a:cubicBezTo>
                    <a:pt x="4269" y="0"/>
                    <a:pt x="1156" y="1934"/>
                    <a:pt x="305" y="5440"/>
                  </a:cubicBezTo>
                  <a:cubicBezTo>
                    <a:pt x="-159" y="6911"/>
                    <a:pt x="-159" y="8382"/>
                    <a:pt x="769" y="9369"/>
                  </a:cubicBezTo>
                  <a:cubicBezTo>
                    <a:pt x="2664" y="11324"/>
                    <a:pt x="5468" y="12311"/>
                    <a:pt x="7827" y="12311"/>
                  </a:cubicBezTo>
                  <a:cubicBezTo>
                    <a:pt x="6416" y="14749"/>
                    <a:pt x="6416" y="18658"/>
                    <a:pt x="8756" y="21116"/>
                  </a:cubicBezTo>
                  <a:cubicBezTo>
                    <a:pt x="9239" y="21600"/>
                    <a:pt x="9703" y="21600"/>
                    <a:pt x="10631" y="21600"/>
                  </a:cubicBezTo>
                  <a:cubicBezTo>
                    <a:pt x="14402" y="21600"/>
                    <a:pt x="19565" y="15737"/>
                    <a:pt x="20513" y="10840"/>
                  </a:cubicBezTo>
                  <a:cubicBezTo>
                    <a:pt x="21441" y="6428"/>
                    <a:pt x="19101" y="2519"/>
                    <a:pt x="15814" y="1531"/>
                  </a:cubicBezTo>
                  <a:cubicBezTo>
                    <a:pt x="13455" y="564"/>
                    <a:pt x="11115" y="60"/>
                    <a:pt x="8291" y="60"/>
                  </a:cubicBezTo>
                  <a:cubicBezTo>
                    <a:pt x="7963" y="20"/>
                    <a:pt x="7615" y="0"/>
                    <a:pt x="72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4;p4"/>
            <p:cNvSpPr/>
            <p:nvPr/>
          </p:nvSpPr>
          <p:spPr>
            <a:xfrm rot="19911920">
              <a:off x="124332" y="37120"/>
              <a:ext cx="210831" cy="2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9208" y="12493"/>
                  </a:moveTo>
                  <a:cubicBezTo>
                    <a:pt x="9010" y="13299"/>
                    <a:pt x="7805" y="13722"/>
                    <a:pt x="7805" y="13722"/>
                  </a:cubicBezTo>
                  <a:cubicBezTo>
                    <a:pt x="8200" y="12916"/>
                    <a:pt x="8575" y="12775"/>
                    <a:pt x="9208" y="12493"/>
                  </a:cubicBezTo>
                  <a:close/>
                  <a:moveTo>
                    <a:pt x="9129" y="1773"/>
                  </a:moveTo>
                  <a:cubicBezTo>
                    <a:pt x="9761" y="1773"/>
                    <a:pt x="10354" y="2116"/>
                    <a:pt x="10690" y="2458"/>
                  </a:cubicBezTo>
                  <a:cubicBezTo>
                    <a:pt x="11639" y="4896"/>
                    <a:pt x="11639" y="7354"/>
                    <a:pt x="10690" y="9793"/>
                  </a:cubicBezTo>
                  <a:cubicBezTo>
                    <a:pt x="8773" y="9793"/>
                    <a:pt x="7330" y="10780"/>
                    <a:pt x="6362" y="12251"/>
                  </a:cubicBezTo>
                  <a:cubicBezTo>
                    <a:pt x="5888" y="12734"/>
                    <a:pt x="5888" y="13722"/>
                    <a:pt x="6362" y="13722"/>
                  </a:cubicBezTo>
                  <a:cubicBezTo>
                    <a:pt x="6856" y="14689"/>
                    <a:pt x="7330" y="15172"/>
                    <a:pt x="8279" y="15172"/>
                  </a:cubicBezTo>
                  <a:cubicBezTo>
                    <a:pt x="10216" y="15172"/>
                    <a:pt x="11639" y="12734"/>
                    <a:pt x="12133" y="11263"/>
                  </a:cubicBezTo>
                  <a:lnTo>
                    <a:pt x="15018" y="11263"/>
                  </a:lnTo>
                  <a:cubicBezTo>
                    <a:pt x="15255" y="11183"/>
                    <a:pt x="15532" y="11143"/>
                    <a:pt x="15808" y="11143"/>
                  </a:cubicBezTo>
                  <a:cubicBezTo>
                    <a:pt x="17093" y="11143"/>
                    <a:pt x="18536" y="12009"/>
                    <a:pt x="19326" y="13218"/>
                  </a:cubicBezTo>
                  <a:cubicBezTo>
                    <a:pt x="19326" y="13722"/>
                    <a:pt x="19326" y="14689"/>
                    <a:pt x="18852" y="15172"/>
                  </a:cubicBezTo>
                  <a:cubicBezTo>
                    <a:pt x="16441" y="18114"/>
                    <a:pt x="12607" y="19585"/>
                    <a:pt x="8773" y="19585"/>
                  </a:cubicBezTo>
                  <a:cubicBezTo>
                    <a:pt x="8516" y="19625"/>
                    <a:pt x="8279" y="19646"/>
                    <a:pt x="8022" y="19646"/>
                  </a:cubicBezTo>
                  <a:cubicBezTo>
                    <a:pt x="4939" y="19646"/>
                    <a:pt x="2054" y="16885"/>
                    <a:pt x="2054" y="13722"/>
                  </a:cubicBezTo>
                  <a:cubicBezTo>
                    <a:pt x="1560" y="10296"/>
                    <a:pt x="2528" y="6367"/>
                    <a:pt x="4445" y="3425"/>
                  </a:cubicBezTo>
                  <a:cubicBezTo>
                    <a:pt x="5414" y="2458"/>
                    <a:pt x="6856" y="1975"/>
                    <a:pt x="8279" y="1975"/>
                  </a:cubicBezTo>
                  <a:cubicBezTo>
                    <a:pt x="8575" y="1813"/>
                    <a:pt x="8852" y="1773"/>
                    <a:pt x="9129" y="1773"/>
                  </a:cubicBezTo>
                  <a:close/>
                  <a:moveTo>
                    <a:pt x="8279" y="0"/>
                  </a:moveTo>
                  <a:cubicBezTo>
                    <a:pt x="6362" y="0"/>
                    <a:pt x="4445" y="987"/>
                    <a:pt x="3003" y="2458"/>
                  </a:cubicBezTo>
                  <a:cubicBezTo>
                    <a:pt x="611" y="5884"/>
                    <a:pt x="-357" y="10296"/>
                    <a:pt x="117" y="14205"/>
                  </a:cubicBezTo>
                  <a:cubicBezTo>
                    <a:pt x="117" y="18336"/>
                    <a:pt x="3497" y="21600"/>
                    <a:pt x="7469" y="21600"/>
                  </a:cubicBezTo>
                  <a:cubicBezTo>
                    <a:pt x="7745" y="21600"/>
                    <a:pt x="8002" y="21580"/>
                    <a:pt x="8279" y="21540"/>
                  </a:cubicBezTo>
                  <a:cubicBezTo>
                    <a:pt x="12607" y="21540"/>
                    <a:pt x="16935" y="19585"/>
                    <a:pt x="20294" y="16643"/>
                  </a:cubicBezTo>
                  <a:cubicBezTo>
                    <a:pt x="20769" y="15172"/>
                    <a:pt x="21243" y="14205"/>
                    <a:pt x="20769" y="12734"/>
                  </a:cubicBezTo>
                  <a:cubicBezTo>
                    <a:pt x="19524" y="11042"/>
                    <a:pt x="17547" y="9712"/>
                    <a:pt x="15472" y="9712"/>
                  </a:cubicBezTo>
                  <a:cubicBezTo>
                    <a:pt x="15156" y="9712"/>
                    <a:pt x="14840" y="9732"/>
                    <a:pt x="14524" y="9793"/>
                  </a:cubicBezTo>
                  <a:lnTo>
                    <a:pt x="12607" y="9793"/>
                  </a:lnTo>
                  <a:cubicBezTo>
                    <a:pt x="13575" y="7354"/>
                    <a:pt x="13081" y="4413"/>
                    <a:pt x="12133" y="1975"/>
                  </a:cubicBezTo>
                  <a:cubicBezTo>
                    <a:pt x="11164" y="987"/>
                    <a:pt x="9722" y="0"/>
                    <a:pt x="82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5;p4"/>
            <p:cNvSpPr/>
            <p:nvPr/>
          </p:nvSpPr>
          <p:spPr>
            <a:xfrm rot="19911920">
              <a:off x="255957" y="231024"/>
              <a:ext cx="177241" cy="17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1" h="21600" fill="norm" stroke="1" extrusionOk="0">
                  <a:moveTo>
                    <a:pt x="8119" y="0"/>
                  </a:moveTo>
                  <a:cubicBezTo>
                    <a:pt x="3977" y="0"/>
                    <a:pt x="789" y="2394"/>
                    <a:pt x="399" y="4165"/>
                  </a:cubicBezTo>
                  <a:cubicBezTo>
                    <a:pt x="-664" y="9029"/>
                    <a:pt x="399" y="13868"/>
                    <a:pt x="3565" y="17509"/>
                  </a:cubicBezTo>
                  <a:cubicBezTo>
                    <a:pt x="6926" y="19954"/>
                    <a:pt x="10808" y="21600"/>
                    <a:pt x="13801" y="21600"/>
                  </a:cubicBezTo>
                  <a:cubicBezTo>
                    <a:pt x="15970" y="21600"/>
                    <a:pt x="17640" y="20752"/>
                    <a:pt x="18312" y="18707"/>
                  </a:cubicBezTo>
                  <a:cubicBezTo>
                    <a:pt x="20936" y="12047"/>
                    <a:pt x="18312" y="4165"/>
                    <a:pt x="13042" y="1147"/>
                  </a:cubicBezTo>
                  <a:cubicBezTo>
                    <a:pt x="11329" y="324"/>
                    <a:pt x="9659" y="0"/>
                    <a:pt x="8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116;p4"/>
            <p:cNvSpPr/>
            <p:nvPr/>
          </p:nvSpPr>
          <p:spPr>
            <a:xfrm rot="19911920">
              <a:off x="248400" y="257632"/>
              <a:ext cx="91618" cy="9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475" y="435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117;p4"/>
            <p:cNvSpPr/>
            <p:nvPr/>
          </p:nvSpPr>
          <p:spPr>
            <a:xfrm rot="19911920">
              <a:off x="239784" y="247413"/>
              <a:ext cx="109852" cy="11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9233" y="0"/>
                  </a:moveTo>
                  <a:cubicBezTo>
                    <a:pt x="18576" y="0"/>
                    <a:pt x="17958" y="295"/>
                    <a:pt x="17610" y="960"/>
                  </a:cubicBezTo>
                  <a:cubicBezTo>
                    <a:pt x="12896" y="7237"/>
                    <a:pt x="7293" y="13514"/>
                    <a:pt x="724" y="18018"/>
                  </a:cubicBezTo>
                  <a:cubicBezTo>
                    <a:pt x="-242" y="18905"/>
                    <a:pt x="-242" y="19791"/>
                    <a:pt x="724" y="20714"/>
                  </a:cubicBezTo>
                  <a:cubicBezTo>
                    <a:pt x="724" y="20714"/>
                    <a:pt x="1651" y="20714"/>
                    <a:pt x="1651" y="21600"/>
                  </a:cubicBezTo>
                  <a:cubicBezTo>
                    <a:pt x="2579" y="20714"/>
                    <a:pt x="2579" y="20714"/>
                    <a:pt x="2579" y="20714"/>
                  </a:cubicBezTo>
                  <a:cubicBezTo>
                    <a:pt x="10075" y="15323"/>
                    <a:pt x="15716" y="9046"/>
                    <a:pt x="21358" y="1846"/>
                  </a:cubicBezTo>
                  <a:cubicBezTo>
                    <a:pt x="21358" y="738"/>
                    <a:pt x="20276" y="0"/>
                    <a:pt x="192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118;p4"/>
            <p:cNvSpPr/>
            <p:nvPr/>
          </p:nvSpPr>
          <p:spPr>
            <a:xfrm rot="19911920">
              <a:off x="297803" y="257398"/>
              <a:ext cx="101355" cy="1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8216" y="14412"/>
                    <a:pt x="15459" y="718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119;p4"/>
            <p:cNvSpPr/>
            <p:nvPr/>
          </p:nvSpPr>
          <p:spPr>
            <a:xfrm rot="19911920">
              <a:off x="285449" y="251296"/>
              <a:ext cx="124359" cy="13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028" y="0"/>
                  </a:moveTo>
                  <a:cubicBezTo>
                    <a:pt x="18481" y="0"/>
                    <a:pt x="18071" y="551"/>
                    <a:pt x="18071" y="1103"/>
                  </a:cubicBezTo>
                  <a:cubicBezTo>
                    <a:pt x="13081" y="8205"/>
                    <a:pt x="7271" y="14497"/>
                    <a:pt x="640" y="19232"/>
                  </a:cubicBezTo>
                  <a:cubicBezTo>
                    <a:pt x="-214" y="20011"/>
                    <a:pt x="-214" y="20789"/>
                    <a:pt x="640" y="21600"/>
                  </a:cubicBezTo>
                  <a:lnTo>
                    <a:pt x="3101" y="21600"/>
                  </a:lnTo>
                  <a:cubicBezTo>
                    <a:pt x="9766" y="16054"/>
                    <a:pt x="16396" y="8984"/>
                    <a:pt x="21386" y="1881"/>
                  </a:cubicBezTo>
                  <a:cubicBezTo>
                    <a:pt x="21386" y="1103"/>
                    <a:pt x="20566" y="324"/>
                    <a:pt x="19711" y="324"/>
                  </a:cubicBezTo>
                  <a:cubicBezTo>
                    <a:pt x="19472" y="65"/>
                    <a:pt x="19233" y="0"/>
                    <a:pt x="190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120;p4"/>
            <p:cNvSpPr/>
            <p:nvPr/>
          </p:nvSpPr>
          <p:spPr>
            <a:xfrm rot="19911920">
              <a:off x="5175" y="247666"/>
              <a:ext cx="139236" cy="5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862" y="0"/>
                  </a:moveTo>
                  <a:cubicBezTo>
                    <a:pt x="4788" y="0"/>
                    <a:pt x="2714" y="1057"/>
                    <a:pt x="788" y="3248"/>
                  </a:cubicBezTo>
                  <a:cubicBezTo>
                    <a:pt x="-664" y="5136"/>
                    <a:pt x="77" y="10573"/>
                    <a:pt x="1499" y="10573"/>
                  </a:cubicBezTo>
                  <a:cubicBezTo>
                    <a:pt x="3277" y="8912"/>
                    <a:pt x="5143" y="8081"/>
                    <a:pt x="6980" y="8081"/>
                  </a:cubicBezTo>
                  <a:cubicBezTo>
                    <a:pt x="11069" y="8081"/>
                    <a:pt x="15069" y="12159"/>
                    <a:pt x="18062" y="19787"/>
                  </a:cubicBezTo>
                  <a:cubicBezTo>
                    <a:pt x="18773" y="21600"/>
                    <a:pt x="18773" y="21600"/>
                    <a:pt x="19484" y="21600"/>
                  </a:cubicBezTo>
                  <a:lnTo>
                    <a:pt x="20225" y="21600"/>
                  </a:lnTo>
                  <a:cubicBezTo>
                    <a:pt x="20936" y="19787"/>
                    <a:pt x="20936" y="16087"/>
                    <a:pt x="20225" y="16087"/>
                  </a:cubicBezTo>
                  <a:cubicBezTo>
                    <a:pt x="16669" y="5815"/>
                    <a:pt x="11721" y="0"/>
                    <a:pt x="686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121;p4"/>
            <p:cNvSpPr/>
            <p:nvPr/>
          </p:nvSpPr>
          <p:spPr>
            <a:xfrm rot="19911920">
              <a:off x="354321" y="275716"/>
              <a:ext cx="77309" cy="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0" y="21600"/>
                    <a:pt x="20212" y="682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122;p4"/>
            <p:cNvSpPr/>
            <p:nvPr/>
          </p:nvSpPr>
          <p:spPr>
            <a:xfrm rot="19911920">
              <a:off x="340948" y="265944"/>
              <a:ext cx="100163" cy="1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313" y="0"/>
                  </a:moveTo>
                  <a:cubicBezTo>
                    <a:pt x="18551" y="0"/>
                    <a:pt x="17746" y="689"/>
                    <a:pt x="17238" y="2068"/>
                  </a:cubicBezTo>
                  <a:cubicBezTo>
                    <a:pt x="16221" y="5783"/>
                    <a:pt x="6946" y="14170"/>
                    <a:pt x="762" y="17885"/>
                  </a:cubicBezTo>
                  <a:cubicBezTo>
                    <a:pt x="-254" y="18843"/>
                    <a:pt x="-254" y="19762"/>
                    <a:pt x="762" y="20681"/>
                  </a:cubicBezTo>
                  <a:cubicBezTo>
                    <a:pt x="762" y="20681"/>
                    <a:pt x="1821" y="21600"/>
                    <a:pt x="2838" y="21600"/>
                  </a:cubicBezTo>
                  <a:cubicBezTo>
                    <a:pt x="2838" y="21600"/>
                    <a:pt x="2838" y="20681"/>
                    <a:pt x="2838" y="20681"/>
                  </a:cubicBezTo>
                  <a:cubicBezTo>
                    <a:pt x="4913" y="18843"/>
                    <a:pt x="20330" y="8579"/>
                    <a:pt x="21346" y="2068"/>
                  </a:cubicBezTo>
                  <a:cubicBezTo>
                    <a:pt x="20838" y="689"/>
                    <a:pt x="20075" y="0"/>
                    <a:pt x="193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123;p4"/>
            <p:cNvSpPr/>
            <p:nvPr/>
          </p:nvSpPr>
          <p:spPr>
            <a:xfrm rot="19911920">
              <a:off x="70477" y="134852"/>
              <a:ext cx="62554" cy="1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4983" y="0"/>
                  </a:moveTo>
                  <a:cubicBezTo>
                    <a:pt x="4317" y="0"/>
                    <a:pt x="3651" y="185"/>
                    <a:pt x="2984" y="556"/>
                  </a:cubicBezTo>
                  <a:cubicBezTo>
                    <a:pt x="-3790" y="7324"/>
                    <a:pt x="1652" y="16347"/>
                    <a:pt x="12424" y="21600"/>
                  </a:cubicBezTo>
                  <a:lnTo>
                    <a:pt x="16477" y="21600"/>
                  </a:lnTo>
                  <a:cubicBezTo>
                    <a:pt x="17810" y="20827"/>
                    <a:pt x="17810" y="20086"/>
                    <a:pt x="16477" y="19344"/>
                  </a:cubicBezTo>
                  <a:cubicBezTo>
                    <a:pt x="5705" y="15574"/>
                    <a:pt x="2984" y="8065"/>
                    <a:pt x="7038" y="2070"/>
                  </a:cubicBezTo>
                  <a:cubicBezTo>
                    <a:pt x="8370" y="1329"/>
                    <a:pt x="8370" y="556"/>
                    <a:pt x="7038" y="556"/>
                  </a:cubicBezTo>
                  <a:cubicBezTo>
                    <a:pt x="6371" y="185"/>
                    <a:pt x="5705" y="0"/>
                    <a:pt x="49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124;p4"/>
            <p:cNvSpPr/>
            <p:nvPr/>
          </p:nvSpPr>
          <p:spPr>
            <a:xfrm rot="19911920">
              <a:off x="778502" y="178897"/>
              <a:ext cx="366866" cy="104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" y="0"/>
                  </a:moveTo>
                  <a:cubicBezTo>
                    <a:pt x="1416" y="0"/>
                    <a:pt x="995" y="25"/>
                    <a:pt x="562" y="74"/>
                  </a:cubicBezTo>
                  <a:cubicBezTo>
                    <a:pt x="281" y="74"/>
                    <a:pt x="0" y="173"/>
                    <a:pt x="0" y="276"/>
                  </a:cubicBezTo>
                  <a:cubicBezTo>
                    <a:pt x="281" y="375"/>
                    <a:pt x="281" y="474"/>
                    <a:pt x="562" y="474"/>
                  </a:cubicBezTo>
                  <a:lnTo>
                    <a:pt x="854" y="375"/>
                  </a:lnTo>
                  <a:lnTo>
                    <a:pt x="2843" y="375"/>
                  </a:lnTo>
                  <a:cubicBezTo>
                    <a:pt x="2925" y="404"/>
                    <a:pt x="3007" y="416"/>
                    <a:pt x="3089" y="416"/>
                  </a:cubicBezTo>
                  <a:cubicBezTo>
                    <a:pt x="3265" y="416"/>
                    <a:pt x="3405" y="346"/>
                    <a:pt x="3405" y="276"/>
                  </a:cubicBezTo>
                  <a:cubicBezTo>
                    <a:pt x="3405" y="173"/>
                    <a:pt x="3124" y="74"/>
                    <a:pt x="2843" y="74"/>
                  </a:cubicBezTo>
                  <a:cubicBezTo>
                    <a:pt x="2563" y="25"/>
                    <a:pt x="2200" y="0"/>
                    <a:pt x="1814" y="0"/>
                  </a:cubicBezTo>
                  <a:close/>
                  <a:moveTo>
                    <a:pt x="5113" y="173"/>
                  </a:moveTo>
                  <a:cubicBezTo>
                    <a:pt x="4833" y="173"/>
                    <a:pt x="4552" y="276"/>
                    <a:pt x="4552" y="375"/>
                  </a:cubicBezTo>
                  <a:cubicBezTo>
                    <a:pt x="4552" y="474"/>
                    <a:pt x="4552" y="577"/>
                    <a:pt x="4833" y="577"/>
                  </a:cubicBezTo>
                  <a:cubicBezTo>
                    <a:pt x="5687" y="676"/>
                    <a:pt x="6248" y="676"/>
                    <a:pt x="6822" y="775"/>
                  </a:cubicBezTo>
                  <a:lnTo>
                    <a:pt x="7102" y="775"/>
                  </a:lnTo>
                  <a:cubicBezTo>
                    <a:pt x="7383" y="775"/>
                    <a:pt x="7383" y="775"/>
                    <a:pt x="7676" y="676"/>
                  </a:cubicBezTo>
                  <a:cubicBezTo>
                    <a:pt x="7676" y="577"/>
                    <a:pt x="7676" y="474"/>
                    <a:pt x="7383" y="474"/>
                  </a:cubicBezTo>
                  <a:cubicBezTo>
                    <a:pt x="6541" y="375"/>
                    <a:pt x="5967" y="276"/>
                    <a:pt x="5113" y="173"/>
                  </a:cubicBezTo>
                  <a:close/>
                  <a:moveTo>
                    <a:pt x="9092" y="800"/>
                  </a:moveTo>
                  <a:cubicBezTo>
                    <a:pt x="8951" y="800"/>
                    <a:pt x="8811" y="824"/>
                    <a:pt x="8811" y="874"/>
                  </a:cubicBezTo>
                  <a:cubicBezTo>
                    <a:pt x="8530" y="977"/>
                    <a:pt x="8530" y="1076"/>
                    <a:pt x="8811" y="1175"/>
                  </a:cubicBezTo>
                  <a:cubicBezTo>
                    <a:pt x="9384" y="1278"/>
                    <a:pt x="9946" y="1475"/>
                    <a:pt x="10227" y="1578"/>
                  </a:cubicBezTo>
                  <a:cubicBezTo>
                    <a:pt x="10519" y="1677"/>
                    <a:pt x="10519" y="1677"/>
                    <a:pt x="10800" y="1677"/>
                  </a:cubicBezTo>
                  <a:lnTo>
                    <a:pt x="11373" y="1677"/>
                  </a:lnTo>
                  <a:cubicBezTo>
                    <a:pt x="11373" y="1578"/>
                    <a:pt x="11373" y="1475"/>
                    <a:pt x="11373" y="1377"/>
                  </a:cubicBezTo>
                  <a:cubicBezTo>
                    <a:pt x="10800" y="1175"/>
                    <a:pt x="10227" y="977"/>
                    <a:pt x="9384" y="874"/>
                  </a:cubicBezTo>
                  <a:cubicBezTo>
                    <a:pt x="9384" y="824"/>
                    <a:pt x="9232" y="800"/>
                    <a:pt x="9092" y="800"/>
                  </a:cubicBezTo>
                  <a:close/>
                  <a:moveTo>
                    <a:pt x="12075" y="1801"/>
                  </a:moveTo>
                  <a:cubicBezTo>
                    <a:pt x="11935" y="1801"/>
                    <a:pt x="11795" y="1826"/>
                    <a:pt x="11654" y="1875"/>
                  </a:cubicBezTo>
                  <a:cubicBezTo>
                    <a:pt x="11373" y="1875"/>
                    <a:pt x="11373" y="2077"/>
                    <a:pt x="11654" y="2176"/>
                  </a:cubicBezTo>
                  <a:cubicBezTo>
                    <a:pt x="11935" y="2378"/>
                    <a:pt x="12216" y="2576"/>
                    <a:pt x="12508" y="2778"/>
                  </a:cubicBezTo>
                  <a:cubicBezTo>
                    <a:pt x="12508" y="2877"/>
                    <a:pt x="12789" y="2980"/>
                    <a:pt x="13070" y="2980"/>
                  </a:cubicBezTo>
                  <a:lnTo>
                    <a:pt x="13070" y="2877"/>
                  </a:lnTo>
                  <a:cubicBezTo>
                    <a:pt x="13363" y="2778"/>
                    <a:pt x="13643" y="2679"/>
                    <a:pt x="13363" y="2576"/>
                  </a:cubicBezTo>
                  <a:cubicBezTo>
                    <a:pt x="13070" y="2378"/>
                    <a:pt x="12789" y="2077"/>
                    <a:pt x="12508" y="1875"/>
                  </a:cubicBezTo>
                  <a:cubicBezTo>
                    <a:pt x="12368" y="1826"/>
                    <a:pt x="12216" y="1801"/>
                    <a:pt x="12075" y="1801"/>
                  </a:cubicBezTo>
                  <a:close/>
                  <a:moveTo>
                    <a:pt x="13363" y="3276"/>
                  </a:moveTo>
                  <a:cubicBezTo>
                    <a:pt x="13070" y="3380"/>
                    <a:pt x="13070" y="3478"/>
                    <a:pt x="13070" y="3577"/>
                  </a:cubicBezTo>
                  <a:cubicBezTo>
                    <a:pt x="13070" y="3779"/>
                    <a:pt x="13363" y="4080"/>
                    <a:pt x="13363" y="4080"/>
                  </a:cubicBezTo>
                  <a:lnTo>
                    <a:pt x="13363" y="4278"/>
                  </a:lnTo>
                  <a:cubicBezTo>
                    <a:pt x="13363" y="4381"/>
                    <a:pt x="13643" y="4480"/>
                    <a:pt x="13924" y="4480"/>
                  </a:cubicBezTo>
                  <a:cubicBezTo>
                    <a:pt x="14205" y="4480"/>
                    <a:pt x="14498" y="4381"/>
                    <a:pt x="14498" y="4278"/>
                  </a:cubicBezTo>
                  <a:cubicBezTo>
                    <a:pt x="14498" y="4179"/>
                    <a:pt x="14498" y="4179"/>
                    <a:pt x="14498" y="4080"/>
                  </a:cubicBezTo>
                  <a:cubicBezTo>
                    <a:pt x="14205" y="3878"/>
                    <a:pt x="14205" y="3680"/>
                    <a:pt x="14205" y="3478"/>
                  </a:cubicBezTo>
                  <a:cubicBezTo>
                    <a:pt x="13924" y="3380"/>
                    <a:pt x="13643" y="3276"/>
                    <a:pt x="13363" y="3276"/>
                  </a:cubicBezTo>
                  <a:close/>
                  <a:moveTo>
                    <a:pt x="13924" y="4880"/>
                  </a:moveTo>
                  <a:cubicBezTo>
                    <a:pt x="13643" y="4880"/>
                    <a:pt x="13363" y="4979"/>
                    <a:pt x="13363" y="5082"/>
                  </a:cubicBezTo>
                  <a:cubicBezTo>
                    <a:pt x="13363" y="5279"/>
                    <a:pt x="13363" y="5580"/>
                    <a:pt x="13070" y="5782"/>
                  </a:cubicBezTo>
                  <a:cubicBezTo>
                    <a:pt x="13070" y="5881"/>
                    <a:pt x="13363" y="5980"/>
                    <a:pt x="13643" y="5980"/>
                  </a:cubicBezTo>
                  <a:cubicBezTo>
                    <a:pt x="13924" y="5980"/>
                    <a:pt x="14205" y="5980"/>
                    <a:pt x="14205" y="5881"/>
                  </a:cubicBezTo>
                  <a:cubicBezTo>
                    <a:pt x="14205" y="5580"/>
                    <a:pt x="14498" y="5382"/>
                    <a:pt x="14498" y="5082"/>
                  </a:cubicBezTo>
                  <a:cubicBezTo>
                    <a:pt x="14498" y="4979"/>
                    <a:pt x="14205" y="4880"/>
                    <a:pt x="13924" y="4880"/>
                  </a:cubicBezTo>
                  <a:close/>
                  <a:moveTo>
                    <a:pt x="12941" y="6380"/>
                  </a:moveTo>
                  <a:cubicBezTo>
                    <a:pt x="12777" y="6380"/>
                    <a:pt x="12602" y="6413"/>
                    <a:pt x="12508" y="6483"/>
                  </a:cubicBezTo>
                  <a:cubicBezTo>
                    <a:pt x="12216" y="6681"/>
                    <a:pt x="11654" y="6982"/>
                    <a:pt x="11373" y="7184"/>
                  </a:cubicBezTo>
                  <a:cubicBezTo>
                    <a:pt x="11081" y="7184"/>
                    <a:pt x="11081" y="7381"/>
                    <a:pt x="11373" y="7381"/>
                  </a:cubicBezTo>
                  <a:lnTo>
                    <a:pt x="12216" y="7381"/>
                  </a:lnTo>
                  <a:cubicBezTo>
                    <a:pt x="12789" y="7184"/>
                    <a:pt x="13070" y="6883"/>
                    <a:pt x="13363" y="6681"/>
                  </a:cubicBezTo>
                  <a:cubicBezTo>
                    <a:pt x="13538" y="6487"/>
                    <a:pt x="13246" y="6380"/>
                    <a:pt x="12941" y="6380"/>
                  </a:cubicBezTo>
                  <a:close/>
                  <a:moveTo>
                    <a:pt x="5113" y="7381"/>
                  </a:moveTo>
                  <a:cubicBezTo>
                    <a:pt x="4598" y="7381"/>
                    <a:pt x="4552" y="7798"/>
                    <a:pt x="4973" y="7798"/>
                  </a:cubicBezTo>
                  <a:cubicBezTo>
                    <a:pt x="5020" y="7798"/>
                    <a:pt x="5067" y="7793"/>
                    <a:pt x="5113" y="7785"/>
                  </a:cubicBezTo>
                  <a:lnTo>
                    <a:pt x="7383" y="7785"/>
                  </a:lnTo>
                  <a:cubicBezTo>
                    <a:pt x="7676" y="7785"/>
                    <a:pt x="7957" y="7785"/>
                    <a:pt x="7957" y="7583"/>
                  </a:cubicBezTo>
                  <a:cubicBezTo>
                    <a:pt x="7957" y="7484"/>
                    <a:pt x="7676" y="7484"/>
                    <a:pt x="7383" y="7381"/>
                  </a:cubicBezTo>
                  <a:close/>
                  <a:moveTo>
                    <a:pt x="2843" y="7583"/>
                  </a:moveTo>
                  <a:cubicBezTo>
                    <a:pt x="1989" y="7682"/>
                    <a:pt x="1135" y="7884"/>
                    <a:pt x="854" y="8086"/>
                  </a:cubicBezTo>
                  <a:cubicBezTo>
                    <a:pt x="562" y="8185"/>
                    <a:pt x="562" y="8284"/>
                    <a:pt x="854" y="8284"/>
                  </a:cubicBezTo>
                  <a:cubicBezTo>
                    <a:pt x="854" y="8333"/>
                    <a:pt x="854" y="8358"/>
                    <a:pt x="889" y="8358"/>
                  </a:cubicBezTo>
                  <a:cubicBezTo>
                    <a:pt x="924" y="8358"/>
                    <a:pt x="995" y="8333"/>
                    <a:pt x="1135" y="8284"/>
                  </a:cubicBezTo>
                  <a:cubicBezTo>
                    <a:pt x="1135" y="8333"/>
                    <a:pt x="1205" y="8358"/>
                    <a:pt x="1275" y="8358"/>
                  </a:cubicBezTo>
                  <a:cubicBezTo>
                    <a:pt x="1346" y="8358"/>
                    <a:pt x="1416" y="8333"/>
                    <a:pt x="1416" y="8284"/>
                  </a:cubicBezTo>
                  <a:cubicBezTo>
                    <a:pt x="1989" y="8185"/>
                    <a:pt x="2563" y="7983"/>
                    <a:pt x="3124" y="7983"/>
                  </a:cubicBezTo>
                  <a:cubicBezTo>
                    <a:pt x="3405" y="7983"/>
                    <a:pt x="3698" y="7884"/>
                    <a:pt x="3405" y="7682"/>
                  </a:cubicBezTo>
                  <a:cubicBezTo>
                    <a:pt x="3405" y="7583"/>
                    <a:pt x="3124" y="7583"/>
                    <a:pt x="2843" y="7583"/>
                  </a:cubicBezTo>
                  <a:close/>
                  <a:moveTo>
                    <a:pt x="9384" y="7583"/>
                  </a:moveTo>
                  <a:cubicBezTo>
                    <a:pt x="9092" y="7583"/>
                    <a:pt x="8811" y="7583"/>
                    <a:pt x="8811" y="7682"/>
                  </a:cubicBezTo>
                  <a:cubicBezTo>
                    <a:pt x="8811" y="7785"/>
                    <a:pt x="8811" y="7884"/>
                    <a:pt x="9092" y="7983"/>
                  </a:cubicBezTo>
                  <a:lnTo>
                    <a:pt x="8237" y="8185"/>
                  </a:lnTo>
                  <a:cubicBezTo>
                    <a:pt x="7957" y="8284"/>
                    <a:pt x="7957" y="8383"/>
                    <a:pt x="8237" y="8486"/>
                  </a:cubicBezTo>
                  <a:lnTo>
                    <a:pt x="8811" y="8486"/>
                  </a:lnTo>
                  <a:cubicBezTo>
                    <a:pt x="8811" y="8486"/>
                    <a:pt x="8811" y="8486"/>
                    <a:pt x="8811" y="8383"/>
                  </a:cubicBezTo>
                  <a:cubicBezTo>
                    <a:pt x="9384" y="8284"/>
                    <a:pt x="9665" y="8185"/>
                    <a:pt x="10227" y="7983"/>
                  </a:cubicBezTo>
                  <a:lnTo>
                    <a:pt x="11081" y="8086"/>
                  </a:lnTo>
                  <a:cubicBezTo>
                    <a:pt x="11163" y="8115"/>
                    <a:pt x="11256" y="8127"/>
                    <a:pt x="11338" y="8127"/>
                  </a:cubicBezTo>
                  <a:cubicBezTo>
                    <a:pt x="11537" y="8127"/>
                    <a:pt x="11736" y="8053"/>
                    <a:pt x="11935" y="7983"/>
                  </a:cubicBezTo>
                  <a:cubicBezTo>
                    <a:pt x="11935" y="7884"/>
                    <a:pt x="11654" y="7785"/>
                    <a:pt x="11654" y="7785"/>
                  </a:cubicBezTo>
                  <a:lnTo>
                    <a:pt x="10519" y="7583"/>
                  </a:lnTo>
                  <a:close/>
                  <a:moveTo>
                    <a:pt x="13363" y="8210"/>
                  </a:moveTo>
                  <a:cubicBezTo>
                    <a:pt x="13210" y="8210"/>
                    <a:pt x="13070" y="8234"/>
                    <a:pt x="13070" y="8284"/>
                  </a:cubicBezTo>
                  <a:cubicBezTo>
                    <a:pt x="12789" y="8383"/>
                    <a:pt x="12789" y="8486"/>
                    <a:pt x="13070" y="8585"/>
                  </a:cubicBezTo>
                  <a:cubicBezTo>
                    <a:pt x="13643" y="8684"/>
                    <a:pt x="13924" y="8886"/>
                    <a:pt x="14498" y="9083"/>
                  </a:cubicBezTo>
                  <a:cubicBezTo>
                    <a:pt x="14498" y="9083"/>
                    <a:pt x="14778" y="9083"/>
                    <a:pt x="14778" y="9186"/>
                  </a:cubicBezTo>
                  <a:lnTo>
                    <a:pt x="15352" y="9186"/>
                  </a:lnTo>
                  <a:cubicBezTo>
                    <a:pt x="15633" y="9083"/>
                    <a:pt x="15633" y="8985"/>
                    <a:pt x="15352" y="8886"/>
                  </a:cubicBezTo>
                  <a:cubicBezTo>
                    <a:pt x="14778" y="8684"/>
                    <a:pt x="14205" y="8486"/>
                    <a:pt x="13643" y="8284"/>
                  </a:cubicBezTo>
                  <a:cubicBezTo>
                    <a:pt x="13643" y="8234"/>
                    <a:pt x="13503" y="8210"/>
                    <a:pt x="13363" y="8210"/>
                  </a:cubicBezTo>
                  <a:close/>
                  <a:moveTo>
                    <a:pt x="6833" y="8544"/>
                  </a:moveTo>
                  <a:cubicBezTo>
                    <a:pt x="6728" y="8544"/>
                    <a:pt x="6623" y="8556"/>
                    <a:pt x="6541" y="8585"/>
                  </a:cubicBezTo>
                  <a:cubicBezTo>
                    <a:pt x="5967" y="8684"/>
                    <a:pt x="5394" y="8787"/>
                    <a:pt x="4833" y="8886"/>
                  </a:cubicBezTo>
                  <a:cubicBezTo>
                    <a:pt x="4259" y="8886"/>
                    <a:pt x="4259" y="9186"/>
                    <a:pt x="4833" y="9285"/>
                  </a:cubicBezTo>
                  <a:lnTo>
                    <a:pt x="5113" y="9186"/>
                  </a:lnTo>
                  <a:cubicBezTo>
                    <a:pt x="5687" y="9083"/>
                    <a:pt x="6541" y="8985"/>
                    <a:pt x="7102" y="8886"/>
                  </a:cubicBezTo>
                  <a:cubicBezTo>
                    <a:pt x="7383" y="8886"/>
                    <a:pt x="7383" y="8787"/>
                    <a:pt x="7383" y="8684"/>
                  </a:cubicBezTo>
                  <a:cubicBezTo>
                    <a:pt x="7383" y="8614"/>
                    <a:pt x="7102" y="8544"/>
                    <a:pt x="6833" y="8544"/>
                  </a:cubicBezTo>
                  <a:close/>
                  <a:moveTo>
                    <a:pt x="562" y="8684"/>
                  </a:moveTo>
                  <a:cubicBezTo>
                    <a:pt x="281" y="8787"/>
                    <a:pt x="0" y="8886"/>
                    <a:pt x="281" y="8985"/>
                  </a:cubicBezTo>
                  <a:cubicBezTo>
                    <a:pt x="854" y="9186"/>
                    <a:pt x="1708" y="9384"/>
                    <a:pt x="2563" y="9384"/>
                  </a:cubicBezTo>
                  <a:lnTo>
                    <a:pt x="2843" y="9384"/>
                  </a:lnTo>
                  <a:cubicBezTo>
                    <a:pt x="2843" y="9384"/>
                    <a:pt x="3124" y="9285"/>
                    <a:pt x="3124" y="9186"/>
                  </a:cubicBezTo>
                  <a:cubicBezTo>
                    <a:pt x="3124" y="9083"/>
                    <a:pt x="2843" y="8985"/>
                    <a:pt x="2563" y="8985"/>
                  </a:cubicBezTo>
                  <a:cubicBezTo>
                    <a:pt x="2270" y="8985"/>
                    <a:pt x="1416" y="8985"/>
                    <a:pt x="1135" y="8787"/>
                  </a:cubicBezTo>
                  <a:cubicBezTo>
                    <a:pt x="1135" y="8684"/>
                    <a:pt x="854" y="8684"/>
                    <a:pt x="562" y="8684"/>
                  </a:cubicBezTo>
                  <a:close/>
                  <a:moveTo>
                    <a:pt x="15913" y="9384"/>
                  </a:moveTo>
                  <a:cubicBezTo>
                    <a:pt x="15633" y="9487"/>
                    <a:pt x="15352" y="9586"/>
                    <a:pt x="15633" y="9685"/>
                  </a:cubicBezTo>
                  <a:cubicBezTo>
                    <a:pt x="15633" y="9887"/>
                    <a:pt x="15913" y="10085"/>
                    <a:pt x="15913" y="10386"/>
                  </a:cubicBezTo>
                  <a:cubicBezTo>
                    <a:pt x="15913" y="10489"/>
                    <a:pt x="16206" y="10588"/>
                    <a:pt x="16487" y="10588"/>
                  </a:cubicBezTo>
                  <a:cubicBezTo>
                    <a:pt x="16767" y="10588"/>
                    <a:pt x="17048" y="10489"/>
                    <a:pt x="17048" y="10386"/>
                  </a:cubicBezTo>
                  <a:cubicBezTo>
                    <a:pt x="17048" y="10085"/>
                    <a:pt x="16767" y="9784"/>
                    <a:pt x="16487" y="9586"/>
                  </a:cubicBezTo>
                  <a:cubicBezTo>
                    <a:pt x="16487" y="9487"/>
                    <a:pt x="15913" y="9384"/>
                    <a:pt x="15913" y="9384"/>
                  </a:cubicBezTo>
                  <a:close/>
                  <a:moveTo>
                    <a:pt x="16393" y="10946"/>
                  </a:moveTo>
                  <a:cubicBezTo>
                    <a:pt x="16171" y="10946"/>
                    <a:pt x="16112" y="11016"/>
                    <a:pt x="15913" y="11086"/>
                  </a:cubicBezTo>
                  <a:cubicBezTo>
                    <a:pt x="15913" y="11387"/>
                    <a:pt x="15633" y="11589"/>
                    <a:pt x="15352" y="11787"/>
                  </a:cubicBezTo>
                  <a:cubicBezTo>
                    <a:pt x="15352" y="11890"/>
                    <a:pt x="15633" y="11989"/>
                    <a:pt x="15913" y="12088"/>
                  </a:cubicBezTo>
                  <a:cubicBezTo>
                    <a:pt x="16206" y="12088"/>
                    <a:pt x="16487" y="12088"/>
                    <a:pt x="16487" y="11989"/>
                  </a:cubicBezTo>
                  <a:cubicBezTo>
                    <a:pt x="16767" y="11688"/>
                    <a:pt x="17048" y="11387"/>
                    <a:pt x="17048" y="11189"/>
                  </a:cubicBezTo>
                  <a:cubicBezTo>
                    <a:pt x="17048" y="11086"/>
                    <a:pt x="17048" y="10988"/>
                    <a:pt x="16767" y="10988"/>
                  </a:cubicBezTo>
                  <a:cubicBezTo>
                    <a:pt x="16604" y="10959"/>
                    <a:pt x="16487" y="10946"/>
                    <a:pt x="16393" y="10946"/>
                  </a:cubicBezTo>
                  <a:close/>
                  <a:moveTo>
                    <a:pt x="15059" y="12446"/>
                  </a:moveTo>
                  <a:cubicBezTo>
                    <a:pt x="14872" y="12446"/>
                    <a:pt x="14685" y="12488"/>
                    <a:pt x="14498" y="12488"/>
                  </a:cubicBezTo>
                  <a:lnTo>
                    <a:pt x="13643" y="13188"/>
                  </a:lnTo>
                  <a:cubicBezTo>
                    <a:pt x="13363" y="13291"/>
                    <a:pt x="13643" y="13390"/>
                    <a:pt x="13924" y="13489"/>
                  </a:cubicBezTo>
                  <a:cubicBezTo>
                    <a:pt x="14205" y="13489"/>
                    <a:pt x="14498" y="13489"/>
                    <a:pt x="14498" y="13390"/>
                  </a:cubicBezTo>
                  <a:cubicBezTo>
                    <a:pt x="14778" y="13188"/>
                    <a:pt x="15352" y="12990"/>
                    <a:pt x="15633" y="12690"/>
                  </a:cubicBezTo>
                  <a:cubicBezTo>
                    <a:pt x="15633" y="12591"/>
                    <a:pt x="15633" y="12488"/>
                    <a:pt x="15352" y="12488"/>
                  </a:cubicBezTo>
                  <a:cubicBezTo>
                    <a:pt x="15258" y="12455"/>
                    <a:pt x="15153" y="12446"/>
                    <a:pt x="15059" y="12446"/>
                  </a:cubicBezTo>
                  <a:close/>
                  <a:moveTo>
                    <a:pt x="13140" y="13807"/>
                  </a:moveTo>
                  <a:cubicBezTo>
                    <a:pt x="13000" y="13807"/>
                    <a:pt x="12871" y="13831"/>
                    <a:pt x="12789" y="13889"/>
                  </a:cubicBezTo>
                  <a:cubicBezTo>
                    <a:pt x="12216" y="14190"/>
                    <a:pt x="11935" y="14392"/>
                    <a:pt x="11654" y="14594"/>
                  </a:cubicBezTo>
                  <a:cubicBezTo>
                    <a:pt x="11373" y="14594"/>
                    <a:pt x="11373" y="14693"/>
                    <a:pt x="11654" y="14792"/>
                  </a:cubicBezTo>
                  <a:lnTo>
                    <a:pt x="12508" y="14792"/>
                  </a:lnTo>
                  <a:cubicBezTo>
                    <a:pt x="12789" y="14594"/>
                    <a:pt x="13363" y="14392"/>
                    <a:pt x="13643" y="14091"/>
                  </a:cubicBezTo>
                  <a:cubicBezTo>
                    <a:pt x="13842" y="13951"/>
                    <a:pt x="13480" y="13807"/>
                    <a:pt x="13140" y="13807"/>
                  </a:cubicBezTo>
                  <a:close/>
                  <a:moveTo>
                    <a:pt x="8237" y="14693"/>
                  </a:moveTo>
                  <a:cubicBezTo>
                    <a:pt x="7383" y="14693"/>
                    <a:pt x="6541" y="14792"/>
                    <a:pt x="5967" y="14993"/>
                  </a:cubicBezTo>
                  <a:cubicBezTo>
                    <a:pt x="5687" y="14993"/>
                    <a:pt x="5687" y="15191"/>
                    <a:pt x="5967" y="15191"/>
                  </a:cubicBezTo>
                  <a:cubicBezTo>
                    <a:pt x="5967" y="15241"/>
                    <a:pt x="5967" y="15265"/>
                    <a:pt x="6003" y="15265"/>
                  </a:cubicBezTo>
                  <a:cubicBezTo>
                    <a:pt x="6038" y="15265"/>
                    <a:pt x="6108" y="15241"/>
                    <a:pt x="6248" y="15191"/>
                  </a:cubicBezTo>
                  <a:cubicBezTo>
                    <a:pt x="6248" y="15191"/>
                    <a:pt x="6248" y="15294"/>
                    <a:pt x="6541" y="15294"/>
                  </a:cubicBezTo>
                  <a:cubicBezTo>
                    <a:pt x="7102" y="15092"/>
                    <a:pt x="7676" y="15092"/>
                    <a:pt x="8237" y="15092"/>
                  </a:cubicBezTo>
                  <a:cubicBezTo>
                    <a:pt x="8530" y="15092"/>
                    <a:pt x="8811" y="14993"/>
                    <a:pt x="8811" y="14890"/>
                  </a:cubicBezTo>
                  <a:cubicBezTo>
                    <a:pt x="8811" y="14792"/>
                    <a:pt x="8530" y="14693"/>
                    <a:pt x="8237" y="14693"/>
                  </a:cubicBezTo>
                  <a:close/>
                  <a:moveTo>
                    <a:pt x="10519" y="14792"/>
                  </a:moveTo>
                  <a:cubicBezTo>
                    <a:pt x="10227" y="14792"/>
                    <a:pt x="9946" y="14890"/>
                    <a:pt x="9946" y="14993"/>
                  </a:cubicBezTo>
                  <a:cubicBezTo>
                    <a:pt x="9665" y="14993"/>
                    <a:pt x="9946" y="15092"/>
                    <a:pt x="9946" y="15191"/>
                  </a:cubicBezTo>
                  <a:cubicBezTo>
                    <a:pt x="9665" y="15393"/>
                    <a:pt x="9092" y="15492"/>
                    <a:pt x="8530" y="15694"/>
                  </a:cubicBezTo>
                  <a:cubicBezTo>
                    <a:pt x="8530" y="15793"/>
                    <a:pt x="8530" y="15892"/>
                    <a:pt x="8530" y="15995"/>
                  </a:cubicBezTo>
                  <a:lnTo>
                    <a:pt x="9384" y="15995"/>
                  </a:lnTo>
                  <a:cubicBezTo>
                    <a:pt x="9946" y="15793"/>
                    <a:pt x="10519" y="15591"/>
                    <a:pt x="11081" y="15393"/>
                  </a:cubicBezTo>
                  <a:cubicBezTo>
                    <a:pt x="11081" y="15393"/>
                    <a:pt x="11081" y="15294"/>
                    <a:pt x="11081" y="15294"/>
                  </a:cubicBezTo>
                  <a:cubicBezTo>
                    <a:pt x="11373" y="15294"/>
                    <a:pt x="11935" y="15393"/>
                    <a:pt x="12216" y="15393"/>
                  </a:cubicBezTo>
                  <a:cubicBezTo>
                    <a:pt x="12309" y="15422"/>
                    <a:pt x="12391" y="15434"/>
                    <a:pt x="12473" y="15434"/>
                  </a:cubicBezTo>
                  <a:cubicBezTo>
                    <a:pt x="12672" y="15434"/>
                    <a:pt x="12871" y="15364"/>
                    <a:pt x="13070" y="15294"/>
                  </a:cubicBezTo>
                  <a:cubicBezTo>
                    <a:pt x="13070" y="15294"/>
                    <a:pt x="13070" y="15092"/>
                    <a:pt x="12789" y="15092"/>
                  </a:cubicBezTo>
                  <a:cubicBezTo>
                    <a:pt x="11935" y="14993"/>
                    <a:pt x="11373" y="14890"/>
                    <a:pt x="10519" y="14792"/>
                  </a:cubicBezTo>
                  <a:close/>
                  <a:moveTo>
                    <a:pt x="14392" y="15418"/>
                  </a:moveTo>
                  <a:cubicBezTo>
                    <a:pt x="14287" y="15418"/>
                    <a:pt x="14205" y="15443"/>
                    <a:pt x="14205" y="15492"/>
                  </a:cubicBezTo>
                  <a:cubicBezTo>
                    <a:pt x="13924" y="15591"/>
                    <a:pt x="13924" y="15694"/>
                    <a:pt x="14205" y="15793"/>
                  </a:cubicBezTo>
                  <a:cubicBezTo>
                    <a:pt x="14778" y="15892"/>
                    <a:pt x="15352" y="15995"/>
                    <a:pt x="15913" y="16193"/>
                  </a:cubicBezTo>
                  <a:lnTo>
                    <a:pt x="16206" y="16193"/>
                  </a:lnTo>
                  <a:cubicBezTo>
                    <a:pt x="16206" y="16193"/>
                    <a:pt x="16323" y="16238"/>
                    <a:pt x="16498" y="16238"/>
                  </a:cubicBezTo>
                  <a:cubicBezTo>
                    <a:pt x="16580" y="16238"/>
                    <a:pt x="16674" y="16226"/>
                    <a:pt x="16767" y="16193"/>
                  </a:cubicBezTo>
                  <a:cubicBezTo>
                    <a:pt x="16767" y="16193"/>
                    <a:pt x="16767" y="15995"/>
                    <a:pt x="16767" y="15995"/>
                  </a:cubicBezTo>
                  <a:cubicBezTo>
                    <a:pt x="16206" y="15793"/>
                    <a:pt x="15352" y="15591"/>
                    <a:pt x="14778" y="15492"/>
                  </a:cubicBezTo>
                  <a:cubicBezTo>
                    <a:pt x="14638" y="15443"/>
                    <a:pt x="14498" y="15418"/>
                    <a:pt x="14392" y="15418"/>
                  </a:cubicBezTo>
                  <a:close/>
                  <a:moveTo>
                    <a:pt x="5394" y="15591"/>
                  </a:moveTo>
                  <a:cubicBezTo>
                    <a:pt x="5113" y="15591"/>
                    <a:pt x="4833" y="15694"/>
                    <a:pt x="5113" y="15793"/>
                  </a:cubicBezTo>
                  <a:cubicBezTo>
                    <a:pt x="5113" y="16094"/>
                    <a:pt x="5687" y="16395"/>
                    <a:pt x="6822" y="16395"/>
                  </a:cubicBezTo>
                  <a:lnTo>
                    <a:pt x="7102" y="16395"/>
                  </a:lnTo>
                  <a:cubicBezTo>
                    <a:pt x="7383" y="16395"/>
                    <a:pt x="7676" y="16292"/>
                    <a:pt x="7676" y="16094"/>
                  </a:cubicBezTo>
                  <a:cubicBezTo>
                    <a:pt x="7383" y="15995"/>
                    <a:pt x="7102" y="15995"/>
                    <a:pt x="6822" y="15995"/>
                  </a:cubicBezTo>
                  <a:cubicBezTo>
                    <a:pt x="6541" y="15995"/>
                    <a:pt x="5967" y="15995"/>
                    <a:pt x="5967" y="15694"/>
                  </a:cubicBezTo>
                  <a:cubicBezTo>
                    <a:pt x="5967" y="15591"/>
                    <a:pt x="5687" y="15591"/>
                    <a:pt x="5394" y="15591"/>
                  </a:cubicBezTo>
                  <a:close/>
                  <a:moveTo>
                    <a:pt x="17774" y="16329"/>
                  </a:moveTo>
                  <a:cubicBezTo>
                    <a:pt x="17306" y="16329"/>
                    <a:pt x="16896" y="16539"/>
                    <a:pt x="17341" y="16696"/>
                  </a:cubicBezTo>
                  <a:cubicBezTo>
                    <a:pt x="17622" y="16893"/>
                    <a:pt x="18195" y="17095"/>
                    <a:pt x="18476" y="17293"/>
                  </a:cubicBezTo>
                  <a:cubicBezTo>
                    <a:pt x="18757" y="17293"/>
                    <a:pt x="18757" y="17396"/>
                    <a:pt x="19037" y="17396"/>
                  </a:cubicBezTo>
                  <a:lnTo>
                    <a:pt x="19037" y="17293"/>
                  </a:lnTo>
                  <a:lnTo>
                    <a:pt x="19330" y="17293"/>
                  </a:lnTo>
                  <a:cubicBezTo>
                    <a:pt x="19611" y="17293"/>
                    <a:pt x="19611" y="17194"/>
                    <a:pt x="19611" y="17095"/>
                  </a:cubicBezTo>
                  <a:cubicBezTo>
                    <a:pt x="19037" y="16893"/>
                    <a:pt x="18757" y="16593"/>
                    <a:pt x="18195" y="16395"/>
                  </a:cubicBezTo>
                  <a:cubicBezTo>
                    <a:pt x="18055" y="16345"/>
                    <a:pt x="17914" y="16329"/>
                    <a:pt x="17774" y="16329"/>
                  </a:cubicBezTo>
                  <a:close/>
                  <a:moveTo>
                    <a:pt x="20137" y="17656"/>
                  </a:moveTo>
                  <a:cubicBezTo>
                    <a:pt x="20067" y="17656"/>
                    <a:pt x="19974" y="17664"/>
                    <a:pt x="19892" y="17697"/>
                  </a:cubicBezTo>
                  <a:cubicBezTo>
                    <a:pt x="19611" y="17697"/>
                    <a:pt x="19330" y="17796"/>
                    <a:pt x="19611" y="17895"/>
                  </a:cubicBezTo>
                  <a:cubicBezTo>
                    <a:pt x="19892" y="18196"/>
                    <a:pt x="20184" y="18398"/>
                    <a:pt x="20184" y="18596"/>
                  </a:cubicBezTo>
                  <a:cubicBezTo>
                    <a:pt x="20184" y="18694"/>
                    <a:pt x="20465" y="18797"/>
                    <a:pt x="20746" y="18797"/>
                  </a:cubicBezTo>
                  <a:cubicBezTo>
                    <a:pt x="21038" y="18797"/>
                    <a:pt x="21319" y="18596"/>
                    <a:pt x="21319" y="18497"/>
                  </a:cubicBezTo>
                  <a:cubicBezTo>
                    <a:pt x="21038" y="18295"/>
                    <a:pt x="20746" y="17994"/>
                    <a:pt x="20465" y="17796"/>
                  </a:cubicBezTo>
                  <a:cubicBezTo>
                    <a:pt x="20465" y="17726"/>
                    <a:pt x="20325" y="17656"/>
                    <a:pt x="20137" y="17656"/>
                  </a:cubicBezTo>
                  <a:close/>
                  <a:moveTo>
                    <a:pt x="21038" y="19098"/>
                  </a:moveTo>
                  <a:cubicBezTo>
                    <a:pt x="20746" y="19197"/>
                    <a:pt x="20465" y="19296"/>
                    <a:pt x="20465" y="19399"/>
                  </a:cubicBezTo>
                  <a:lnTo>
                    <a:pt x="20465" y="20100"/>
                  </a:lnTo>
                  <a:cubicBezTo>
                    <a:pt x="20465" y="20199"/>
                    <a:pt x="20746" y="20298"/>
                    <a:pt x="21038" y="20298"/>
                  </a:cubicBezTo>
                  <a:cubicBezTo>
                    <a:pt x="21319" y="20298"/>
                    <a:pt x="21600" y="20199"/>
                    <a:pt x="21600" y="20100"/>
                  </a:cubicBezTo>
                  <a:lnTo>
                    <a:pt x="21600" y="19296"/>
                  </a:lnTo>
                  <a:cubicBezTo>
                    <a:pt x="21600" y="19197"/>
                    <a:pt x="21319" y="19098"/>
                    <a:pt x="21038" y="19098"/>
                  </a:cubicBezTo>
                  <a:close/>
                  <a:moveTo>
                    <a:pt x="21038" y="20697"/>
                  </a:moveTo>
                  <a:cubicBezTo>
                    <a:pt x="20746" y="20697"/>
                    <a:pt x="20465" y="20697"/>
                    <a:pt x="20465" y="20800"/>
                  </a:cubicBezTo>
                  <a:cubicBezTo>
                    <a:pt x="20184" y="20998"/>
                    <a:pt x="20184" y="21200"/>
                    <a:pt x="20184" y="21299"/>
                  </a:cubicBezTo>
                  <a:cubicBezTo>
                    <a:pt x="19892" y="21398"/>
                    <a:pt x="20184" y="21501"/>
                    <a:pt x="20465" y="21600"/>
                  </a:cubicBezTo>
                  <a:cubicBezTo>
                    <a:pt x="20746" y="21600"/>
                    <a:pt x="21038" y="21501"/>
                    <a:pt x="21038" y="21398"/>
                  </a:cubicBezTo>
                  <a:cubicBezTo>
                    <a:pt x="21319" y="21299"/>
                    <a:pt x="21319" y="21101"/>
                    <a:pt x="21319" y="20899"/>
                  </a:cubicBezTo>
                  <a:cubicBezTo>
                    <a:pt x="21600" y="20800"/>
                    <a:pt x="21319" y="20697"/>
                    <a:pt x="21038" y="2069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" name="Google Shape;125;p4"/>
          <p:cNvGrpSpPr/>
          <p:nvPr/>
        </p:nvGrpSpPr>
        <p:grpSpPr>
          <a:xfrm>
            <a:off x="93651" y="3957863"/>
            <a:ext cx="706321" cy="1228408"/>
            <a:chOff x="0" y="0"/>
            <a:chExt cx="706320" cy="1228407"/>
          </a:xfrm>
        </p:grpSpPr>
        <p:sp>
          <p:nvSpPr>
            <p:cNvPr id="19" name="Google Shape;126;p4"/>
            <p:cNvSpPr/>
            <p:nvPr/>
          </p:nvSpPr>
          <p:spPr>
            <a:xfrm>
              <a:off x="425423" y="273798"/>
              <a:ext cx="73201" cy="92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9" h="21600" fill="norm" stroke="1" extrusionOk="0">
                  <a:moveTo>
                    <a:pt x="16543" y="0"/>
                  </a:moveTo>
                  <a:cubicBezTo>
                    <a:pt x="15808" y="0"/>
                    <a:pt x="15072" y="72"/>
                    <a:pt x="15072" y="148"/>
                  </a:cubicBezTo>
                  <a:cubicBezTo>
                    <a:pt x="14337" y="877"/>
                    <a:pt x="-4291" y="18453"/>
                    <a:pt x="918" y="21455"/>
                  </a:cubicBezTo>
                  <a:cubicBezTo>
                    <a:pt x="918" y="21528"/>
                    <a:pt x="918" y="21600"/>
                    <a:pt x="1683" y="21600"/>
                  </a:cubicBezTo>
                  <a:lnTo>
                    <a:pt x="2419" y="21600"/>
                  </a:lnTo>
                  <a:cubicBezTo>
                    <a:pt x="3154" y="21528"/>
                    <a:pt x="3154" y="21455"/>
                    <a:pt x="3154" y="21380"/>
                  </a:cubicBezTo>
                  <a:cubicBezTo>
                    <a:pt x="-1319" y="18453"/>
                    <a:pt x="17309" y="365"/>
                    <a:pt x="17309" y="220"/>
                  </a:cubicBezTo>
                  <a:cubicBezTo>
                    <a:pt x="17309" y="72"/>
                    <a:pt x="17309" y="72"/>
                    <a:pt x="165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" name="Google Shape;127;p4"/>
            <p:cNvSpPr/>
            <p:nvPr/>
          </p:nvSpPr>
          <p:spPr>
            <a:xfrm>
              <a:off x="290797" y="0"/>
              <a:ext cx="415524" cy="4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658"/>
                  </a:moveTo>
                  <a:cubicBezTo>
                    <a:pt x="12602" y="1154"/>
                    <a:pt x="12602" y="4779"/>
                    <a:pt x="12602" y="4779"/>
                  </a:cubicBezTo>
                  <a:cubicBezTo>
                    <a:pt x="12602" y="4942"/>
                    <a:pt x="12763" y="5112"/>
                    <a:pt x="12932" y="5112"/>
                  </a:cubicBezTo>
                  <a:cubicBezTo>
                    <a:pt x="13093" y="5112"/>
                    <a:pt x="13255" y="5112"/>
                    <a:pt x="13255" y="4942"/>
                  </a:cubicBezTo>
                  <a:cubicBezTo>
                    <a:pt x="13908" y="3625"/>
                    <a:pt x="15222" y="1643"/>
                    <a:pt x="16037" y="1643"/>
                  </a:cubicBezTo>
                  <a:cubicBezTo>
                    <a:pt x="16198" y="1643"/>
                    <a:pt x="16367" y="1643"/>
                    <a:pt x="16367" y="1812"/>
                  </a:cubicBezTo>
                  <a:cubicBezTo>
                    <a:pt x="17512" y="2634"/>
                    <a:pt x="16690" y="5437"/>
                    <a:pt x="16198" y="6428"/>
                  </a:cubicBezTo>
                  <a:cubicBezTo>
                    <a:pt x="16070" y="6700"/>
                    <a:pt x="16259" y="6965"/>
                    <a:pt x="16515" y="6965"/>
                  </a:cubicBezTo>
                  <a:cubicBezTo>
                    <a:pt x="16569" y="6965"/>
                    <a:pt x="16629" y="6951"/>
                    <a:pt x="16690" y="6924"/>
                  </a:cubicBezTo>
                  <a:cubicBezTo>
                    <a:pt x="17512" y="6591"/>
                    <a:pt x="18488" y="6265"/>
                    <a:pt x="19472" y="6265"/>
                  </a:cubicBezTo>
                  <a:cubicBezTo>
                    <a:pt x="19802" y="6265"/>
                    <a:pt x="20293" y="6265"/>
                    <a:pt x="20617" y="6591"/>
                  </a:cubicBezTo>
                  <a:cubicBezTo>
                    <a:pt x="20617" y="6591"/>
                    <a:pt x="20617" y="6754"/>
                    <a:pt x="20617" y="6754"/>
                  </a:cubicBezTo>
                  <a:cubicBezTo>
                    <a:pt x="20455" y="7745"/>
                    <a:pt x="18488" y="9558"/>
                    <a:pt x="17182" y="10719"/>
                  </a:cubicBezTo>
                  <a:cubicBezTo>
                    <a:pt x="17020" y="10719"/>
                    <a:pt x="17020" y="10881"/>
                    <a:pt x="17020" y="11044"/>
                  </a:cubicBezTo>
                  <a:cubicBezTo>
                    <a:pt x="17182" y="11044"/>
                    <a:pt x="17182" y="11207"/>
                    <a:pt x="17343" y="11207"/>
                  </a:cubicBezTo>
                  <a:cubicBezTo>
                    <a:pt x="18327" y="11207"/>
                    <a:pt x="21108" y="11703"/>
                    <a:pt x="21108" y="13027"/>
                  </a:cubicBezTo>
                  <a:cubicBezTo>
                    <a:pt x="21108" y="14343"/>
                    <a:pt x="17673" y="14676"/>
                    <a:pt x="16367" y="14676"/>
                  </a:cubicBezTo>
                  <a:cubicBezTo>
                    <a:pt x="16367" y="14676"/>
                    <a:pt x="16198" y="14676"/>
                    <a:pt x="16198" y="14839"/>
                  </a:cubicBezTo>
                  <a:cubicBezTo>
                    <a:pt x="16037" y="15002"/>
                    <a:pt x="16037" y="15002"/>
                    <a:pt x="16198" y="15165"/>
                  </a:cubicBezTo>
                  <a:cubicBezTo>
                    <a:pt x="16198" y="15165"/>
                    <a:pt x="18165" y="17310"/>
                    <a:pt x="17020" y="18959"/>
                  </a:cubicBezTo>
                  <a:cubicBezTo>
                    <a:pt x="16858" y="19122"/>
                    <a:pt x="16528" y="19292"/>
                    <a:pt x="16367" y="19292"/>
                  </a:cubicBezTo>
                  <a:cubicBezTo>
                    <a:pt x="15222" y="19292"/>
                    <a:pt x="13417" y="16984"/>
                    <a:pt x="12763" y="16156"/>
                  </a:cubicBezTo>
                  <a:cubicBezTo>
                    <a:pt x="12683" y="16074"/>
                    <a:pt x="12602" y="16034"/>
                    <a:pt x="12541" y="16034"/>
                  </a:cubicBezTo>
                  <a:cubicBezTo>
                    <a:pt x="12480" y="16034"/>
                    <a:pt x="12440" y="16074"/>
                    <a:pt x="12440" y="16156"/>
                  </a:cubicBezTo>
                  <a:cubicBezTo>
                    <a:pt x="12272" y="16156"/>
                    <a:pt x="12110" y="16319"/>
                    <a:pt x="12110" y="16488"/>
                  </a:cubicBezTo>
                  <a:cubicBezTo>
                    <a:pt x="12110" y="16488"/>
                    <a:pt x="12602" y="20113"/>
                    <a:pt x="10635" y="20942"/>
                  </a:cubicBezTo>
                  <a:lnTo>
                    <a:pt x="10150" y="20942"/>
                  </a:lnTo>
                  <a:cubicBezTo>
                    <a:pt x="8837" y="20942"/>
                    <a:pt x="8183" y="17805"/>
                    <a:pt x="8183" y="16651"/>
                  </a:cubicBezTo>
                  <a:cubicBezTo>
                    <a:pt x="8183" y="16488"/>
                    <a:pt x="8022" y="16488"/>
                    <a:pt x="7853" y="16488"/>
                  </a:cubicBezTo>
                  <a:cubicBezTo>
                    <a:pt x="7853" y="16488"/>
                    <a:pt x="7853" y="16651"/>
                    <a:pt x="7853" y="16651"/>
                  </a:cubicBezTo>
                  <a:cubicBezTo>
                    <a:pt x="7038" y="17310"/>
                    <a:pt x="6055" y="17805"/>
                    <a:pt x="5078" y="17805"/>
                  </a:cubicBezTo>
                  <a:cubicBezTo>
                    <a:pt x="4418" y="17805"/>
                    <a:pt x="3927" y="17642"/>
                    <a:pt x="3442" y="17473"/>
                  </a:cubicBezTo>
                  <a:cubicBezTo>
                    <a:pt x="3112" y="17310"/>
                    <a:pt x="2782" y="16984"/>
                    <a:pt x="2782" y="16651"/>
                  </a:cubicBezTo>
                  <a:cubicBezTo>
                    <a:pt x="2620" y="15165"/>
                    <a:pt x="4910" y="12694"/>
                    <a:pt x="5893" y="11703"/>
                  </a:cubicBezTo>
                  <a:cubicBezTo>
                    <a:pt x="5893" y="11540"/>
                    <a:pt x="5893" y="11540"/>
                    <a:pt x="5893" y="11377"/>
                  </a:cubicBezTo>
                  <a:cubicBezTo>
                    <a:pt x="5732" y="11207"/>
                    <a:pt x="5563" y="11207"/>
                    <a:pt x="5563" y="11207"/>
                  </a:cubicBezTo>
                  <a:lnTo>
                    <a:pt x="4748" y="11207"/>
                  </a:lnTo>
                  <a:cubicBezTo>
                    <a:pt x="3603" y="11207"/>
                    <a:pt x="1313" y="11044"/>
                    <a:pt x="983" y="9558"/>
                  </a:cubicBezTo>
                  <a:cubicBezTo>
                    <a:pt x="822" y="9395"/>
                    <a:pt x="822" y="9232"/>
                    <a:pt x="983" y="9069"/>
                  </a:cubicBezTo>
                  <a:cubicBezTo>
                    <a:pt x="1475" y="8241"/>
                    <a:pt x="3765" y="8078"/>
                    <a:pt x="5563" y="8078"/>
                  </a:cubicBezTo>
                  <a:lnTo>
                    <a:pt x="5732" y="8078"/>
                  </a:lnTo>
                  <a:cubicBezTo>
                    <a:pt x="6055" y="7915"/>
                    <a:pt x="6223" y="7582"/>
                    <a:pt x="5893" y="7419"/>
                  </a:cubicBezTo>
                  <a:cubicBezTo>
                    <a:pt x="5240" y="6924"/>
                    <a:pt x="3442" y="5274"/>
                    <a:pt x="3442" y="4120"/>
                  </a:cubicBezTo>
                  <a:cubicBezTo>
                    <a:pt x="3442" y="3788"/>
                    <a:pt x="3442" y="3625"/>
                    <a:pt x="3603" y="3462"/>
                  </a:cubicBezTo>
                  <a:cubicBezTo>
                    <a:pt x="3927" y="3292"/>
                    <a:pt x="4095" y="3129"/>
                    <a:pt x="4418" y="3129"/>
                  </a:cubicBezTo>
                  <a:cubicBezTo>
                    <a:pt x="6055" y="3462"/>
                    <a:pt x="7530" y="4283"/>
                    <a:pt x="8837" y="5274"/>
                  </a:cubicBezTo>
                  <a:lnTo>
                    <a:pt x="9167" y="5274"/>
                  </a:lnTo>
                  <a:cubicBezTo>
                    <a:pt x="9328" y="5112"/>
                    <a:pt x="9328" y="5112"/>
                    <a:pt x="9328" y="4942"/>
                  </a:cubicBezTo>
                  <a:cubicBezTo>
                    <a:pt x="9167" y="4120"/>
                    <a:pt x="9005" y="1812"/>
                    <a:pt x="9658" y="984"/>
                  </a:cubicBezTo>
                  <a:cubicBezTo>
                    <a:pt x="9820" y="658"/>
                    <a:pt x="10150" y="658"/>
                    <a:pt x="10473" y="658"/>
                  </a:cubicBezTo>
                  <a:close/>
                  <a:moveTo>
                    <a:pt x="10312" y="0"/>
                  </a:moveTo>
                  <a:cubicBezTo>
                    <a:pt x="9820" y="0"/>
                    <a:pt x="9328" y="163"/>
                    <a:pt x="9005" y="489"/>
                  </a:cubicBezTo>
                  <a:cubicBezTo>
                    <a:pt x="8345" y="1643"/>
                    <a:pt x="8183" y="2966"/>
                    <a:pt x="8345" y="4283"/>
                  </a:cubicBezTo>
                  <a:cubicBezTo>
                    <a:pt x="7200" y="3292"/>
                    <a:pt x="5893" y="2634"/>
                    <a:pt x="4257" y="2471"/>
                  </a:cubicBezTo>
                  <a:cubicBezTo>
                    <a:pt x="3927" y="2471"/>
                    <a:pt x="3442" y="2634"/>
                    <a:pt x="3112" y="2797"/>
                  </a:cubicBezTo>
                  <a:cubicBezTo>
                    <a:pt x="2782" y="3129"/>
                    <a:pt x="2620" y="3625"/>
                    <a:pt x="2620" y="3958"/>
                  </a:cubicBezTo>
                  <a:cubicBezTo>
                    <a:pt x="2950" y="5274"/>
                    <a:pt x="3765" y="6428"/>
                    <a:pt x="4748" y="7250"/>
                  </a:cubicBezTo>
                  <a:cubicBezTo>
                    <a:pt x="3442" y="7250"/>
                    <a:pt x="1152" y="7582"/>
                    <a:pt x="330" y="8573"/>
                  </a:cubicBezTo>
                  <a:cubicBezTo>
                    <a:pt x="0" y="8899"/>
                    <a:pt x="0" y="9232"/>
                    <a:pt x="0" y="9727"/>
                  </a:cubicBezTo>
                  <a:cubicBezTo>
                    <a:pt x="492" y="11540"/>
                    <a:pt x="3112" y="11703"/>
                    <a:pt x="4587" y="11703"/>
                  </a:cubicBezTo>
                  <a:cubicBezTo>
                    <a:pt x="3442" y="12857"/>
                    <a:pt x="1637" y="15002"/>
                    <a:pt x="1805" y="16651"/>
                  </a:cubicBezTo>
                  <a:cubicBezTo>
                    <a:pt x="1967" y="17147"/>
                    <a:pt x="2297" y="17642"/>
                    <a:pt x="2782" y="17805"/>
                  </a:cubicBezTo>
                  <a:cubicBezTo>
                    <a:pt x="3442" y="18138"/>
                    <a:pt x="4095" y="18301"/>
                    <a:pt x="4748" y="18301"/>
                  </a:cubicBezTo>
                  <a:cubicBezTo>
                    <a:pt x="5732" y="18301"/>
                    <a:pt x="6708" y="17968"/>
                    <a:pt x="7530" y="17310"/>
                  </a:cubicBezTo>
                  <a:cubicBezTo>
                    <a:pt x="7853" y="18634"/>
                    <a:pt x="8513" y="21600"/>
                    <a:pt x="10150" y="21600"/>
                  </a:cubicBezTo>
                  <a:cubicBezTo>
                    <a:pt x="10312" y="21600"/>
                    <a:pt x="10635" y="21600"/>
                    <a:pt x="10803" y="21437"/>
                  </a:cubicBezTo>
                  <a:cubicBezTo>
                    <a:pt x="12272" y="20609"/>
                    <a:pt x="13093" y="18959"/>
                    <a:pt x="12763" y="17310"/>
                  </a:cubicBezTo>
                  <a:cubicBezTo>
                    <a:pt x="13747" y="18464"/>
                    <a:pt x="15222" y="19950"/>
                    <a:pt x="16367" y="19950"/>
                  </a:cubicBezTo>
                  <a:cubicBezTo>
                    <a:pt x="16858" y="19950"/>
                    <a:pt x="17182" y="19788"/>
                    <a:pt x="17512" y="19455"/>
                  </a:cubicBezTo>
                  <a:cubicBezTo>
                    <a:pt x="18165" y="17968"/>
                    <a:pt x="18003" y="16319"/>
                    <a:pt x="17020" y="15335"/>
                  </a:cubicBezTo>
                  <a:cubicBezTo>
                    <a:pt x="18488" y="15165"/>
                    <a:pt x="21600" y="14676"/>
                    <a:pt x="21600" y="13027"/>
                  </a:cubicBezTo>
                  <a:cubicBezTo>
                    <a:pt x="21600" y="11377"/>
                    <a:pt x="19310" y="10881"/>
                    <a:pt x="18003" y="10719"/>
                  </a:cubicBezTo>
                  <a:cubicBezTo>
                    <a:pt x="18980" y="9727"/>
                    <a:pt x="21108" y="8078"/>
                    <a:pt x="21108" y="6924"/>
                  </a:cubicBezTo>
                  <a:cubicBezTo>
                    <a:pt x="21108" y="6591"/>
                    <a:pt x="20947" y="6428"/>
                    <a:pt x="20785" y="6096"/>
                  </a:cubicBezTo>
                  <a:cubicBezTo>
                    <a:pt x="20455" y="5770"/>
                    <a:pt x="19802" y="5600"/>
                    <a:pt x="19310" y="5600"/>
                  </a:cubicBezTo>
                  <a:cubicBezTo>
                    <a:pt x="18488" y="5600"/>
                    <a:pt x="17673" y="5770"/>
                    <a:pt x="16858" y="6096"/>
                  </a:cubicBezTo>
                  <a:cubicBezTo>
                    <a:pt x="17182" y="4942"/>
                    <a:pt x="17835" y="2308"/>
                    <a:pt x="16690" y="1317"/>
                  </a:cubicBezTo>
                  <a:cubicBezTo>
                    <a:pt x="16367" y="1154"/>
                    <a:pt x="16198" y="984"/>
                    <a:pt x="15875" y="984"/>
                  </a:cubicBezTo>
                  <a:cubicBezTo>
                    <a:pt x="14730" y="984"/>
                    <a:pt x="13585" y="2634"/>
                    <a:pt x="12932" y="3788"/>
                  </a:cubicBezTo>
                  <a:cubicBezTo>
                    <a:pt x="12763" y="2471"/>
                    <a:pt x="12110" y="489"/>
                    <a:pt x="1031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128;p4"/>
            <p:cNvSpPr/>
            <p:nvPr/>
          </p:nvSpPr>
          <p:spPr>
            <a:xfrm>
              <a:off x="220320" y="499136"/>
              <a:ext cx="147656" cy="67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600" fill="norm" stroke="1" extrusionOk="0">
                  <a:moveTo>
                    <a:pt x="764" y="0"/>
                  </a:moveTo>
                  <a:cubicBezTo>
                    <a:pt x="681" y="0"/>
                    <a:pt x="569" y="12"/>
                    <a:pt x="472" y="41"/>
                  </a:cubicBezTo>
                  <a:cubicBezTo>
                    <a:pt x="139" y="41"/>
                    <a:pt x="-195" y="140"/>
                    <a:pt x="139" y="244"/>
                  </a:cubicBezTo>
                  <a:cubicBezTo>
                    <a:pt x="472" y="442"/>
                    <a:pt x="20057" y="13576"/>
                    <a:pt x="12968" y="21398"/>
                  </a:cubicBezTo>
                  <a:cubicBezTo>
                    <a:pt x="12968" y="21501"/>
                    <a:pt x="12968" y="21600"/>
                    <a:pt x="13302" y="21600"/>
                  </a:cubicBezTo>
                  <a:cubicBezTo>
                    <a:pt x="13983" y="21600"/>
                    <a:pt x="14316" y="21600"/>
                    <a:pt x="14316" y="21398"/>
                  </a:cubicBezTo>
                  <a:cubicBezTo>
                    <a:pt x="21405" y="13576"/>
                    <a:pt x="1487" y="244"/>
                    <a:pt x="1153" y="140"/>
                  </a:cubicBezTo>
                  <a:cubicBezTo>
                    <a:pt x="1153" y="70"/>
                    <a:pt x="986" y="0"/>
                    <a:pt x="7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129;p4"/>
            <p:cNvSpPr/>
            <p:nvPr/>
          </p:nvSpPr>
          <p:spPr>
            <a:xfrm>
              <a:off x="0" y="288313"/>
              <a:ext cx="416736" cy="4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017" y="662"/>
                  </a:moveTo>
                  <a:cubicBezTo>
                    <a:pt x="10110" y="662"/>
                    <a:pt x="10204" y="675"/>
                    <a:pt x="10298" y="730"/>
                  </a:cubicBezTo>
                  <a:cubicBezTo>
                    <a:pt x="12410" y="1057"/>
                    <a:pt x="12571" y="4870"/>
                    <a:pt x="12571" y="4870"/>
                  </a:cubicBezTo>
                  <a:cubicBezTo>
                    <a:pt x="12571" y="5033"/>
                    <a:pt x="12571" y="5033"/>
                    <a:pt x="12731" y="5033"/>
                  </a:cubicBezTo>
                  <a:cubicBezTo>
                    <a:pt x="12778" y="5081"/>
                    <a:pt x="12831" y="5102"/>
                    <a:pt x="12871" y="5102"/>
                  </a:cubicBezTo>
                  <a:cubicBezTo>
                    <a:pt x="12978" y="5102"/>
                    <a:pt x="13059" y="4986"/>
                    <a:pt x="13059" y="4870"/>
                  </a:cubicBezTo>
                  <a:cubicBezTo>
                    <a:pt x="13707" y="3710"/>
                    <a:pt x="15004" y="1555"/>
                    <a:pt x="15820" y="1555"/>
                  </a:cubicBezTo>
                  <a:cubicBezTo>
                    <a:pt x="15980" y="1555"/>
                    <a:pt x="16147" y="1719"/>
                    <a:pt x="16308" y="1719"/>
                  </a:cubicBezTo>
                  <a:cubicBezTo>
                    <a:pt x="17284" y="2714"/>
                    <a:pt x="16468" y="5531"/>
                    <a:pt x="16147" y="6527"/>
                  </a:cubicBezTo>
                  <a:cubicBezTo>
                    <a:pt x="15980" y="6527"/>
                    <a:pt x="15980" y="6691"/>
                    <a:pt x="16147" y="6854"/>
                  </a:cubicBezTo>
                  <a:lnTo>
                    <a:pt x="16468" y="6854"/>
                  </a:lnTo>
                  <a:cubicBezTo>
                    <a:pt x="17284" y="6363"/>
                    <a:pt x="18253" y="6193"/>
                    <a:pt x="19229" y="6193"/>
                  </a:cubicBezTo>
                  <a:cubicBezTo>
                    <a:pt x="19557" y="6193"/>
                    <a:pt x="20045" y="6193"/>
                    <a:pt x="20366" y="6527"/>
                  </a:cubicBezTo>
                  <a:cubicBezTo>
                    <a:pt x="20366" y="6527"/>
                    <a:pt x="20366" y="6691"/>
                    <a:pt x="20366" y="6691"/>
                  </a:cubicBezTo>
                  <a:cubicBezTo>
                    <a:pt x="20205" y="7687"/>
                    <a:pt x="18253" y="9508"/>
                    <a:pt x="16956" y="10503"/>
                  </a:cubicBezTo>
                  <a:cubicBezTo>
                    <a:pt x="16956" y="10667"/>
                    <a:pt x="16796" y="10831"/>
                    <a:pt x="16796" y="10831"/>
                  </a:cubicBezTo>
                  <a:cubicBezTo>
                    <a:pt x="16956" y="11001"/>
                    <a:pt x="16956" y="11165"/>
                    <a:pt x="17116" y="11165"/>
                  </a:cubicBezTo>
                  <a:cubicBezTo>
                    <a:pt x="17116" y="11165"/>
                    <a:pt x="20854" y="11663"/>
                    <a:pt x="20854" y="12986"/>
                  </a:cubicBezTo>
                  <a:cubicBezTo>
                    <a:pt x="20854" y="14316"/>
                    <a:pt x="17444" y="14643"/>
                    <a:pt x="16308" y="14643"/>
                  </a:cubicBezTo>
                  <a:cubicBezTo>
                    <a:pt x="16147" y="14643"/>
                    <a:pt x="15980" y="14643"/>
                    <a:pt x="15980" y="14807"/>
                  </a:cubicBezTo>
                  <a:cubicBezTo>
                    <a:pt x="15820" y="14807"/>
                    <a:pt x="15820" y="14977"/>
                    <a:pt x="15980" y="15141"/>
                  </a:cubicBezTo>
                  <a:cubicBezTo>
                    <a:pt x="15980" y="15141"/>
                    <a:pt x="17932" y="17296"/>
                    <a:pt x="16796" y="18954"/>
                  </a:cubicBezTo>
                  <a:cubicBezTo>
                    <a:pt x="16628" y="19117"/>
                    <a:pt x="16468" y="19281"/>
                    <a:pt x="16147" y="19281"/>
                  </a:cubicBezTo>
                  <a:cubicBezTo>
                    <a:pt x="15004" y="19281"/>
                    <a:pt x="13219" y="16962"/>
                    <a:pt x="12571" y="15966"/>
                  </a:cubicBezTo>
                  <a:cubicBezTo>
                    <a:pt x="12571" y="15966"/>
                    <a:pt x="12497" y="15898"/>
                    <a:pt x="12403" y="15898"/>
                  </a:cubicBezTo>
                  <a:cubicBezTo>
                    <a:pt x="12357" y="15898"/>
                    <a:pt x="12303" y="15912"/>
                    <a:pt x="12243" y="15966"/>
                  </a:cubicBezTo>
                  <a:cubicBezTo>
                    <a:pt x="12083" y="15966"/>
                    <a:pt x="12083" y="16137"/>
                    <a:pt x="12083" y="16301"/>
                  </a:cubicBezTo>
                  <a:cubicBezTo>
                    <a:pt x="12083" y="16301"/>
                    <a:pt x="12571" y="19943"/>
                    <a:pt x="10458" y="20775"/>
                  </a:cubicBezTo>
                  <a:lnTo>
                    <a:pt x="10137" y="20775"/>
                  </a:lnTo>
                  <a:cubicBezTo>
                    <a:pt x="8833" y="20775"/>
                    <a:pt x="8185" y="17794"/>
                    <a:pt x="8025" y="16635"/>
                  </a:cubicBezTo>
                  <a:cubicBezTo>
                    <a:pt x="8025" y="16464"/>
                    <a:pt x="7864" y="16464"/>
                    <a:pt x="7864" y="16464"/>
                  </a:cubicBezTo>
                  <a:lnTo>
                    <a:pt x="7537" y="16464"/>
                  </a:lnTo>
                  <a:cubicBezTo>
                    <a:pt x="6728" y="17133"/>
                    <a:pt x="5752" y="17624"/>
                    <a:pt x="4615" y="17624"/>
                  </a:cubicBezTo>
                  <a:cubicBezTo>
                    <a:pt x="4127" y="17624"/>
                    <a:pt x="3479" y="17460"/>
                    <a:pt x="2991" y="17296"/>
                  </a:cubicBezTo>
                  <a:cubicBezTo>
                    <a:pt x="2663" y="17133"/>
                    <a:pt x="2503" y="16798"/>
                    <a:pt x="2342" y="16464"/>
                  </a:cubicBezTo>
                  <a:cubicBezTo>
                    <a:pt x="2175" y="15141"/>
                    <a:pt x="4615" y="12488"/>
                    <a:pt x="5424" y="11499"/>
                  </a:cubicBezTo>
                  <a:cubicBezTo>
                    <a:pt x="5591" y="11329"/>
                    <a:pt x="5424" y="11001"/>
                    <a:pt x="5264" y="11001"/>
                  </a:cubicBezTo>
                  <a:lnTo>
                    <a:pt x="4288" y="11001"/>
                  </a:lnTo>
                  <a:cubicBezTo>
                    <a:pt x="3311" y="11001"/>
                    <a:pt x="1038" y="10831"/>
                    <a:pt x="718" y="9508"/>
                  </a:cubicBezTo>
                  <a:cubicBezTo>
                    <a:pt x="718" y="9344"/>
                    <a:pt x="718" y="9173"/>
                    <a:pt x="878" y="9010"/>
                  </a:cubicBezTo>
                  <a:cubicBezTo>
                    <a:pt x="1366" y="8184"/>
                    <a:pt x="3639" y="8014"/>
                    <a:pt x="5424" y="8014"/>
                  </a:cubicBezTo>
                  <a:lnTo>
                    <a:pt x="5752" y="8014"/>
                  </a:lnTo>
                  <a:cubicBezTo>
                    <a:pt x="5752" y="8014"/>
                    <a:pt x="5912" y="7850"/>
                    <a:pt x="6072" y="7850"/>
                  </a:cubicBezTo>
                  <a:cubicBezTo>
                    <a:pt x="6072" y="7687"/>
                    <a:pt x="5912" y="7523"/>
                    <a:pt x="5912" y="7352"/>
                  </a:cubicBezTo>
                  <a:cubicBezTo>
                    <a:pt x="5264" y="6854"/>
                    <a:pt x="3311" y="5197"/>
                    <a:pt x="3311" y="4038"/>
                  </a:cubicBezTo>
                  <a:cubicBezTo>
                    <a:pt x="3311" y="3874"/>
                    <a:pt x="3479" y="3547"/>
                    <a:pt x="3639" y="3376"/>
                  </a:cubicBezTo>
                  <a:cubicBezTo>
                    <a:pt x="3799" y="3212"/>
                    <a:pt x="4127" y="3212"/>
                    <a:pt x="4448" y="3212"/>
                  </a:cubicBezTo>
                  <a:cubicBezTo>
                    <a:pt x="5912" y="3547"/>
                    <a:pt x="7537" y="4208"/>
                    <a:pt x="8673" y="5197"/>
                  </a:cubicBezTo>
                  <a:cubicBezTo>
                    <a:pt x="8753" y="5286"/>
                    <a:pt x="8833" y="5327"/>
                    <a:pt x="8894" y="5327"/>
                  </a:cubicBezTo>
                  <a:cubicBezTo>
                    <a:pt x="8960" y="5327"/>
                    <a:pt x="9001" y="5286"/>
                    <a:pt x="9001" y="5197"/>
                  </a:cubicBezTo>
                  <a:cubicBezTo>
                    <a:pt x="9161" y="5197"/>
                    <a:pt x="9321" y="5033"/>
                    <a:pt x="9161" y="4870"/>
                  </a:cubicBezTo>
                  <a:cubicBezTo>
                    <a:pt x="9001" y="4038"/>
                    <a:pt x="8833" y="1719"/>
                    <a:pt x="9489" y="893"/>
                  </a:cubicBezTo>
                  <a:cubicBezTo>
                    <a:pt x="9602" y="778"/>
                    <a:pt x="9796" y="662"/>
                    <a:pt x="10017" y="662"/>
                  </a:cubicBezTo>
                  <a:close/>
                  <a:moveTo>
                    <a:pt x="9910" y="0"/>
                  </a:moveTo>
                  <a:cubicBezTo>
                    <a:pt x="9509" y="0"/>
                    <a:pt x="9081" y="191"/>
                    <a:pt x="8833" y="559"/>
                  </a:cubicBezTo>
                  <a:cubicBezTo>
                    <a:pt x="8345" y="1719"/>
                    <a:pt x="8025" y="3049"/>
                    <a:pt x="8345" y="4208"/>
                  </a:cubicBezTo>
                  <a:cubicBezTo>
                    <a:pt x="7209" y="3212"/>
                    <a:pt x="5752" y="2714"/>
                    <a:pt x="4288" y="2380"/>
                  </a:cubicBezTo>
                  <a:cubicBezTo>
                    <a:pt x="3799" y="2380"/>
                    <a:pt x="3479" y="2551"/>
                    <a:pt x="2991" y="2878"/>
                  </a:cubicBezTo>
                  <a:cubicBezTo>
                    <a:pt x="2663" y="3049"/>
                    <a:pt x="2503" y="3547"/>
                    <a:pt x="2503" y="3874"/>
                  </a:cubicBezTo>
                  <a:cubicBezTo>
                    <a:pt x="2663" y="5197"/>
                    <a:pt x="3967" y="6527"/>
                    <a:pt x="4776" y="7189"/>
                  </a:cubicBezTo>
                  <a:cubicBezTo>
                    <a:pt x="3311" y="7352"/>
                    <a:pt x="1038" y="7523"/>
                    <a:pt x="230" y="8512"/>
                  </a:cubicBezTo>
                  <a:cubicBezTo>
                    <a:pt x="69" y="8846"/>
                    <a:pt x="-98" y="9344"/>
                    <a:pt x="69" y="9671"/>
                  </a:cubicBezTo>
                  <a:cubicBezTo>
                    <a:pt x="390" y="11499"/>
                    <a:pt x="2991" y="11663"/>
                    <a:pt x="4448" y="11663"/>
                  </a:cubicBezTo>
                  <a:cubicBezTo>
                    <a:pt x="3479" y="12822"/>
                    <a:pt x="1527" y="15141"/>
                    <a:pt x="1854" y="16635"/>
                  </a:cubicBezTo>
                  <a:cubicBezTo>
                    <a:pt x="1854" y="17296"/>
                    <a:pt x="2175" y="17624"/>
                    <a:pt x="2830" y="17958"/>
                  </a:cubicBezTo>
                  <a:cubicBezTo>
                    <a:pt x="3311" y="18292"/>
                    <a:pt x="3967" y="18456"/>
                    <a:pt x="4615" y="18456"/>
                  </a:cubicBezTo>
                  <a:cubicBezTo>
                    <a:pt x="5752" y="18292"/>
                    <a:pt x="6728" y="17958"/>
                    <a:pt x="7537" y="17460"/>
                  </a:cubicBezTo>
                  <a:cubicBezTo>
                    <a:pt x="7697" y="18620"/>
                    <a:pt x="8345" y="21600"/>
                    <a:pt x="10137" y="21600"/>
                  </a:cubicBezTo>
                  <a:lnTo>
                    <a:pt x="10786" y="21600"/>
                  </a:lnTo>
                  <a:cubicBezTo>
                    <a:pt x="12083" y="20775"/>
                    <a:pt x="12898" y="19117"/>
                    <a:pt x="12731" y="17460"/>
                  </a:cubicBezTo>
                  <a:cubicBezTo>
                    <a:pt x="13547" y="18456"/>
                    <a:pt x="15004" y="20113"/>
                    <a:pt x="16308" y="20113"/>
                  </a:cubicBezTo>
                  <a:cubicBezTo>
                    <a:pt x="16628" y="20113"/>
                    <a:pt x="17116" y="19779"/>
                    <a:pt x="17284" y="19452"/>
                  </a:cubicBezTo>
                  <a:cubicBezTo>
                    <a:pt x="18093" y="18122"/>
                    <a:pt x="17932" y="16464"/>
                    <a:pt x="16956" y="15305"/>
                  </a:cubicBezTo>
                  <a:cubicBezTo>
                    <a:pt x="18253" y="15141"/>
                    <a:pt x="21502" y="14643"/>
                    <a:pt x="21502" y="12986"/>
                  </a:cubicBezTo>
                  <a:cubicBezTo>
                    <a:pt x="21502" y="11329"/>
                    <a:pt x="19229" y="10831"/>
                    <a:pt x="17932" y="10667"/>
                  </a:cubicBezTo>
                  <a:cubicBezTo>
                    <a:pt x="18901" y="9842"/>
                    <a:pt x="20854" y="8014"/>
                    <a:pt x="20854" y="6854"/>
                  </a:cubicBezTo>
                  <a:cubicBezTo>
                    <a:pt x="20854" y="6691"/>
                    <a:pt x="20854" y="6363"/>
                    <a:pt x="20693" y="6193"/>
                  </a:cubicBezTo>
                  <a:cubicBezTo>
                    <a:pt x="20325" y="5825"/>
                    <a:pt x="19958" y="5634"/>
                    <a:pt x="19523" y="5634"/>
                  </a:cubicBezTo>
                  <a:cubicBezTo>
                    <a:pt x="19383" y="5634"/>
                    <a:pt x="19229" y="5654"/>
                    <a:pt x="19069" y="5695"/>
                  </a:cubicBezTo>
                  <a:cubicBezTo>
                    <a:pt x="18253" y="5695"/>
                    <a:pt x="17444" y="5865"/>
                    <a:pt x="16796" y="6029"/>
                  </a:cubicBezTo>
                  <a:cubicBezTo>
                    <a:pt x="17116" y="4870"/>
                    <a:pt x="17765" y="2380"/>
                    <a:pt x="16468" y="1221"/>
                  </a:cubicBezTo>
                  <a:cubicBezTo>
                    <a:pt x="16308" y="1057"/>
                    <a:pt x="15980" y="1057"/>
                    <a:pt x="15820" y="893"/>
                  </a:cubicBezTo>
                  <a:cubicBezTo>
                    <a:pt x="14683" y="893"/>
                    <a:pt x="13547" y="2551"/>
                    <a:pt x="12898" y="3710"/>
                  </a:cubicBezTo>
                  <a:cubicBezTo>
                    <a:pt x="12731" y="2380"/>
                    <a:pt x="12083" y="396"/>
                    <a:pt x="10298" y="61"/>
                  </a:cubicBezTo>
                  <a:cubicBezTo>
                    <a:pt x="10177" y="20"/>
                    <a:pt x="10044" y="0"/>
                    <a:pt x="9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130;p4"/>
            <p:cNvSpPr/>
            <p:nvPr/>
          </p:nvSpPr>
          <p:spPr>
            <a:xfrm>
              <a:off x="407278" y="110140"/>
              <a:ext cx="18579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1" y="0"/>
                  </a:moveTo>
                  <a:cubicBezTo>
                    <a:pt x="5121" y="0"/>
                    <a:pt x="0" y="4844"/>
                    <a:pt x="0" y="10792"/>
                  </a:cubicBezTo>
                  <a:cubicBezTo>
                    <a:pt x="0" y="16756"/>
                    <a:pt x="5121" y="21600"/>
                    <a:pt x="10981" y="21600"/>
                  </a:cubicBezTo>
                  <a:cubicBezTo>
                    <a:pt x="16840" y="21600"/>
                    <a:pt x="21600" y="16756"/>
                    <a:pt x="21600" y="10792"/>
                  </a:cubicBezTo>
                  <a:cubicBezTo>
                    <a:pt x="21600" y="4844"/>
                    <a:pt x="16840" y="0"/>
                    <a:pt x="109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131;p4"/>
            <p:cNvSpPr/>
            <p:nvPr/>
          </p:nvSpPr>
          <p:spPr>
            <a:xfrm>
              <a:off x="114586" y="405969"/>
              <a:ext cx="185669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7" y="0"/>
                  </a:moveTo>
                  <a:cubicBezTo>
                    <a:pt x="4763" y="0"/>
                    <a:pt x="0" y="4844"/>
                    <a:pt x="0" y="10808"/>
                  </a:cubicBezTo>
                  <a:cubicBezTo>
                    <a:pt x="0" y="16756"/>
                    <a:pt x="4763" y="21600"/>
                    <a:pt x="10627" y="21600"/>
                  </a:cubicBezTo>
                  <a:cubicBezTo>
                    <a:pt x="16852" y="21600"/>
                    <a:pt x="21600" y="16756"/>
                    <a:pt x="21600" y="10808"/>
                  </a:cubicBezTo>
                  <a:cubicBezTo>
                    <a:pt x="21600" y="4844"/>
                    <a:pt x="16852" y="0"/>
                    <a:pt x="10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132;p4"/>
            <p:cNvSpPr/>
            <p:nvPr/>
          </p:nvSpPr>
          <p:spPr>
            <a:xfrm>
              <a:off x="86211" y="1015379"/>
              <a:ext cx="564161" cy="21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12270" y="0"/>
                  </a:moveTo>
                  <a:cubicBezTo>
                    <a:pt x="12164" y="0"/>
                    <a:pt x="12072" y="145"/>
                    <a:pt x="12004" y="447"/>
                  </a:cubicBezTo>
                  <a:cubicBezTo>
                    <a:pt x="11180" y="3324"/>
                    <a:pt x="9301" y="10025"/>
                    <a:pt x="9301" y="10025"/>
                  </a:cubicBezTo>
                  <a:cubicBezTo>
                    <a:pt x="9301" y="10025"/>
                    <a:pt x="8865" y="1274"/>
                    <a:pt x="7765" y="1274"/>
                  </a:cubicBezTo>
                  <a:cubicBezTo>
                    <a:pt x="7591" y="1274"/>
                    <a:pt x="7392" y="1511"/>
                    <a:pt x="7179" y="2050"/>
                  </a:cubicBezTo>
                  <a:cubicBezTo>
                    <a:pt x="6239" y="4599"/>
                    <a:pt x="5299" y="7147"/>
                    <a:pt x="4476" y="9709"/>
                  </a:cubicBezTo>
                  <a:cubicBezTo>
                    <a:pt x="4476" y="9709"/>
                    <a:pt x="3255" y="959"/>
                    <a:pt x="2388" y="959"/>
                  </a:cubicBezTo>
                  <a:cubicBezTo>
                    <a:pt x="2248" y="959"/>
                    <a:pt x="2117" y="1196"/>
                    <a:pt x="2001" y="1721"/>
                  </a:cubicBezTo>
                  <a:cubicBezTo>
                    <a:pt x="1177" y="8107"/>
                    <a:pt x="475" y="14492"/>
                    <a:pt x="0" y="21193"/>
                  </a:cubicBezTo>
                  <a:cubicBezTo>
                    <a:pt x="0" y="21193"/>
                    <a:pt x="5033" y="21600"/>
                    <a:pt x="10168" y="21600"/>
                  </a:cubicBezTo>
                  <a:cubicBezTo>
                    <a:pt x="15298" y="21600"/>
                    <a:pt x="20534" y="21193"/>
                    <a:pt x="20946" y="19603"/>
                  </a:cubicBezTo>
                  <a:cubicBezTo>
                    <a:pt x="21600" y="16936"/>
                    <a:pt x="19934" y="1419"/>
                    <a:pt x="18471" y="1419"/>
                  </a:cubicBezTo>
                  <a:cubicBezTo>
                    <a:pt x="18354" y="1419"/>
                    <a:pt x="18238" y="1511"/>
                    <a:pt x="18122" y="1721"/>
                  </a:cubicBezTo>
                  <a:cubicBezTo>
                    <a:pt x="17066" y="4599"/>
                    <a:pt x="16242" y="8435"/>
                    <a:pt x="15889" y="12258"/>
                  </a:cubicBezTo>
                  <a:cubicBezTo>
                    <a:pt x="15889" y="12258"/>
                    <a:pt x="13292" y="0"/>
                    <a:pt x="122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6" name="Google Shape;133;p4"/>
          <p:cNvGrpSpPr/>
          <p:nvPr/>
        </p:nvGrpSpPr>
        <p:grpSpPr>
          <a:xfrm>
            <a:off x="8410942" y="4474102"/>
            <a:ext cx="536744" cy="555614"/>
            <a:chOff x="0" y="0"/>
            <a:chExt cx="536743" cy="555613"/>
          </a:xfrm>
        </p:grpSpPr>
        <p:sp>
          <p:nvSpPr>
            <p:cNvPr id="27" name="Google Shape;134;p4"/>
            <p:cNvSpPr/>
            <p:nvPr/>
          </p:nvSpPr>
          <p:spPr>
            <a:xfrm>
              <a:off x="91676" y="330373"/>
              <a:ext cx="78592" cy="22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135;p4"/>
            <p:cNvSpPr/>
            <p:nvPr/>
          </p:nvSpPr>
          <p:spPr>
            <a:xfrm>
              <a:off x="0" y="379354"/>
              <a:ext cx="244485" cy="9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136;p4"/>
            <p:cNvSpPr/>
            <p:nvPr/>
          </p:nvSpPr>
          <p:spPr>
            <a:xfrm>
              <a:off x="26959" y="364330"/>
              <a:ext cx="205674" cy="1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137;p4"/>
            <p:cNvSpPr/>
            <p:nvPr/>
          </p:nvSpPr>
          <p:spPr>
            <a:xfrm>
              <a:off x="66951" y="310340"/>
              <a:ext cx="133066" cy="22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8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138;p4"/>
            <p:cNvSpPr/>
            <p:nvPr/>
          </p:nvSpPr>
          <p:spPr>
            <a:xfrm>
              <a:off x="322906" y="0"/>
              <a:ext cx="211164" cy="21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1" h="21600" fill="norm" stroke="1" extrusionOk="0">
                  <a:moveTo>
                    <a:pt x="9414" y="2174"/>
                  </a:moveTo>
                  <a:cubicBezTo>
                    <a:pt x="13582" y="2174"/>
                    <a:pt x="16967" y="5822"/>
                    <a:pt x="16967" y="10681"/>
                  </a:cubicBezTo>
                  <a:cubicBezTo>
                    <a:pt x="16967" y="16041"/>
                    <a:pt x="13110" y="19589"/>
                    <a:pt x="9178" y="19589"/>
                  </a:cubicBezTo>
                  <a:cubicBezTo>
                    <a:pt x="7325" y="19589"/>
                    <a:pt x="5450" y="18802"/>
                    <a:pt x="3950" y="17053"/>
                  </a:cubicBezTo>
                  <a:cubicBezTo>
                    <a:pt x="-733" y="11593"/>
                    <a:pt x="2642" y="2174"/>
                    <a:pt x="9414" y="2174"/>
                  </a:cubicBezTo>
                  <a:close/>
                  <a:moveTo>
                    <a:pt x="9157" y="0"/>
                  </a:moveTo>
                  <a:cubicBezTo>
                    <a:pt x="6885" y="0"/>
                    <a:pt x="4571" y="949"/>
                    <a:pt x="2642" y="3086"/>
                  </a:cubicBezTo>
                  <a:cubicBezTo>
                    <a:pt x="-3079" y="10069"/>
                    <a:pt x="1089" y="21600"/>
                    <a:pt x="9414" y="21600"/>
                  </a:cubicBezTo>
                  <a:cubicBezTo>
                    <a:pt x="14364" y="21600"/>
                    <a:pt x="18521" y="16753"/>
                    <a:pt x="18521" y="10681"/>
                  </a:cubicBezTo>
                  <a:cubicBezTo>
                    <a:pt x="18521" y="4285"/>
                    <a:pt x="13957" y="0"/>
                    <a:pt x="91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139;p4"/>
            <p:cNvSpPr/>
            <p:nvPr/>
          </p:nvSpPr>
          <p:spPr>
            <a:xfrm>
              <a:off x="452046" y="293785"/>
              <a:ext cx="43561" cy="1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010" y="0"/>
                  </a:moveTo>
                  <a:cubicBezTo>
                    <a:pt x="1368" y="0"/>
                    <a:pt x="-402" y="551"/>
                    <a:pt x="81" y="1394"/>
                  </a:cubicBezTo>
                  <a:lnTo>
                    <a:pt x="15726" y="21038"/>
                  </a:lnTo>
                  <a:cubicBezTo>
                    <a:pt x="15726" y="21319"/>
                    <a:pt x="16498" y="21600"/>
                    <a:pt x="18043" y="21600"/>
                  </a:cubicBezTo>
                  <a:lnTo>
                    <a:pt x="18848" y="21600"/>
                  </a:lnTo>
                  <a:cubicBezTo>
                    <a:pt x="20393" y="21600"/>
                    <a:pt x="21198" y="21038"/>
                    <a:pt x="20393" y="20464"/>
                  </a:cubicBezTo>
                  <a:lnTo>
                    <a:pt x="5553" y="832"/>
                  </a:lnTo>
                  <a:cubicBezTo>
                    <a:pt x="5231" y="258"/>
                    <a:pt x="4137" y="0"/>
                    <a:pt x="30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140;p4"/>
            <p:cNvSpPr/>
            <p:nvPr/>
          </p:nvSpPr>
          <p:spPr>
            <a:xfrm>
              <a:off x="401231" y="320933"/>
              <a:ext cx="135513" cy="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0711" y="0"/>
                  </a:moveTo>
                  <a:cubicBezTo>
                    <a:pt x="20571" y="0"/>
                    <a:pt x="20432" y="82"/>
                    <a:pt x="20293" y="274"/>
                  </a:cubicBezTo>
                  <a:lnTo>
                    <a:pt x="514" y="16934"/>
                  </a:lnTo>
                  <a:cubicBezTo>
                    <a:pt x="257" y="17620"/>
                    <a:pt x="0" y="18279"/>
                    <a:pt x="0" y="19596"/>
                  </a:cubicBezTo>
                  <a:cubicBezTo>
                    <a:pt x="0" y="20283"/>
                    <a:pt x="514" y="20941"/>
                    <a:pt x="782" y="20941"/>
                  </a:cubicBezTo>
                  <a:lnTo>
                    <a:pt x="1039" y="21600"/>
                  </a:lnTo>
                  <a:lnTo>
                    <a:pt x="20818" y="4940"/>
                  </a:lnTo>
                  <a:cubicBezTo>
                    <a:pt x="21343" y="4282"/>
                    <a:pt x="21600" y="2937"/>
                    <a:pt x="21343" y="1619"/>
                  </a:cubicBezTo>
                  <a:cubicBezTo>
                    <a:pt x="21343" y="631"/>
                    <a:pt x="21064" y="0"/>
                    <a:pt x="207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141;p4"/>
            <p:cNvSpPr/>
            <p:nvPr/>
          </p:nvSpPr>
          <p:spPr>
            <a:xfrm>
              <a:off x="416174" y="312605"/>
              <a:ext cx="114001" cy="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925" y="0"/>
                  </a:moveTo>
                  <a:cubicBezTo>
                    <a:pt x="28" y="0"/>
                    <a:pt x="-445" y="1840"/>
                    <a:pt x="576" y="2660"/>
                  </a:cubicBezTo>
                  <a:lnTo>
                    <a:pt x="19336" y="21600"/>
                  </a:lnTo>
                  <a:lnTo>
                    <a:pt x="19947" y="21600"/>
                  </a:lnTo>
                  <a:cubicBezTo>
                    <a:pt x="20246" y="21600"/>
                    <a:pt x="20545" y="21600"/>
                    <a:pt x="20844" y="21120"/>
                  </a:cubicBezTo>
                  <a:cubicBezTo>
                    <a:pt x="21155" y="20140"/>
                    <a:pt x="20844" y="19180"/>
                    <a:pt x="20545" y="18700"/>
                  </a:cubicBezTo>
                  <a:lnTo>
                    <a:pt x="1486" y="220"/>
                  </a:lnTo>
                  <a:cubicBezTo>
                    <a:pt x="1286" y="80"/>
                    <a:pt x="1100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142;p4"/>
            <p:cNvSpPr/>
            <p:nvPr/>
          </p:nvSpPr>
          <p:spPr>
            <a:xfrm>
              <a:off x="438341" y="282682"/>
              <a:ext cx="73755" cy="1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241" y="0"/>
                  </a:moveTo>
                  <a:cubicBezTo>
                    <a:pt x="18739" y="0"/>
                    <a:pt x="18314" y="143"/>
                    <a:pt x="18024" y="488"/>
                  </a:cubicBezTo>
                  <a:lnTo>
                    <a:pt x="192" y="20445"/>
                  </a:lnTo>
                  <a:cubicBezTo>
                    <a:pt x="-272" y="20731"/>
                    <a:pt x="192" y="21314"/>
                    <a:pt x="675" y="21600"/>
                  </a:cubicBezTo>
                  <a:lnTo>
                    <a:pt x="1602" y="21600"/>
                  </a:lnTo>
                  <a:cubicBezTo>
                    <a:pt x="2085" y="21600"/>
                    <a:pt x="2549" y="21600"/>
                    <a:pt x="3012" y="21314"/>
                  </a:cubicBezTo>
                  <a:lnTo>
                    <a:pt x="20845" y="1346"/>
                  </a:lnTo>
                  <a:cubicBezTo>
                    <a:pt x="21328" y="1060"/>
                    <a:pt x="20845" y="488"/>
                    <a:pt x="20381" y="191"/>
                  </a:cubicBezTo>
                  <a:cubicBezTo>
                    <a:pt x="19995" y="71"/>
                    <a:pt x="19609" y="0"/>
                    <a:pt x="19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" name="تجميع"/>
          <p:cNvGrpSpPr/>
          <p:nvPr/>
        </p:nvGrpSpPr>
        <p:grpSpPr>
          <a:xfrm>
            <a:off x="7637513" y="0"/>
            <a:ext cx="1413225" cy="751212"/>
            <a:chOff x="0" y="0"/>
            <a:chExt cx="1413224" cy="751211"/>
          </a:xfrm>
        </p:grpSpPr>
        <p:sp>
          <p:nvSpPr>
            <p:cNvPr id="37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38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40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3">
            <a:alphaModFix amt="68721"/>
            <a:extLst/>
          </a:blip>
          <a:srcRect l="34486" t="39496" r="27149" b="34299"/>
          <a:stretch>
            <a:fillRect/>
          </a:stretch>
        </p:blipFill>
        <p:spPr>
          <a:xfrm>
            <a:off x="446811" y="4625519"/>
            <a:ext cx="1160759" cy="34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1539.png" descr="IMG_1539.png"/>
          <p:cNvPicPr>
            <a:picLocks noChangeAspect="1"/>
          </p:cNvPicPr>
          <p:nvPr/>
        </p:nvPicPr>
        <p:blipFill>
          <a:blip r:embed="rId4">
            <a:alphaModFix amt="49086"/>
            <a:extLst/>
          </a:blip>
          <a:srcRect l="14417" t="22794" r="14417" b="13739"/>
          <a:stretch>
            <a:fillRect/>
          </a:stretch>
        </p:blipFill>
        <p:spPr>
          <a:xfrm>
            <a:off x="93651" y="84169"/>
            <a:ext cx="856163" cy="76642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81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rabi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8463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lpha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3035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roman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7607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rabi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2179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lpha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751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roman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323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rabi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895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alpha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46764" marR="0" indent="-24946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100"/>
        <a:buFontTx/>
        <a:buAutoNum type="romanLcPeriod" startAt="1"/>
        <a:tabLst/>
        <a:defRPr b="0" baseline="0" cap="none" i="0" spc="0" strike="noStrike" sz="11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slide" Target="slide14.xml"/><Relationship Id="rId4" Type="http://schemas.openxmlformats.org/officeDocument/2006/relationships/slide" Target="slide13.xml"/><Relationship Id="rId5" Type="http://schemas.openxmlformats.org/officeDocument/2006/relationships/slide" Target="slide12.xml"/><Relationship Id="rId6" Type="http://schemas.openxmlformats.org/officeDocument/2006/relationships/slide" Target="slide11.xml"/><Relationship Id="rId7" Type="http://schemas.openxmlformats.org/officeDocument/2006/relationships/slide" Target="slide10.xml"/><Relationship Id="rId8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616;p37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676655" rtl="0">
              <a:defRPr sz="4810">
                <a:solidFill>
                  <a:srgbClr val="B92D5D"/>
                </a:solidFill>
                <a:latin typeface="Abuhmeda -f2"/>
                <a:ea typeface="Abuhmeda -f2"/>
                <a:cs typeface="Abuhmeda -f2"/>
                <a:sym typeface="Abuhmeda -f2"/>
              </a:defRPr>
            </a:pPr>
            <a:r>
              <a:t>تهيئة</a:t>
            </a:r>
          </a:p>
          <a:p>
            <a:pPr defTabSz="676655" rtl="0">
              <a:defRPr sz="4810">
                <a:latin typeface="Abuhmeda -f2"/>
                <a:ea typeface="Abuhmeda -f2"/>
                <a:cs typeface="Abuhmeda -f2"/>
                <a:sym typeface="Abuhmeda -f2"/>
              </a:defRPr>
            </a:pPr>
            <a:r>
              <a:t> </a:t>
            </a:r>
            <a:r>
              <a:rPr>
                <a:solidFill>
                  <a:srgbClr val="0042A9"/>
                </a:solidFill>
                <a:latin typeface="Almarai"/>
                <a:ea typeface="Almarai"/>
                <a:cs typeface="Almarai"/>
                <a:sym typeface="Almarai"/>
              </a:rPr>
              <a:t>الفصل الرابع:القسمة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7" name="IMG_3005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56" name="IMG_3005.png" descr="IMG_300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23" r="0" b="123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5" name="IMG_3005.png" descr="IMG_3005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  <p:grpSp>
        <p:nvGrpSpPr>
          <p:cNvPr id="1960" name="تجميع"/>
          <p:cNvGrpSpPr/>
          <p:nvPr/>
        </p:nvGrpSpPr>
        <p:grpSpPr>
          <a:xfrm>
            <a:off x="910188" y="1194721"/>
            <a:ext cx="1821648" cy="601688"/>
            <a:chOff x="0" y="38100"/>
            <a:chExt cx="1821646" cy="601686"/>
          </a:xfrm>
        </p:grpSpPr>
        <p:graphicFrame>
          <p:nvGraphicFramePr>
            <p:cNvPr id="1958" name="Google Shape;4277;p72"/>
            <p:cNvGraphicFramePr/>
            <p:nvPr/>
          </p:nvGraphicFramePr>
          <p:xfrm>
            <a:off x="155030" y="38100"/>
            <a:ext cx="1666617" cy="601687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59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1745" r="35438" b="41500"/>
            <a:stretch>
              <a:fillRect/>
            </a:stretch>
          </p:blipFill>
          <p:spPr>
            <a:xfrm>
              <a:off x="0" y="76200"/>
              <a:ext cx="1637001" cy="530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0" grpId="1"/>
      <p:bldP build="whole" bldLvl="1" animBg="1" rev="0" advAuto="0" spid="195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5" name="IMG_3006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64" name="IMG_3006.png" descr="IMG_300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660" t="0" r="3660" b="0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3" name="IMG_3006.png" descr="IMG_3006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  <p:grpSp>
        <p:nvGrpSpPr>
          <p:cNvPr id="1968" name="تجميع"/>
          <p:cNvGrpSpPr/>
          <p:nvPr/>
        </p:nvGrpSpPr>
        <p:grpSpPr>
          <a:xfrm>
            <a:off x="1050931" y="1194721"/>
            <a:ext cx="1680905" cy="601688"/>
            <a:chOff x="23812" y="38100"/>
            <a:chExt cx="1680903" cy="601686"/>
          </a:xfrm>
        </p:grpSpPr>
        <p:graphicFrame>
          <p:nvGraphicFramePr>
            <p:cNvPr id="1966" name="Google Shape;4277;p72"/>
            <p:cNvGraphicFramePr/>
            <p:nvPr/>
          </p:nvGraphicFramePr>
          <p:xfrm>
            <a:off x="38100" y="38100"/>
            <a:ext cx="1666616" cy="601687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67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167" t="59184" r="2976" b="33785"/>
            <a:stretch>
              <a:fillRect/>
            </a:stretch>
          </p:blipFill>
          <p:spPr>
            <a:xfrm>
              <a:off x="23812" y="52411"/>
              <a:ext cx="1616642" cy="572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8" grpId="1"/>
      <p:bldP build="whole" bldLvl="1" animBg="1" rev="0" advAuto="0" spid="196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0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3" name="IMG_3007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72" name="IMG_3007.png" descr="IMG_300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134" t="0" r="2134" b="0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1" name="IMG_3007.png" descr="IMG_3007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  <p:grpSp>
        <p:nvGrpSpPr>
          <p:cNvPr id="1976" name="تجميع"/>
          <p:cNvGrpSpPr/>
          <p:nvPr/>
        </p:nvGrpSpPr>
        <p:grpSpPr>
          <a:xfrm>
            <a:off x="1050931" y="1148708"/>
            <a:ext cx="1680905" cy="647701"/>
            <a:chOff x="23812" y="0"/>
            <a:chExt cx="1680903" cy="647700"/>
          </a:xfrm>
        </p:grpSpPr>
        <p:graphicFrame>
          <p:nvGraphicFramePr>
            <p:cNvPr id="1974" name="Google Shape;4277;p72"/>
            <p:cNvGraphicFramePr/>
            <p:nvPr/>
          </p:nvGraphicFramePr>
          <p:xfrm>
            <a:off x="38100" y="46013"/>
            <a:ext cx="1666616" cy="60168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75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8449" r="35823" b="33693"/>
            <a:stretch>
              <a:fillRect/>
            </a:stretch>
          </p:blipFill>
          <p:spPr>
            <a:xfrm>
              <a:off x="23812" y="0"/>
              <a:ext cx="1636416" cy="633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6" grpId="1"/>
      <p:bldP build="whole" bldLvl="1" animBg="1" rev="0" advAuto="0" spid="197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1" name="IMG_3008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80" name="IMG_3008.png" descr="IMG_300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06" t="0" r="2406" b="0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9" name="IMG_3008.png" descr="IMG_3008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  <p:grpSp>
        <p:nvGrpSpPr>
          <p:cNvPr id="1984" name="تجميع"/>
          <p:cNvGrpSpPr/>
          <p:nvPr/>
        </p:nvGrpSpPr>
        <p:grpSpPr>
          <a:xfrm>
            <a:off x="975154" y="1150295"/>
            <a:ext cx="1756682" cy="646114"/>
            <a:chOff x="0" y="0"/>
            <a:chExt cx="1756680" cy="646112"/>
          </a:xfrm>
        </p:grpSpPr>
        <p:graphicFrame>
          <p:nvGraphicFramePr>
            <p:cNvPr id="1982" name="Google Shape;4277;p72"/>
            <p:cNvGraphicFramePr/>
            <p:nvPr/>
          </p:nvGraphicFramePr>
          <p:xfrm>
            <a:off x="90064" y="44426"/>
            <a:ext cx="1666617" cy="601687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83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269" t="66256" r="4323" b="25883"/>
            <a:stretch>
              <a:fillRect/>
            </a:stretch>
          </p:blipFill>
          <p:spPr>
            <a:xfrm>
              <a:off x="0" y="0"/>
              <a:ext cx="1542832" cy="631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4" grpId="1"/>
      <p:bldP build="whole" bldLvl="1" animBg="1" rev="0" advAuto="0" spid="198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9" name="IMG_3009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88" name="IMG_3009.png" descr="IMG_3009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51" t="0" r="2551" b="0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7" name="IMG_3009.png" descr="IMG_3009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  <p:grpSp>
        <p:nvGrpSpPr>
          <p:cNvPr id="1992" name="تجميع"/>
          <p:cNvGrpSpPr/>
          <p:nvPr/>
        </p:nvGrpSpPr>
        <p:grpSpPr>
          <a:xfrm>
            <a:off x="1032744" y="1194721"/>
            <a:ext cx="1702997" cy="601688"/>
            <a:chOff x="5625" y="38100"/>
            <a:chExt cx="1702996" cy="601686"/>
          </a:xfrm>
        </p:grpSpPr>
        <p:graphicFrame>
          <p:nvGraphicFramePr>
            <p:cNvPr id="1990" name="Google Shape;4277;p72"/>
            <p:cNvGraphicFramePr/>
            <p:nvPr/>
          </p:nvGraphicFramePr>
          <p:xfrm>
            <a:off x="38100" y="38100"/>
            <a:ext cx="1666616" cy="601687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91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66899" r="34861" b="26438"/>
            <a:stretch>
              <a:fillRect/>
            </a:stretch>
          </p:blipFill>
          <p:spPr>
            <a:xfrm>
              <a:off x="5625" y="38100"/>
              <a:ext cx="1702997" cy="523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2" grpId="1"/>
      <p:bldP build="whole" bldLvl="1" animBg="1" rev="0" advAuto="0" spid="198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تجميع"/>
          <p:cNvGrpSpPr/>
          <p:nvPr/>
        </p:nvGrpSpPr>
        <p:grpSpPr>
          <a:xfrm>
            <a:off x="1086766" y="2388214"/>
            <a:ext cx="6537684" cy="1807234"/>
            <a:chOff x="0" y="0"/>
            <a:chExt cx="6537682" cy="1807232"/>
          </a:xfrm>
        </p:grpSpPr>
        <p:sp>
          <p:nvSpPr>
            <p:cNvPr id="1994" name="Google Shape;2626;p60"/>
            <p:cNvSpPr/>
            <p:nvPr/>
          </p:nvSpPr>
          <p:spPr>
            <a:xfrm>
              <a:off x="154929" y="0"/>
              <a:ext cx="6382754" cy="1651143"/>
            </a:xfrm>
            <a:prstGeom prst="roundRect">
              <a:avLst>
                <a:gd name="adj" fmla="val 11552"/>
              </a:avLst>
            </a:prstGeom>
            <a:solidFill>
              <a:schemeClr val="accent6">
                <a:lumOff val="6960"/>
              </a:schemeClr>
            </a:solidFill>
            <a:ln w="9525" cap="flat">
              <a:solidFill>
                <a:srgbClr val="D68C95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2627;p60"/>
            <p:cNvSpPr/>
            <p:nvPr/>
          </p:nvSpPr>
          <p:spPr>
            <a:xfrm>
              <a:off x="0" y="341531"/>
              <a:ext cx="6382754" cy="1465702"/>
            </a:xfrm>
            <a:prstGeom prst="roundRect">
              <a:avLst>
                <a:gd name="adj" fmla="val 13013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97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2976" t="81319" r="4901" b="1455"/>
          <a:stretch>
            <a:fillRect/>
          </a:stretch>
        </p:blipFill>
        <p:spPr>
          <a:xfrm>
            <a:off x="196056" y="1102586"/>
            <a:ext cx="8751767" cy="1142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8" name="IMG_3010.png" descr="IMG_30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166" y="2891173"/>
            <a:ext cx="6659338" cy="1232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9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8" grpId="3"/>
      <p:bldP build="whole" bldLvl="1" animBg="1" rev="0" advAuto="0" spid="1997" grpId="1"/>
      <p:bldP build="whole" bldLvl="1" animBg="1" rev="0" advAuto="0" spid="199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2" name="Google Shape;4658;p81"/>
          <p:cNvGrpSpPr/>
          <p:nvPr/>
        </p:nvGrpSpPr>
        <p:grpSpPr>
          <a:xfrm>
            <a:off x="5054844" y="1046075"/>
            <a:ext cx="1896001" cy="3276601"/>
            <a:chOff x="0" y="0"/>
            <a:chExt cx="1895999" cy="3276600"/>
          </a:xfrm>
        </p:grpSpPr>
        <p:sp>
          <p:nvSpPr>
            <p:cNvPr id="2000" name="Google Shape;4659;p81"/>
            <p:cNvSpPr/>
            <p:nvPr/>
          </p:nvSpPr>
          <p:spPr>
            <a:xfrm>
              <a:off x="0" y="0"/>
              <a:ext cx="1896000" cy="3276600"/>
            </a:xfrm>
            <a:prstGeom prst="roundRect">
              <a:avLst>
                <a:gd name="adj" fmla="val 4846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4660;p81"/>
            <p:cNvSpPr/>
            <p:nvPr/>
          </p:nvSpPr>
          <p:spPr>
            <a:xfrm>
              <a:off x="859950" y="3111079"/>
              <a:ext cx="176101" cy="9720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90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03" name="Google Shape;4661;p81"/>
          <p:cNvSpPr/>
          <p:nvPr/>
        </p:nvSpPr>
        <p:spPr>
          <a:xfrm>
            <a:off x="4989269" y="1120675"/>
            <a:ext cx="1896001" cy="3276601"/>
          </a:xfrm>
          <a:prstGeom prst="roundRect">
            <a:avLst>
              <a:gd name="adj" fmla="val 4846"/>
            </a:avLst>
          </a:pr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004" name="Google Shape;4664;p81" descr="Google Shape;4664;p81"/>
          <p:cNvPicPr>
            <a:picLocks noChangeAspect="1"/>
          </p:cNvPicPr>
          <p:nvPr/>
        </p:nvPicPr>
        <p:blipFill>
          <a:blip r:embed="rId2">
            <a:extLst/>
          </a:blip>
          <a:srcRect l="9358" t="2340" r="58872" b="0"/>
          <a:stretch>
            <a:fillRect/>
          </a:stretch>
        </p:blipFill>
        <p:spPr>
          <a:xfrm>
            <a:off x="5181975" y="1198150"/>
            <a:ext cx="1639250" cy="2834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05" name="إنّ النجاح هو محصِّلة اجتهادات صغيرة تتراكم يوماً بعد يوم."/>
          <p:cNvSpPr txBox="1"/>
          <p:nvPr/>
        </p:nvSpPr>
        <p:spPr>
          <a:xfrm>
            <a:off x="816425" y="1818284"/>
            <a:ext cx="3649828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2006" name="ختاماً"/>
          <p:cNvSpPr txBox="1"/>
          <p:nvPr/>
        </p:nvSpPr>
        <p:spPr>
          <a:xfrm>
            <a:off x="922066" y="919380"/>
            <a:ext cx="102607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b="1" sz="2000">
                <a:solidFill>
                  <a:srgbClr val="33333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/>
            <a:r>
              <a:t>ختاماً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5" grpId="2"/>
      <p:bldP build="whole" bldLvl="1" animBg="1" rev="0" advAuto="0" spid="20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623;p38"/>
          <p:cNvSpPr/>
          <p:nvPr/>
        </p:nvSpPr>
        <p:spPr>
          <a:xfrm>
            <a:off x="8420100" y="4572025"/>
            <a:ext cx="723900" cy="540301"/>
          </a:xfrm>
          <a:prstGeom prst="rect">
            <a:avLst/>
          </a:prstGeom>
          <a:solidFill>
            <a:srgbClr val="B4D5C9"/>
          </a:solidFill>
          <a:ln>
            <a:solidFill>
              <a:srgbClr val="BCDBF1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772" name="IMG_2989.png" descr="IMG_2989.png"/>
          <p:cNvPicPr>
            <a:picLocks noChangeAspect="1"/>
          </p:cNvPicPr>
          <p:nvPr/>
        </p:nvPicPr>
        <p:blipFill>
          <a:blip r:embed="rId2">
            <a:extLst/>
          </a:blip>
          <a:srcRect l="68689" t="2516" r="4763" b="85349"/>
          <a:stretch>
            <a:fillRect/>
          </a:stretch>
        </p:blipFill>
        <p:spPr>
          <a:xfrm>
            <a:off x="5908328" y="252923"/>
            <a:ext cx="1728989" cy="551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5" name="IMG_2989.png"/>
          <p:cNvGrpSpPr/>
          <p:nvPr/>
        </p:nvGrpSpPr>
        <p:grpSpPr>
          <a:xfrm>
            <a:off x="1226719" y="252923"/>
            <a:ext cx="4681611" cy="674913"/>
            <a:chOff x="0" y="0"/>
            <a:chExt cx="4681609" cy="674911"/>
          </a:xfrm>
        </p:grpSpPr>
        <p:pic>
          <p:nvPicPr>
            <p:cNvPr id="1774" name="IMG_2989.png" descr="IMG_29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853" t="3282" r="31056" b="85905"/>
            <a:stretch>
              <a:fillRect/>
            </a:stretch>
          </p:blipFill>
          <p:spPr>
            <a:xfrm>
              <a:off x="38100" y="38100"/>
              <a:ext cx="4605410" cy="5987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3" name="IMG_2989.png" descr="IMG_29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681610" cy="674913"/>
            </a:xfrm>
            <a:prstGeom prst="rect">
              <a:avLst/>
            </a:prstGeom>
            <a:effectLst/>
          </p:spPr>
        </p:pic>
      </p:grpSp>
      <p:pic>
        <p:nvPicPr>
          <p:cNvPr id="1776" name="IMG_2989.png" descr="IMG_2989.png"/>
          <p:cNvPicPr>
            <a:picLocks noChangeAspect="1"/>
          </p:cNvPicPr>
          <p:nvPr/>
        </p:nvPicPr>
        <p:blipFill>
          <a:blip r:embed="rId2">
            <a:extLst/>
          </a:blip>
          <a:srcRect l="14598" t="17398" r="3286" b="53288"/>
          <a:stretch>
            <a:fillRect/>
          </a:stretch>
        </p:blipFill>
        <p:spPr>
          <a:xfrm>
            <a:off x="1123024" y="972343"/>
            <a:ext cx="6414577" cy="15994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9" name="IMG_2989.png"/>
          <p:cNvGrpSpPr/>
          <p:nvPr/>
        </p:nvGrpSpPr>
        <p:grpSpPr>
          <a:xfrm>
            <a:off x="7363795" y="2462809"/>
            <a:ext cx="821847" cy="553665"/>
            <a:chOff x="0" y="0"/>
            <a:chExt cx="821845" cy="553664"/>
          </a:xfrm>
        </p:grpSpPr>
        <p:pic>
          <p:nvPicPr>
            <p:cNvPr id="1778" name="IMG_2989.png" descr="IMG_29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5733" t="47642" r="4239" b="42995"/>
            <a:stretch>
              <a:fillRect/>
            </a:stretch>
          </p:blipFill>
          <p:spPr>
            <a:xfrm>
              <a:off x="25400" y="25400"/>
              <a:ext cx="771046" cy="5028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7" name="IMG_2989.png" descr="IMG_2989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821847" cy="553665"/>
            </a:xfrm>
            <a:prstGeom prst="rect">
              <a:avLst/>
            </a:prstGeom>
            <a:effectLst/>
          </p:spPr>
        </p:pic>
      </p:grpSp>
      <p:grpSp>
        <p:nvGrpSpPr>
          <p:cNvPr id="1782" name="تجميع"/>
          <p:cNvGrpSpPr/>
          <p:nvPr/>
        </p:nvGrpSpPr>
        <p:grpSpPr>
          <a:xfrm>
            <a:off x="1600477" y="2462809"/>
            <a:ext cx="5696857" cy="2555348"/>
            <a:chOff x="0" y="0"/>
            <a:chExt cx="5696855" cy="2555347"/>
          </a:xfrm>
        </p:grpSpPr>
        <p:pic>
          <p:nvPicPr>
            <p:cNvPr id="1780" name="IMG_2989.png" descr="IMG_29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21" t="47168" r="14521" b="42961"/>
            <a:stretch>
              <a:fillRect/>
            </a:stretch>
          </p:blipFill>
          <p:spPr>
            <a:xfrm>
              <a:off x="0" y="0"/>
              <a:ext cx="5696670" cy="553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1" name="IMG_2989.png" descr="IMG_29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21" t="56177" r="2980" b="0"/>
            <a:stretch>
              <a:fillRect/>
            </a:stretch>
          </p:blipFill>
          <p:spPr>
            <a:xfrm>
              <a:off x="82550" y="472243"/>
              <a:ext cx="5614306" cy="2083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2" grpId="1"/>
      <p:bldP build="whole" bldLvl="1" animBg="1" rev="0" advAuto="0" spid="1775" grpId="2"/>
      <p:bldP build="whole" bldLvl="1" animBg="1" rev="0" advAuto="0" spid="1776" grpId="3"/>
      <p:bldP build="whole" bldLvl="1" animBg="1" rev="0" advAuto="0" spid="1782" grpId="5"/>
      <p:bldP build="whole" bldLvl="1" animBg="1" rev="0" advAuto="0" spid="177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تجميع"/>
          <p:cNvGrpSpPr/>
          <p:nvPr/>
        </p:nvGrpSpPr>
        <p:grpSpPr>
          <a:xfrm>
            <a:off x="1535667" y="1531187"/>
            <a:ext cx="879001" cy="659091"/>
            <a:chOff x="0" y="0"/>
            <a:chExt cx="879000" cy="659089"/>
          </a:xfrm>
        </p:grpSpPr>
        <p:grpSp>
          <p:nvGrpSpPr>
            <p:cNvPr id="1786" name="Google Shape;1628;p39"/>
            <p:cNvGrpSpPr/>
            <p:nvPr/>
          </p:nvGrpSpPr>
          <p:grpSpPr>
            <a:xfrm>
              <a:off x="115406" y="0"/>
              <a:ext cx="648260" cy="659090"/>
              <a:chOff x="0" y="0"/>
              <a:chExt cx="648259" cy="659089"/>
            </a:xfrm>
          </p:grpSpPr>
          <p:sp>
            <p:nvSpPr>
              <p:cNvPr id="1784" name="Google Shape;1629;p39"/>
              <p:cNvSpPr/>
              <p:nvPr/>
            </p:nvSpPr>
            <p:spPr>
              <a:xfrm>
                <a:off x="51387" y="-1"/>
                <a:ext cx="596873" cy="589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5" h="21058" fill="norm" stroke="1" extrusionOk="0">
                    <a:moveTo>
                      <a:pt x="4323" y="1495"/>
                    </a:moveTo>
                    <a:cubicBezTo>
                      <a:pt x="1938" y="3461"/>
                      <a:pt x="298" y="9680"/>
                      <a:pt x="35" y="12648"/>
                    </a:cubicBezTo>
                    <a:cubicBezTo>
                      <a:pt x="-228" y="15615"/>
                      <a:pt x="1028" y="17902"/>
                      <a:pt x="2743" y="19302"/>
                    </a:cubicBezTo>
                    <a:cubicBezTo>
                      <a:pt x="4459" y="20702"/>
                      <a:pt x="8153" y="20962"/>
                      <a:pt x="10327" y="21046"/>
                    </a:cubicBezTo>
                    <a:cubicBezTo>
                      <a:pt x="12502" y="21130"/>
                      <a:pt x="14142" y="20763"/>
                      <a:pt x="15789" y="19807"/>
                    </a:cubicBezTo>
                    <a:cubicBezTo>
                      <a:pt x="17437" y="18852"/>
                      <a:pt x="19446" y="17215"/>
                      <a:pt x="20213" y="15310"/>
                    </a:cubicBezTo>
                    <a:cubicBezTo>
                      <a:pt x="20981" y="13405"/>
                      <a:pt x="21372" y="10789"/>
                      <a:pt x="20393" y="8379"/>
                    </a:cubicBezTo>
                    <a:cubicBezTo>
                      <a:pt x="19416" y="5970"/>
                      <a:pt x="17022" y="2000"/>
                      <a:pt x="14344" y="853"/>
                    </a:cubicBezTo>
                    <a:cubicBezTo>
                      <a:pt x="11666" y="-295"/>
                      <a:pt x="6708" y="-470"/>
                      <a:pt x="4323" y="1495"/>
                    </a:cubicBezTo>
                    <a:close/>
                  </a:path>
                </a:pathLst>
              </a:custGeom>
              <a:solidFill>
                <a:srgbClr val="B4D5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1630;p39"/>
              <p:cNvSpPr/>
              <p:nvPr/>
            </p:nvSpPr>
            <p:spPr>
              <a:xfrm>
                <a:off x="0" y="69677"/>
                <a:ext cx="596872" cy="58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5" h="21058" fill="norm" stroke="1" extrusionOk="0">
                    <a:moveTo>
                      <a:pt x="4323" y="1495"/>
                    </a:moveTo>
                    <a:cubicBezTo>
                      <a:pt x="1938" y="3461"/>
                      <a:pt x="298" y="9680"/>
                      <a:pt x="35" y="12648"/>
                    </a:cubicBezTo>
                    <a:cubicBezTo>
                      <a:pt x="-228" y="15615"/>
                      <a:pt x="1028" y="17902"/>
                      <a:pt x="2743" y="19302"/>
                    </a:cubicBezTo>
                    <a:cubicBezTo>
                      <a:pt x="4459" y="20702"/>
                      <a:pt x="8153" y="20962"/>
                      <a:pt x="10327" y="21046"/>
                    </a:cubicBezTo>
                    <a:cubicBezTo>
                      <a:pt x="12502" y="21130"/>
                      <a:pt x="14142" y="20763"/>
                      <a:pt x="15789" y="19807"/>
                    </a:cubicBezTo>
                    <a:cubicBezTo>
                      <a:pt x="17437" y="18852"/>
                      <a:pt x="19446" y="17215"/>
                      <a:pt x="20213" y="15310"/>
                    </a:cubicBezTo>
                    <a:cubicBezTo>
                      <a:pt x="20981" y="13405"/>
                      <a:pt x="21372" y="10789"/>
                      <a:pt x="20393" y="8379"/>
                    </a:cubicBezTo>
                    <a:cubicBezTo>
                      <a:pt x="19416" y="5970"/>
                      <a:pt x="17022" y="2000"/>
                      <a:pt x="14344" y="853"/>
                    </a:cubicBezTo>
                    <a:cubicBezTo>
                      <a:pt x="11666" y="-295"/>
                      <a:pt x="6708" y="-470"/>
                      <a:pt x="4323" y="149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87" name="Google Shape;1662;p39"/>
            <p:cNvSpPr txBox="1"/>
            <p:nvPr/>
          </p:nvSpPr>
          <p:spPr>
            <a:xfrm>
              <a:off x="0" y="87135"/>
              <a:ext cx="879001" cy="4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100000" lnSpcReduction="0"/>
            </a:bodyPr>
            <a:lstStyle>
              <a:lvl1pPr algn="ctr" defTabSz="566927">
                <a:defRPr sz="1488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01</a:t>
              </a:r>
            </a:p>
          </p:txBody>
        </p:sp>
      </p:grpSp>
      <p:grpSp>
        <p:nvGrpSpPr>
          <p:cNvPr id="1793" name="تجميع"/>
          <p:cNvGrpSpPr/>
          <p:nvPr/>
        </p:nvGrpSpPr>
        <p:grpSpPr>
          <a:xfrm>
            <a:off x="4060369" y="2571750"/>
            <a:ext cx="879001" cy="696754"/>
            <a:chOff x="0" y="0"/>
            <a:chExt cx="879000" cy="696753"/>
          </a:xfrm>
        </p:grpSpPr>
        <p:grpSp>
          <p:nvGrpSpPr>
            <p:cNvPr id="1791" name="Google Shape;1631;p39"/>
            <p:cNvGrpSpPr/>
            <p:nvPr/>
          </p:nvGrpSpPr>
          <p:grpSpPr>
            <a:xfrm>
              <a:off x="83807" y="0"/>
              <a:ext cx="711397" cy="696754"/>
              <a:chOff x="12" y="2"/>
              <a:chExt cx="711396" cy="696753"/>
            </a:xfrm>
          </p:grpSpPr>
          <p:sp>
            <p:nvSpPr>
              <p:cNvPr id="1789" name="Google Shape;1632;p39"/>
              <p:cNvSpPr/>
              <p:nvPr/>
            </p:nvSpPr>
            <p:spPr>
              <a:xfrm>
                <a:off x="77107" y="2"/>
                <a:ext cx="634302" cy="650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0897" fill="norm" stroke="1" extrusionOk="0">
                    <a:moveTo>
                      <a:pt x="4491" y="1038"/>
                    </a:moveTo>
                    <a:cubicBezTo>
                      <a:pt x="2084" y="2708"/>
                      <a:pt x="113" y="8025"/>
                      <a:pt x="4" y="10891"/>
                    </a:cubicBezTo>
                    <a:cubicBezTo>
                      <a:pt x="-105" y="13758"/>
                      <a:pt x="2090" y="16568"/>
                      <a:pt x="3834" y="18235"/>
                    </a:cubicBezTo>
                    <a:cubicBezTo>
                      <a:pt x="5579" y="19902"/>
                      <a:pt x="8412" y="20818"/>
                      <a:pt x="10470" y="20894"/>
                    </a:cubicBezTo>
                    <a:cubicBezTo>
                      <a:pt x="12527" y="20969"/>
                      <a:pt x="14530" y="19730"/>
                      <a:pt x="16179" y="18689"/>
                    </a:cubicBezTo>
                    <a:cubicBezTo>
                      <a:pt x="17828" y="17648"/>
                      <a:pt x="19644" y="16729"/>
                      <a:pt x="20365" y="14645"/>
                    </a:cubicBezTo>
                    <a:cubicBezTo>
                      <a:pt x="21087" y="12562"/>
                      <a:pt x="21495" y="8483"/>
                      <a:pt x="20508" y="6187"/>
                    </a:cubicBezTo>
                    <a:cubicBezTo>
                      <a:pt x="19522" y="3892"/>
                      <a:pt x="17114" y="1732"/>
                      <a:pt x="14444" y="873"/>
                    </a:cubicBezTo>
                    <a:cubicBezTo>
                      <a:pt x="11774" y="16"/>
                      <a:pt x="6898" y="-631"/>
                      <a:pt x="4491" y="10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1633;p39"/>
              <p:cNvSpPr/>
              <p:nvPr/>
            </p:nvSpPr>
            <p:spPr>
              <a:xfrm>
                <a:off x="12" y="46228"/>
                <a:ext cx="634302" cy="650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0897" fill="norm" stroke="1" extrusionOk="0">
                    <a:moveTo>
                      <a:pt x="4491" y="1038"/>
                    </a:moveTo>
                    <a:cubicBezTo>
                      <a:pt x="2084" y="2708"/>
                      <a:pt x="113" y="8025"/>
                      <a:pt x="4" y="10891"/>
                    </a:cubicBezTo>
                    <a:cubicBezTo>
                      <a:pt x="-105" y="13758"/>
                      <a:pt x="2090" y="16568"/>
                      <a:pt x="3834" y="18235"/>
                    </a:cubicBezTo>
                    <a:cubicBezTo>
                      <a:pt x="5579" y="19902"/>
                      <a:pt x="8412" y="20818"/>
                      <a:pt x="10470" y="20894"/>
                    </a:cubicBezTo>
                    <a:cubicBezTo>
                      <a:pt x="12527" y="20969"/>
                      <a:pt x="14530" y="19730"/>
                      <a:pt x="16179" y="18689"/>
                    </a:cubicBezTo>
                    <a:cubicBezTo>
                      <a:pt x="17828" y="17648"/>
                      <a:pt x="19644" y="16729"/>
                      <a:pt x="20365" y="14645"/>
                    </a:cubicBezTo>
                    <a:cubicBezTo>
                      <a:pt x="21087" y="12562"/>
                      <a:pt x="21495" y="8483"/>
                      <a:pt x="20508" y="6187"/>
                    </a:cubicBezTo>
                    <a:cubicBezTo>
                      <a:pt x="19522" y="3892"/>
                      <a:pt x="17114" y="1732"/>
                      <a:pt x="14444" y="873"/>
                    </a:cubicBezTo>
                    <a:cubicBezTo>
                      <a:pt x="11774" y="16"/>
                      <a:pt x="6898" y="-631"/>
                      <a:pt x="4491" y="1038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92" name="Google Shape;1663;p39"/>
            <p:cNvSpPr txBox="1"/>
            <p:nvPr/>
          </p:nvSpPr>
          <p:spPr>
            <a:xfrm>
              <a:off x="0" y="105941"/>
              <a:ext cx="879001" cy="4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100000" lnSpcReduction="0"/>
            </a:bodyPr>
            <a:lstStyle>
              <a:lvl1pPr algn="ctr" defTabSz="566927">
                <a:defRPr sz="1488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02</a:t>
              </a:r>
            </a:p>
          </p:txBody>
        </p:sp>
      </p:grpSp>
      <p:grpSp>
        <p:nvGrpSpPr>
          <p:cNvPr id="1798" name="تجميع"/>
          <p:cNvGrpSpPr/>
          <p:nvPr/>
        </p:nvGrpSpPr>
        <p:grpSpPr>
          <a:xfrm>
            <a:off x="6758513" y="1531187"/>
            <a:ext cx="879001" cy="659091"/>
            <a:chOff x="0" y="0"/>
            <a:chExt cx="879000" cy="659089"/>
          </a:xfrm>
        </p:grpSpPr>
        <p:grpSp>
          <p:nvGrpSpPr>
            <p:cNvPr id="1796" name="Google Shape;1640;p39"/>
            <p:cNvGrpSpPr/>
            <p:nvPr/>
          </p:nvGrpSpPr>
          <p:grpSpPr>
            <a:xfrm>
              <a:off x="115406" y="0"/>
              <a:ext cx="648260" cy="659090"/>
              <a:chOff x="0" y="0"/>
              <a:chExt cx="648259" cy="659089"/>
            </a:xfrm>
          </p:grpSpPr>
          <p:sp>
            <p:nvSpPr>
              <p:cNvPr id="1794" name="Google Shape;1641;p39"/>
              <p:cNvSpPr/>
              <p:nvPr/>
            </p:nvSpPr>
            <p:spPr>
              <a:xfrm>
                <a:off x="51387" y="-1"/>
                <a:ext cx="596873" cy="589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5" h="21058" fill="norm" stroke="1" extrusionOk="0">
                    <a:moveTo>
                      <a:pt x="4323" y="1495"/>
                    </a:moveTo>
                    <a:cubicBezTo>
                      <a:pt x="1938" y="3461"/>
                      <a:pt x="298" y="9680"/>
                      <a:pt x="35" y="12648"/>
                    </a:cubicBezTo>
                    <a:cubicBezTo>
                      <a:pt x="-228" y="15615"/>
                      <a:pt x="1028" y="17902"/>
                      <a:pt x="2743" y="19302"/>
                    </a:cubicBezTo>
                    <a:cubicBezTo>
                      <a:pt x="4459" y="20702"/>
                      <a:pt x="8153" y="20962"/>
                      <a:pt x="10327" y="21046"/>
                    </a:cubicBezTo>
                    <a:cubicBezTo>
                      <a:pt x="12502" y="21130"/>
                      <a:pt x="14142" y="20763"/>
                      <a:pt x="15789" y="19807"/>
                    </a:cubicBezTo>
                    <a:cubicBezTo>
                      <a:pt x="17437" y="18852"/>
                      <a:pt x="19446" y="17215"/>
                      <a:pt x="20213" y="15310"/>
                    </a:cubicBezTo>
                    <a:cubicBezTo>
                      <a:pt x="20981" y="13405"/>
                      <a:pt x="21372" y="10789"/>
                      <a:pt x="20393" y="8379"/>
                    </a:cubicBezTo>
                    <a:cubicBezTo>
                      <a:pt x="19416" y="5970"/>
                      <a:pt x="17022" y="2000"/>
                      <a:pt x="14344" y="853"/>
                    </a:cubicBezTo>
                    <a:cubicBezTo>
                      <a:pt x="11666" y="-295"/>
                      <a:pt x="6708" y="-470"/>
                      <a:pt x="4323" y="1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1642;p39"/>
              <p:cNvSpPr/>
              <p:nvPr/>
            </p:nvSpPr>
            <p:spPr>
              <a:xfrm>
                <a:off x="0" y="69677"/>
                <a:ext cx="596872" cy="58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5" h="21058" fill="norm" stroke="1" extrusionOk="0">
                    <a:moveTo>
                      <a:pt x="4323" y="1495"/>
                    </a:moveTo>
                    <a:cubicBezTo>
                      <a:pt x="1938" y="3461"/>
                      <a:pt x="298" y="9680"/>
                      <a:pt x="35" y="12648"/>
                    </a:cubicBezTo>
                    <a:cubicBezTo>
                      <a:pt x="-228" y="15615"/>
                      <a:pt x="1028" y="17902"/>
                      <a:pt x="2743" y="19302"/>
                    </a:cubicBezTo>
                    <a:cubicBezTo>
                      <a:pt x="4459" y="20702"/>
                      <a:pt x="8153" y="20962"/>
                      <a:pt x="10327" y="21046"/>
                    </a:cubicBezTo>
                    <a:cubicBezTo>
                      <a:pt x="12502" y="21130"/>
                      <a:pt x="14142" y="20763"/>
                      <a:pt x="15789" y="19807"/>
                    </a:cubicBezTo>
                    <a:cubicBezTo>
                      <a:pt x="17437" y="18852"/>
                      <a:pt x="19446" y="17215"/>
                      <a:pt x="20213" y="15310"/>
                    </a:cubicBezTo>
                    <a:cubicBezTo>
                      <a:pt x="20981" y="13405"/>
                      <a:pt x="21372" y="10789"/>
                      <a:pt x="20393" y="8379"/>
                    </a:cubicBezTo>
                    <a:cubicBezTo>
                      <a:pt x="19416" y="5970"/>
                      <a:pt x="17022" y="2000"/>
                      <a:pt x="14344" y="853"/>
                    </a:cubicBezTo>
                    <a:cubicBezTo>
                      <a:pt x="11666" y="-295"/>
                      <a:pt x="6708" y="-470"/>
                      <a:pt x="4323" y="149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97" name="Google Shape;1664;p39"/>
            <p:cNvSpPr txBox="1"/>
            <p:nvPr/>
          </p:nvSpPr>
          <p:spPr>
            <a:xfrm>
              <a:off x="0" y="87135"/>
              <a:ext cx="879001" cy="4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100000" lnSpcReduction="0"/>
            </a:bodyPr>
            <a:lstStyle>
              <a:lvl1pPr algn="ctr" defTabSz="566927">
                <a:defRPr sz="1488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03</a:t>
              </a:r>
            </a:p>
          </p:txBody>
        </p:sp>
      </p:grpSp>
      <p:pic>
        <p:nvPicPr>
          <p:cNvPr id="1799" name="IMG_2995.png" descr="IMG_2995.png"/>
          <p:cNvPicPr>
            <a:picLocks noChangeAspect="1"/>
          </p:cNvPicPr>
          <p:nvPr/>
        </p:nvPicPr>
        <p:blipFill>
          <a:blip r:embed="rId2">
            <a:extLst/>
          </a:blip>
          <a:srcRect l="16220" t="9456" r="11831" b="9456"/>
          <a:stretch>
            <a:fillRect/>
          </a:stretch>
        </p:blipFill>
        <p:spPr>
          <a:xfrm>
            <a:off x="1975167" y="19190"/>
            <a:ext cx="3399283" cy="1275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0" name="IMG_2991.png" descr="IMG_2991.png"/>
          <p:cNvPicPr>
            <a:picLocks noChangeAspect="1"/>
          </p:cNvPicPr>
          <p:nvPr/>
        </p:nvPicPr>
        <p:blipFill>
          <a:blip r:embed="rId3">
            <a:extLst/>
          </a:blip>
          <a:srcRect l="57613" t="26661" r="9720" b="47630"/>
          <a:stretch>
            <a:fillRect/>
          </a:stretch>
        </p:blipFill>
        <p:spPr>
          <a:xfrm>
            <a:off x="1043503" y="2320041"/>
            <a:ext cx="1863366" cy="773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1" name="IMG_2991.png" descr="IMG_2991.png"/>
          <p:cNvPicPr>
            <a:picLocks noChangeAspect="1"/>
          </p:cNvPicPr>
          <p:nvPr/>
        </p:nvPicPr>
        <p:blipFill>
          <a:blip r:embed="rId3">
            <a:extLst/>
          </a:blip>
          <a:srcRect l="66529" t="50000" r="9720" b="26661"/>
          <a:stretch>
            <a:fillRect/>
          </a:stretch>
        </p:blipFill>
        <p:spPr>
          <a:xfrm>
            <a:off x="3894534" y="3419721"/>
            <a:ext cx="1354736" cy="70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2" name="IMG_2991.png" descr="IMG_2991.png"/>
          <p:cNvPicPr>
            <a:picLocks noChangeAspect="1"/>
          </p:cNvPicPr>
          <p:nvPr/>
        </p:nvPicPr>
        <p:blipFill>
          <a:blip r:embed="rId3">
            <a:extLst/>
          </a:blip>
          <a:srcRect l="34536" t="73692" r="9720" b="4942"/>
          <a:stretch>
            <a:fillRect/>
          </a:stretch>
        </p:blipFill>
        <p:spPr>
          <a:xfrm>
            <a:off x="5697500" y="2385526"/>
            <a:ext cx="3179750" cy="64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0" grpId="5"/>
      <p:bldP build="whole" bldLvl="1" animBg="1" rev="0" advAuto="0" spid="1801" grpId="7"/>
      <p:bldP build="whole" bldLvl="1" animBg="1" rev="0" advAuto="0" spid="1799" grpId="1"/>
      <p:bldP build="whole" bldLvl="1" animBg="1" rev="0" advAuto="0" spid="1798" grpId="4"/>
      <p:bldP build="whole" bldLvl="1" animBg="1" rev="0" advAuto="0" spid="1802" grpId="6"/>
      <p:bldP build="whole" bldLvl="1" animBg="1" rev="0" advAuto="0" spid="1788" grpId="2"/>
      <p:bldP build="whole" bldLvl="1" animBg="1" rev="0" advAuto="0" spid="179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677;p41"/>
          <p:cNvGrpSpPr/>
          <p:nvPr/>
        </p:nvGrpSpPr>
        <p:grpSpPr>
          <a:xfrm>
            <a:off x="289503" y="1741394"/>
            <a:ext cx="2716036" cy="3320019"/>
            <a:chOff x="0" y="0"/>
            <a:chExt cx="2716035" cy="3320018"/>
          </a:xfrm>
        </p:grpSpPr>
        <p:sp>
          <p:nvSpPr>
            <p:cNvPr id="1804" name="Google Shape;1678;p41"/>
            <p:cNvSpPr/>
            <p:nvPr/>
          </p:nvSpPr>
          <p:spPr>
            <a:xfrm>
              <a:off x="81281" y="1790860"/>
              <a:ext cx="2006716" cy="152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0800" y="0"/>
                  </a:moveTo>
                  <a:cubicBezTo>
                    <a:pt x="3871" y="0"/>
                    <a:pt x="1263" y="1394"/>
                    <a:pt x="408" y="2090"/>
                  </a:cubicBezTo>
                  <a:cubicBezTo>
                    <a:pt x="122" y="2305"/>
                    <a:pt x="0" y="2678"/>
                    <a:pt x="0" y="3108"/>
                  </a:cubicBezTo>
                  <a:cubicBezTo>
                    <a:pt x="39" y="3215"/>
                    <a:pt x="39" y="3430"/>
                    <a:pt x="39" y="3536"/>
                  </a:cubicBezTo>
                  <a:lnTo>
                    <a:pt x="39" y="3805"/>
                  </a:lnTo>
                  <a:cubicBezTo>
                    <a:pt x="81" y="4393"/>
                    <a:pt x="162" y="5144"/>
                    <a:pt x="244" y="6054"/>
                  </a:cubicBezTo>
                  <a:cubicBezTo>
                    <a:pt x="244" y="6162"/>
                    <a:pt x="284" y="6268"/>
                    <a:pt x="284" y="6429"/>
                  </a:cubicBezTo>
                  <a:cubicBezTo>
                    <a:pt x="652" y="10019"/>
                    <a:pt x="1508" y="15322"/>
                    <a:pt x="3138" y="18267"/>
                  </a:cubicBezTo>
                  <a:lnTo>
                    <a:pt x="3260" y="18427"/>
                  </a:lnTo>
                  <a:cubicBezTo>
                    <a:pt x="3709" y="19285"/>
                    <a:pt x="4320" y="19875"/>
                    <a:pt x="5053" y="20251"/>
                  </a:cubicBezTo>
                  <a:cubicBezTo>
                    <a:pt x="6984" y="21103"/>
                    <a:pt x="9484" y="21600"/>
                    <a:pt x="11810" y="21600"/>
                  </a:cubicBezTo>
                  <a:cubicBezTo>
                    <a:pt x="14737" y="21600"/>
                    <a:pt x="17391" y="20814"/>
                    <a:pt x="18299" y="18964"/>
                  </a:cubicBezTo>
                  <a:cubicBezTo>
                    <a:pt x="18504" y="18536"/>
                    <a:pt x="18665" y="18106"/>
                    <a:pt x="18788" y="17624"/>
                  </a:cubicBezTo>
                  <a:lnTo>
                    <a:pt x="18910" y="17303"/>
                  </a:lnTo>
                  <a:cubicBezTo>
                    <a:pt x="19807" y="14304"/>
                    <a:pt x="20664" y="9162"/>
                    <a:pt x="21153" y="5732"/>
                  </a:cubicBezTo>
                  <a:cubicBezTo>
                    <a:pt x="21194" y="5680"/>
                    <a:pt x="21194" y="5572"/>
                    <a:pt x="21194" y="5517"/>
                  </a:cubicBezTo>
                  <a:cubicBezTo>
                    <a:pt x="21316" y="4823"/>
                    <a:pt x="21397" y="4178"/>
                    <a:pt x="21478" y="3696"/>
                  </a:cubicBezTo>
                  <a:cubicBezTo>
                    <a:pt x="21478" y="3590"/>
                    <a:pt x="21478" y="3536"/>
                    <a:pt x="21519" y="3430"/>
                  </a:cubicBezTo>
                  <a:cubicBezTo>
                    <a:pt x="21561" y="3269"/>
                    <a:pt x="21561" y="3163"/>
                    <a:pt x="21561" y="3108"/>
                  </a:cubicBezTo>
                  <a:cubicBezTo>
                    <a:pt x="21600" y="2626"/>
                    <a:pt x="21438" y="2145"/>
                    <a:pt x="21153" y="1930"/>
                  </a:cubicBezTo>
                  <a:cubicBezTo>
                    <a:pt x="20175" y="1233"/>
                    <a:pt x="17566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679;p41"/>
            <p:cNvSpPr/>
            <p:nvPr/>
          </p:nvSpPr>
          <p:spPr>
            <a:xfrm>
              <a:off x="84955" y="2033652"/>
              <a:ext cx="1998646" cy="151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4" y="7549"/>
                    <a:pt x="17789" y="19433"/>
                    <a:pt x="11231" y="19433"/>
                  </a:cubicBezTo>
                  <a:cubicBezTo>
                    <a:pt x="3894" y="19433"/>
                    <a:pt x="985" y="7026"/>
                    <a:pt x="0" y="1071"/>
                  </a:cubicBezTo>
                  <a:lnTo>
                    <a:pt x="0" y="3787"/>
                  </a:lnTo>
                  <a:cubicBezTo>
                    <a:pt x="1108" y="10264"/>
                    <a:pt x="4059" y="21600"/>
                    <a:pt x="11231" y="21600"/>
                  </a:cubicBezTo>
                  <a:cubicBezTo>
                    <a:pt x="17583" y="21600"/>
                    <a:pt x="20371" y="10812"/>
                    <a:pt x="21558" y="2691"/>
                  </a:cubicBezTo>
                  <a:cubicBezTo>
                    <a:pt x="21558" y="1619"/>
                    <a:pt x="21600" y="54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680;p41"/>
            <p:cNvSpPr/>
            <p:nvPr/>
          </p:nvSpPr>
          <p:spPr>
            <a:xfrm>
              <a:off x="107694" y="2177788"/>
              <a:ext cx="1945645" cy="23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7" y="0"/>
                  </a:moveTo>
                  <a:cubicBezTo>
                    <a:pt x="21262" y="1045"/>
                    <a:pt x="20967" y="2780"/>
                    <a:pt x="20757" y="4870"/>
                  </a:cubicBezTo>
                  <a:cubicBezTo>
                    <a:pt x="20505" y="7313"/>
                    <a:pt x="20252" y="8711"/>
                    <a:pt x="19914" y="10109"/>
                  </a:cubicBezTo>
                  <a:cubicBezTo>
                    <a:pt x="19831" y="10189"/>
                    <a:pt x="19747" y="10237"/>
                    <a:pt x="19662" y="10237"/>
                  </a:cubicBezTo>
                  <a:cubicBezTo>
                    <a:pt x="19410" y="10237"/>
                    <a:pt x="19157" y="9836"/>
                    <a:pt x="18905" y="9048"/>
                  </a:cubicBezTo>
                  <a:cubicBezTo>
                    <a:pt x="18652" y="8277"/>
                    <a:pt x="18400" y="7875"/>
                    <a:pt x="18130" y="7875"/>
                  </a:cubicBezTo>
                  <a:cubicBezTo>
                    <a:pt x="18039" y="7875"/>
                    <a:pt x="17947" y="7923"/>
                    <a:pt x="17852" y="8004"/>
                  </a:cubicBezTo>
                  <a:cubicBezTo>
                    <a:pt x="17516" y="9048"/>
                    <a:pt x="17221" y="10446"/>
                    <a:pt x="16969" y="12536"/>
                  </a:cubicBezTo>
                  <a:cubicBezTo>
                    <a:pt x="16716" y="14625"/>
                    <a:pt x="16421" y="16023"/>
                    <a:pt x="16083" y="16714"/>
                  </a:cubicBezTo>
                  <a:cubicBezTo>
                    <a:pt x="16027" y="16779"/>
                    <a:pt x="15968" y="16811"/>
                    <a:pt x="15910" y="16811"/>
                  </a:cubicBezTo>
                  <a:cubicBezTo>
                    <a:pt x="15632" y="16811"/>
                    <a:pt x="15361" y="16136"/>
                    <a:pt x="15116" y="14979"/>
                  </a:cubicBezTo>
                  <a:cubicBezTo>
                    <a:pt x="14778" y="13934"/>
                    <a:pt x="14442" y="13243"/>
                    <a:pt x="14104" y="13243"/>
                  </a:cubicBezTo>
                  <a:cubicBezTo>
                    <a:pt x="13768" y="13580"/>
                    <a:pt x="13432" y="14979"/>
                    <a:pt x="13178" y="16714"/>
                  </a:cubicBezTo>
                  <a:cubicBezTo>
                    <a:pt x="12885" y="18466"/>
                    <a:pt x="12589" y="19511"/>
                    <a:pt x="12254" y="19864"/>
                  </a:cubicBezTo>
                  <a:cubicBezTo>
                    <a:pt x="11916" y="19864"/>
                    <a:pt x="11580" y="18820"/>
                    <a:pt x="11285" y="17421"/>
                  </a:cubicBezTo>
                  <a:cubicBezTo>
                    <a:pt x="10989" y="15670"/>
                    <a:pt x="10653" y="14979"/>
                    <a:pt x="10315" y="14625"/>
                  </a:cubicBezTo>
                  <a:cubicBezTo>
                    <a:pt x="9937" y="14625"/>
                    <a:pt x="9601" y="15670"/>
                    <a:pt x="9306" y="17068"/>
                  </a:cubicBezTo>
                  <a:cubicBezTo>
                    <a:pt x="9061" y="18788"/>
                    <a:pt x="8768" y="19591"/>
                    <a:pt x="8471" y="19591"/>
                  </a:cubicBezTo>
                  <a:cubicBezTo>
                    <a:pt x="8104" y="19591"/>
                    <a:pt x="7733" y="18338"/>
                    <a:pt x="7453" y="16023"/>
                  </a:cubicBezTo>
                  <a:cubicBezTo>
                    <a:pt x="7158" y="14288"/>
                    <a:pt x="6863" y="12889"/>
                    <a:pt x="6484" y="12198"/>
                  </a:cubicBezTo>
                  <a:cubicBezTo>
                    <a:pt x="6148" y="12198"/>
                    <a:pt x="5810" y="12889"/>
                    <a:pt x="5474" y="13934"/>
                  </a:cubicBezTo>
                  <a:cubicBezTo>
                    <a:pt x="5179" y="15332"/>
                    <a:pt x="4843" y="15670"/>
                    <a:pt x="4505" y="15670"/>
                  </a:cubicBezTo>
                  <a:cubicBezTo>
                    <a:pt x="4169" y="14625"/>
                    <a:pt x="3874" y="13243"/>
                    <a:pt x="3622" y="11154"/>
                  </a:cubicBezTo>
                  <a:cubicBezTo>
                    <a:pt x="3299" y="8004"/>
                    <a:pt x="2835" y="6364"/>
                    <a:pt x="2356" y="6364"/>
                  </a:cubicBezTo>
                  <a:cubicBezTo>
                    <a:pt x="2146" y="6364"/>
                    <a:pt x="1932" y="6670"/>
                    <a:pt x="1726" y="7313"/>
                  </a:cubicBezTo>
                  <a:cubicBezTo>
                    <a:pt x="1509" y="7988"/>
                    <a:pt x="1291" y="8373"/>
                    <a:pt x="1074" y="8373"/>
                  </a:cubicBezTo>
                  <a:cubicBezTo>
                    <a:pt x="955" y="8373"/>
                    <a:pt x="835" y="8261"/>
                    <a:pt x="717" y="8004"/>
                  </a:cubicBezTo>
                  <a:cubicBezTo>
                    <a:pt x="421" y="6959"/>
                    <a:pt x="169" y="5577"/>
                    <a:pt x="0" y="3488"/>
                  </a:cubicBezTo>
                  <a:cubicBezTo>
                    <a:pt x="0" y="4179"/>
                    <a:pt x="43" y="5223"/>
                    <a:pt x="43" y="5914"/>
                  </a:cubicBezTo>
                  <a:cubicBezTo>
                    <a:pt x="212" y="7313"/>
                    <a:pt x="421" y="8711"/>
                    <a:pt x="674" y="9402"/>
                  </a:cubicBezTo>
                  <a:cubicBezTo>
                    <a:pt x="808" y="9659"/>
                    <a:pt x="938" y="9771"/>
                    <a:pt x="1064" y="9771"/>
                  </a:cubicBezTo>
                  <a:cubicBezTo>
                    <a:pt x="1297" y="9771"/>
                    <a:pt x="1524" y="9386"/>
                    <a:pt x="1769" y="8711"/>
                  </a:cubicBezTo>
                  <a:cubicBezTo>
                    <a:pt x="1985" y="8196"/>
                    <a:pt x="2224" y="7875"/>
                    <a:pt x="2451" y="7875"/>
                  </a:cubicBezTo>
                  <a:cubicBezTo>
                    <a:pt x="2534" y="7875"/>
                    <a:pt x="2616" y="7923"/>
                    <a:pt x="2695" y="8004"/>
                  </a:cubicBezTo>
                  <a:cubicBezTo>
                    <a:pt x="3031" y="9048"/>
                    <a:pt x="3286" y="10446"/>
                    <a:pt x="3538" y="12536"/>
                  </a:cubicBezTo>
                  <a:cubicBezTo>
                    <a:pt x="3826" y="15573"/>
                    <a:pt x="4278" y="17261"/>
                    <a:pt x="4740" y="17261"/>
                  </a:cubicBezTo>
                  <a:cubicBezTo>
                    <a:pt x="5020" y="17261"/>
                    <a:pt x="5303" y="16650"/>
                    <a:pt x="5558" y="15332"/>
                  </a:cubicBezTo>
                  <a:cubicBezTo>
                    <a:pt x="5853" y="14288"/>
                    <a:pt x="6148" y="13934"/>
                    <a:pt x="6484" y="13934"/>
                  </a:cubicBezTo>
                  <a:cubicBezTo>
                    <a:pt x="6779" y="14288"/>
                    <a:pt x="7074" y="15670"/>
                    <a:pt x="7370" y="17421"/>
                  </a:cubicBezTo>
                  <a:cubicBezTo>
                    <a:pt x="7622" y="19157"/>
                    <a:pt x="7958" y="20555"/>
                    <a:pt x="8337" y="20909"/>
                  </a:cubicBezTo>
                  <a:cubicBezTo>
                    <a:pt x="8715" y="20909"/>
                    <a:pt x="9094" y="20202"/>
                    <a:pt x="9389" y="18466"/>
                  </a:cubicBezTo>
                  <a:cubicBezTo>
                    <a:pt x="9684" y="17068"/>
                    <a:pt x="9980" y="16023"/>
                    <a:pt x="10315" y="16023"/>
                  </a:cubicBezTo>
                  <a:cubicBezTo>
                    <a:pt x="10653" y="16377"/>
                    <a:pt x="10947" y="17068"/>
                    <a:pt x="11199" y="18820"/>
                  </a:cubicBezTo>
                  <a:cubicBezTo>
                    <a:pt x="11537" y="20202"/>
                    <a:pt x="11873" y="21246"/>
                    <a:pt x="12211" y="21600"/>
                  </a:cubicBezTo>
                  <a:lnTo>
                    <a:pt x="12254" y="21600"/>
                  </a:lnTo>
                  <a:cubicBezTo>
                    <a:pt x="12632" y="20909"/>
                    <a:pt x="12968" y="19864"/>
                    <a:pt x="13263" y="17775"/>
                  </a:cubicBezTo>
                  <a:cubicBezTo>
                    <a:pt x="13516" y="16377"/>
                    <a:pt x="13811" y="15332"/>
                    <a:pt x="14147" y="14625"/>
                  </a:cubicBezTo>
                  <a:cubicBezTo>
                    <a:pt x="14442" y="14625"/>
                    <a:pt x="14778" y="15332"/>
                    <a:pt x="15073" y="16377"/>
                  </a:cubicBezTo>
                  <a:cubicBezTo>
                    <a:pt x="15411" y="17775"/>
                    <a:pt x="15747" y="18466"/>
                    <a:pt x="16126" y="18466"/>
                  </a:cubicBezTo>
                  <a:cubicBezTo>
                    <a:pt x="16464" y="17421"/>
                    <a:pt x="16800" y="16023"/>
                    <a:pt x="17095" y="13934"/>
                  </a:cubicBezTo>
                  <a:cubicBezTo>
                    <a:pt x="17304" y="12198"/>
                    <a:pt x="17600" y="10800"/>
                    <a:pt x="17895" y="9755"/>
                  </a:cubicBezTo>
                  <a:cubicBezTo>
                    <a:pt x="18231" y="9755"/>
                    <a:pt x="18526" y="10109"/>
                    <a:pt x="18862" y="10800"/>
                  </a:cubicBezTo>
                  <a:cubicBezTo>
                    <a:pt x="19077" y="11684"/>
                    <a:pt x="19310" y="12118"/>
                    <a:pt x="19540" y="12118"/>
                  </a:cubicBezTo>
                  <a:cubicBezTo>
                    <a:pt x="20031" y="12118"/>
                    <a:pt x="20513" y="10173"/>
                    <a:pt x="20800" y="6621"/>
                  </a:cubicBezTo>
                  <a:cubicBezTo>
                    <a:pt x="21010" y="4532"/>
                    <a:pt x="21262" y="2780"/>
                    <a:pt x="21557" y="1736"/>
                  </a:cubicBezTo>
                  <a:cubicBezTo>
                    <a:pt x="21600" y="1398"/>
                    <a:pt x="21600" y="691"/>
                    <a:pt x="21600" y="338"/>
                  </a:cubicBezTo>
                  <a:lnTo>
                    <a:pt x="215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681;p41"/>
            <p:cNvSpPr/>
            <p:nvPr/>
          </p:nvSpPr>
          <p:spPr>
            <a:xfrm>
              <a:off x="377074" y="3015844"/>
              <a:ext cx="1463732" cy="22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18" y="2988"/>
                    <a:pt x="20201" y="6696"/>
                    <a:pt x="19698" y="11538"/>
                  </a:cubicBezTo>
                  <a:cubicBezTo>
                    <a:pt x="19530" y="7452"/>
                    <a:pt x="18972" y="4104"/>
                    <a:pt x="18299" y="2988"/>
                  </a:cubicBezTo>
                  <a:cubicBezTo>
                    <a:pt x="18177" y="2850"/>
                    <a:pt x="18051" y="2799"/>
                    <a:pt x="17927" y="2799"/>
                  </a:cubicBezTo>
                  <a:cubicBezTo>
                    <a:pt x="17313" y="2799"/>
                    <a:pt x="16693" y="4293"/>
                    <a:pt x="16228" y="7074"/>
                  </a:cubicBezTo>
                  <a:cubicBezTo>
                    <a:pt x="15725" y="10062"/>
                    <a:pt x="15333" y="13410"/>
                    <a:pt x="15054" y="17496"/>
                  </a:cubicBezTo>
                  <a:cubicBezTo>
                    <a:pt x="14615" y="8190"/>
                    <a:pt x="13410" y="3623"/>
                    <a:pt x="12202" y="3623"/>
                  </a:cubicBezTo>
                  <a:cubicBezTo>
                    <a:pt x="10947" y="3623"/>
                    <a:pt x="9687" y="8568"/>
                    <a:pt x="9290" y="18252"/>
                  </a:cubicBezTo>
                  <a:cubicBezTo>
                    <a:pt x="8954" y="13770"/>
                    <a:pt x="8451" y="9684"/>
                    <a:pt x="7834" y="7074"/>
                  </a:cubicBezTo>
                  <a:cubicBezTo>
                    <a:pt x="7331" y="4928"/>
                    <a:pt x="6758" y="3846"/>
                    <a:pt x="6190" y="3846"/>
                  </a:cubicBezTo>
                  <a:cubicBezTo>
                    <a:pt x="5875" y="3846"/>
                    <a:pt x="5560" y="4172"/>
                    <a:pt x="5261" y="4842"/>
                  </a:cubicBezTo>
                  <a:cubicBezTo>
                    <a:pt x="4533" y="6696"/>
                    <a:pt x="4029" y="10800"/>
                    <a:pt x="3805" y="15642"/>
                  </a:cubicBezTo>
                  <a:cubicBezTo>
                    <a:pt x="3358" y="10062"/>
                    <a:pt x="2574" y="6336"/>
                    <a:pt x="1678" y="5220"/>
                  </a:cubicBezTo>
                  <a:cubicBezTo>
                    <a:pt x="1546" y="5134"/>
                    <a:pt x="1412" y="5082"/>
                    <a:pt x="1275" y="5082"/>
                  </a:cubicBezTo>
                  <a:cubicBezTo>
                    <a:pt x="834" y="5082"/>
                    <a:pt x="385" y="5563"/>
                    <a:pt x="0" y="6696"/>
                  </a:cubicBezTo>
                  <a:lnTo>
                    <a:pt x="111" y="8190"/>
                  </a:lnTo>
                  <a:cubicBezTo>
                    <a:pt x="496" y="7057"/>
                    <a:pt x="880" y="6576"/>
                    <a:pt x="1265" y="6576"/>
                  </a:cubicBezTo>
                  <a:cubicBezTo>
                    <a:pt x="1384" y="6576"/>
                    <a:pt x="1502" y="6610"/>
                    <a:pt x="1624" y="6696"/>
                  </a:cubicBezTo>
                  <a:cubicBezTo>
                    <a:pt x="2630" y="7812"/>
                    <a:pt x="3412" y="12654"/>
                    <a:pt x="3805" y="18612"/>
                  </a:cubicBezTo>
                  <a:cubicBezTo>
                    <a:pt x="3805" y="18990"/>
                    <a:pt x="3862" y="19368"/>
                    <a:pt x="3916" y="19368"/>
                  </a:cubicBezTo>
                  <a:cubicBezTo>
                    <a:pt x="3973" y="18990"/>
                    <a:pt x="4029" y="18612"/>
                    <a:pt x="4029" y="18612"/>
                  </a:cubicBezTo>
                  <a:cubicBezTo>
                    <a:pt x="4029" y="13032"/>
                    <a:pt x="4589" y="8190"/>
                    <a:pt x="5372" y="6336"/>
                  </a:cubicBezTo>
                  <a:cubicBezTo>
                    <a:pt x="5658" y="5649"/>
                    <a:pt x="5955" y="5323"/>
                    <a:pt x="6247" y="5323"/>
                  </a:cubicBezTo>
                  <a:cubicBezTo>
                    <a:pt x="6747" y="5323"/>
                    <a:pt x="7240" y="6301"/>
                    <a:pt x="7666" y="8190"/>
                  </a:cubicBezTo>
                  <a:cubicBezTo>
                    <a:pt x="8394" y="11538"/>
                    <a:pt x="8898" y="15642"/>
                    <a:pt x="9233" y="20845"/>
                  </a:cubicBezTo>
                  <a:cubicBezTo>
                    <a:pt x="9290" y="21222"/>
                    <a:pt x="9290" y="21222"/>
                    <a:pt x="9344" y="21600"/>
                  </a:cubicBezTo>
                  <a:cubicBezTo>
                    <a:pt x="9401" y="21222"/>
                    <a:pt x="9458" y="21222"/>
                    <a:pt x="9458" y="20845"/>
                  </a:cubicBezTo>
                  <a:cubicBezTo>
                    <a:pt x="9744" y="10748"/>
                    <a:pt x="10983" y="5632"/>
                    <a:pt x="12215" y="5632"/>
                  </a:cubicBezTo>
                  <a:cubicBezTo>
                    <a:pt x="13389" y="5632"/>
                    <a:pt x="14558" y="10285"/>
                    <a:pt x="14886" y="19728"/>
                  </a:cubicBezTo>
                  <a:cubicBezTo>
                    <a:pt x="14940" y="20106"/>
                    <a:pt x="14940" y="20484"/>
                    <a:pt x="14997" y="20484"/>
                  </a:cubicBezTo>
                  <a:cubicBezTo>
                    <a:pt x="15054" y="20484"/>
                    <a:pt x="15111" y="20106"/>
                    <a:pt x="15111" y="20106"/>
                  </a:cubicBezTo>
                  <a:cubicBezTo>
                    <a:pt x="15389" y="15642"/>
                    <a:pt x="15782" y="11538"/>
                    <a:pt x="16342" y="8568"/>
                  </a:cubicBezTo>
                  <a:cubicBezTo>
                    <a:pt x="16760" y="5786"/>
                    <a:pt x="17333" y="4275"/>
                    <a:pt x="17898" y="4275"/>
                  </a:cubicBezTo>
                  <a:cubicBezTo>
                    <a:pt x="18015" y="4275"/>
                    <a:pt x="18131" y="4344"/>
                    <a:pt x="18244" y="4464"/>
                  </a:cubicBezTo>
                  <a:cubicBezTo>
                    <a:pt x="18915" y="5580"/>
                    <a:pt x="19419" y="9306"/>
                    <a:pt x="19530" y="13770"/>
                  </a:cubicBezTo>
                  <a:cubicBezTo>
                    <a:pt x="19530" y="14148"/>
                    <a:pt x="19530" y="14526"/>
                    <a:pt x="19587" y="14526"/>
                  </a:cubicBezTo>
                  <a:cubicBezTo>
                    <a:pt x="19602" y="14629"/>
                    <a:pt x="19620" y="14680"/>
                    <a:pt x="19633" y="14680"/>
                  </a:cubicBezTo>
                  <a:cubicBezTo>
                    <a:pt x="19672" y="14680"/>
                    <a:pt x="19698" y="14406"/>
                    <a:pt x="19698" y="14148"/>
                  </a:cubicBezTo>
                  <a:cubicBezTo>
                    <a:pt x="20147" y="9306"/>
                    <a:pt x="20707" y="5220"/>
                    <a:pt x="21432" y="223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682;p41"/>
            <p:cNvSpPr/>
            <p:nvPr/>
          </p:nvSpPr>
          <p:spPr>
            <a:xfrm>
              <a:off x="141979" y="1828818"/>
              <a:ext cx="1899992" cy="29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8" y="0"/>
                  </a:moveTo>
                  <a:cubicBezTo>
                    <a:pt x="4828" y="0"/>
                    <a:pt x="0" y="4982"/>
                    <a:pt x="0" y="10806"/>
                  </a:cubicBezTo>
                  <a:cubicBezTo>
                    <a:pt x="0" y="11637"/>
                    <a:pt x="42" y="12186"/>
                    <a:pt x="129" y="12467"/>
                  </a:cubicBezTo>
                  <a:cubicBezTo>
                    <a:pt x="949" y="17730"/>
                    <a:pt x="5345" y="21600"/>
                    <a:pt x="10778" y="21600"/>
                  </a:cubicBezTo>
                  <a:cubicBezTo>
                    <a:pt x="16253" y="21600"/>
                    <a:pt x="20781" y="17730"/>
                    <a:pt x="21513" y="12467"/>
                  </a:cubicBezTo>
                  <a:cubicBezTo>
                    <a:pt x="21556" y="11905"/>
                    <a:pt x="21600" y="11356"/>
                    <a:pt x="21600" y="10806"/>
                  </a:cubicBezTo>
                  <a:cubicBezTo>
                    <a:pt x="21600" y="4982"/>
                    <a:pt x="16770" y="0"/>
                    <a:pt x="10778" y="0"/>
                  </a:cubicBezTo>
                  <a:close/>
                </a:path>
              </a:pathLst>
            </a:custGeom>
            <a:solidFill>
              <a:srgbClr val="4E40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683;p41"/>
            <p:cNvSpPr/>
            <p:nvPr/>
          </p:nvSpPr>
          <p:spPr>
            <a:xfrm>
              <a:off x="1351740" y="1908408"/>
              <a:ext cx="682543" cy="21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21" y="0"/>
                  </a:moveTo>
                  <a:cubicBezTo>
                    <a:pt x="6958" y="3858"/>
                    <a:pt x="6001" y="6951"/>
                    <a:pt x="5037" y="10027"/>
                  </a:cubicBezTo>
                  <a:cubicBezTo>
                    <a:pt x="3476" y="14649"/>
                    <a:pt x="1799" y="18116"/>
                    <a:pt x="0" y="21600"/>
                  </a:cubicBezTo>
                  <a:cubicBezTo>
                    <a:pt x="11282" y="20053"/>
                    <a:pt x="19923" y="15040"/>
                    <a:pt x="21600" y="9262"/>
                  </a:cubicBezTo>
                  <a:cubicBezTo>
                    <a:pt x="20161" y="5404"/>
                    <a:pt x="15118" y="1938"/>
                    <a:pt x="792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684;p41"/>
            <p:cNvSpPr/>
            <p:nvPr/>
          </p:nvSpPr>
          <p:spPr>
            <a:xfrm>
              <a:off x="153349" y="1892315"/>
              <a:ext cx="1448695" cy="23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1" y="0"/>
                  </a:moveTo>
                  <a:cubicBezTo>
                    <a:pt x="14999" y="0"/>
                    <a:pt x="14514" y="33"/>
                    <a:pt x="14021" y="98"/>
                  </a:cubicBezTo>
                  <a:lnTo>
                    <a:pt x="12722" y="98"/>
                  </a:lnTo>
                  <a:cubicBezTo>
                    <a:pt x="12443" y="65"/>
                    <a:pt x="12164" y="49"/>
                    <a:pt x="11885" y="49"/>
                  </a:cubicBezTo>
                  <a:cubicBezTo>
                    <a:pt x="8883" y="49"/>
                    <a:pt x="5884" y="1740"/>
                    <a:pt x="2882" y="4327"/>
                  </a:cubicBezTo>
                  <a:cubicBezTo>
                    <a:pt x="1356" y="6083"/>
                    <a:pt x="339" y="7856"/>
                    <a:pt x="0" y="9970"/>
                  </a:cubicBezTo>
                  <a:cubicBezTo>
                    <a:pt x="563" y="13842"/>
                    <a:pt x="2543" y="16672"/>
                    <a:pt x="5370" y="18786"/>
                  </a:cubicBezTo>
                  <a:cubicBezTo>
                    <a:pt x="7407" y="20543"/>
                    <a:pt x="9895" y="21258"/>
                    <a:pt x="12553" y="21600"/>
                  </a:cubicBezTo>
                  <a:lnTo>
                    <a:pt x="13966" y="21600"/>
                  </a:lnTo>
                  <a:cubicBezTo>
                    <a:pt x="15322" y="21600"/>
                    <a:pt x="16624" y="21600"/>
                    <a:pt x="17868" y="21258"/>
                  </a:cubicBezTo>
                  <a:cubicBezTo>
                    <a:pt x="18715" y="18070"/>
                    <a:pt x="19506" y="14899"/>
                    <a:pt x="20241" y="10670"/>
                  </a:cubicBezTo>
                  <a:cubicBezTo>
                    <a:pt x="20695" y="7856"/>
                    <a:pt x="21146" y="5026"/>
                    <a:pt x="21600" y="1496"/>
                  </a:cubicBezTo>
                  <a:cubicBezTo>
                    <a:pt x="19832" y="634"/>
                    <a:pt x="17719" y="0"/>
                    <a:pt x="154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685;p41"/>
            <p:cNvSpPr/>
            <p:nvPr/>
          </p:nvSpPr>
          <p:spPr>
            <a:xfrm>
              <a:off x="1995149" y="1465853"/>
              <a:ext cx="720887" cy="71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4041" y="0"/>
                  </a:moveTo>
                  <a:cubicBezTo>
                    <a:pt x="3907" y="0"/>
                    <a:pt x="3767" y="26"/>
                    <a:pt x="3618" y="84"/>
                  </a:cubicBezTo>
                  <a:cubicBezTo>
                    <a:pt x="2498" y="539"/>
                    <a:pt x="1491" y="1457"/>
                    <a:pt x="933" y="2487"/>
                  </a:cubicBezTo>
                  <a:cubicBezTo>
                    <a:pt x="35" y="3860"/>
                    <a:pt x="-187" y="5465"/>
                    <a:pt x="149" y="6948"/>
                  </a:cubicBezTo>
                  <a:cubicBezTo>
                    <a:pt x="484" y="8437"/>
                    <a:pt x="1155" y="9810"/>
                    <a:pt x="2054" y="11072"/>
                  </a:cubicBezTo>
                  <a:cubicBezTo>
                    <a:pt x="3504" y="13358"/>
                    <a:pt x="4960" y="15650"/>
                    <a:pt x="6307" y="17941"/>
                  </a:cubicBezTo>
                  <a:cubicBezTo>
                    <a:pt x="6865" y="18738"/>
                    <a:pt x="7423" y="19541"/>
                    <a:pt x="8094" y="20227"/>
                  </a:cubicBezTo>
                  <a:cubicBezTo>
                    <a:pt x="8321" y="20460"/>
                    <a:pt x="8543" y="20687"/>
                    <a:pt x="8765" y="20914"/>
                  </a:cubicBezTo>
                  <a:cubicBezTo>
                    <a:pt x="9106" y="21030"/>
                    <a:pt x="9441" y="21257"/>
                    <a:pt x="9777" y="21373"/>
                  </a:cubicBezTo>
                  <a:cubicBezTo>
                    <a:pt x="10334" y="21489"/>
                    <a:pt x="10892" y="21489"/>
                    <a:pt x="11341" y="21489"/>
                  </a:cubicBezTo>
                  <a:lnTo>
                    <a:pt x="11676" y="21489"/>
                  </a:lnTo>
                  <a:cubicBezTo>
                    <a:pt x="12239" y="21373"/>
                    <a:pt x="12683" y="21373"/>
                    <a:pt x="13246" y="21373"/>
                  </a:cubicBezTo>
                  <a:lnTo>
                    <a:pt x="13803" y="21373"/>
                  </a:lnTo>
                  <a:cubicBezTo>
                    <a:pt x="15037" y="21373"/>
                    <a:pt x="16152" y="21600"/>
                    <a:pt x="17273" y="21600"/>
                  </a:cubicBezTo>
                  <a:lnTo>
                    <a:pt x="17608" y="21600"/>
                  </a:lnTo>
                  <a:cubicBezTo>
                    <a:pt x="18057" y="21600"/>
                    <a:pt x="18506" y="21600"/>
                    <a:pt x="18950" y="21489"/>
                  </a:cubicBezTo>
                  <a:cubicBezTo>
                    <a:pt x="19513" y="21373"/>
                    <a:pt x="19962" y="21146"/>
                    <a:pt x="20406" y="20914"/>
                  </a:cubicBezTo>
                  <a:lnTo>
                    <a:pt x="20633" y="20687"/>
                  </a:lnTo>
                  <a:cubicBezTo>
                    <a:pt x="20855" y="20460"/>
                    <a:pt x="21077" y="20227"/>
                    <a:pt x="21191" y="19884"/>
                  </a:cubicBezTo>
                  <a:cubicBezTo>
                    <a:pt x="21413" y="18854"/>
                    <a:pt x="21191" y="17825"/>
                    <a:pt x="20633" y="17022"/>
                  </a:cubicBezTo>
                  <a:lnTo>
                    <a:pt x="20406" y="16795"/>
                  </a:lnTo>
                  <a:cubicBezTo>
                    <a:pt x="20298" y="16568"/>
                    <a:pt x="20184" y="16336"/>
                    <a:pt x="19962" y="16109"/>
                  </a:cubicBezTo>
                  <a:cubicBezTo>
                    <a:pt x="18728" y="14620"/>
                    <a:pt x="17386" y="13358"/>
                    <a:pt x="15930" y="12101"/>
                  </a:cubicBezTo>
                  <a:cubicBezTo>
                    <a:pt x="14702" y="11072"/>
                    <a:pt x="13468" y="9926"/>
                    <a:pt x="12239" y="8670"/>
                  </a:cubicBezTo>
                  <a:cubicBezTo>
                    <a:pt x="10112" y="6605"/>
                    <a:pt x="8094" y="4319"/>
                    <a:pt x="6194" y="2027"/>
                  </a:cubicBezTo>
                  <a:cubicBezTo>
                    <a:pt x="5605" y="1325"/>
                    <a:pt x="5012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686;p41"/>
            <p:cNvSpPr/>
            <p:nvPr/>
          </p:nvSpPr>
          <p:spPr>
            <a:xfrm>
              <a:off x="2045656" y="1669638"/>
              <a:ext cx="345120" cy="50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3" y="7896"/>
                    <a:pt x="12579" y="15153"/>
                    <a:pt x="20888" y="21600"/>
                  </a:cubicBezTo>
                  <a:lnTo>
                    <a:pt x="21600" y="21600"/>
                  </a:lnTo>
                  <a:cubicBezTo>
                    <a:pt x="13061" y="15153"/>
                    <a:pt x="5934" y="7733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687;p41"/>
            <p:cNvSpPr/>
            <p:nvPr/>
          </p:nvSpPr>
          <p:spPr>
            <a:xfrm>
              <a:off x="2094984" y="1620309"/>
              <a:ext cx="367860" cy="55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" y="0"/>
                  </a:moveTo>
                  <a:lnTo>
                    <a:pt x="0" y="143"/>
                  </a:lnTo>
                  <a:cubicBezTo>
                    <a:pt x="5567" y="7691"/>
                    <a:pt x="12695" y="14946"/>
                    <a:pt x="20932" y="21600"/>
                  </a:cubicBezTo>
                  <a:lnTo>
                    <a:pt x="21600" y="21600"/>
                  </a:lnTo>
                  <a:cubicBezTo>
                    <a:pt x="13363" y="14946"/>
                    <a:pt x="6235" y="7691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688;p41"/>
            <p:cNvSpPr/>
            <p:nvPr/>
          </p:nvSpPr>
          <p:spPr>
            <a:xfrm>
              <a:off x="2121572" y="1582351"/>
              <a:ext cx="474036" cy="59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3" y="0"/>
                  </a:moveTo>
                  <a:lnTo>
                    <a:pt x="0" y="139"/>
                  </a:lnTo>
                  <a:cubicBezTo>
                    <a:pt x="3627" y="4648"/>
                    <a:pt x="7253" y="9296"/>
                    <a:pt x="11406" y="13534"/>
                  </a:cubicBezTo>
                  <a:cubicBezTo>
                    <a:pt x="14339" y="16410"/>
                    <a:pt x="17455" y="19140"/>
                    <a:pt x="20907" y="21600"/>
                  </a:cubicBezTo>
                  <a:lnTo>
                    <a:pt x="21600" y="21600"/>
                  </a:lnTo>
                  <a:cubicBezTo>
                    <a:pt x="17973" y="19140"/>
                    <a:pt x="14690" y="16410"/>
                    <a:pt x="11748" y="13401"/>
                  </a:cubicBezTo>
                  <a:cubicBezTo>
                    <a:pt x="7604" y="9025"/>
                    <a:pt x="3802" y="4648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689;p41"/>
            <p:cNvSpPr/>
            <p:nvPr/>
          </p:nvSpPr>
          <p:spPr>
            <a:xfrm>
              <a:off x="1996328" y="1665789"/>
              <a:ext cx="295792" cy="49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2" y="0"/>
                  </a:moveTo>
                  <a:lnTo>
                    <a:pt x="0" y="169"/>
                  </a:lnTo>
                  <a:cubicBezTo>
                    <a:pt x="5263" y="7481"/>
                    <a:pt x="11918" y="14288"/>
                    <a:pt x="19939" y="20604"/>
                  </a:cubicBezTo>
                  <a:cubicBezTo>
                    <a:pt x="20501" y="20941"/>
                    <a:pt x="21051" y="21270"/>
                    <a:pt x="21600" y="21600"/>
                  </a:cubicBezTo>
                  <a:cubicBezTo>
                    <a:pt x="13297" y="14954"/>
                    <a:pt x="6093" y="7642"/>
                    <a:pt x="5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690;p41"/>
            <p:cNvSpPr/>
            <p:nvPr/>
          </p:nvSpPr>
          <p:spPr>
            <a:xfrm>
              <a:off x="1385850" y="1661941"/>
              <a:ext cx="18893" cy="9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3000" y="912"/>
                  </a:lnTo>
                  <a:cubicBezTo>
                    <a:pt x="13000" y="1824"/>
                    <a:pt x="13000" y="2695"/>
                    <a:pt x="13000" y="2695"/>
                  </a:cubicBezTo>
                  <a:cubicBezTo>
                    <a:pt x="13000" y="8084"/>
                    <a:pt x="4200" y="14386"/>
                    <a:pt x="0" y="19776"/>
                  </a:cubicBezTo>
                  <a:lnTo>
                    <a:pt x="0" y="20688"/>
                  </a:lnTo>
                  <a:cubicBezTo>
                    <a:pt x="0" y="20688"/>
                    <a:pt x="0" y="20688"/>
                    <a:pt x="0" y="21600"/>
                  </a:cubicBezTo>
                  <a:lnTo>
                    <a:pt x="4200" y="21600"/>
                  </a:lnTo>
                  <a:cubicBezTo>
                    <a:pt x="8600" y="20688"/>
                    <a:pt x="8600" y="20688"/>
                    <a:pt x="8600" y="20688"/>
                  </a:cubicBezTo>
                  <a:lnTo>
                    <a:pt x="8600" y="17993"/>
                  </a:lnTo>
                  <a:cubicBezTo>
                    <a:pt x="17400" y="13474"/>
                    <a:pt x="17400" y="7214"/>
                    <a:pt x="21600" y="1824"/>
                  </a:cubicBezTo>
                  <a:cubicBezTo>
                    <a:pt x="21600" y="912"/>
                    <a:pt x="21600" y="912"/>
                    <a:pt x="21600" y="0"/>
                  </a:cubicBezTo>
                  <a:close/>
                </a:path>
              </a:pathLst>
            </a:custGeom>
            <a:solidFill>
              <a:srgbClr val="FF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691;p41"/>
            <p:cNvSpPr/>
            <p:nvPr/>
          </p:nvSpPr>
          <p:spPr>
            <a:xfrm>
              <a:off x="1230344" y="1740131"/>
              <a:ext cx="163028" cy="11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19" y="0"/>
                  </a:moveTo>
                  <a:cubicBezTo>
                    <a:pt x="20650" y="0"/>
                    <a:pt x="20603" y="63"/>
                    <a:pt x="20603" y="285"/>
                  </a:cubicBezTo>
                  <a:cubicBezTo>
                    <a:pt x="16571" y="2347"/>
                    <a:pt x="12561" y="4409"/>
                    <a:pt x="9039" y="7137"/>
                  </a:cubicBezTo>
                  <a:cubicBezTo>
                    <a:pt x="5029" y="10594"/>
                    <a:pt x="2016" y="14717"/>
                    <a:pt x="0" y="20204"/>
                  </a:cubicBezTo>
                  <a:cubicBezTo>
                    <a:pt x="0" y="20902"/>
                    <a:pt x="0" y="21600"/>
                    <a:pt x="510" y="21600"/>
                  </a:cubicBezTo>
                  <a:lnTo>
                    <a:pt x="997" y="21600"/>
                  </a:lnTo>
                  <a:cubicBezTo>
                    <a:pt x="997" y="21600"/>
                    <a:pt x="1506" y="21600"/>
                    <a:pt x="1506" y="20902"/>
                  </a:cubicBezTo>
                  <a:cubicBezTo>
                    <a:pt x="3523" y="16081"/>
                    <a:pt x="6026" y="11958"/>
                    <a:pt x="9548" y="9198"/>
                  </a:cubicBezTo>
                  <a:cubicBezTo>
                    <a:pt x="13071" y="6470"/>
                    <a:pt x="17081" y="3711"/>
                    <a:pt x="21090" y="2347"/>
                  </a:cubicBezTo>
                  <a:cubicBezTo>
                    <a:pt x="21090" y="1649"/>
                    <a:pt x="21600" y="1649"/>
                    <a:pt x="21600" y="952"/>
                  </a:cubicBezTo>
                  <a:cubicBezTo>
                    <a:pt x="21252" y="476"/>
                    <a:pt x="20905" y="0"/>
                    <a:pt x="20719" y="0"/>
                  </a:cubicBezTo>
                  <a:close/>
                </a:path>
              </a:pathLst>
            </a:custGeom>
            <a:solidFill>
              <a:srgbClr val="FF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692;p41"/>
            <p:cNvSpPr/>
            <p:nvPr/>
          </p:nvSpPr>
          <p:spPr>
            <a:xfrm>
              <a:off x="1196235" y="1741705"/>
              <a:ext cx="197137" cy="8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6" y="0"/>
                  </a:moveTo>
                  <a:cubicBezTo>
                    <a:pt x="12880" y="0"/>
                    <a:pt x="5807" y="7270"/>
                    <a:pt x="0" y="19121"/>
                  </a:cubicBezTo>
                  <a:cubicBezTo>
                    <a:pt x="0" y="20045"/>
                    <a:pt x="0" y="20928"/>
                    <a:pt x="0" y="20928"/>
                  </a:cubicBezTo>
                  <a:lnTo>
                    <a:pt x="402" y="20928"/>
                  </a:lnTo>
                  <a:cubicBezTo>
                    <a:pt x="613" y="21390"/>
                    <a:pt x="728" y="21600"/>
                    <a:pt x="824" y="21600"/>
                  </a:cubicBezTo>
                  <a:cubicBezTo>
                    <a:pt x="939" y="21600"/>
                    <a:pt x="1035" y="21390"/>
                    <a:pt x="1246" y="20928"/>
                  </a:cubicBezTo>
                  <a:cubicBezTo>
                    <a:pt x="6651" y="10002"/>
                    <a:pt x="13301" y="3614"/>
                    <a:pt x="20776" y="2732"/>
                  </a:cubicBezTo>
                  <a:cubicBezTo>
                    <a:pt x="21178" y="2732"/>
                    <a:pt x="21600" y="1807"/>
                    <a:pt x="21600" y="882"/>
                  </a:cubicBezTo>
                  <a:cubicBezTo>
                    <a:pt x="21600" y="0"/>
                    <a:pt x="21178" y="0"/>
                    <a:pt x="20776" y="0"/>
                  </a:cubicBezTo>
                  <a:close/>
                </a:path>
              </a:pathLst>
            </a:custGeom>
            <a:solidFill>
              <a:srgbClr val="FF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693;p41"/>
            <p:cNvSpPr/>
            <p:nvPr/>
          </p:nvSpPr>
          <p:spPr>
            <a:xfrm>
              <a:off x="1382002" y="1729811"/>
              <a:ext cx="197312" cy="3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1" y="0"/>
                  </a:moveTo>
                  <a:cubicBezTo>
                    <a:pt x="6300" y="0"/>
                    <a:pt x="3351" y="2400"/>
                    <a:pt x="421" y="7418"/>
                  </a:cubicBezTo>
                  <a:cubicBezTo>
                    <a:pt x="0" y="7418"/>
                    <a:pt x="0" y="9709"/>
                    <a:pt x="0" y="12109"/>
                  </a:cubicBezTo>
                  <a:cubicBezTo>
                    <a:pt x="0" y="12109"/>
                    <a:pt x="421" y="14509"/>
                    <a:pt x="823" y="14509"/>
                  </a:cubicBezTo>
                  <a:cubicBezTo>
                    <a:pt x="3600" y="9491"/>
                    <a:pt x="6434" y="7091"/>
                    <a:pt x="9268" y="7091"/>
                  </a:cubicBezTo>
                  <a:cubicBezTo>
                    <a:pt x="13213" y="7091"/>
                    <a:pt x="17119" y="11891"/>
                    <a:pt x="20757" y="21600"/>
                  </a:cubicBezTo>
                  <a:cubicBezTo>
                    <a:pt x="20757" y="21600"/>
                    <a:pt x="21179" y="21600"/>
                    <a:pt x="21600" y="19200"/>
                  </a:cubicBezTo>
                  <a:cubicBezTo>
                    <a:pt x="21600" y="16800"/>
                    <a:pt x="21600" y="16800"/>
                    <a:pt x="21179" y="14509"/>
                  </a:cubicBezTo>
                  <a:cubicBezTo>
                    <a:pt x="17291" y="4800"/>
                    <a:pt x="13289" y="0"/>
                    <a:pt x="9211" y="0"/>
                  </a:cubicBezTo>
                  <a:close/>
                </a:path>
              </a:pathLst>
            </a:custGeom>
            <a:solidFill>
              <a:srgbClr val="FF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694;p41"/>
            <p:cNvSpPr/>
            <p:nvPr/>
          </p:nvSpPr>
          <p:spPr>
            <a:xfrm>
              <a:off x="1081089" y="0"/>
              <a:ext cx="1150503" cy="18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7804" y="0"/>
                  </a:moveTo>
                  <a:cubicBezTo>
                    <a:pt x="5985" y="0"/>
                    <a:pt x="4261" y="488"/>
                    <a:pt x="3081" y="1356"/>
                  </a:cubicBezTo>
                  <a:cubicBezTo>
                    <a:pt x="1872" y="2297"/>
                    <a:pt x="1092" y="3507"/>
                    <a:pt x="879" y="4719"/>
                  </a:cubicBezTo>
                  <a:cubicBezTo>
                    <a:pt x="522" y="6108"/>
                    <a:pt x="663" y="7543"/>
                    <a:pt x="381" y="8933"/>
                  </a:cubicBezTo>
                  <a:cubicBezTo>
                    <a:pt x="24" y="10411"/>
                    <a:pt x="-45" y="11935"/>
                    <a:pt x="24" y="13416"/>
                  </a:cubicBezTo>
                  <a:cubicBezTo>
                    <a:pt x="96" y="14940"/>
                    <a:pt x="735" y="16418"/>
                    <a:pt x="1872" y="17764"/>
                  </a:cubicBezTo>
                  <a:cubicBezTo>
                    <a:pt x="3081" y="19019"/>
                    <a:pt x="4858" y="19960"/>
                    <a:pt x="6988" y="20543"/>
                  </a:cubicBezTo>
                  <a:cubicBezTo>
                    <a:pt x="9262" y="21170"/>
                    <a:pt x="11750" y="21530"/>
                    <a:pt x="14306" y="21575"/>
                  </a:cubicBezTo>
                  <a:cubicBezTo>
                    <a:pt x="14542" y="21592"/>
                    <a:pt x="14784" y="21600"/>
                    <a:pt x="15024" y="21600"/>
                  </a:cubicBezTo>
                  <a:cubicBezTo>
                    <a:pt x="16010" y="21600"/>
                    <a:pt x="17016" y="21451"/>
                    <a:pt x="17930" y="21126"/>
                  </a:cubicBezTo>
                  <a:cubicBezTo>
                    <a:pt x="18923" y="20589"/>
                    <a:pt x="19707" y="19871"/>
                    <a:pt x="20133" y="19063"/>
                  </a:cubicBezTo>
                  <a:cubicBezTo>
                    <a:pt x="20205" y="18974"/>
                    <a:pt x="20274" y="18885"/>
                    <a:pt x="20346" y="18794"/>
                  </a:cubicBezTo>
                  <a:cubicBezTo>
                    <a:pt x="20346" y="18751"/>
                    <a:pt x="20346" y="18751"/>
                    <a:pt x="20346" y="18705"/>
                  </a:cubicBezTo>
                  <a:cubicBezTo>
                    <a:pt x="20772" y="17988"/>
                    <a:pt x="21129" y="17227"/>
                    <a:pt x="21342" y="16464"/>
                  </a:cubicBezTo>
                  <a:cubicBezTo>
                    <a:pt x="21483" y="15792"/>
                    <a:pt x="21555" y="15120"/>
                    <a:pt x="21555" y="14445"/>
                  </a:cubicBezTo>
                  <a:lnTo>
                    <a:pt x="21555" y="13953"/>
                  </a:lnTo>
                  <a:cubicBezTo>
                    <a:pt x="21411" y="12653"/>
                    <a:pt x="20844" y="11443"/>
                    <a:pt x="19920" y="10322"/>
                  </a:cubicBezTo>
                  <a:cubicBezTo>
                    <a:pt x="18855" y="9156"/>
                    <a:pt x="17360" y="8215"/>
                    <a:pt x="15584" y="7543"/>
                  </a:cubicBezTo>
                  <a:cubicBezTo>
                    <a:pt x="14876" y="7318"/>
                    <a:pt x="14165" y="7095"/>
                    <a:pt x="13313" y="7004"/>
                  </a:cubicBezTo>
                  <a:cubicBezTo>
                    <a:pt x="14450" y="5614"/>
                    <a:pt x="14591" y="4001"/>
                    <a:pt x="13739" y="2566"/>
                  </a:cubicBezTo>
                  <a:cubicBezTo>
                    <a:pt x="12743" y="1177"/>
                    <a:pt x="10753" y="236"/>
                    <a:pt x="8410" y="10"/>
                  </a:cubicBezTo>
                  <a:lnTo>
                    <a:pt x="8266" y="10"/>
                  </a:lnTo>
                  <a:cubicBezTo>
                    <a:pt x="8112" y="4"/>
                    <a:pt x="7958" y="0"/>
                    <a:pt x="78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695;p41"/>
            <p:cNvSpPr/>
            <p:nvPr/>
          </p:nvSpPr>
          <p:spPr>
            <a:xfrm>
              <a:off x="1029480" y="23615"/>
              <a:ext cx="360042" cy="57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3943" y="1718"/>
                    <a:pt x="7414" y="4731"/>
                    <a:pt x="2691" y="8742"/>
                  </a:cubicBezTo>
                  <a:cubicBezTo>
                    <a:pt x="2016" y="9317"/>
                    <a:pt x="1570" y="9885"/>
                    <a:pt x="1342" y="10605"/>
                  </a:cubicBezTo>
                  <a:cubicBezTo>
                    <a:pt x="895" y="11173"/>
                    <a:pt x="1113" y="11894"/>
                    <a:pt x="2016" y="12323"/>
                  </a:cubicBezTo>
                  <a:cubicBezTo>
                    <a:pt x="2286" y="12488"/>
                    <a:pt x="2650" y="12574"/>
                    <a:pt x="3044" y="12574"/>
                  </a:cubicBezTo>
                  <a:cubicBezTo>
                    <a:pt x="3584" y="12574"/>
                    <a:pt x="4165" y="12422"/>
                    <a:pt x="4580" y="12145"/>
                  </a:cubicBezTo>
                  <a:cubicBezTo>
                    <a:pt x="2182" y="13982"/>
                    <a:pt x="657" y="16089"/>
                    <a:pt x="221" y="18481"/>
                  </a:cubicBezTo>
                  <a:cubicBezTo>
                    <a:pt x="-236" y="19486"/>
                    <a:pt x="-8" y="20490"/>
                    <a:pt x="1113" y="21204"/>
                  </a:cubicBezTo>
                  <a:cubicBezTo>
                    <a:pt x="1715" y="21474"/>
                    <a:pt x="2400" y="21600"/>
                    <a:pt x="3096" y="21600"/>
                  </a:cubicBezTo>
                  <a:cubicBezTo>
                    <a:pt x="4227" y="21600"/>
                    <a:pt x="5369" y="21256"/>
                    <a:pt x="6064" y="20629"/>
                  </a:cubicBezTo>
                  <a:cubicBezTo>
                    <a:pt x="7870" y="19195"/>
                    <a:pt x="8991" y="17477"/>
                    <a:pt x="9220" y="15614"/>
                  </a:cubicBezTo>
                  <a:cubicBezTo>
                    <a:pt x="9666" y="12607"/>
                    <a:pt x="10798" y="9601"/>
                    <a:pt x="12147" y="6594"/>
                  </a:cubicBezTo>
                  <a:cubicBezTo>
                    <a:pt x="13496" y="3581"/>
                    <a:pt x="16870" y="1150"/>
                    <a:pt x="213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696;p41"/>
            <p:cNvSpPr/>
            <p:nvPr/>
          </p:nvSpPr>
          <p:spPr>
            <a:xfrm>
              <a:off x="1213242" y="4722"/>
              <a:ext cx="699645" cy="81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9465" y="0"/>
                  </a:moveTo>
                  <a:cubicBezTo>
                    <a:pt x="6448" y="601"/>
                    <a:pt x="3657" y="2204"/>
                    <a:pt x="1798" y="4506"/>
                  </a:cubicBezTo>
                  <a:cubicBezTo>
                    <a:pt x="1338" y="5009"/>
                    <a:pt x="1102" y="5712"/>
                    <a:pt x="989" y="6410"/>
                  </a:cubicBezTo>
                  <a:cubicBezTo>
                    <a:pt x="989" y="7112"/>
                    <a:pt x="1568" y="7713"/>
                    <a:pt x="2382" y="7916"/>
                  </a:cubicBezTo>
                  <a:cubicBezTo>
                    <a:pt x="1798" y="8415"/>
                    <a:pt x="1338" y="9016"/>
                    <a:pt x="872" y="9719"/>
                  </a:cubicBezTo>
                  <a:cubicBezTo>
                    <a:pt x="406" y="10620"/>
                    <a:pt x="57" y="11623"/>
                    <a:pt x="57" y="12625"/>
                  </a:cubicBezTo>
                  <a:cubicBezTo>
                    <a:pt x="-173" y="13624"/>
                    <a:pt x="293" y="14728"/>
                    <a:pt x="1338" y="15431"/>
                  </a:cubicBezTo>
                  <a:cubicBezTo>
                    <a:pt x="1975" y="15703"/>
                    <a:pt x="2682" y="15860"/>
                    <a:pt x="3384" y="15860"/>
                  </a:cubicBezTo>
                  <a:cubicBezTo>
                    <a:pt x="3957" y="15860"/>
                    <a:pt x="4531" y="15754"/>
                    <a:pt x="5050" y="15528"/>
                  </a:cubicBezTo>
                  <a:cubicBezTo>
                    <a:pt x="5168" y="17432"/>
                    <a:pt x="6100" y="19239"/>
                    <a:pt x="7723" y="20537"/>
                  </a:cubicBezTo>
                  <a:cubicBezTo>
                    <a:pt x="8377" y="21263"/>
                    <a:pt x="9406" y="21600"/>
                    <a:pt x="10450" y="21600"/>
                  </a:cubicBezTo>
                  <a:cubicBezTo>
                    <a:pt x="10702" y="21600"/>
                    <a:pt x="10959" y="21582"/>
                    <a:pt x="11211" y="21540"/>
                  </a:cubicBezTo>
                  <a:cubicBezTo>
                    <a:pt x="12486" y="21240"/>
                    <a:pt x="13182" y="19936"/>
                    <a:pt x="13766" y="18836"/>
                  </a:cubicBezTo>
                  <a:cubicBezTo>
                    <a:pt x="14345" y="19738"/>
                    <a:pt x="15272" y="20440"/>
                    <a:pt x="16316" y="20939"/>
                  </a:cubicBezTo>
                  <a:cubicBezTo>
                    <a:pt x="16820" y="21179"/>
                    <a:pt x="17398" y="21304"/>
                    <a:pt x="17966" y="21304"/>
                  </a:cubicBezTo>
                  <a:cubicBezTo>
                    <a:pt x="18588" y="21304"/>
                    <a:pt x="19204" y="21152"/>
                    <a:pt x="19686" y="20837"/>
                  </a:cubicBezTo>
                  <a:cubicBezTo>
                    <a:pt x="20500" y="20140"/>
                    <a:pt x="20966" y="19336"/>
                    <a:pt x="21079" y="18434"/>
                  </a:cubicBezTo>
                  <a:cubicBezTo>
                    <a:pt x="21197" y="17935"/>
                    <a:pt x="21315" y="17432"/>
                    <a:pt x="21427" y="16932"/>
                  </a:cubicBezTo>
                  <a:cubicBezTo>
                    <a:pt x="20618" y="16530"/>
                    <a:pt x="19686" y="16230"/>
                    <a:pt x="18872" y="15930"/>
                  </a:cubicBezTo>
                  <a:cubicBezTo>
                    <a:pt x="18523" y="15828"/>
                    <a:pt x="18063" y="15731"/>
                    <a:pt x="17715" y="15629"/>
                  </a:cubicBezTo>
                  <a:cubicBezTo>
                    <a:pt x="19573" y="12524"/>
                    <a:pt x="19804" y="8915"/>
                    <a:pt x="18293" y="5712"/>
                  </a:cubicBezTo>
                  <a:cubicBezTo>
                    <a:pt x="17131" y="3508"/>
                    <a:pt x="15159" y="1701"/>
                    <a:pt x="12604" y="799"/>
                  </a:cubicBezTo>
                  <a:cubicBezTo>
                    <a:pt x="11559" y="402"/>
                    <a:pt x="10627" y="102"/>
                    <a:pt x="946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697;p41"/>
            <p:cNvSpPr/>
            <p:nvPr/>
          </p:nvSpPr>
          <p:spPr>
            <a:xfrm>
              <a:off x="1241714" y="4722"/>
              <a:ext cx="384450" cy="37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5670" y="0"/>
                  </a:moveTo>
                  <a:cubicBezTo>
                    <a:pt x="10170" y="1299"/>
                    <a:pt x="5080" y="4768"/>
                    <a:pt x="1690" y="9745"/>
                  </a:cubicBezTo>
                  <a:cubicBezTo>
                    <a:pt x="850" y="10835"/>
                    <a:pt x="420" y="12354"/>
                    <a:pt x="215" y="13864"/>
                  </a:cubicBezTo>
                  <a:cubicBezTo>
                    <a:pt x="215" y="15383"/>
                    <a:pt x="1270" y="16682"/>
                    <a:pt x="2755" y="17122"/>
                  </a:cubicBezTo>
                  <a:cubicBezTo>
                    <a:pt x="1690" y="18202"/>
                    <a:pt x="850" y="19501"/>
                    <a:pt x="0" y="21020"/>
                  </a:cubicBezTo>
                  <a:cubicBezTo>
                    <a:pt x="1133" y="21410"/>
                    <a:pt x="2296" y="21600"/>
                    <a:pt x="3449" y="21600"/>
                  </a:cubicBezTo>
                  <a:cubicBezTo>
                    <a:pt x="5520" y="21600"/>
                    <a:pt x="7552" y="20970"/>
                    <a:pt x="9320" y="19721"/>
                  </a:cubicBezTo>
                  <a:cubicBezTo>
                    <a:pt x="12495" y="17552"/>
                    <a:pt x="14400" y="13654"/>
                    <a:pt x="14195" y="9745"/>
                  </a:cubicBezTo>
                  <a:cubicBezTo>
                    <a:pt x="16735" y="9745"/>
                    <a:pt x="19275" y="8236"/>
                    <a:pt x="20760" y="6067"/>
                  </a:cubicBezTo>
                  <a:cubicBezTo>
                    <a:pt x="21395" y="4768"/>
                    <a:pt x="21600" y="3248"/>
                    <a:pt x="21395" y="1729"/>
                  </a:cubicBezTo>
                  <a:cubicBezTo>
                    <a:pt x="19490" y="870"/>
                    <a:pt x="17790" y="220"/>
                    <a:pt x="156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698;p41"/>
            <p:cNvSpPr/>
            <p:nvPr/>
          </p:nvSpPr>
          <p:spPr>
            <a:xfrm>
              <a:off x="1385376" y="247341"/>
              <a:ext cx="129391" cy="12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9" h="21600" fill="norm" stroke="1" extrusionOk="0">
                  <a:moveTo>
                    <a:pt x="9236" y="0"/>
                  </a:moveTo>
                  <a:cubicBezTo>
                    <a:pt x="1139" y="0"/>
                    <a:pt x="-3171" y="11009"/>
                    <a:pt x="2758" y="18109"/>
                  </a:cubicBezTo>
                  <a:cubicBezTo>
                    <a:pt x="4577" y="20526"/>
                    <a:pt x="6894" y="21600"/>
                    <a:pt x="9186" y="21600"/>
                  </a:cubicBezTo>
                  <a:cubicBezTo>
                    <a:pt x="13671" y="21600"/>
                    <a:pt x="18080" y="17453"/>
                    <a:pt x="18429" y="11009"/>
                  </a:cubicBezTo>
                  <a:cubicBezTo>
                    <a:pt x="18429" y="5191"/>
                    <a:pt x="14119" y="0"/>
                    <a:pt x="9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699;p41"/>
            <p:cNvSpPr/>
            <p:nvPr/>
          </p:nvSpPr>
          <p:spPr>
            <a:xfrm>
              <a:off x="1590684" y="596312"/>
              <a:ext cx="242617" cy="7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3" y="0"/>
                  </a:moveTo>
                  <a:cubicBezTo>
                    <a:pt x="15869" y="4561"/>
                    <a:pt x="12817" y="7969"/>
                    <a:pt x="10123" y="10223"/>
                  </a:cubicBezTo>
                  <a:cubicBezTo>
                    <a:pt x="7646" y="11901"/>
                    <a:pt x="5186" y="12950"/>
                    <a:pt x="2710" y="12950"/>
                  </a:cubicBezTo>
                  <a:cubicBezTo>
                    <a:pt x="1806" y="12950"/>
                    <a:pt x="903" y="12792"/>
                    <a:pt x="0" y="12530"/>
                  </a:cubicBezTo>
                  <a:cubicBezTo>
                    <a:pt x="2352" y="18192"/>
                    <a:pt x="5388" y="21600"/>
                    <a:pt x="8441" y="21600"/>
                  </a:cubicBezTo>
                  <a:cubicBezTo>
                    <a:pt x="13159" y="21600"/>
                    <a:pt x="18221" y="15938"/>
                    <a:pt x="21600" y="3408"/>
                  </a:cubicBezTo>
                  <a:cubicBezTo>
                    <a:pt x="20245" y="2254"/>
                    <a:pt x="19233" y="1153"/>
                    <a:pt x="185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700;p41"/>
            <p:cNvSpPr/>
            <p:nvPr/>
          </p:nvSpPr>
          <p:spPr>
            <a:xfrm>
              <a:off x="1619433" y="103379"/>
              <a:ext cx="251781" cy="28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600" fill="norm" stroke="1" extrusionOk="0">
                  <a:moveTo>
                    <a:pt x="6694" y="0"/>
                  </a:moveTo>
                  <a:cubicBezTo>
                    <a:pt x="5135" y="569"/>
                    <a:pt x="3879" y="1430"/>
                    <a:pt x="3258" y="2861"/>
                  </a:cubicBezTo>
                  <a:cubicBezTo>
                    <a:pt x="2002" y="4874"/>
                    <a:pt x="1381" y="7178"/>
                    <a:pt x="746" y="9469"/>
                  </a:cubicBezTo>
                  <a:cubicBezTo>
                    <a:pt x="125" y="10899"/>
                    <a:pt x="-193" y="12634"/>
                    <a:pt x="125" y="14356"/>
                  </a:cubicBezTo>
                  <a:cubicBezTo>
                    <a:pt x="1063" y="15786"/>
                    <a:pt x="2623" y="16938"/>
                    <a:pt x="4514" y="16938"/>
                  </a:cubicBezTo>
                  <a:cubicBezTo>
                    <a:pt x="6073" y="16647"/>
                    <a:pt x="7950" y="16647"/>
                    <a:pt x="9827" y="16077"/>
                  </a:cubicBezTo>
                  <a:cubicBezTo>
                    <a:pt x="10679" y="15919"/>
                    <a:pt x="11820" y="15667"/>
                    <a:pt x="12831" y="15667"/>
                  </a:cubicBezTo>
                  <a:cubicBezTo>
                    <a:pt x="13668" y="15667"/>
                    <a:pt x="14419" y="15839"/>
                    <a:pt x="14837" y="16356"/>
                  </a:cubicBezTo>
                  <a:cubicBezTo>
                    <a:pt x="16094" y="17508"/>
                    <a:pt x="16094" y="19229"/>
                    <a:pt x="16714" y="20673"/>
                  </a:cubicBezTo>
                  <a:cubicBezTo>
                    <a:pt x="16974" y="21136"/>
                    <a:pt x="17436" y="21600"/>
                    <a:pt x="17942" y="21600"/>
                  </a:cubicBezTo>
                  <a:cubicBezTo>
                    <a:pt x="18057" y="21600"/>
                    <a:pt x="18173" y="21587"/>
                    <a:pt x="18274" y="21534"/>
                  </a:cubicBezTo>
                  <a:cubicBezTo>
                    <a:pt x="18591" y="21534"/>
                    <a:pt x="18909" y="21242"/>
                    <a:pt x="18909" y="20951"/>
                  </a:cubicBezTo>
                  <a:cubicBezTo>
                    <a:pt x="21407" y="16647"/>
                    <a:pt x="21407" y="11482"/>
                    <a:pt x="18909" y="7178"/>
                  </a:cubicBezTo>
                  <a:cubicBezTo>
                    <a:pt x="16714" y="2861"/>
                    <a:pt x="12022" y="0"/>
                    <a:pt x="66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701;p41"/>
            <p:cNvSpPr/>
            <p:nvPr/>
          </p:nvSpPr>
          <p:spPr>
            <a:xfrm>
              <a:off x="1655055" y="257486"/>
              <a:ext cx="157816" cy="12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2306" y="0"/>
                  </a:moveTo>
                  <a:cubicBezTo>
                    <a:pt x="9437" y="0"/>
                    <a:pt x="6473" y="852"/>
                    <a:pt x="4126" y="2860"/>
                  </a:cubicBezTo>
                  <a:cubicBezTo>
                    <a:pt x="2063" y="4198"/>
                    <a:pt x="0" y="7484"/>
                    <a:pt x="0" y="10131"/>
                  </a:cubicBezTo>
                  <a:cubicBezTo>
                    <a:pt x="0" y="13416"/>
                    <a:pt x="2584" y="16063"/>
                    <a:pt x="4126" y="17371"/>
                  </a:cubicBezTo>
                  <a:cubicBezTo>
                    <a:pt x="5145" y="18710"/>
                    <a:pt x="6686" y="19349"/>
                    <a:pt x="7706" y="20018"/>
                  </a:cubicBezTo>
                  <a:cubicBezTo>
                    <a:pt x="8844" y="20992"/>
                    <a:pt x="9982" y="21600"/>
                    <a:pt x="11096" y="21600"/>
                  </a:cubicBezTo>
                  <a:cubicBezTo>
                    <a:pt x="11523" y="21600"/>
                    <a:pt x="11926" y="21509"/>
                    <a:pt x="12329" y="21326"/>
                  </a:cubicBezTo>
                  <a:cubicBezTo>
                    <a:pt x="13894" y="21326"/>
                    <a:pt x="15435" y="20018"/>
                    <a:pt x="16455" y="18710"/>
                  </a:cubicBezTo>
                  <a:cubicBezTo>
                    <a:pt x="17996" y="17371"/>
                    <a:pt x="19537" y="16063"/>
                    <a:pt x="20059" y="14086"/>
                  </a:cubicBezTo>
                  <a:cubicBezTo>
                    <a:pt x="21600" y="11439"/>
                    <a:pt x="21600" y="8792"/>
                    <a:pt x="21078" y="6815"/>
                  </a:cubicBezTo>
                  <a:cubicBezTo>
                    <a:pt x="20557" y="4837"/>
                    <a:pt x="20059" y="3529"/>
                    <a:pt x="18518" y="2860"/>
                  </a:cubicBezTo>
                  <a:cubicBezTo>
                    <a:pt x="17474" y="1552"/>
                    <a:pt x="16455" y="882"/>
                    <a:pt x="14914" y="213"/>
                  </a:cubicBezTo>
                  <a:cubicBezTo>
                    <a:pt x="14060" y="61"/>
                    <a:pt x="13183" y="0"/>
                    <a:pt x="123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702;p41"/>
            <p:cNvSpPr/>
            <p:nvPr/>
          </p:nvSpPr>
          <p:spPr>
            <a:xfrm>
              <a:off x="1651207" y="305284"/>
              <a:ext cx="159355" cy="2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9" fill="norm" stroke="1" extrusionOk="0">
                  <a:moveTo>
                    <a:pt x="0" y="17845"/>
                  </a:moveTo>
                  <a:cubicBezTo>
                    <a:pt x="3604" y="20849"/>
                    <a:pt x="7208" y="17845"/>
                    <a:pt x="10812" y="11551"/>
                  </a:cubicBezTo>
                  <a:cubicBezTo>
                    <a:pt x="12353" y="8547"/>
                    <a:pt x="13373" y="5400"/>
                    <a:pt x="14914" y="2253"/>
                  </a:cubicBezTo>
                  <a:cubicBezTo>
                    <a:pt x="15957" y="-751"/>
                    <a:pt x="17498" y="-751"/>
                    <a:pt x="19039" y="2253"/>
                  </a:cubicBezTo>
                  <a:cubicBezTo>
                    <a:pt x="20059" y="5400"/>
                    <a:pt x="21078" y="11551"/>
                    <a:pt x="21600" y="20849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703;p41"/>
            <p:cNvSpPr/>
            <p:nvPr/>
          </p:nvSpPr>
          <p:spPr>
            <a:xfrm>
              <a:off x="1825779" y="1798555"/>
              <a:ext cx="18893" cy="8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0" y="0"/>
                  </a:moveTo>
                  <a:cubicBezTo>
                    <a:pt x="13000" y="911"/>
                    <a:pt x="13000" y="1865"/>
                    <a:pt x="13000" y="1865"/>
                  </a:cubicBezTo>
                  <a:cubicBezTo>
                    <a:pt x="8600" y="8458"/>
                    <a:pt x="4200" y="14096"/>
                    <a:pt x="0" y="19735"/>
                  </a:cubicBezTo>
                  <a:cubicBezTo>
                    <a:pt x="0" y="19735"/>
                    <a:pt x="0" y="20689"/>
                    <a:pt x="0" y="20689"/>
                  </a:cubicBezTo>
                  <a:lnTo>
                    <a:pt x="0" y="21600"/>
                  </a:lnTo>
                  <a:lnTo>
                    <a:pt x="4200" y="21600"/>
                  </a:lnTo>
                  <a:cubicBezTo>
                    <a:pt x="4200" y="21600"/>
                    <a:pt x="8600" y="21600"/>
                    <a:pt x="8600" y="20689"/>
                  </a:cubicBezTo>
                  <a:lnTo>
                    <a:pt x="8600" y="18781"/>
                  </a:lnTo>
                  <a:cubicBezTo>
                    <a:pt x="13000" y="13142"/>
                    <a:pt x="17200" y="7504"/>
                    <a:pt x="21600" y="186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BB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704;p41"/>
            <p:cNvSpPr/>
            <p:nvPr/>
          </p:nvSpPr>
          <p:spPr>
            <a:xfrm>
              <a:off x="1670273" y="1878146"/>
              <a:ext cx="160778" cy="12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20094" y="0"/>
                  </a:moveTo>
                  <a:cubicBezTo>
                    <a:pt x="16084" y="2023"/>
                    <a:pt x="12561" y="4731"/>
                    <a:pt x="9039" y="7439"/>
                  </a:cubicBezTo>
                  <a:cubicBezTo>
                    <a:pt x="5029" y="10115"/>
                    <a:pt x="2016" y="14846"/>
                    <a:pt x="0" y="19577"/>
                  </a:cubicBezTo>
                  <a:cubicBezTo>
                    <a:pt x="0" y="20231"/>
                    <a:pt x="0" y="20915"/>
                    <a:pt x="510" y="21600"/>
                  </a:cubicBezTo>
                  <a:cubicBezTo>
                    <a:pt x="997" y="21600"/>
                    <a:pt x="997" y="20915"/>
                    <a:pt x="1506" y="20915"/>
                  </a:cubicBezTo>
                  <a:cubicBezTo>
                    <a:pt x="3013" y="16184"/>
                    <a:pt x="6026" y="12138"/>
                    <a:pt x="9548" y="8777"/>
                  </a:cubicBezTo>
                  <a:cubicBezTo>
                    <a:pt x="13071" y="6069"/>
                    <a:pt x="17081" y="4046"/>
                    <a:pt x="20603" y="2023"/>
                  </a:cubicBezTo>
                  <a:cubicBezTo>
                    <a:pt x="21090" y="2023"/>
                    <a:pt x="21600" y="1338"/>
                    <a:pt x="21090" y="685"/>
                  </a:cubicBezTo>
                  <a:cubicBezTo>
                    <a:pt x="21090" y="0"/>
                    <a:pt x="20603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705;p41"/>
            <p:cNvSpPr/>
            <p:nvPr/>
          </p:nvSpPr>
          <p:spPr>
            <a:xfrm>
              <a:off x="1633278" y="1874297"/>
              <a:ext cx="200023" cy="9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0689" y="0"/>
                  </a:moveTo>
                  <a:cubicBezTo>
                    <a:pt x="12943" y="912"/>
                    <a:pt x="5612" y="8084"/>
                    <a:pt x="311" y="19776"/>
                  </a:cubicBezTo>
                  <a:cubicBezTo>
                    <a:pt x="-103" y="19776"/>
                    <a:pt x="-103" y="20688"/>
                    <a:pt x="311" y="21600"/>
                  </a:cubicBezTo>
                  <a:lnTo>
                    <a:pt x="1533" y="21600"/>
                  </a:lnTo>
                  <a:cubicBezTo>
                    <a:pt x="6420" y="10821"/>
                    <a:pt x="13357" y="3607"/>
                    <a:pt x="20689" y="2695"/>
                  </a:cubicBezTo>
                  <a:cubicBezTo>
                    <a:pt x="20801" y="2985"/>
                    <a:pt x="20914" y="3068"/>
                    <a:pt x="21027" y="3068"/>
                  </a:cubicBezTo>
                  <a:cubicBezTo>
                    <a:pt x="21290" y="3068"/>
                    <a:pt x="21497" y="2446"/>
                    <a:pt x="21497" y="1824"/>
                  </a:cubicBezTo>
                  <a:cubicBezTo>
                    <a:pt x="21497" y="912"/>
                    <a:pt x="21083" y="0"/>
                    <a:pt x="206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706;p41"/>
            <p:cNvSpPr/>
            <p:nvPr/>
          </p:nvSpPr>
          <p:spPr>
            <a:xfrm>
              <a:off x="1817847" y="1867650"/>
              <a:ext cx="197547" cy="3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8303" y="0"/>
                  </a:moveTo>
                  <a:cubicBezTo>
                    <a:pt x="5695" y="0"/>
                    <a:pt x="3068" y="1936"/>
                    <a:pt x="441" y="6113"/>
                  </a:cubicBezTo>
                  <a:cubicBezTo>
                    <a:pt x="-258" y="8049"/>
                    <a:pt x="-50" y="13143"/>
                    <a:pt x="536" y="13143"/>
                  </a:cubicBezTo>
                  <a:cubicBezTo>
                    <a:pt x="630" y="13143"/>
                    <a:pt x="744" y="13042"/>
                    <a:pt x="857" y="12736"/>
                  </a:cubicBezTo>
                  <a:cubicBezTo>
                    <a:pt x="3370" y="9374"/>
                    <a:pt x="5959" y="7540"/>
                    <a:pt x="8548" y="7540"/>
                  </a:cubicBezTo>
                  <a:cubicBezTo>
                    <a:pt x="12649" y="7540"/>
                    <a:pt x="16731" y="12023"/>
                    <a:pt x="20511" y="21600"/>
                  </a:cubicBezTo>
                  <a:cubicBezTo>
                    <a:pt x="20926" y="21600"/>
                    <a:pt x="21342" y="19358"/>
                    <a:pt x="21342" y="19358"/>
                  </a:cubicBezTo>
                  <a:cubicBezTo>
                    <a:pt x="21342" y="17117"/>
                    <a:pt x="21342" y="14977"/>
                    <a:pt x="20926" y="14977"/>
                  </a:cubicBezTo>
                  <a:cubicBezTo>
                    <a:pt x="16844" y="5298"/>
                    <a:pt x="12611" y="0"/>
                    <a:pt x="830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707;p41"/>
            <p:cNvSpPr/>
            <p:nvPr/>
          </p:nvSpPr>
          <p:spPr>
            <a:xfrm>
              <a:off x="1760211" y="945282"/>
              <a:ext cx="410688" cy="64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252" y="0"/>
                  </a:moveTo>
                  <a:cubicBezTo>
                    <a:pt x="52" y="0"/>
                    <a:pt x="52" y="0"/>
                    <a:pt x="52" y="123"/>
                  </a:cubicBezTo>
                  <a:cubicBezTo>
                    <a:pt x="-337" y="4701"/>
                    <a:pt x="1429" y="9150"/>
                    <a:pt x="5160" y="13089"/>
                  </a:cubicBezTo>
                  <a:cubicBezTo>
                    <a:pt x="9091" y="16899"/>
                    <a:pt x="14588" y="19824"/>
                    <a:pt x="21064" y="21600"/>
                  </a:cubicBezTo>
                  <a:cubicBezTo>
                    <a:pt x="21064" y="21600"/>
                    <a:pt x="21064" y="21477"/>
                    <a:pt x="21064" y="21477"/>
                  </a:cubicBezTo>
                  <a:lnTo>
                    <a:pt x="21263" y="21348"/>
                  </a:lnTo>
                  <a:lnTo>
                    <a:pt x="20865" y="21219"/>
                  </a:lnTo>
                  <a:cubicBezTo>
                    <a:pt x="19298" y="20838"/>
                    <a:pt x="17921" y="20334"/>
                    <a:pt x="16545" y="19824"/>
                  </a:cubicBezTo>
                  <a:lnTo>
                    <a:pt x="16155" y="19695"/>
                  </a:lnTo>
                  <a:cubicBezTo>
                    <a:pt x="5749" y="15504"/>
                    <a:pt x="-337" y="8007"/>
                    <a:pt x="252" y="123"/>
                  </a:cubicBezTo>
                  <a:cubicBezTo>
                    <a:pt x="451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708;p41"/>
            <p:cNvSpPr/>
            <p:nvPr/>
          </p:nvSpPr>
          <p:spPr>
            <a:xfrm>
              <a:off x="1901520" y="989014"/>
              <a:ext cx="174572" cy="55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65" y="0"/>
                    <a:pt x="0" y="20"/>
                    <a:pt x="0" y="68"/>
                  </a:cubicBezTo>
                  <a:cubicBezTo>
                    <a:pt x="0" y="68"/>
                    <a:pt x="0" y="211"/>
                    <a:pt x="0" y="211"/>
                  </a:cubicBezTo>
                  <a:cubicBezTo>
                    <a:pt x="8917" y="7143"/>
                    <a:pt x="15973" y="14225"/>
                    <a:pt x="20648" y="21450"/>
                  </a:cubicBezTo>
                  <a:cubicBezTo>
                    <a:pt x="20648" y="21450"/>
                    <a:pt x="20648" y="21600"/>
                    <a:pt x="21124" y="21600"/>
                  </a:cubicBezTo>
                  <a:cubicBezTo>
                    <a:pt x="21124" y="21600"/>
                    <a:pt x="21600" y="21450"/>
                    <a:pt x="21600" y="21307"/>
                  </a:cubicBezTo>
                  <a:cubicBezTo>
                    <a:pt x="16427" y="14076"/>
                    <a:pt x="9393" y="7000"/>
                    <a:pt x="476" y="68"/>
                  </a:cubicBezTo>
                  <a:cubicBezTo>
                    <a:pt x="476" y="68"/>
                    <a:pt x="260" y="0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709;p41"/>
            <p:cNvSpPr/>
            <p:nvPr/>
          </p:nvSpPr>
          <p:spPr>
            <a:xfrm>
              <a:off x="2026765" y="948606"/>
              <a:ext cx="140287" cy="63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" y="0"/>
                  </a:moveTo>
                  <a:cubicBezTo>
                    <a:pt x="431" y="0"/>
                    <a:pt x="0" y="113"/>
                    <a:pt x="0" y="274"/>
                  </a:cubicBezTo>
                  <a:cubicBezTo>
                    <a:pt x="12847" y="6993"/>
                    <a:pt x="19849" y="14231"/>
                    <a:pt x="21007" y="21469"/>
                  </a:cubicBezTo>
                  <a:cubicBezTo>
                    <a:pt x="21007" y="21600"/>
                    <a:pt x="21007" y="21600"/>
                    <a:pt x="21600" y="21600"/>
                  </a:cubicBezTo>
                  <a:cubicBezTo>
                    <a:pt x="21007" y="14231"/>
                    <a:pt x="14005" y="6862"/>
                    <a:pt x="1158" y="143"/>
                  </a:cubicBezTo>
                  <a:cubicBezTo>
                    <a:pt x="1158" y="42"/>
                    <a:pt x="997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710;p41"/>
            <p:cNvSpPr/>
            <p:nvPr/>
          </p:nvSpPr>
          <p:spPr>
            <a:xfrm>
              <a:off x="2135679" y="970121"/>
              <a:ext cx="95920" cy="25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1021" y="0"/>
                  </a:moveTo>
                  <a:cubicBezTo>
                    <a:pt x="285" y="0"/>
                    <a:pt x="-373" y="233"/>
                    <a:pt x="246" y="451"/>
                  </a:cubicBezTo>
                  <a:cubicBezTo>
                    <a:pt x="10311" y="7074"/>
                    <a:pt x="17008" y="14337"/>
                    <a:pt x="21227" y="21600"/>
                  </a:cubicBezTo>
                  <a:cubicBezTo>
                    <a:pt x="21227" y="20334"/>
                    <a:pt x="21227" y="19067"/>
                    <a:pt x="20375" y="17816"/>
                  </a:cubicBezTo>
                  <a:cubicBezTo>
                    <a:pt x="16195" y="11819"/>
                    <a:pt x="9459" y="5822"/>
                    <a:pt x="1911" y="131"/>
                  </a:cubicBezTo>
                  <a:cubicBezTo>
                    <a:pt x="1679" y="44"/>
                    <a:pt x="1330" y="0"/>
                    <a:pt x="1021" y="0"/>
                  </a:cubicBezTo>
                  <a:close/>
                </a:path>
              </a:pathLst>
            </a:custGeom>
            <a:solidFill>
              <a:srgbClr val="FCE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711;p41"/>
            <p:cNvSpPr/>
            <p:nvPr/>
          </p:nvSpPr>
          <p:spPr>
            <a:xfrm>
              <a:off x="1180053" y="983066"/>
              <a:ext cx="346829" cy="14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19030" fill="norm" stroke="1" extrusionOk="0">
                  <a:moveTo>
                    <a:pt x="1215" y="0"/>
                  </a:moveTo>
                  <a:cubicBezTo>
                    <a:pt x="519" y="2584"/>
                    <a:pt x="59" y="5667"/>
                    <a:pt x="59" y="8749"/>
                  </a:cubicBezTo>
                  <a:cubicBezTo>
                    <a:pt x="-177" y="11831"/>
                    <a:pt x="294" y="14914"/>
                    <a:pt x="1451" y="16977"/>
                  </a:cubicBezTo>
                  <a:cubicBezTo>
                    <a:pt x="2382" y="19039"/>
                    <a:pt x="4010" y="19537"/>
                    <a:pt x="5167" y="18518"/>
                  </a:cubicBezTo>
                  <a:cubicBezTo>
                    <a:pt x="6559" y="17498"/>
                    <a:pt x="7491" y="14914"/>
                    <a:pt x="7726" y="11831"/>
                  </a:cubicBezTo>
                  <a:cubicBezTo>
                    <a:pt x="9118" y="21600"/>
                    <a:pt x="15619" y="20580"/>
                    <a:pt x="16315" y="10290"/>
                  </a:cubicBezTo>
                  <a:cubicBezTo>
                    <a:pt x="17236" y="11831"/>
                    <a:pt x="18403" y="12353"/>
                    <a:pt x="19560" y="11310"/>
                  </a:cubicBezTo>
                  <a:cubicBezTo>
                    <a:pt x="20727" y="10290"/>
                    <a:pt x="21423" y="7730"/>
                    <a:pt x="21187" y="4647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712;p41"/>
            <p:cNvSpPr/>
            <p:nvPr/>
          </p:nvSpPr>
          <p:spPr>
            <a:xfrm>
              <a:off x="1412438" y="1184227"/>
              <a:ext cx="227399" cy="8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35" fill="norm" stroke="1" extrusionOk="0">
                  <a:moveTo>
                    <a:pt x="0" y="8469"/>
                  </a:moveTo>
                  <a:cubicBezTo>
                    <a:pt x="714" y="21600"/>
                    <a:pt x="9720" y="20817"/>
                    <a:pt x="10086" y="7686"/>
                  </a:cubicBezTo>
                  <a:cubicBezTo>
                    <a:pt x="12246" y="10782"/>
                    <a:pt x="14754" y="11565"/>
                    <a:pt x="17280" y="9999"/>
                  </a:cubicBezTo>
                  <a:cubicBezTo>
                    <a:pt x="19440" y="8469"/>
                    <a:pt x="21251" y="4626"/>
                    <a:pt x="21600" y="0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713;p41"/>
            <p:cNvSpPr/>
            <p:nvPr/>
          </p:nvSpPr>
          <p:spPr>
            <a:xfrm>
              <a:off x="1271056" y="1373843"/>
              <a:ext cx="190535" cy="5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098" fill="norm" stroke="1" extrusionOk="0">
                  <a:moveTo>
                    <a:pt x="102" y="0"/>
                  </a:moveTo>
                  <a:cubicBezTo>
                    <a:pt x="-308" y="7178"/>
                    <a:pt x="533" y="14356"/>
                    <a:pt x="2233" y="18676"/>
                  </a:cubicBezTo>
                  <a:cubicBezTo>
                    <a:pt x="3934" y="21600"/>
                    <a:pt x="6045" y="21600"/>
                    <a:pt x="8156" y="20138"/>
                  </a:cubicBezTo>
                  <a:cubicBezTo>
                    <a:pt x="9857" y="15818"/>
                    <a:pt x="11127" y="11498"/>
                    <a:pt x="11968" y="5716"/>
                  </a:cubicBezTo>
                  <a:cubicBezTo>
                    <a:pt x="12828" y="11498"/>
                    <a:pt x="14529" y="15818"/>
                    <a:pt x="16640" y="15818"/>
                  </a:cubicBezTo>
                  <a:cubicBezTo>
                    <a:pt x="18340" y="15818"/>
                    <a:pt x="20451" y="12960"/>
                    <a:pt x="21292" y="7178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714;p41"/>
            <p:cNvSpPr/>
            <p:nvPr/>
          </p:nvSpPr>
          <p:spPr>
            <a:xfrm>
              <a:off x="1623147" y="1430693"/>
              <a:ext cx="433878" cy="37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813" y="0"/>
                  </a:moveTo>
                  <a:cubicBezTo>
                    <a:pt x="634" y="0"/>
                    <a:pt x="634" y="0"/>
                    <a:pt x="634" y="211"/>
                  </a:cubicBezTo>
                  <a:cubicBezTo>
                    <a:pt x="-473" y="4358"/>
                    <a:pt x="-107" y="8948"/>
                    <a:pt x="1554" y="12873"/>
                  </a:cubicBezTo>
                  <a:cubicBezTo>
                    <a:pt x="3402" y="16799"/>
                    <a:pt x="6358" y="20070"/>
                    <a:pt x="10046" y="21600"/>
                  </a:cubicBezTo>
                  <a:lnTo>
                    <a:pt x="10787" y="21600"/>
                  </a:lnTo>
                  <a:cubicBezTo>
                    <a:pt x="13555" y="21167"/>
                    <a:pt x="15957" y="19637"/>
                    <a:pt x="17805" y="17242"/>
                  </a:cubicBezTo>
                  <a:cubicBezTo>
                    <a:pt x="19466" y="14403"/>
                    <a:pt x="20573" y="11122"/>
                    <a:pt x="21127" y="7851"/>
                  </a:cubicBezTo>
                  <a:cubicBezTo>
                    <a:pt x="21127" y="7640"/>
                    <a:pt x="21127" y="7640"/>
                    <a:pt x="21127" y="7640"/>
                  </a:cubicBezTo>
                  <a:cubicBezTo>
                    <a:pt x="21067" y="7559"/>
                    <a:pt x="21025" y="7539"/>
                    <a:pt x="20991" y="7539"/>
                  </a:cubicBezTo>
                  <a:cubicBezTo>
                    <a:pt x="20923" y="7539"/>
                    <a:pt x="20880" y="7640"/>
                    <a:pt x="20761" y="7640"/>
                  </a:cubicBezTo>
                  <a:cubicBezTo>
                    <a:pt x="20395" y="11122"/>
                    <a:pt x="19100" y="14182"/>
                    <a:pt x="17439" y="17020"/>
                  </a:cubicBezTo>
                  <a:cubicBezTo>
                    <a:pt x="15778" y="19204"/>
                    <a:pt x="13376" y="20724"/>
                    <a:pt x="10787" y="21167"/>
                  </a:cubicBezTo>
                  <a:lnTo>
                    <a:pt x="10233" y="21167"/>
                  </a:lnTo>
                  <a:cubicBezTo>
                    <a:pt x="6724" y="19637"/>
                    <a:pt x="3590" y="16577"/>
                    <a:pt x="1929" y="12652"/>
                  </a:cubicBezTo>
                  <a:cubicBezTo>
                    <a:pt x="259" y="8727"/>
                    <a:pt x="-107" y="4358"/>
                    <a:pt x="1001" y="211"/>
                  </a:cubicBezTo>
                  <a:cubicBezTo>
                    <a:pt x="1001" y="211"/>
                    <a:pt x="1001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715;p41"/>
            <p:cNvSpPr/>
            <p:nvPr/>
          </p:nvSpPr>
          <p:spPr>
            <a:xfrm>
              <a:off x="1758345" y="133117"/>
              <a:ext cx="56066" cy="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600" fill="norm" stroke="1" extrusionOk="0">
                  <a:moveTo>
                    <a:pt x="4464" y="0"/>
                  </a:moveTo>
                  <a:cubicBezTo>
                    <a:pt x="-1591" y="0"/>
                    <a:pt x="-1154" y="7200"/>
                    <a:pt x="3778" y="11747"/>
                  </a:cubicBezTo>
                  <a:cubicBezTo>
                    <a:pt x="6462" y="15006"/>
                    <a:pt x="10520" y="18265"/>
                    <a:pt x="14578" y="21600"/>
                  </a:cubicBezTo>
                  <a:lnTo>
                    <a:pt x="20009" y="21600"/>
                  </a:lnTo>
                  <a:cubicBezTo>
                    <a:pt x="20009" y="18265"/>
                    <a:pt x="20009" y="16674"/>
                    <a:pt x="20009" y="15006"/>
                  </a:cubicBezTo>
                  <a:cubicBezTo>
                    <a:pt x="17262" y="6821"/>
                    <a:pt x="11893" y="1895"/>
                    <a:pt x="6462" y="227"/>
                  </a:cubicBezTo>
                  <a:cubicBezTo>
                    <a:pt x="5713" y="76"/>
                    <a:pt x="5089" y="0"/>
                    <a:pt x="4464" y="0"/>
                  </a:cubicBezTo>
                  <a:close/>
                </a:path>
              </a:pathLst>
            </a:custGeom>
            <a:solidFill>
              <a:srgbClr val="FCED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716;p41"/>
            <p:cNvSpPr/>
            <p:nvPr/>
          </p:nvSpPr>
          <p:spPr>
            <a:xfrm>
              <a:off x="1817252" y="186817"/>
              <a:ext cx="19899" cy="1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8100" y="0"/>
                  </a:moveTo>
                  <a:cubicBezTo>
                    <a:pt x="-2700" y="0"/>
                    <a:pt x="-2700" y="21600"/>
                    <a:pt x="8100" y="21600"/>
                  </a:cubicBezTo>
                  <a:cubicBezTo>
                    <a:pt x="11589" y="21600"/>
                    <a:pt x="15245" y="17200"/>
                    <a:pt x="18900" y="13000"/>
                  </a:cubicBezTo>
                  <a:cubicBezTo>
                    <a:pt x="15245" y="4200"/>
                    <a:pt x="11589" y="0"/>
                    <a:pt x="8100" y="0"/>
                  </a:cubicBezTo>
                  <a:close/>
                </a:path>
              </a:pathLst>
            </a:custGeom>
            <a:solidFill>
              <a:srgbClr val="FCED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717;p41"/>
            <p:cNvSpPr/>
            <p:nvPr/>
          </p:nvSpPr>
          <p:spPr>
            <a:xfrm>
              <a:off x="-1" y="267106"/>
              <a:ext cx="1008130" cy="185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5018" y="0"/>
                  </a:moveTo>
                  <a:cubicBezTo>
                    <a:pt x="4462" y="0"/>
                    <a:pt x="3884" y="83"/>
                    <a:pt x="3350" y="212"/>
                  </a:cubicBezTo>
                  <a:lnTo>
                    <a:pt x="3107" y="256"/>
                  </a:lnTo>
                  <a:cubicBezTo>
                    <a:pt x="2219" y="521"/>
                    <a:pt x="1492" y="917"/>
                    <a:pt x="1006" y="1404"/>
                  </a:cubicBezTo>
                  <a:cubicBezTo>
                    <a:pt x="518" y="1888"/>
                    <a:pt x="197" y="2416"/>
                    <a:pt x="114" y="2945"/>
                  </a:cubicBezTo>
                  <a:lnTo>
                    <a:pt x="114" y="3078"/>
                  </a:lnTo>
                  <a:cubicBezTo>
                    <a:pt x="32" y="3519"/>
                    <a:pt x="-46" y="4005"/>
                    <a:pt x="32" y="4447"/>
                  </a:cubicBezTo>
                  <a:cubicBezTo>
                    <a:pt x="114" y="5240"/>
                    <a:pt x="275" y="6033"/>
                    <a:pt x="600" y="6784"/>
                  </a:cubicBezTo>
                  <a:cubicBezTo>
                    <a:pt x="600" y="6826"/>
                    <a:pt x="600" y="6871"/>
                    <a:pt x="682" y="6959"/>
                  </a:cubicBezTo>
                  <a:cubicBezTo>
                    <a:pt x="924" y="7622"/>
                    <a:pt x="1327" y="8283"/>
                    <a:pt x="1734" y="8899"/>
                  </a:cubicBezTo>
                  <a:lnTo>
                    <a:pt x="1812" y="9031"/>
                  </a:lnTo>
                  <a:lnTo>
                    <a:pt x="2055" y="9341"/>
                  </a:lnTo>
                  <a:cubicBezTo>
                    <a:pt x="2622" y="10046"/>
                    <a:pt x="3350" y="10840"/>
                    <a:pt x="2947" y="11590"/>
                  </a:cubicBezTo>
                  <a:cubicBezTo>
                    <a:pt x="2947" y="11633"/>
                    <a:pt x="2947" y="11678"/>
                    <a:pt x="2947" y="11678"/>
                  </a:cubicBezTo>
                  <a:cubicBezTo>
                    <a:pt x="2865" y="11722"/>
                    <a:pt x="2865" y="11767"/>
                    <a:pt x="2865" y="11810"/>
                  </a:cubicBezTo>
                  <a:cubicBezTo>
                    <a:pt x="2380" y="12384"/>
                    <a:pt x="1492" y="12870"/>
                    <a:pt x="1085" y="13399"/>
                  </a:cubicBezTo>
                  <a:cubicBezTo>
                    <a:pt x="682" y="13883"/>
                    <a:pt x="600" y="14412"/>
                    <a:pt x="764" y="14898"/>
                  </a:cubicBezTo>
                  <a:cubicBezTo>
                    <a:pt x="764" y="14942"/>
                    <a:pt x="764" y="14985"/>
                    <a:pt x="764" y="15030"/>
                  </a:cubicBezTo>
                  <a:cubicBezTo>
                    <a:pt x="924" y="15382"/>
                    <a:pt x="1167" y="15736"/>
                    <a:pt x="1492" y="16045"/>
                  </a:cubicBezTo>
                  <a:cubicBezTo>
                    <a:pt x="2380" y="16838"/>
                    <a:pt x="3514" y="17544"/>
                    <a:pt x="4727" y="18118"/>
                  </a:cubicBezTo>
                  <a:lnTo>
                    <a:pt x="4970" y="18205"/>
                  </a:lnTo>
                  <a:lnTo>
                    <a:pt x="5294" y="18382"/>
                  </a:lnTo>
                  <a:lnTo>
                    <a:pt x="7395" y="19440"/>
                  </a:lnTo>
                  <a:lnTo>
                    <a:pt x="10956" y="21248"/>
                  </a:lnTo>
                  <a:cubicBezTo>
                    <a:pt x="13142" y="21425"/>
                    <a:pt x="15729" y="21513"/>
                    <a:pt x="18561" y="21557"/>
                  </a:cubicBezTo>
                  <a:lnTo>
                    <a:pt x="18804" y="21557"/>
                  </a:lnTo>
                  <a:cubicBezTo>
                    <a:pt x="19613" y="21600"/>
                    <a:pt x="20505" y="21600"/>
                    <a:pt x="21394" y="21600"/>
                  </a:cubicBezTo>
                  <a:cubicBezTo>
                    <a:pt x="21476" y="21159"/>
                    <a:pt x="21554" y="20674"/>
                    <a:pt x="21476" y="20233"/>
                  </a:cubicBezTo>
                  <a:cubicBezTo>
                    <a:pt x="21476" y="19792"/>
                    <a:pt x="21476" y="19352"/>
                    <a:pt x="21394" y="18954"/>
                  </a:cubicBezTo>
                  <a:lnTo>
                    <a:pt x="21394" y="18205"/>
                  </a:lnTo>
                  <a:cubicBezTo>
                    <a:pt x="21394" y="17455"/>
                    <a:pt x="21311" y="16749"/>
                    <a:pt x="21233" y="16000"/>
                  </a:cubicBezTo>
                  <a:lnTo>
                    <a:pt x="21233" y="15778"/>
                  </a:lnTo>
                  <a:cubicBezTo>
                    <a:pt x="21069" y="14544"/>
                    <a:pt x="20826" y="13309"/>
                    <a:pt x="20505" y="12074"/>
                  </a:cubicBezTo>
                  <a:cubicBezTo>
                    <a:pt x="20505" y="11987"/>
                    <a:pt x="20505" y="11899"/>
                    <a:pt x="20505" y="11855"/>
                  </a:cubicBezTo>
                  <a:cubicBezTo>
                    <a:pt x="20181" y="10797"/>
                    <a:pt x="19856" y="9737"/>
                    <a:pt x="19531" y="8679"/>
                  </a:cubicBezTo>
                  <a:cubicBezTo>
                    <a:pt x="19453" y="8502"/>
                    <a:pt x="19453" y="8283"/>
                    <a:pt x="19289" y="8106"/>
                  </a:cubicBezTo>
                  <a:lnTo>
                    <a:pt x="19210" y="7929"/>
                  </a:lnTo>
                  <a:cubicBezTo>
                    <a:pt x="18804" y="7268"/>
                    <a:pt x="18158" y="6651"/>
                    <a:pt x="17024" y="6562"/>
                  </a:cubicBezTo>
                  <a:cubicBezTo>
                    <a:pt x="16871" y="6544"/>
                    <a:pt x="16714" y="6538"/>
                    <a:pt x="16553" y="6538"/>
                  </a:cubicBezTo>
                  <a:cubicBezTo>
                    <a:pt x="16117" y="6538"/>
                    <a:pt x="15665" y="6588"/>
                    <a:pt x="15228" y="6588"/>
                  </a:cubicBezTo>
                  <a:cubicBezTo>
                    <a:pt x="15072" y="6588"/>
                    <a:pt x="14915" y="6580"/>
                    <a:pt x="14758" y="6562"/>
                  </a:cubicBezTo>
                  <a:cubicBezTo>
                    <a:pt x="13948" y="6430"/>
                    <a:pt x="13303" y="6121"/>
                    <a:pt x="12978" y="5681"/>
                  </a:cubicBezTo>
                  <a:lnTo>
                    <a:pt x="12818" y="5549"/>
                  </a:lnTo>
                  <a:cubicBezTo>
                    <a:pt x="12657" y="5372"/>
                    <a:pt x="12493" y="5195"/>
                    <a:pt x="12333" y="5018"/>
                  </a:cubicBezTo>
                  <a:cubicBezTo>
                    <a:pt x="11683" y="4180"/>
                    <a:pt x="10956" y="3387"/>
                    <a:pt x="10146" y="2593"/>
                  </a:cubicBezTo>
                  <a:cubicBezTo>
                    <a:pt x="10067" y="2549"/>
                    <a:pt x="9985" y="2506"/>
                    <a:pt x="9985" y="2461"/>
                  </a:cubicBezTo>
                  <a:lnTo>
                    <a:pt x="9661" y="2107"/>
                  </a:lnTo>
                  <a:cubicBezTo>
                    <a:pt x="9258" y="1755"/>
                    <a:pt x="8854" y="1404"/>
                    <a:pt x="8448" y="1094"/>
                  </a:cubicBezTo>
                  <a:cubicBezTo>
                    <a:pt x="8369" y="1050"/>
                    <a:pt x="8287" y="1005"/>
                    <a:pt x="8205" y="962"/>
                  </a:cubicBezTo>
                  <a:cubicBezTo>
                    <a:pt x="7560" y="521"/>
                    <a:pt x="6668" y="169"/>
                    <a:pt x="5615" y="37"/>
                  </a:cubicBezTo>
                  <a:cubicBezTo>
                    <a:pt x="5421" y="12"/>
                    <a:pt x="5220" y="0"/>
                    <a:pt x="5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718;p41"/>
            <p:cNvSpPr/>
            <p:nvPr/>
          </p:nvSpPr>
          <p:spPr>
            <a:xfrm>
              <a:off x="145653" y="285299"/>
              <a:ext cx="735718" cy="183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" y="0"/>
                  </a:moveTo>
                  <a:lnTo>
                    <a:pt x="0" y="45"/>
                  </a:lnTo>
                  <a:cubicBezTo>
                    <a:pt x="1669" y="1249"/>
                    <a:pt x="3230" y="2410"/>
                    <a:pt x="4678" y="3614"/>
                  </a:cubicBezTo>
                  <a:lnTo>
                    <a:pt x="4899" y="3793"/>
                  </a:lnTo>
                  <a:cubicBezTo>
                    <a:pt x="6681" y="5222"/>
                    <a:pt x="8350" y="6694"/>
                    <a:pt x="9912" y="8122"/>
                  </a:cubicBezTo>
                  <a:lnTo>
                    <a:pt x="10025" y="8301"/>
                  </a:lnTo>
                  <a:cubicBezTo>
                    <a:pt x="10579" y="8748"/>
                    <a:pt x="11026" y="9149"/>
                    <a:pt x="11468" y="9596"/>
                  </a:cubicBezTo>
                  <a:cubicBezTo>
                    <a:pt x="11468" y="9639"/>
                    <a:pt x="11581" y="9684"/>
                    <a:pt x="11581" y="9730"/>
                  </a:cubicBezTo>
                  <a:cubicBezTo>
                    <a:pt x="12695" y="10800"/>
                    <a:pt x="13696" y="11827"/>
                    <a:pt x="14585" y="12897"/>
                  </a:cubicBezTo>
                  <a:cubicBezTo>
                    <a:pt x="14698" y="12943"/>
                    <a:pt x="14811" y="13031"/>
                    <a:pt x="14811" y="13077"/>
                  </a:cubicBezTo>
                  <a:cubicBezTo>
                    <a:pt x="15699" y="14058"/>
                    <a:pt x="16593" y="15083"/>
                    <a:pt x="17368" y="16110"/>
                  </a:cubicBezTo>
                  <a:cubicBezTo>
                    <a:pt x="17481" y="16199"/>
                    <a:pt x="17481" y="16244"/>
                    <a:pt x="17481" y="16290"/>
                  </a:cubicBezTo>
                  <a:cubicBezTo>
                    <a:pt x="18262" y="17271"/>
                    <a:pt x="19043" y="18296"/>
                    <a:pt x="19818" y="19278"/>
                  </a:cubicBezTo>
                  <a:cubicBezTo>
                    <a:pt x="19818" y="19369"/>
                    <a:pt x="19931" y="19412"/>
                    <a:pt x="19931" y="19457"/>
                  </a:cubicBezTo>
                  <a:cubicBezTo>
                    <a:pt x="20378" y="20172"/>
                    <a:pt x="20825" y="20886"/>
                    <a:pt x="21266" y="21600"/>
                  </a:cubicBezTo>
                  <a:lnTo>
                    <a:pt x="21600" y="21600"/>
                  </a:lnTo>
                  <a:cubicBezTo>
                    <a:pt x="21492" y="21332"/>
                    <a:pt x="21266" y="21108"/>
                    <a:pt x="21158" y="20840"/>
                  </a:cubicBezTo>
                  <a:lnTo>
                    <a:pt x="21045" y="20661"/>
                  </a:lnTo>
                  <a:cubicBezTo>
                    <a:pt x="20825" y="20217"/>
                    <a:pt x="20486" y="19813"/>
                    <a:pt x="20152" y="19412"/>
                  </a:cubicBezTo>
                  <a:cubicBezTo>
                    <a:pt x="20152" y="19323"/>
                    <a:pt x="20044" y="19278"/>
                    <a:pt x="20044" y="19235"/>
                  </a:cubicBezTo>
                  <a:cubicBezTo>
                    <a:pt x="19376" y="18208"/>
                    <a:pt x="18596" y="17181"/>
                    <a:pt x="17815" y="16199"/>
                  </a:cubicBezTo>
                  <a:cubicBezTo>
                    <a:pt x="17702" y="16156"/>
                    <a:pt x="17594" y="16065"/>
                    <a:pt x="17594" y="16022"/>
                  </a:cubicBezTo>
                  <a:cubicBezTo>
                    <a:pt x="16814" y="15040"/>
                    <a:pt x="16033" y="14058"/>
                    <a:pt x="15145" y="13120"/>
                  </a:cubicBezTo>
                  <a:cubicBezTo>
                    <a:pt x="15032" y="13031"/>
                    <a:pt x="14919" y="12986"/>
                    <a:pt x="14919" y="12943"/>
                  </a:cubicBezTo>
                  <a:cubicBezTo>
                    <a:pt x="13476" y="11335"/>
                    <a:pt x="11914" y="9730"/>
                    <a:pt x="10245" y="8122"/>
                  </a:cubicBezTo>
                  <a:lnTo>
                    <a:pt x="10132" y="7988"/>
                  </a:lnTo>
                  <a:cubicBezTo>
                    <a:pt x="8910" y="6827"/>
                    <a:pt x="7575" y="5669"/>
                    <a:pt x="6235" y="4553"/>
                  </a:cubicBezTo>
                  <a:lnTo>
                    <a:pt x="6127" y="4462"/>
                  </a:lnTo>
                  <a:cubicBezTo>
                    <a:pt x="5793" y="4195"/>
                    <a:pt x="5459" y="3927"/>
                    <a:pt x="5125" y="3660"/>
                  </a:cubicBezTo>
                  <a:lnTo>
                    <a:pt x="4899" y="3481"/>
                  </a:lnTo>
                  <a:cubicBezTo>
                    <a:pt x="3451" y="2322"/>
                    <a:pt x="1895" y="1161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719;p41"/>
            <p:cNvSpPr/>
            <p:nvPr/>
          </p:nvSpPr>
          <p:spPr>
            <a:xfrm>
              <a:off x="5365" y="349845"/>
              <a:ext cx="390600" cy="25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4" y="0"/>
                  </a:moveTo>
                  <a:cubicBezTo>
                    <a:pt x="20555" y="2858"/>
                    <a:pt x="19927" y="5393"/>
                    <a:pt x="19501" y="7942"/>
                  </a:cubicBezTo>
                  <a:cubicBezTo>
                    <a:pt x="18669" y="11753"/>
                    <a:pt x="17827" y="15563"/>
                    <a:pt x="16986" y="19373"/>
                  </a:cubicBezTo>
                  <a:lnTo>
                    <a:pt x="16783" y="20647"/>
                  </a:lnTo>
                  <a:lnTo>
                    <a:pt x="16570" y="20647"/>
                  </a:lnTo>
                  <a:cubicBezTo>
                    <a:pt x="11327" y="17468"/>
                    <a:pt x="5659" y="15563"/>
                    <a:pt x="0" y="14288"/>
                  </a:cubicBezTo>
                  <a:lnTo>
                    <a:pt x="0" y="15240"/>
                  </a:lnTo>
                  <a:cubicBezTo>
                    <a:pt x="5872" y="16515"/>
                    <a:pt x="11540" y="18742"/>
                    <a:pt x="16986" y="21600"/>
                  </a:cubicBezTo>
                  <a:lnTo>
                    <a:pt x="17199" y="21600"/>
                  </a:lnTo>
                  <a:lnTo>
                    <a:pt x="17199" y="21278"/>
                  </a:lnTo>
                  <a:lnTo>
                    <a:pt x="17412" y="20647"/>
                  </a:lnTo>
                  <a:cubicBezTo>
                    <a:pt x="18243" y="16515"/>
                    <a:pt x="19085" y="12383"/>
                    <a:pt x="19927" y="8250"/>
                  </a:cubicBezTo>
                  <a:cubicBezTo>
                    <a:pt x="20342" y="5715"/>
                    <a:pt x="20971" y="3488"/>
                    <a:pt x="21600" y="953"/>
                  </a:cubicBezTo>
                  <a:cubicBezTo>
                    <a:pt x="21397" y="630"/>
                    <a:pt x="21184" y="308"/>
                    <a:pt x="211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720;p41"/>
            <p:cNvSpPr/>
            <p:nvPr/>
          </p:nvSpPr>
          <p:spPr>
            <a:xfrm>
              <a:off x="81281" y="1032394"/>
              <a:ext cx="462666" cy="7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" y="3079"/>
                  </a:lnTo>
                  <a:cubicBezTo>
                    <a:pt x="7260" y="11321"/>
                    <a:pt x="14340" y="17479"/>
                    <a:pt x="21420" y="21600"/>
                  </a:cubicBezTo>
                  <a:lnTo>
                    <a:pt x="21600" y="21600"/>
                  </a:lnTo>
                  <a:lnTo>
                    <a:pt x="21600" y="18521"/>
                  </a:lnTo>
                  <a:lnTo>
                    <a:pt x="21241" y="18521"/>
                  </a:lnTo>
                  <a:cubicBezTo>
                    <a:pt x="14160" y="13358"/>
                    <a:pt x="7080" y="72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721;p41"/>
            <p:cNvSpPr/>
            <p:nvPr/>
          </p:nvSpPr>
          <p:spPr>
            <a:xfrm>
              <a:off x="39475" y="1282709"/>
              <a:ext cx="921659" cy="3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821" y="7412"/>
                  </a:lnTo>
                  <a:cubicBezTo>
                    <a:pt x="18755" y="11650"/>
                    <a:pt x="17689" y="16093"/>
                    <a:pt x="16619" y="20331"/>
                  </a:cubicBezTo>
                  <a:cubicBezTo>
                    <a:pt x="16533" y="20536"/>
                    <a:pt x="16533" y="20750"/>
                    <a:pt x="16443" y="20750"/>
                  </a:cubicBezTo>
                  <a:lnTo>
                    <a:pt x="16353" y="20750"/>
                  </a:lnTo>
                  <a:cubicBezTo>
                    <a:pt x="11023" y="18417"/>
                    <a:pt x="5424" y="16307"/>
                    <a:pt x="0" y="14823"/>
                  </a:cubicBezTo>
                  <a:cubicBezTo>
                    <a:pt x="0" y="15038"/>
                    <a:pt x="0" y="15243"/>
                    <a:pt x="0" y="15458"/>
                  </a:cubicBezTo>
                  <a:cubicBezTo>
                    <a:pt x="5510" y="16942"/>
                    <a:pt x="11023" y="19051"/>
                    <a:pt x="16443" y="21600"/>
                  </a:cubicBezTo>
                  <a:lnTo>
                    <a:pt x="16619" y="21600"/>
                  </a:lnTo>
                  <a:lnTo>
                    <a:pt x="16619" y="21170"/>
                  </a:lnTo>
                  <a:cubicBezTo>
                    <a:pt x="17775" y="16727"/>
                    <a:pt x="18841" y="12069"/>
                    <a:pt x="19997" y="7626"/>
                  </a:cubicBezTo>
                  <a:lnTo>
                    <a:pt x="21600" y="1064"/>
                  </a:lnTo>
                  <a:cubicBezTo>
                    <a:pt x="21600" y="635"/>
                    <a:pt x="21600" y="215"/>
                    <a:pt x="216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722;p41"/>
            <p:cNvSpPr/>
            <p:nvPr/>
          </p:nvSpPr>
          <p:spPr>
            <a:xfrm>
              <a:off x="854962" y="1825144"/>
              <a:ext cx="151657" cy="23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52" y="0"/>
                  </a:moveTo>
                  <a:cubicBezTo>
                    <a:pt x="14574" y="6715"/>
                    <a:pt x="7549" y="13447"/>
                    <a:pt x="1071" y="20179"/>
                  </a:cubicBezTo>
                  <a:lnTo>
                    <a:pt x="0" y="20897"/>
                  </a:lnTo>
                  <a:lnTo>
                    <a:pt x="1071" y="21600"/>
                  </a:lnTo>
                  <a:cubicBezTo>
                    <a:pt x="8097" y="15228"/>
                    <a:pt x="15122" y="8856"/>
                    <a:pt x="21600" y="2124"/>
                  </a:cubicBezTo>
                  <a:cubicBezTo>
                    <a:pt x="21600" y="1765"/>
                    <a:pt x="21600" y="1062"/>
                    <a:pt x="210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4" name="تجميع"/>
          <p:cNvGrpSpPr/>
          <p:nvPr/>
        </p:nvGrpSpPr>
        <p:grpSpPr>
          <a:xfrm>
            <a:off x="7268743" y="0"/>
            <a:ext cx="1413225" cy="751212"/>
            <a:chOff x="0" y="0"/>
            <a:chExt cx="1413224" cy="751211"/>
          </a:xfrm>
        </p:grpSpPr>
        <p:sp>
          <p:nvSpPr>
            <p:cNvPr id="1850" name="الفصل"/>
            <p:cNvSpPr txBox="1"/>
            <p:nvPr/>
          </p:nvSpPr>
          <p:spPr>
            <a:xfrm>
              <a:off x="406090" y="0"/>
              <a:ext cx="1007135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5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851" name="دائرة"/>
            <p:cNvSpPr/>
            <p:nvPr/>
          </p:nvSpPr>
          <p:spPr>
            <a:xfrm>
              <a:off x="753152" y="320616"/>
              <a:ext cx="313011" cy="313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B92D5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52" name="٤"/>
            <p:cNvSpPr txBox="1"/>
            <p:nvPr/>
          </p:nvSpPr>
          <p:spPr>
            <a:xfrm>
              <a:off x="660344" y="187518"/>
              <a:ext cx="498627" cy="52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700">
                  <a:solidFill>
                    <a:srgbClr val="3A87FE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853" name="القسمة"/>
            <p:cNvSpPr txBox="1"/>
            <p:nvPr/>
          </p:nvSpPr>
          <p:spPr>
            <a:xfrm>
              <a:off x="0" y="49662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 defTabSz="795527" rtl="0">
                <a:lnSpc>
                  <a:spcPct val="90000"/>
                </a:lnSpc>
                <a:spcBef>
                  <a:spcPts val="800"/>
                </a:spcBef>
                <a:defRPr sz="1566"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القسمة</a:t>
              </a:r>
            </a:p>
          </p:txBody>
        </p:sp>
      </p:grpSp>
      <p:grpSp>
        <p:nvGrpSpPr>
          <p:cNvPr id="1857" name="IMG_2990.png"/>
          <p:cNvGrpSpPr/>
          <p:nvPr/>
        </p:nvGrpSpPr>
        <p:grpSpPr>
          <a:xfrm>
            <a:off x="2232344" y="375605"/>
            <a:ext cx="4679312" cy="868491"/>
            <a:chOff x="0" y="0"/>
            <a:chExt cx="4679311" cy="868490"/>
          </a:xfrm>
        </p:grpSpPr>
        <p:pic>
          <p:nvPicPr>
            <p:cNvPr id="1856" name="IMG_2990.png" descr="IMG_299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344" t="3078" r="3765" b="83395"/>
            <a:stretch>
              <a:fillRect/>
            </a:stretch>
          </p:blipFill>
          <p:spPr>
            <a:xfrm>
              <a:off x="38100" y="38100"/>
              <a:ext cx="4603112" cy="7922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5" name="IMG_2990.png" descr="IMG_299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679313" cy="868491"/>
            </a:xfrm>
            <a:prstGeom prst="rect">
              <a:avLst/>
            </a:prstGeom>
            <a:effectLst/>
          </p:spPr>
        </p:pic>
      </p:grpSp>
      <p:pic>
        <p:nvPicPr>
          <p:cNvPr id="1858" name="IMG_2990.png" descr="IMG_2990.png"/>
          <p:cNvPicPr>
            <a:picLocks noChangeAspect="1"/>
          </p:cNvPicPr>
          <p:nvPr/>
        </p:nvPicPr>
        <p:blipFill>
          <a:blip r:embed="rId2">
            <a:extLst/>
          </a:blip>
          <a:srcRect l="3079" t="16654" r="3079" b="0"/>
          <a:stretch>
            <a:fillRect/>
          </a:stretch>
        </p:blipFill>
        <p:spPr>
          <a:xfrm>
            <a:off x="2603244" y="1389757"/>
            <a:ext cx="5678364" cy="3522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8" grpId="2"/>
      <p:bldP build="whole" bldLvl="1" animBg="1" rev="0" advAuto="0" spid="18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" name="تجميع"/>
          <p:cNvGrpSpPr/>
          <p:nvPr/>
        </p:nvGrpSpPr>
        <p:grpSpPr>
          <a:xfrm>
            <a:off x="6020077" y="1259103"/>
            <a:ext cx="1396332" cy="1658585"/>
            <a:chOff x="0" y="0"/>
            <a:chExt cx="1396331" cy="1658583"/>
          </a:xfrm>
        </p:grpSpPr>
        <p:sp>
          <p:nvSpPr>
            <p:cNvPr id="1860" name="Google Shape;1995;p46"/>
            <p:cNvSpPr/>
            <p:nvPr/>
          </p:nvSpPr>
          <p:spPr>
            <a:xfrm>
              <a:off x="103828" y="0"/>
              <a:ext cx="1292504" cy="1658584"/>
            </a:xfrm>
            <a:prstGeom prst="roundRect">
              <a:avLst>
                <a:gd name="adj" fmla="val 10839"/>
              </a:avLst>
            </a:prstGeom>
            <a:solidFill>
              <a:schemeClr val="accent5">
                <a:lumOff val="1725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63" name="تجميع"/>
            <p:cNvGrpSpPr/>
            <p:nvPr/>
          </p:nvGrpSpPr>
          <p:grpSpPr>
            <a:xfrm>
              <a:off x="0" y="94064"/>
              <a:ext cx="1295238" cy="1470455"/>
              <a:chOff x="0" y="0"/>
              <a:chExt cx="1295237" cy="1470453"/>
            </a:xfrm>
          </p:grpSpPr>
          <p:sp>
            <p:nvSpPr>
              <p:cNvPr id="1861" name="Google Shape;2000;p46"/>
              <p:cNvSpPr/>
              <p:nvPr/>
            </p:nvSpPr>
            <p:spPr>
              <a:xfrm>
                <a:off x="0" y="0"/>
                <a:ext cx="1292504" cy="1470454"/>
              </a:xfrm>
              <a:prstGeom prst="roundRect">
                <a:avLst>
                  <a:gd name="adj" fmla="val 10839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2" name="Google Shape;2005;p46"/>
              <p:cNvSpPr/>
              <p:nvPr/>
            </p:nvSpPr>
            <p:spPr>
              <a:xfrm>
                <a:off x="2734" y="407866"/>
                <a:ext cx="1292504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69" name="تجميع"/>
          <p:cNvGrpSpPr/>
          <p:nvPr/>
        </p:nvGrpSpPr>
        <p:grpSpPr>
          <a:xfrm>
            <a:off x="3929699" y="1565509"/>
            <a:ext cx="1399270" cy="1581817"/>
            <a:chOff x="0" y="0"/>
            <a:chExt cx="1399268" cy="1581815"/>
          </a:xfrm>
        </p:grpSpPr>
        <p:grpSp>
          <p:nvGrpSpPr>
            <p:cNvPr id="1867" name="تجميع"/>
            <p:cNvGrpSpPr/>
            <p:nvPr/>
          </p:nvGrpSpPr>
          <p:grpSpPr>
            <a:xfrm>
              <a:off x="14558" y="0"/>
              <a:ext cx="1384711" cy="1581816"/>
              <a:chOff x="0" y="0"/>
              <a:chExt cx="1384709" cy="1581815"/>
            </a:xfrm>
          </p:grpSpPr>
          <p:sp>
            <p:nvSpPr>
              <p:cNvPr id="1865" name="Google Shape;1996;p46"/>
              <p:cNvSpPr/>
              <p:nvPr/>
            </p:nvSpPr>
            <p:spPr>
              <a:xfrm>
                <a:off x="76889" y="0"/>
                <a:ext cx="1307821" cy="1581816"/>
              </a:xfrm>
              <a:prstGeom prst="roundRect">
                <a:avLst>
                  <a:gd name="adj" fmla="val 10839"/>
                </a:avLst>
              </a:prstGeom>
              <a:solidFill>
                <a:schemeClr val="accent3">
                  <a:lumOff val="19019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6" name="Google Shape;2001;p46"/>
              <p:cNvSpPr/>
              <p:nvPr/>
            </p:nvSpPr>
            <p:spPr>
              <a:xfrm>
                <a:off x="0" y="95179"/>
                <a:ext cx="1307821" cy="1391457"/>
              </a:xfrm>
              <a:prstGeom prst="roundRect">
                <a:avLst>
                  <a:gd name="adj" fmla="val 10839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868" name="Google Shape;2006;p46"/>
            <p:cNvSpPr/>
            <p:nvPr/>
          </p:nvSpPr>
          <p:spPr>
            <a:xfrm>
              <a:off x="0" y="507879"/>
              <a:ext cx="130782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74" name="تجميع"/>
          <p:cNvGrpSpPr/>
          <p:nvPr/>
        </p:nvGrpSpPr>
        <p:grpSpPr>
          <a:xfrm>
            <a:off x="3851833" y="3483547"/>
            <a:ext cx="1440334" cy="1586454"/>
            <a:chOff x="0" y="0"/>
            <a:chExt cx="1440332" cy="1586452"/>
          </a:xfrm>
        </p:grpSpPr>
        <p:sp>
          <p:nvSpPr>
            <p:cNvPr id="1870" name="Google Shape;1997;p46"/>
            <p:cNvSpPr/>
            <p:nvPr/>
          </p:nvSpPr>
          <p:spPr>
            <a:xfrm>
              <a:off x="95132" y="0"/>
              <a:ext cx="1345201" cy="1586453"/>
            </a:xfrm>
            <a:prstGeom prst="roundRect">
              <a:avLst>
                <a:gd name="adj" fmla="val 10839"/>
              </a:avLst>
            </a:prstGeom>
            <a:solidFill>
              <a:schemeClr val="accent2">
                <a:lumOff val="16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73" name="تجميع"/>
            <p:cNvGrpSpPr/>
            <p:nvPr/>
          </p:nvGrpSpPr>
          <p:grpSpPr>
            <a:xfrm>
              <a:off x="0" y="97900"/>
              <a:ext cx="1359179" cy="1390653"/>
              <a:chOff x="0" y="0"/>
              <a:chExt cx="1359178" cy="1390652"/>
            </a:xfrm>
          </p:grpSpPr>
          <p:sp>
            <p:nvSpPr>
              <p:cNvPr id="1871" name="Google Shape;2002;p46"/>
              <p:cNvSpPr/>
              <p:nvPr/>
            </p:nvSpPr>
            <p:spPr>
              <a:xfrm>
                <a:off x="13978" y="0"/>
                <a:ext cx="1345201" cy="1390653"/>
              </a:xfrm>
              <a:prstGeom prst="roundRect">
                <a:avLst>
                  <a:gd name="adj" fmla="val 10839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2" name="Google Shape;2007;p46"/>
              <p:cNvSpPr/>
              <p:nvPr/>
            </p:nvSpPr>
            <p:spPr>
              <a:xfrm>
                <a:off x="0" y="424495"/>
                <a:ext cx="1345201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79" name="تجميع"/>
          <p:cNvGrpSpPr/>
          <p:nvPr/>
        </p:nvGrpSpPr>
        <p:grpSpPr>
          <a:xfrm>
            <a:off x="1811913" y="1259103"/>
            <a:ext cx="1429739" cy="1518707"/>
            <a:chOff x="0" y="0"/>
            <a:chExt cx="1429738" cy="1518705"/>
          </a:xfrm>
        </p:grpSpPr>
        <p:sp>
          <p:nvSpPr>
            <p:cNvPr id="1875" name="Google Shape;1998;p46"/>
            <p:cNvSpPr/>
            <p:nvPr/>
          </p:nvSpPr>
          <p:spPr>
            <a:xfrm>
              <a:off x="49718" y="0"/>
              <a:ext cx="1380021" cy="1518706"/>
            </a:xfrm>
            <a:prstGeom prst="roundRect">
              <a:avLst>
                <a:gd name="adj" fmla="val 10839"/>
              </a:avLst>
            </a:prstGeom>
            <a:solidFill>
              <a:srgbClr val="B4D5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78" name="تجميع"/>
            <p:cNvGrpSpPr/>
            <p:nvPr/>
          </p:nvGrpSpPr>
          <p:grpSpPr>
            <a:xfrm>
              <a:off x="0" y="77633"/>
              <a:ext cx="1382107" cy="1363440"/>
              <a:chOff x="0" y="0"/>
              <a:chExt cx="1382106" cy="1363438"/>
            </a:xfrm>
          </p:grpSpPr>
          <p:sp>
            <p:nvSpPr>
              <p:cNvPr id="1876" name="Google Shape;2003;p46"/>
              <p:cNvSpPr/>
              <p:nvPr/>
            </p:nvSpPr>
            <p:spPr>
              <a:xfrm>
                <a:off x="2086" y="0"/>
                <a:ext cx="1380021" cy="1363439"/>
              </a:xfrm>
              <a:prstGeom prst="roundRect">
                <a:avLst>
                  <a:gd name="adj" fmla="val 10971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7" name="Google Shape;2008;p46"/>
              <p:cNvSpPr/>
              <p:nvPr/>
            </p:nvSpPr>
            <p:spPr>
              <a:xfrm>
                <a:off x="0" y="448512"/>
                <a:ext cx="1380021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84" name="تجميع"/>
          <p:cNvGrpSpPr/>
          <p:nvPr/>
        </p:nvGrpSpPr>
        <p:grpSpPr>
          <a:xfrm>
            <a:off x="1651888" y="3205170"/>
            <a:ext cx="1468025" cy="1588584"/>
            <a:chOff x="0" y="0"/>
            <a:chExt cx="1468023" cy="1588582"/>
          </a:xfrm>
        </p:grpSpPr>
        <p:sp>
          <p:nvSpPr>
            <p:cNvPr id="1880" name="Google Shape;1999;p46"/>
            <p:cNvSpPr/>
            <p:nvPr/>
          </p:nvSpPr>
          <p:spPr>
            <a:xfrm>
              <a:off x="122823" y="0"/>
              <a:ext cx="1345201" cy="1588583"/>
            </a:xfrm>
            <a:prstGeom prst="roundRect">
              <a:avLst>
                <a:gd name="adj" fmla="val 10839"/>
              </a:avLst>
            </a:prstGeom>
            <a:solidFill>
              <a:srgbClr val="BCD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83" name="تجميع"/>
            <p:cNvGrpSpPr/>
            <p:nvPr/>
          </p:nvGrpSpPr>
          <p:grpSpPr>
            <a:xfrm>
              <a:off x="0" y="139298"/>
              <a:ext cx="1345833" cy="1309987"/>
              <a:chOff x="0" y="0"/>
              <a:chExt cx="1345833" cy="1309986"/>
            </a:xfrm>
          </p:grpSpPr>
          <p:sp>
            <p:nvSpPr>
              <p:cNvPr id="1881" name="Google Shape;2004;p46"/>
              <p:cNvSpPr/>
              <p:nvPr/>
            </p:nvSpPr>
            <p:spPr>
              <a:xfrm>
                <a:off x="0" y="0"/>
                <a:ext cx="1345200" cy="1309987"/>
              </a:xfrm>
              <a:prstGeom prst="roundRect">
                <a:avLst>
                  <a:gd name="adj" fmla="val 11130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2" name="Google Shape;2009;p46"/>
              <p:cNvSpPr/>
              <p:nvPr/>
            </p:nvSpPr>
            <p:spPr>
              <a:xfrm>
                <a:off x="632" y="437195"/>
                <a:ext cx="1345202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885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66062" t="4261" r="1579" b="80101"/>
          <a:stretch>
            <a:fillRect/>
          </a:stretch>
        </p:blipFill>
        <p:spPr>
          <a:xfrm>
            <a:off x="3190456" y="328498"/>
            <a:ext cx="3972184" cy="791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6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82926" t="20520" r="1579" b="65579"/>
          <a:stretch>
            <a:fillRect/>
          </a:stretch>
        </p:blipFill>
        <p:spPr>
          <a:xfrm>
            <a:off x="5883923" y="1324666"/>
            <a:ext cx="1459250" cy="53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7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47115" t="20520" r="36738" b="66368"/>
          <a:stretch>
            <a:fillRect/>
          </a:stretch>
        </p:blipFill>
        <p:spPr>
          <a:xfrm>
            <a:off x="3922592" y="1607485"/>
            <a:ext cx="1454374" cy="487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8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12347" t="20520" r="71637" b="67315"/>
          <a:stretch>
            <a:fillRect/>
          </a:stretch>
        </p:blipFill>
        <p:spPr>
          <a:xfrm>
            <a:off x="1833442" y="1297203"/>
            <a:ext cx="1446140" cy="453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9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47506" t="34411" r="37324" b="52635"/>
          <a:stretch>
            <a:fillRect/>
          </a:stretch>
        </p:blipFill>
        <p:spPr>
          <a:xfrm>
            <a:off x="3932980" y="3574685"/>
            <a:ext cx="1308889" cy="4610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4" name="تجميع"/>
          <p:cNvGrpSpPr/>
          <p:nvPr/>
        </p:nvGrpSpPr>
        <p:grpSpPr>
          <a:xfrm>
            <a:off x="6020077" y="3236593"/>
            <a:ext cx="1390126" cy="1658584"/>
            <a:chOff x="0" y="0"/>
            <a:chExt cx="1390125" cy="1658583"/>
          </a:xfrm>
        </p:grpSpPr>
        <p:sp>
          <p:nvSpPr>
            <p:cNvPr id="1890" name="Google Shape;1995;p46"/>
            <p:cNvSpPr/>
            <p:nvPr/>
          </p:nvSpPr>
          <p:spPr>
            <a:xfrm>
              <a:off x="97622" y="0"/>
              <a:ext cx="1292504" cy="1658584"/>
            </a:xfrm>
            <a:prstGeom prst="roundRect">
              <a:avLst>
                <a:gd name="adj" fmla="val 10839"/>
              </a:avLst>
            </a:prstGeom>
            <a:solidFill>
              <a:schemeClr val="accent6">
                <a:lumOff val="69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93" name="تجميع"/>
            <p:cNvGrpSpPr/>
            <p:nvPr/>
          </p:nvGrpSpPr>
          <p:grpSpPr>
            <a:xfrm>
              <a:off x="0" y="94064"/>
              <a:ext cx="1295238" cy="1470455"/>
              <a:chOff x="0" y="0"/>
              <a:chExt cx="1295237" cy="1470453"/>
            </a:xfrm>
          </p:grpSpPr>
          <p:sp>
            <p:nvSpPr>
              <p:cNvPr id="1891" name="Google Shape;2000;p46"/>
              <p:cNvSpPr/>
              <p:nvPr/>
            </p:nvSpPr>
            <p:spPr>
              <a:xfrm>
                <a:off x="0" y="0"/>
                <a:ext cx="1292504" cy="1470454"/>
              </a:xfrm>
              <a:prstGeom prst="roundRect">
                <a:avLst>
                  <a:gd name="adj" fmla="val 10839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2" name="Google Shape;2005;p46"/>
              <p:cNvSpPr/>
              <p:nvPr/>
            </p:nvSpPr>
            <p:spPr>
              <a:xfrm>
                <a:off x="2734" y="407866"/>
                <a:ext cx="1292504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895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10914" t="34411" r="72549" b="49999"/>
          <a:stretch>
            <a:fillRect/>
          </a:stretch>
        </p:blipFill>
        <p:spPr>
          <a:xfrm>
            <a:off x="1570741" y="3264111"/>
            <a:ext cx="1361100" cy="529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6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80777" t="35200" r="1579" b="49999"/>
          <a:stretch>
            <a:fillRect/>
          </a:stretch>
        </p:blipFill>
        <p:spPr>
          <a:xfrm>
            <a:off x="5851378" y="3259668"/>
            <a:ext cx="1524347" cy="527420"/>
          </a:xfrm>
          <a:prstGeom prst="rect">
            <a:avLst/>
          </a:prstGeom>
          <a:ln w="12700">
            <a:miter lim="400000"/>
          </a:ln>
        </p:spPr>
      </p:pic>
      <p:sp>
        <p:nvSpPr>
          <p:cNvPr id="1897" name="٤"/>
          <p:cNvSpPr txBox="1"/>
          <p:nvPr/>
        </p:nvSpPr>
        <p:spPr>
          <a:xfrm>
            <a:off x="6393000" y="1864813"/>
            <a:ext cx="65048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٤</a:t>
            </a:r>
          </a:p>
        </p:txBody>
      </p:sp>
      <p:sp>
        <p:nvSpPr>
          <p:cNvPr id="1898" name="٣"/>
          <p:cNvSpPr txBox="1"/>
          <p:nvPr/>
        </p:nvSpPr>
        <p:spPr>
          <a:xfrm>
            <a:off x="4304092" y="2094451"/>
            <a:ext cx="6504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٣</a:t>
            </a:r>
          </a:p>
        </p:txBody>
      </p:sp>
      <p:sp>
        <p:nvSpPr>
          <p:cNvPr id="1899" name="٩"/>
          <p:cNvSpPr txBox="1"/>
          <p:nvPr/>
        </p:nvSpPr>
        <p:spPr>
          <a:xfrm>
            <a:off x="2060658" y="1832609"/>
            <a:ext cx="6504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٩</a:t>
            </a:r>
          </a:p>
        </p:txBody>
      </p:sp>
      <p:sp>
        <p:nvSpPr>
          <p:cNvPr id="1900" name="٧"/>
          <p:cNvSpPr txBox="1"/>
          <p:nvPr/>
        </p:nvSpPr>
        <p:spPr>
          <a:xfrm>
            <a:off x="6393000" y="3805270"/>
            <a:ext cx="65048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٧</a:t>
            </a:r>
          </a:p>
        </p:txBody>
      </p:sp>
      <p:sp>
        <p:nvSpPr>
          <p:cNvPr id="1901" name="٨"/>
          <p:cNvSpPr txBox="1"/>
          <p:nvPr/>
        </p:nvSpPr>
        <p:spPr>
          <a:xfrm>
            <a:off x="4156499" y="4035854"/>
            <a:ext cx="6504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٨</a:t>
            </a:r>
          </a:p>
        </p:txBody>
      </p:sp>
      <p:sp>
        <p:nvSpPr>
          <p:cNvPr id="1902" name="٦"/>
          <p:cNvSpPr txBox="1"/>
          <p:nvPr/>
        </p:nvSpPr>
        <p:spPr>
          <a:xfrm>
            <a:off x="1992725" y="3805270"/>
            <a:ext cx="65048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6" grpId="5"/>
      <p:bldP build="whole" bldLvl="1" animBg="1" rev="0" advAuto="0" spid="1895" grpId="7"/>
      <p:bldP build="whole" bldLvl="1" animBg="1" rev="0" advAuto="0" spid="1900" grpId="11"/>
      <p:bldP build="whole" bldLvl="1" animBg="1" rev="0" advAuto="0" spid="1902" grpId="13"/>
      <p:bldP build="whole" bldLvl="1" animBg="1" rev="0" advAuto="0" spid="1897" grpId="8"/>
      <p:bldP build="whole" bldLvl="1" animBg="1" rev="0" advAuto="0" spid="1887" grpId="3"/>
      <p:bldP build="whole" bldLvl="1" animBg="1" rev="0" advAuto="0" spid="1886" grpId="2"/>
      <p:bldP build="whole" bldLvl="1" animBg="1" rev="0" advAuto="0" spid="1898" grpId="9"/>
      <p:bldP build="whole" bldLvl="1" animBg="1" rev="0" advAuto="0" spid="1901" grpId="12"/>
      <p:bldP build="whole" bldLvl="1" animBg="1" rev="0" advAuto="0" spid="1889" grpId="6"/>
      <p:bldP build="whole" bldLvl="1" animBg="1" rev="0" advAuto="0" spid="1899" grpId="10"/>
      <p:bldP build="whole" bldLvl="1" animBg="1" rev="0" advAuto="0" spid="1888" grpId="4"/>
      <p:bldP build="whole" bldLvl="1" animBg="1" rev="0" advAuto="0" spid="18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تجميع"/>
          <p:cNvGrpSpPr/>
          <p:nvPr/>
        </p:nvGrpSpPr>
        <p:grpSpPr>
          <a:xfrm>
            <a:off x="1086766" y="2388214"/>
            <a:ext cx="6537684" cy="1807234"/>
            <a:chOff x="0" y="0"/>
            <a:chExt cx="6537682" cy="1807232"/>
          </a:xfrm>
        </p:grpSpPr>
        <p:sp>
          <p:nvSpPr>
            <p:cNvPr id="1904" name="Google Shape;2626;p60"/>
            <p:cNvSpPr/>
            <p:nvPr/>
          </p:nvSpPr>
          <p:spPr>
            <a:xfrm>
              <a:off x="154929" y="0"/>
              <a:ext cx="6382754" cy="1651143"/>
            </a:xfrm>
            <a:prstGeom prst="roundRect">
              <a:avLst>
                <a:gd name="adj" fmla="val 11552"/>
              </a:avLst>
            </a:prstGeom>
            <a:solidFill>
              <a:srgbClr val="BCDB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2627;p60"/>
            <p:cNvSpPr/>
            <p:nvPr/>
          </p:nvSpPr>
          <p:spPr>
            <a:xfrm>
              <a:off x="0" y="341531"/>
              <a:ext cx="6382754" cy="1465702"/>
            </a:xfrm>
            <a:prstGeom prst="roundRect">
              <a:avLst>
                <a:gd name="adj" fmla="val 13013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07" name="IMG_2992.png" descr="IMG_2992.png"/>
          <p:cNvPicPr>
            <a:picLocks noChangeAspect="1"/>
          </p:cNvPicPr>
          <p:nvPr/>
        </p:nvPicPr>
        <p:blipFill>
          <a:blip r:embed="rId2">
            <a:extLst/>
          </a:blip>
          <a:srcRect l="637" t="50000" r="2599" b="7872"/>
          <a:stretch>
            <a:fillRect/>
          </a:stretch>
        </p:blipFill>
        <p:spPr>
          <a:xfrm>
            <a:off x="525234" y="751211"/>
            <a:ext cx="8234957" cy="1478835"/>
          </a:xfrm>
          <a:prstGeom prst="rect">
            <a:avLst/>
          </a:prstGeom>
          <a:ln w="12700">
            <a:miter lim="400000"/>
          </a:ln>
        </p:spPr>
      </p:pic>
      <p:sp>
        <p:nvSpPr>
          <p:cNvPr id="1908" name="ثمن الغداء = ٤٠ + ٢٠ +١٥ = ٧٥ ريال"/>
          <p:cNvSpPr txBox="1"/>
          <p:nvPr/>
        </p:nvSpPr>
        <p:spPr>
          <a:xfrm>
            <a:off x="1764417" y="2838719"/>
            <a:ext cx="5182382" cy="568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3000">
                <a:solidFill>
                  <a:srgbClr val="0061FE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t>ثمن الغداء = ٤٠ + ٢٠ +١٥ = </a:t>
            </a:r>
            <a:r>
              <a:rPr>
                <a:solidFill>
                  <a:srgbClr val="982ABC"/>
                </a:solidFill>
              </a:rPr>
              <a:t>٧٥</a:t>
            </a:r>
            <a:r>
              <a:t> ريال  </a:t>
            </a:r>
          </a:p>
        </p:txBody>
      </p:sp>
      <p:sp>
        <p:nvSpPr>
          <p:cNvPr id="1909" name="دفع كل شخص = ٧٥ ÷ ٣ = ٢٥ ريال"/>
          <p:cNvSpPr txBox="1"/>
          <p:nvPr/>
        </p:nvSpPr>
        <p:spPr>
          <a:xfrm>
            <a:off x="1841148" y="3407425"/>
            <a:ext cx="4889351" cy="63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3000">
                <a:solidFill>
                  <a:srgbClr val="0061FE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t> دفع كل شخص = ٧٥ ÷ ٣ = </a:t>
            </a:r>
            <a:r>
              <a:rPr>
                <a:solidFill>
                  <a:srgbClr val="982ABC"/>
                </a:solidFill>
              </a:rPr>
              <a:t>٢٥</a:t>
            </a:r>
            <a:r>
              <a:t> ريال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6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Class="entr" nodeType="afterEffect" presetSubtype="2" presetID="26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9" grpId="4"/>
      <p:bldP build="whole" bldLvl="1" animBg="1" rev="0" advAuto="0" spid="1908" grpId="3"/>
      <p:bldP build="whole" bldLvl="1" animBg="1" rev="0" advAuto="0" spid="1907" grpId="1"/>
      <p:bldP build="whole" bldLvl="1" animBg="1" rev="0" advAuto="0" spid="190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079;p25"/>
          <p:cNvSpPr/>
          <p:nvPr/>
        </p:nvSpPr>
        <p:spPr>
          <a:xfrm>
            <a:off x="5961913" y="1262624"/>
            <a:ext cx="2507767" cy="1541101"/>
          </a:xfrm>
          <a:prstGeom prst="roundRect">
            <a:avLst>
              <a:gd name="adj" fmla="val 9976"/>
            </a:avLst>
          </a:prstGeom>
          <a:solidFill>
            <a:schemeClr val="accent5">
              <a:lumOff val="1725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2" name="Google Shape;1080;p25"/>
          <p:cNvSpPr/>
          <p:nvPr/>
        </p:nvSpPr>
        <p:spPr>
          <a:xfrm>
            <a:off x="689026" y="1262624"/>
            <a:ext cx="2559988" cy="1541101"/>
          </a:xfrm>
          <a:prstGeom prst="roundRect">
            <a:avLst>
              <a:gd name="adj" fmla="val 9976"/>
            </a:avLst>
          </a:prstGeom>
          <a:solidFill>
            <a:srgbClr val="B4D5C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3" name="Google Shape;1081;p25"/>
          <p:cNvSpPr/>
          <p:nvPr/>
        </p:nvSpPr>
        <p:spPr>
          <a:xfrm>
            <a:off x="3322435" y="1262624"/>
            <a:ext cx="2566058" cy="1541101"/>
          </a:xfrm>
          <a:prstGeom prst="roundRect">
            <a:avLst>
              <a:gd name="adj" fmla="val 9976"/>
            </a:avLst>
          </a:prstGeom>
          <a:solidFill>
            <a:schemeClr val="accent6">
              <a:lumOff val="348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4" name="Google Shape;1082;p25"/>
          <p:cNvSpPr/>
          <p:nvPr/>
        </p:nvSpPr>
        <p:spPr>
          <a:xfrm>
            <a:off x="5961913" y="3028862"/>
            <a:ext cx="2520362" cy="1541101"/>
          </a:xfrm>
          <a:prstGeom prst="roundRect">
            <a:avLst>
              <a:gd name="adj" fmla="val 9976"/>
            </a:avLst>
          </a:prstGeom>
          <a:solidFill>
            <a:schemeClr val="accent3">
              <a:lumOff val="950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5" name="Google Shape;1083;p25"/>
          <p:cNvSpPr/>
          <p:nvPr/>
        </p:nvSpPr>
        <p:spPr>
          <a:xfrm>
            <a:off x="689026" y="3028862"/>
            <a:ext cx="2559988" cy="1541101"/>
          </a:xfrm>
          <a:prstGeom prst="roundRect">
            <a:avLst>
              <a:gd name="adj" fmla="val 9976"/>
            </a:avLst>
          </a:prstGeom>
          <a:solidFill>
            <a:schemeClr val="accent2">
              <a:lumOff val="803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6" name="Google Shape;1084;p25"/>
          <p:cNvSpPr/>
          <p:nvPr/>
        </p:nvSpPr>
        <p:spPr>
          <a:xfrm>
            <a:off x="3360535" y="3028862"/>
            <a:ext cx="2520633" cy="1541101"/>
          </a:xfrm>
          <a:prstGeom prst="roundRect">
            <a:avLst>
              <a:gd name="adj" fmla="val 9976"/>
            </a:avLst>
          </a:prstGeom>
          <a:solidFill>
            <a:schemeClr val="accent4">
              <a:lumOff val="725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17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26506" t="2435" r="2457" b="88642"/>
          <a:stretch>
            <a:fillRect/>
          </a:stretch>
        </p:blipFill>
        <p:spPr>
          <a:xfrm>
            <a:off x="520485" y="390184"/>
            <a:ext cx="7380431" cy="647462"/>
          </a:xfrm>
          <a:prstGeom prst="rect">
            <a:avLst/>
          </a:prstGeom>
          <a:ln w="12700">
            <a:miter lim="400000"/>
          </a:ln>
        </p:spPr>
      </p:pic>
      <p:sp>
        <p:nvSpPr>
          <p:cNvPr id="1918" name="Google Shape;1095;p25"/>
          <p:cNvSpPr/>
          <p:nvPr/>
        </p:nvSpPr>
        <p:spPr>
          <a:xfrm>
            <a:off x="6030359" y="1726995"/>
            <a:ext cx="2337957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9" name="Google Shape;1096;p25"/>
          <p:cNvSpPr/>
          <p:nvPr/>
        </p:nvSpPr>
        <p:spPr>
          <a:xfrm>
            <a:off x="3384406" y="1717470"/>
            <a:ext cx="23052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0" name="Google Shape;1097;p25"/>
          <p:cNvSpPr/>
          <p:nvPr/>
        </p:nvSpPr>
        <p:spPr>
          <a:xfrm>
            <a:off x="811699" y="1772566"/>
            <a:ext cx="230541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1" name="Google Shape;1101;p25"/>
          <p:cNvSpPr/>
          <p:nvPr/>
        </p:nvSpPr>
        <p:spPr>
          <a:xfrm>
            <a:off x="6080745" y="3530963"/>
            <a:ext cx="2270103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2" name="Google Shape;1102;p25"/>
          <p:cNvSpPr/>
          <p:nvPr/>
        </p:nvSpPr>
        <p:spPr>
          <a:xfrm>
            <a:off x="3404547" y="3550013"/>
            <a:ext cx="23052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3" name="Google Shape;1103;p25"/>
          <p:cNvSpPr/>
          <p:nvPr/>
        </p:nvSpPr>
        <p:spPr>
          <a:xfrm>
            <a:off x="875199" y="3550013"/>
            <a:ext cx="2305201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924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77003" t="10958" r="4224" b="81304"/>
          <a:stretch>
            <a:fillRect/>
          </a:stretch>
        </p:blipFill>
        <p:spPr>
          <a:xfrm>
            <a:off x="6246440" y="1170591"/>
            <a:ext cx="1867155" cy="537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5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641" t="12784" r="34668" b="80272"/>
          <a:stretch>
            <a:fillRect/>
          </a:stretch>
        </p:blipFill>
        <p:spPr>
          <a:xfrm>
            <a:off x="3722072" y="1284081"/>
            <a:ext cx="1797498" cy="442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6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77003" t="21039" r="3283" b="71746"/>
          <a:stretch>
            <a:fillRect/>
          </a:stretch>
        </p:blipFill>
        <p:spPr>
          <a:xfrm>
            <a:off x="875199" y="1317351"/>
            <a:ext cx="1817753" cy="464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7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110" t="21039" r="35731" b="72357"/>
          <a:stretch>
            <a:fillRect/>
          </a:stretch>
        </p:blipFill>
        <p:spPr>
          <a:xfrm>
            <a:off x="6421407" y="3099716"/>
            <a:ext cx="1909142" cy="4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8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73920" t="27395" r="2457" b="65508"/>
          <a:stretch>
            <a:fillRect/>
          </a:stretch>
        </p:blipFill>
        <p:spPr>
          <a:xfrm>
            <a:off x="3385142" y="3028862"/>
            <a:ext cx="2187303" cy="45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9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429" t="28156" r="36476" b="63530"/>
          <a:stretch>
            <a:fillRect/>
          </a:stretch>
        </p:blipFill>
        <p:spPr>
          <a:xfrm>
            <a:off x="1035140" y="3063600"/>
            <a:ext cx="1657635" cy="531938"/>
          </a:xfrm>
          <a:prstGeom prst="rect">
            <a:avLst/>
          </a:prstGeom>
          <a:ln w="12700">
            <a:miter lim="400000"/>
          </a:ln>
        </p:spPr>
      </p:pic>
      <p:sp>
        <p:nvSpPr>
          <p:cNvPr id="1930" name="٤ × ٦ =٢٤    ،  ٦ × ٤ =٢٤…"/>
          <p:cNvSpPr txBox="1"/>
          <p:nvPr/>
        </p:nvSpPr>
        <p:spPr>
          <a:xfrm>
            <a:off x="5985443" y="1841151"/>
            <a:ext cx="2460707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٤ × ٦ =٢٤    ،  ٦ × ٤ =٢٤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٢٤ ÷ ٤ =٦    ، ٢٤ ÷ ٦ =٤</a:t>
            </a:r>
          </a:p>
        </p:txBody>
      </p:sp>
      <p:sp>
        <p:nvSpPr>
          <p:cNvPr id="1931" name="٢ × ٥ =١٠    ،  ٥ × ٢ =١٠…"/>
          <p:cNvSpPr txBox="1"/>
          <p:nvPr/>
        </p:nvSpPr>
        <p:spPr>
          <a:xfrm>
            <a:off x="3375111" y="1862268"/>
            <a:ext cx="2460707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 × ٥ =١٠    ،  ٥ × ٢ =١٠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١٠ ÷ ٥ =٢    ، ١٠ ÷ ٢ = ٥</a:t>
            </a:r>
          </a:p>
        </p:txBody>
      </p:sp>
      <p:sp>
        <p:nvSpPr>
          <p:cNvPr id="1932" name="٨ × ٩ =٧٢    ،  ٩ × ٨ =٧٢…"/>
          <p:cNvSpPr txBox="1"/>
          <p:nvPr/>
        </p:nvSpPr>
        <p:spPr>
          <a:xfrm>
            <a:off x="725601" y="1841151"/>
            <a:ext cx="2460707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٨ × ٩ =٧٢    ،  ٩ × ٨ =٧٢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٧٢ ÷٩ =٨    ، ٧٢ ÷ ٨ =٩</a:t>
            </a:r>
          </a:p>
        </p:txBody>
      </p:sp>
      <p:sp>
        <p:nvSpPr>
          <p:cNvPr id="1933" name="٣ × ٧ =٢١    ،  ٧ × ٣ =٢١…"/>
          <p:cNvSpPr txBox="1"/>
          <p:nvPr/>
        </p:nvSpPr>
        <p:spPr>
          <a:xfrm>
            <a:off x="6042423" y="3559538"/>
            <a:ext cx="2359343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٣ × ٧ =٢١    ،  ٧ × ٣ =٢١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٢١ ÷ ٧ =٣    ، ٢١ ÷ ٣ =٧</a:t>
            </a:r>
          </a:p>
        </p:txBody>
      </p:sp>
      <p:sp>
        <p:nvSpPr>
          <p:cNvPr id="1934" name="٦ × ٥ =٣٠    ،  ٥ × ٦ =٣٠…"/>
          <p:cNvSpPr txBox="1"/>
          <p:nvPr/>
        </p:nvSpPr>
        <p:spPr>
          <a:xfrm>
            <a:off x="3385142" y="3607388"/>
            <a:ext cx="2460707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٦ × ٥ =٣٠    ،  ٥ × ٦ =٣٠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٣٠ ÷ ٦ =٥    ، ٣٠ ÷ ٥ = ٦</a:t>
            </a:r>
          </a:p>
        </p:txBody>
      </p:sp>
      <p:sp>
        <p:nvSpPr>
          <p:cNvPr id="1935" name="٨ × ٤ =٣٢    ،  ٤ × ٨ =٣٢…"/>
          <p:cNvSpPr txBox="1"/>
          <p:nvPr/>
        </p:nvSpPr>
        <p:spPr>
          <a:xfrm>
            <a:off x="662101" y="3559538"/>
            <a:ext cx="2460707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2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٨ × ٤ =٣٢    ،  ٤ × ٨ =٣٢</a:t>
            </a:r>
          </a:p>
          <a:p>
            <a:pPr algn="ctr" defTabSz="457200">
              <a:defRPr sz="22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٣٢ ÷ ٨ =٤    ، ٣٢ ÷ ٤ = 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7" grpId="1"/>
      <p:bldP build="whole" bldLvl="1" animBg="1" rev="0" advAuto="0" spid="1934" grpId="6"/>
      <p:bldP build="whole" bldLvl="1" animBg="1" rev="0" advAuto="0" spid="1931" grpId="3"/>
      <p:bldP build="whole" bldLvl="1" animBg="1" rev="0" advAuto="0" spid="1935" grpId="7"/>
      <p:bldP build="whole" bldLvl="1" animBg="1" rev="0" advAuto="0" spid="1932" grpId="4"/>
      <p:bldP build="whole" bldLvl="1" animBg="1" rev="0" advAuto="0" spid="1933" grpId="5"/>
      <p:bldP build="whole" bldLvl="1" animBg="1" rev="0" advAuto="0" spid="193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7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889712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4" name="تجميع"/>
          <p:cNvGrpSpPr/>
          <p:nvPr/>
        </p:nvGrpSpPr>
        <p:grpSpPr>
          <a:xfrm>
            <a:off x="2718961" y="1796959"/>
            <a:ext cx="4627809" cy="2307588"/>
            <a:chOff x="0" y="0"/>
            <a:chExt cx="4627808" cy="2307586"/>
          </a:xfrm>
        </p:grpSpPr>
        <p:pic>
          <p:nvPicPr>
            <p:cNvPr id="1938" name="IMG_2993.png" descr="IMG_2993.png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66899" r="34861" b="26438"/>
            <a:stretch>
              <a:fillRect/>
            </a:stretch>
          </p:blipFill>
          <p:spPr>
            <a:xfrm>
              <a:off x="930" y="1630858"/>
              <a:ext cx="1995361" cy="613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9" name="IMG_2993.png" descr="IMG_2993.png">
              <a:hlinkClick r:id="rId4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269" t="66256" r="4323" b="25883"/>
            <a:stretch>
              <a:fillRect/>
            </a:stretch>
          </p:blipFill>
          <p:spPr>
            <a:xfrm>
              <a:off x="2628810" y="1567384"/>
              <a:ext cx="1807699" cy="740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0" name="IMG_2993.png" descr="IMG_2993.png">
              <a:hlinkClick r:id="rId5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8449" r="35823" b="33693"/>
            <a:stretch>
              <a:fillRect/>
            </a:stretch>
          </p:blipFill>
          <p:spPr>
            <a:xfrm>
              <a:off x="930" y="729169"/>
              <a:ext cx="1917349" cy="742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1" name="IMG_2993.png" descr="IMG_2993.png">
              <a:hlinkClick r:id="rId6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167" t="59184" r="2976" b="33785"/>
            <a:stretch>
              <a:fillRect/>
            </a:stretch>
          </p:blipFill>
          <p:spPr>
            <a:xfrm>
              <a:off x="2847048" y="771190"/>
              <a:ext cx="1780761" cy="631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2" name="IMG_2993.png" descr="IMG_2993.png">
              <a:hlinkClick r:id="rId7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1745" r="35438" b="41500"/>
            <a:stretch>
              <a:fillRect/>
            </a:stretch>
          </p:blipFill>
          <p:spPr>
            <a:xfrm>
              <a:off x="0" y="7905"/>
              <a:ext cx="1918035" cy="6214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3" name="IMG_2993.png" descr="IMG_2993.png">
              <a:hlinkClick r:id="rId8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84322" t="51745" r="2976" b="41225"/>
            <a:stretch>
              <a:fillRect/>
            </a:stretch>
          </p:blipFill>
          <p:spPr>
            <a:xfrm>
              <a:off x="2968416" y="0"/>
              <a:ext cx="1627563" cy="629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4" grpId="2"/>
      <p:bldP build="whole" bldLvl="1" animBg="1" rev="0" advAuto="0" spid="19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IMG_2993.png" descr="IMG_2993.png"/>
          <p:cNvPicPr>
            <a:picLocks noChangeAspect="1"/>
          </p:cNvPicPr>
          <p:nvPr/>
        </p:nvPicPr>
        <p:blipFill>
          <a:blip r:embed="rId2">
            <a:extLst/>
          </a:blip>
          <a:srcRect l="4509" t="43253" r="2976" b="50000"/>
          <a:stretch>
            <a:fillRect/>
          </a:stretch>
        </p:blipFill>
        <p:spPr>
          <a:xfrm>
            <a:off x="61809" y="625833"/>
            <a:ext cx="8915408" cy="454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9" name="تجميع"/>
          <p:cNvGrpSpPr/>
          <p:nvPr/>
        </p:nvGrpSpPr>
        <p:grpSpPr>
          <a:xfrm>
            <a:off x="1027119" y="1156621"/>
            <a:ext cx="1714501" cy="651227"/>
            <a:chOff x="0" y="0"/>
            <a:chExt cx="1714500" cy="651225"/>
          </a:xfrm>
        </p:grpSpPr>
        <p:graphicFrame>
          <p:nvGraphicFramePr>
            <p:cNvPr id="1947" name="Google Shape;4277;p72"/>
            <p:cNvGraphicFramePr/>
            <p:nvPr/>
          </p:nvGraphicFramePr>
          <p:xfrm>
            <a:off x="0" y="0"/>
            <a:ext cx="1714500" cy="64770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{4C3C2611-4C71-4FC5-86AE-919BDF0F9419}</a:tableStyleId>
                </a:tblPr>
                <a:tblGrid>
                  <a:gridCol w="1638040"/>
                </a:tblGrid>
                <a:tr h="573111">
                  <a:tc>
                    <a:txBody>
                      <a:bodyPr/>
                      <a:lstStyle/>
                      <a:p>
                        <a:pPr algn="ctr" rtl="0">
                          <a:defRPr sz="1800">
                            <a:latin typeface="+mj-lt"/>
                            <a:ea typeface="+mj-ea"/>
                            <a:cs typeface="+mj-cs"/>
                            <a:sym typeface="Helvetica"/>
                          </a:defRPr>
                        </a:pPr>
                      </a:p>
                    </a:txBody>
                    <a:tcPr marL="91425" marR="91425" marT="91425" marB="91425" anchor="t" anchorCtr="0" horzOverflow="overflow">
                      <a:lnL w="28575">
                        <a:solidFill>
                          <a:srgbClr val="FFFFFF"/>
                        </a:solidFill>
                      </a:lnL>
                      <a:lnR w="28575">
                        <a:solidFill>
                          <a:srgbClr val="FFFFFF"/>
                        </a:solidFill>
                      </a:lnR>
                      <a:lnT w="28575">
                        <a:solidFill>
                          <a:srgbClr val="FFFFFF"/>
                        </a:solidFill>
                      </a:lnT>
                      <a:lnB w="28575">
                        <a:solidFill>
                          <a:srgbClr val="FFFFFF"/>
                        </a:solidFill>
                      </a:lnB>
                      <a:solidFill>
                        <a:schemeClr val="accent6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948" name="IMG_2993.png" descr="IMG_29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4322" t="51745" r="2976" b="41225"/>
            <a:stretch>
              <a:fillRect/>
            </a:stretch>
          </p:blipFill>
          <p:spPr>
            <a:xfrm>
              <a:off x="38100" y="38100"/>
              <a:ext cx="1585978" cy="613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2" name="IMG_3004.png"/>
          <p:cNvGrpSpPr/>
          <p:nvPr/>
        </p:nvGrpSpPr>
        <p:grpSpPr>
          <a:xfrm>
            <a:off x="1287726" y="1882696"/>
            <a:ext cx="6568548" cy="2880934"/>
            <a:chOff x="0" y="0"/>
            <a:chExt cx="6568547" cy="2880933"/>
          </a:xfrm>
        </p:grpSpPr>
        <p:pic>
          <p:nvPicPr>
            <p:cNvPr id="1951" name="IMG_3004.png" descr="IMG_300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97" t="4370" r="3708" b="7648"/>
            <a:stretch>
              <a:fillRect/>
            </a:stretch>
          </p:blipFill>
          <p:spPr>
            <a:xfrm>
              <a:off x="25400" y="25400"/>
              <a:ext cx="6517748" cy="28301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0" name="IMG_3004.png" descr="IMG_3004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568549" cy="28809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9" grpId="1"/>
      <p:bldP build="whole" bldLvl="1" animBg="1" rev="0" advAuto="0" spid="195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earning the Days of the Week by Slidesgo ">
  <a:themeElements>
    <a:clrScheme name="Learning the Days of the Week by Slidesgo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FF"/>
      </a:hlink>
      <a:folHlink>
        <a:srgbClr val="FF00FF"/>
      </a:folHlink>
    </a:clrScheme>
    <a:fontScheme name="Learning the Days of the Week by Slidesgo 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ing the Days of the Week by Slidesgo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rning the Days of the Week by Slidesgo ">
  <a:themeElements>
    <a:clrScheme name="Learning the Days of the Week by Slidesgo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FF"/>
      </a:hlink>
      <a:folHlink>
        <a:srgbClr val="FF00FF"/>
      </a:folHlink>
    </a:clrScheme>
    <a:fontScheme name="Learning the Days of the Week by Slidesgo 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ing the Days of the Week by Slidesgo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