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hape 4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359;p18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392" name="Google Shape;360;p18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361;p18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362;p18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363;p18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364;p18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365;p18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66;p18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67;p18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68;p18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369;p18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70;p18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371;p18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72;p18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373;p18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374;p18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375;p18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376;p18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377;p18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378;p18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379;p18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380;p18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381;p18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382;p18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383;p18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384;p18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385;p18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386;p18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387;p18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388;p18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389;p18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3" name="نص العنوان"/>
          <p:cNvSpPr txBox="1"/>
          <p:nvPr>
            <p:ph type="title"/>
          </p:nvPr>
        </p:nvSpPr>
        <p:spPr>
          <a:xfrm>
            <a:off x="6242114" y="3856623"/>
            <a:ext cx="4161601" cy="1540801"/>
          </a:xfrm>
          <a:prstGeom prst="rect">
            <a:avLst/>
          </a:prstGeom>
        </p:spPr>
        <p:txBody>
          <a:bodyPr anchor="b"/>
          <a:lstStyle>
            <a:lvl1pPr algn="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4" name="مستوى النص الأول…"/>
          <p:cNvSpPr txBox="1"/>
          <p:nvPr>
            <p:ph type="body" sz="quarter" idx="1"/>
          </p:nvPr>
        </p:nvSpPr>
        <p:spPr>
          <a:xfrm>
            <a:off x="4441330" y="4982666"/>
            <a:ext cx="5962401" cy="2334401"/>
          </a:xfrm>
          <a:prstGeom prst="rect">
            <a:avLst/>
          </a:prstGeom>
        </p:spPr>
        <p:txBody>
          <a:bodyPr/>
          <a:lstStyle>
            <a:lvl1pPr marL="914400" indent="-800100" algn="r">
              <a:buClrTx/>
              <a:buSzTx/>
              <a:buNone/>
              <a:defRPr sz="3600">
                <a:solidFill>
                  <a:srgbClr val="040404"/>
                </a:solidFill>
              </a:defRPr>
            </a:lvl1pPr>
            <a:lvl2pPr marL="914400" indent="-317500" algn="r">
              <a:buClrTx/>
              <a:buSzTx/>
              <a:buNone/>
              <a:defRPr sz="3600">
                <a:solidFill>
                  <a:srgbClr val="040404"/>
                </a:solidFill>
              </a:defRPr>
            </a:lvl2pPr>
            <a:lvl3pPr marL="914400" indent="152400" algn="r">
              <a:buClrTx/>
              <a:buSzTx/>
              <a:buNone/>
              <a:defRPr sz="3600">
                <a:solidFill>
                  <a:srgbClr val="040404"/>
                </a:solidFill>
              </a:defRPr>
            </a:lvl3pPr>
            <a:lvl4pPr marL="914400" indent="609600" algn="r">
              <a:buClrTx/>
              <a:buSzTx/>
              <a:buNone/>
              <a:defRPr sz="3600">
                <a:solidFill>
                  <a:srgbClr val="040404"/>
                </a:solidFill>
              </a:defRPr>
            </a:lvl4pPr>
            <a:lvl5pPr marL="914400" indent="1066800" algn="r">
              <a:buClrTx/>
              <a:buSzTx/>
              <a:buNone/>
              <a:defRPr sz="36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5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474808" y="12593480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489022" y="804258"/>
            <a:ext cx="2617544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670;p27"/>
          <p:cNvGrpSpPr/>
          <p:nvPr/>
        </p:nvGrpSpPr>
        <p:grpSpPr>
          <a:xfrm>
            <a:off x="2633922" y="1667856"/>
            <a:ext cx="18987017" cy="10732490"/>
            <a:chOff x="0" y="-1"/>
            <a:chExt cx="18987016" cy="10732489"/>
          </a:xfrm>
        </p:grpSpPr>
        <p:sp>
          <p:nvSpPr>
            <p:cNvPr id="434" name="Google Shape;671;p27"/>
            <p:cNvSpPr/>
            <p:nvPr/>
          </p:nvSpPr>
          <p:spPr>
            <a:xfrm rot="243593">
              <a:off x="311699" y="638196"/>
              <a:ext cx="18363618" cy="9456096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672;p27"/>
            <p:cNvSpPr/>
            <p:nvPr/>
          </p:nvSpPr>
          <p:spPr>
            <a:xfrm>
              <a:off x="533127" y="146448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6" name="Google Shape;673;p27"/>
            <p:cNvSpPr/>
            <p:nvPr/>
          </p:nvSpPr>
          <p:spPr>
            <a:xfrm>
              <a:off x="499654" y="193609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7" name="Google Shape;674;p27"/>
            <p:cNvSpPr/>
            <p:nvPr/>
          </p:nvSpPr>
          <p:spPr>
            <a:xfrm>
              <a:off x="433710" y="28651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8" name="Google Shape;675;p27"/>
            <p:cNvSpPr/>
            <p:nvPr/>
          </p:nvSpPr>
          <p:spPr>
            <a:xfrm>
              <a:off x="400237" y="3336787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39" name="Google Shape;676;p27"/>
            <p:cNvSpPr/>
            <p:nvPr/>
          </p:nvSpPr>
          <p:spPr>
            <a:xfrm>
              <a:off x="333959" y="4270585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0" name="Google Shape;677;p27"/>
            <p:cNvSpPr/>
            <p:nvPr/>
          </p:nvSpPr>
          <p:spPr>
            <a:xfrm>
              <a:off x="300486" y="4742187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1" name="Google Shape;678;p27"/>
            <p:cNvSpPr/>
            <p:nvPr/>
          </p:nvSpPr>
          <p:spPr>
            <a:xfrm>
              <a:off x="234542" y="5671282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2" name="Google Shape;679;p27"/>
            <p:cNvSpPr/>
            <p:nvPr/>
          </p:nvSpPr>
          <p:spPr>
            <a:xfrm>
              <a:off x="201069" y="61428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3" name="Google Shape;680;p27"/>
            <p:cNvSpPr/>
            <p:nvPr/>
          </p:nvSpPr>
          <p:spPr>
            <a:xfrm>
              <a:off x="134791" y="7076682"/>
              <a:ext cx="18349902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4" name="Google Shape;681;p27"/>
            <p:cNvSpPr/>
            <p:nvPr/>
          </p:nvSpPr>
          <p:spPr>
            <a:xfrm>
              <a:off x="101318" y="7548284"/>
              <a:ext cx="18349903" cy="1302423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5" name="Google Shape;682;p27"/>
            <p:cNvSpPr/>
            <p:nvPr/>
          </p:nvSpPr>
          <p:spPr>
            <a:xfrm>
              <a:off x="35374" y="8477379"/>
              <a:ext cx="18349902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6" name="Google Shape;683;p27"/>
            <p:cNvSpPr/>
            <p:nvPr/>
          </p:nvSpPr>
          <p:spPr>
            <a:xfrm>
              <a:off x="1901" y="8948981"/>
              <a:ext cx="18349903" cy="1302422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447" name="Google Shape;684;p27"/>
            <p:cNvSpPr/>
            <p:nvPr/>
          </p:nvSpPr>
          <p:spPr>
            <a:xfrm flipH="1">
              <a:off x="2404544" y="142247"/>
              <a:ext cx="671491" cy="946066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449" name="نص العنوان"/>
          <p:cNvSpPr txBox="1"/>
          <p:nvPr>
            <p:ph type="title"/>
          </p:nvPr>
        </p:nvSpPr>
        <p:spPr>
          <a:xfrm rot="21338280">
            <a:off x="3089010" y="2530565"/>
            <a:ext cx="6226839" cy="3547798"/>
          </a:xfrm>
          <a:prstGeom prst="rect">
            <a:avLst/>
          </a:prstGeom>
          <a:ln w="12700"/>
        </p:spPr>
        <p:txBody>
          <a:bodyPr anchor="ctr"/>
          <a:lstStyle>
            <a:lvl1pPr algn="ctr">
              <a:defRPr sz="12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50" name="مستوى النص الأول…"/>
          <p:cNvSpPr txBox="1"/>
          <p:nvPr>
            <p:ph type="body" sz="quarter" idx="1"/>
          </p:nvPr>
        </p:nvSpPr>
        <p:spPr>
          <a:xfrm flipH="1">
            <a:off x="10955399" y="5225600"/>
            <a:ext cx="7668801" cy="4038401"/>
          </a:xfrm>
          <a:prstGeom prst="rect">
            <a:avLst/>
          </a:prstGeom>
        </p:spPr>
        <p:txBody>
          <a:bodyPr anchor="ctr"/>
          <a:lstStyle>
            <a:lvl1pPr marL="914400" indent="-800100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51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661308" y="11099163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853276" y="6435494"/>
            <a:ext cx="3561778" cy="3458233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283;p16"/>
          <p:cNvGrpSpPr/>
          <p:nvPr/>
        </p:nvGrpSpPr>
        <p:grpSpPr>
          <a:xfrm>
            <a:off x="1601708" y="918747"/>
            <a:ext cx="21163515" cy="11878513"/>
            <a:chOff x="0" y="1"/>
            <a:chExt cx="21163514" cy="11878512"/>
          </a:xfrm>
        </p:grpSpPr>
        <p:sp>
          <p:nvSpPr>
            <p:cNvPr id="273" name="Google Shape;284;p16"/>
            <p:cNvSpPr/>
            <p:nvPr/>
          </p:nvSpPr>
          <p:spPr>
            <a:xfrm>
              <a:off x="1036" y="0"/>
              <a:ext cx="21162478" cy="11878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1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285;p16"/>
            <p:cNvSpPr/>
            <p:nvPr/>
          </p:nvSpPr>
          <p:spPr>
            <a:xfrm>
              <a:off x="-1" y="778431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286;p16"/>
            <p:cNvSpPr/>
            <p:nvPr/>
          </p:nvSpPr>
          <p:spPr>
            <a:xfrm>
              <a:off x="-1" y="140381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287;p16"/>
            <p:cNvSpPr/>
            <p:nvPr/>
          </p:nvSpPr>
          <p:spPr>
            <a:xfrm>
              <a:off x="-1" y="2654021"/>
              <a:ext cx="29441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288;p16"/>
            <p:cNvSpPr/>
            <p:nvPr/>
          </p:nvSpPr>
          <p:spPr>
            <a:xfrm>
              <a:off x="-1" y="640527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289;p16"/>
            <p:cNvSpPr/>
            <p:nvPr/>
          </p:nvSpPr>
          <p:spPr>
            <a:xfrm>
              <a:off x="-1" y="7030620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290;p16"/>
            <p:cNvSpPr/>
            <p:nvPr/>
          </p:nvSpPr>
          <p:spPr>
            <a:xfrm>
              <a:off x="-1" y="7655483"/>
              <a:ext cx="21148701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291;p16"/>
            <p:cNvSpPr/>
            <p:nvPr/>
          </p:nvSpPr>
          <p:spPr>
            <a:xfrm>
              <a:off x="-1" y="8280865"/>
              <a:ext cx="21148701" cy="33867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292;p16"/>
            <p:cNvSpPr/>
            <p:nvPr/>
          </p:nvSpPr>
          <p:spPr>
            <a:xfrm>
              <a:off x="-1" y="202867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293;p16"/>
            <p:cNvSpPr/>
            <p:nvPr/>
          </p:nvSpPr>
          <p:spPr>
            <a:xfrm>
              <a:off x="277481" y="2649799"/>
              <a:ext cx="33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294;p16"/>
            <p:cNvSpPr/>
            <p:nvPr/>
          </p:nvSpPr>
          <p:spPr>
            <a:xfrm>
              <a:off x="518911" y="2654021"/>
              <a:ext cx="20629789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295;p16"/>
            <p:cNvSpPr/>
            <p:nvPr/>
          </p:nvSpPr>
          <p:spPr>
            <a:xfrm>
              <a:off x="-1" y="3279440"/>
              <a:ext cx="26160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96;p16"/>
            <p:cNvSpPr/>
            <p:nvPr/>
          </p:nvSpPr>
          <p:spPr>
            <a:xfrm>
              <a:off x="552833" y="3279440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297;p16"/>
            <p:cNvSpPr/>
            <p:nvPr/>
          </p:nvSpPr>
          <p:spPr>
            <a:xfrm>
              <a:off x="-1" y="3904266"/>
              <a:ext cx="25205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298;p16"/>
            <p:cNvSpPr/>
            <p:nvPr/>
          </p:nvSpPr>
          <p:spPr>
            <a:xfrm>
              <a:off x="563424" y="3904266"/>
              <a:ext cx="2058631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99;p16"/>
            <p:cNvSpPr/>
            <p:nvPr/>
          </p:nvSpPr>
          <p:spPr>
            <a:xfrm>
              <a:off x="-1" y="4529611"/>
              <a:ext cx="26264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300;p16"/>
            <p:cNvSpPr/>
            <p:nvPr/>
          </p:nvSpPr>
          <p:spPr>
            <a:xfrm>
              <a:off x="552833" y="4529611"/>
              <a:ext cx="2059586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301;p16"/>
            <p:cNvSpPr/>
            <p:nvPr/>
          </p:nvSpPr>
          <p:spPr>
            <a:xfrm>
              <a:off x="-1" y="5155030"/>
              <a:ext cx="298638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302;p16"/>
            <p:cNvSpPr/>
            <p:nvPr/>
          </p:nvSpPr>
          <p:spPr>
            <a:xfrm>
              <a:off x="516835" y="5155030"/>
              <a:ext cx="2063186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303;p16"/>
            <p:cNvSpPr/>
            <p:nvPr/>
          </p:nvSpPr>
          <p:spPr>
            <a:xfrm>
              <a:off x="-1" y="5779856"/>
              <a:ext cx="21148701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304;p16"/>
            <p:cNvSpPr/>
            <p:nvPr/>
          </p:nvSpPr>
          <p:spPr>
            <a:xfrm>
              <a:off x="-1" y="8906247"/>
              <a:ext cx="386555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305;p16"/>
            <p:cNvSpPr/>
            <p:nvPr/>
          </p:nvSpPr>
          <p:spPr>
            <a:xfrm>
              <a:off x="428918" y="8906247"/>
              <a:ext cx="2071978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306;p16"/>
            <p:cNvSpPr/>
            <p:nvPr/>
          </p:nvSpPr>
          <p:spPr>
            <a:xfrm>
              <a:off x="-1" y="9531110"/>
              <a:ext cx="289157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307;p16"/>
            <p:cNvSpPr/>
            <p:nvPr/>
          </p:nvSpPr>
          <p:spPr>
            <a:xfrm>
              <a:off x="525280" y="9531110"/>
              <a:ext cx="20623420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308;p16"/>
            <p:cNvSpPr/>
            <p:nvPr/>
          </p:nvSpPr>
          <p:spPr>
            <a:xfrm>
              <a:off x="556017" y="10156455"/>
              <a:ext cx="2059268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309;p16"/>
            <p:cNvSpPr/>
            <p:nvPr/>
          </p:nvSpPr>
          <p:spPr>
            <a:xfrm>
              <a:off x="-1" y="10156455"/>
              <a:ext cx="259457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310;p16"/>
            <p:cNvSpPr/>
            <p:nvPr/>
          </p:nvSpPr>
          <p:spPr>
            <a:xfrm>
              <a:off x="563424" y="10781874"/>
              <a:ext cx="20586314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311;p16"/>
            <p:cNvSpPr/>
            <p:nvPr/>
          </p:nvSpPr>
          <p:spPr>
            <a:xfrm>
              <a:off x="-1" y="10781874"/>
              <a:ext cx="252050" cy="33868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312;p16"/>
            <p:cNvSpPr/>
            <p:nvPr/>
          </p:nvSpPr>
          <p:spPr>
            <a:xfrm>
              <a:off x="549648" y="11406700"/>
              <a:ext cx="20599052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313;p16"/>
            <p:cNvSpPr/>
            <p:nvPr/>
          </p:nvSpPr>
          <p:spPr>
            <a:xfrm>
              <a:off x="-1" y="11406700"/>
              <a:ext cx="265826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4" name="نص العنوان"/>
          <p:cNvSpPr txBox="1"/>
          <p:nvPr>
            <p:ph type="title"/>
          </p:nvPr>
        </p:nvSpPr>
        <p:spPr>
          <a:xfrm>
            <a:off x="3920207" y="7237594"/>
            <a:ext cx="4161601" cy="1094401"/>
          </a:xfrm>
          <a:prstGeom prst="rect">
            <a:avLst/>
          </a:prstGeom>
        </p:spPr>
        <p:txBody>
          <a:bodyPr anchor="b"/>
          <a:lstStyle>
            <a:lvl1pPr algn="ctr">
              <a:defRPr sz="5800">
                <a:solidFill>
                  <a:srgbClr val="040404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5" name="مستوى النص الأول…"/>
          <p:cNvSpPr txBox="1"/>
          <p:nvPr>
            <p:ph type="body" sz="quarter" idx="1"/>
          </p:nvPr>
        </p:nvSpPr>
        <p:spPr>
          <a:xfrm>
            <a:off x="3159532" y="7982000"/>
            <a:ext cx="5683201" cy="2334401"/>
          </a:xfrm>
          <a:prstGeom prst="rect">
            <a:avLst/>
          </a:prstGeom>
        </p:spPr>
        <p:txBody>
          <a:bodyPr/>
          <a:lstStyle>
            <a:lvl1pPr marL="914400" indent="-8001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48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06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554335" y="12740937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1209925" y="877532"/>
            <a:ext cx="2632362" cy="2555837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نص العنوان"/>
          <p:cNvSpPr txBox="1"/>
          <p:nvPr>
            <p:ph type="title"/>
          </p:nvPr>
        </p:nvSpPr>
        <p:spPr>
          <a:xfrm>
            <a:off x="8900733" y="8908133"/>
            <a:ext cx="7256801" cy="2535201"/>
          </a:xfrm>
          <a:prstGeom prst="rect">
            <a:avLst/>
          </a:prstGeom>
        </p:spPr>
        <p:txBody>
          <a:bodyPr anchor="ctr"/>
          <a:lstStyle>
            <a:lvl1pPr algn="ctr">
              <a:defRPr sz="64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16" name="مستوى النص الأول…"/>
          <p:cNvSpPr txBox="1"/>
          <p:nvPr>
            <p:ph type="body" sz="quarter" idx="1"/>
          </p:nvPr>
        </p:nvSpPr>
        <p:spPr>
          <a:xfrm>
            <a:off x="5624866" y="3242199"/>
            <a:ext cx="13810401" cy="3549601"/>
          </a:xfrm>
          <a:prstGeom prst="rect">
            <a:avLst/>
          </a:prstGeom>
        </p:spPr>
        <p:txBody>
          <a:bodyPr anchor="ctr"/>
          <a:lstStyle>
            <a:lvl1pPr marL="914400" indent="-8001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1pPr>
            <a:lvl2pPr marL="914400" indent="-3175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2pPr>
            <a:lvl3pPr marL="914400" indent="1524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3pPr>
            <a:lvl4pPr marL="914400" indent="6096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4pPr>
            <a:lvl5pPr marL="914400" indent="1066800" algn="ctr">
              <a:buClrTx/>
              <a:buSzTx/>
              <a:buNone/>
              <a:defRPr sz="6400">
                <a:solidFill>
                  <a:srgbClr val="040404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17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846938" y="10606658"/>
            <a:ext cx="2905059" cy="68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590098" y="7036424"/>
            <a:ext cx="3912388" cy="379865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155;p6"/>
          <p:cNvGrpSpPr/>
          <p:nvPr/>
        </p:nvGrpSpPr>
        <p:grpSpPr>
          <a:xfrm>
            <a:off x="1618191" y="596825"/>
            <a:ext cx="21689486" cy="12173726"/>
            <a:chOff x="0" y="0"/>
            <a:chExt cx="21689485" cy="12173725"/>
          </a:xfrm>
        </p:grpSpPr>
        <p:sp>
          <p:nvSpPr>
            <p:cNvPr id="326" name="Google Shape;156;p6"/>
            <p:cNvSpPr/>
            <p:nvPr/>
          </p:nvSpPr>
          <p:spPr>
            <a:xfrm>
              <a:off x="1062" y="0"/>
              <a:ext cx="21688423" cy="1217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" y="596"/>
                  </a:moveTo>
                  <a:cubicBezTo>
                    <a:pt x="495" y="596"/>
                    <a:pt x="574" y="710"/>
                    <a:pt x="574" y="882"/>
                  </a:cubicBezTo>
                  <a:cubicBezTo>
                    <a:pt x="574" y="1038"/>
                    <a:pt x="503" y="1165"/>
                    <a:pt x="415" y="1165"/>
                  </a:cubicBezTo>
                  <a:cubicBezTo>
                    <a:pt x="272" y="1165"/>
                    <a:pt x="201" y="859"/>
                    <a:pt x="302" y="680"/>
                  </a:cubicBezTo>
                  <a:cubicBezTo>
                    <a:pt x="334" y="622"/>
                    <a:pt x="374" y="596"/>
                    <a:pt x="413" y="596"/>
                  </a:cubicBezTo>
                  <a:close/>
                  <a:moveTo>
                    <a:pt x="413" y="1638"/>
                  </a:moveTo>
                  <a:cubicBezTo>
                    <a:pt x="495" y="1638"/>
                    <a:pt x="574" y="1751"/>
                    <a:pt x="574" y="1922"/>
                  </a:cubicBezTo>
                  <a:cubicBezTo>
                    <a:pt x="574" y="2080"/>
                    <a:pt x="503" y="2207"/>
                    <a:pt x="415" y="2207"/>
                  </a:cubicBezTo>
                  <a:cubicBezTo>
                    <a:pt x="272" y="2207"/>
                    <a:pt x="201" y="1901"/>
                    <a:pt x="302" y="1722"/>
                  </a:cubicBezTo>
                  <a:cubicBezTo>
                    <a:pt x="334" y="1664"/>
                    <a:pt x="374" y="1638"/>
                    <a:pt x="413" y="1638"/>
                  </a:cubicBezTo>
                  <a:close/>
                  <a:moveTo>
                    <a:pt x="413" y="2678"/>
                  </a:moveTo>
                  <a:cubicBezTo>
                    <a:pt x="495" y="2678"/>
                    <a:pt x="574" y="2792"/>
                    <a:pt x="574" y="2964"/>
                  </a:cubicBezTo>
                  <a:cubicBezTo>
                    <a:pt x="574" y="3120"/>
                    <a:pt x="503" y="3247"/>
                    <a:pt x="415" y="3247"/>
                  </a:cubicBezTo>
                  <a:cubicBezTo>
                    <a:pt x="272" y="3247"/>
                    <a:pt x="201" y="2941"/>
                    <a:pt x="302" y="2762"/>
                  </a:cubicBezTo>
                  <a:cubicBezTo>
                    <a:pt x="334" y="2704"/>
                    <a:pt x="374" y="2678"/>
                    <a:pt x="413" y="2678"/>
                  </a:cubicBezTo>
                  <a:close/>
                  <a:moveTo>
                    <a:pt x="413" y="3720"/>
                  </a:moveTo>
                  <a:cubicBezTo>
                    <a:pt x="495" y="3720"/>
                    <a:pt x="574" y="3833"/>
                    <a:pt x="574" y="4004"/>
                  </a:cubicBezTo>
                  <a:cubicBezTo>
                    <a:pt x="574" y="4162"/>
                    <a:pt x="503" y="4289"/>
                    <a:pt x="415" y="4289"/>
                  </a:cubicBezTo>
                  <a:cubicBezTo>
                    <a:pt x="272" y="4289"/>
                    <a:pt x="201" y="3983"/>
                    <a:pt x="302" y="3803"/>
                  </a:cubicBezTo>
                  <a:cubicBezTo>
                    <a:pt x="334" y="3746"/>
                    <a:pt x="374" y="3720"/>
                    <a:pt x="413" y="3720"/>
                  </a:cubicBezTo>
                  <a:close/>
                  <a:moveTo>
                    <a:pt x="415" y="4761"/>
                  </a:moveTo>
                  <a:cubicBezTo>
                    <a:pt x="457" y="4761"/>
                    <a:pt x="497" y="4792"/>
                    <a:pt x="528" y="4845"/>
                  </a:cubicBezTo>
                  <a:cubicBezTo>
                    <a:pt x="634" y="5035"/>
                    <a:pt x="547" y="5331"/>
                    <a:pt x="417" y="5331"/>
                  </a:cubicBezTo>
                  <a:cubicBezTo>
                    <a:pt x="397" y="5331"/>
                    <a:pt x="375" y="5324"/>
                    <a:pt x="353" y="5308"/>
                  </a:cubicBezTo>
                  <a:cubicBezTo>
                    <a:pt x="192" y="5190"/>
                    <a:pt x="240" y="4761"/>
                    <a:pt x="415" y="4761"/>
                  </a:cubicBezTo>
                  <a:close/>
                  <a:moveTo>
                    <a:pt x="413" y="5801"/>
                  </a:moveTo>
                  <a:cubicBezTo>
                    <a:pt x="495" y="5801"/>
                    <a:pt x="574" y="5915"/>
                    <a:pt x="574" y="6088"/>
                  </a:cubicBezTo>
                  <a:cubicBezTo>
                    <a:pt x="574" y="6244"/>
                    <a:pt x="503" y="6371"/>
                    <a:pt x="415" y="6371"/>
                  </a:cubicBezTo>
                  <a:cubicBezTo>
                    <a:pt x="272" y="6371"/>
                    <a:pt x="201" y="6064"/>
                    <a:pt x="302" y="5885"/>
                  </a:cubicBezTo>
                  <a:cubicBezTo>
                    <a:pt x="334" y="5827"/>
                    <a:pt x="374" y="5801"/>
                    <a:pt x="413" y="5801"/>
                  </a:cubicBezTo>
                  <a:close/>
                  <a:moveTo>
                    <a:pt x="413" y="6843"/>
                  </a:moveTo>
                  <a:cubicBezTo>
                    <a:pt x="495" y="6843"/>
                    <a:pt x="574" y="6957"/>
                    <a:pt x="574" y="7127"/>
                  </a:cubicBezTo>
                  <a:cubicBezTo>
                    <a:pt x="574" y="7285"/>
                    <a:pt x="503" y="7412"/>
                    <a:pt x="415" y="7412"/>
                  </a:cubicBezTo>
                  <a:cubicBezTo>
                    <a:pt x="272" y="7412"/>
                    <a:pt x="201" y="7106"/>
                    <a:pt x="302" y="6927"/>
                  </a:cubicBezTo>
                  <a:cubicBezTo>
                    <a:pt x="334" y="6869"/>
                    <a:pt x="374" y="6843"/>
                    <a:pt x="413" y="6843"/>
                  </a:cubicBezTo>
                  <a:close/>
                  <a:moveTo>
                    <a:pt x="413" y="7883"/>
                  </a:moveTo>
                  <a:cubicBezTo>
                    <a:pt x="495" y="7883"/>
                    <a:pt x="574" y="7997"/>
                    <a:pt x="574" y="8169"/>
                  </a:cubicBezTo>
                  <a:cubicBezTo>
                    <a:pt x="574" y="8325"/>
                    <a:pt x="503" y="8452"/>
                    <a:pt x="415" y="8452"/>
                  </a:cubicBezTo>
                  <a:cubicBezTo>
                    <a:pt x="272" y="8452"/>
                    <a:pt x="201" y="8146"/>
                    <a:pt x="302" y="7967"/>
                  </a:cubicBezTo>
                  <a:cubicBezTo>
                    <a:pt x="334" y="7909"/>
                    <a:pt x="374" y="7883"/>
                    <a:pt x="413" y="7883"/>
                  </a:cubicBezTo>
                  <a:close/>
                  <a:moveTo>
                    <a:pt x="413" y="8925"/>
                  </a:moveTo>
                  <a:cubicBezTo>
                    <a:pt x="495" y="8925"/>
                    <a:pt x="574" y="9039"/>
                    <a:pt x="574" y="9209"/>
                  </a:cubicBezTo>
                  <a:cubicBezTo>
                    <a:pt x="574" y="9367"/>
                    <a:pt x="503" y="9494"/>
                    <a:pt x="415" y="9494"/>
                  </a:cubicBezTo>
                  <a:cubicBezTo>
                    <a:pt x="272" y="9494"/>
                    <a:pt x="201" y="9188"/>
                    <a:pt x="302" y="9009"/>
                  </a:cubicBezTo>
                  <a:cubicBezTo>
                    <a:pt x="334" y="8951"/>
                    <a:pt x="374" y="8925"/>
                    <a:pt x="413" y="8925"/>
                  </a:cubicBezTo>
                  <a:close/>
                  <a:moveTo>
                    <a:pt x="414" y="9967"/>
                  </a:moveTo>
                  <a:cubicBezTo>
                    <a:pt x="496" y="9967"/>
                    <a:pt x="574" y="10079"/>
                    <a:pt x="574" y="10251"/>
                  </a:cubicBezTo>
                  <a:cubicBezTo>
                    <a:pt x="574" y="10409"/>
                    <a:pt x="503" y="10536"/>
                    <a:pt x="415" y="10536"/>
                  </a:cubicBezTo>
                  <a:cubicBezTo>
                    <a:pt x="272" y="10536"/>
                    <a:pt x="201" y="10230"/>
                    <a:pt x="302" y="10051"/>
                  </a:cubicBezTo>
                  <a:cubicBezTo>
                    <a:pt x="334" y="9993"/>
                    <a:pt x="374" y="9967"/>
                    <a:pt x="414" y="9967"/>
                  </a:cubicBezTo>
                  <a:close/>
                  <a:moveTo>
                    <a:pt x="413" y="11007"/>
                  </a:moveTo>
                  <a:cubicBezTo>
                    <a:pt x="495" y="11007"/>
                    <a:pt x="574" y="11121"/>
                    <a:pt x="574" y="11293"/>
                  </a:cubicBezTo>
                  <a:cubicBezTo>
                    <a:pt x="574" y="11449"/>
                    <a:pt x="503" y="11576"/>
                    <a:pt x="415" y="11576"/>
                  </a:cubicBezTo>
                  <a:cubicBezTo>
                    <a:pt x="272" y="11576"/>
                    <a:pt x="201" y="11270"/>
                    <a:pt x="302" y="11091"/>
                  </a:cubicBezTo>
                  <a:cubicBezTo>
                    <a:pt x="334" y="11033"/>
                    <a:pt x="374" y="11007"/>
                    <a:pt x="413" y="11007"/>
                  </a:cubicBezTo>
                  <a:close/>
                  <a:moveTo>
                    <a:pt x="413" y="12049"/>
                  </a:moveTo>
                  <a:cubicBezTo>
                    <a:pt x="495" y="12049"/>
                    <a:pt x="574" y="12162"/>
                    <a:pt x="574" y="12333"/>
                  </a:cubicBezTo>
                  <a:cubicBezTo>
                    <a:pt x="574" y="12491"/>
                    <a:pt x="503" y="12618"/>
                    <a:pt x="415" y="12618"/>
                  </a:cubicBezTo>
                  <a:cubicBezTo>
                    <a:pt x="272" y="12618"/>
                    <a:pt x="201" y="12312"/>
                    <a:pt x="302" y="12133"/>
                  </a:cubicBezTo>
                  <a:cubicBezTo>
                    <a:pt x="334" y="12075"/>
                    <a:pt x="374" y="12049"/>
                    <a:pt x="413" y="12049"/>
                  </a:cubicBezTo>
                  <a:close/>
                  <a:moveTo>
                    <a:pt x="413" y="13089"/>
                  </a:moveTo>
                  <a:cubicBezTo>
                    <a:pt x="495" y="13089"/>
                    <a:pt x="574" y="13203"/>
                    <a:pt x="574" y="13375"/>
                  </a:cubicBezTo>
                  <a:cubicBezTo>
                    <a:pt x="574" y="13531"/>
                    <a:pt x="503" y="13660"/>
                    <a:pt x="415" y="13660"/>
                  </a:cubicBezTo>
                  <a:cubicBezTo>
                    <a:pt x="272" y="13660"/>
                    <a:pt x="201" y="13352"/>
                    <a:pt x="302" y="13173"/>
                  </a:cubicBezTo>
                  <a:cubicBezTo>
                    <a:pt x="334" y="13115"/>
                    <a:pt x="374" y="13089"/>
                    <a:pt x="413" y="13089"/>
                  </a:cubicBezTo>
                  <a:close/>
                  <a:moveTo>
                    <a:pt x="413" y="14131"/>
                  </a:moveTo>
                  <a:cubicBezTo>
                    <a:pt x="495" y="14131"/>
                    <a:pt x="574" y="14245"/>
                    <a:pt x="574" y="14417"/>
                  </a:cubicBezTo>
                  <a:cubicBezTo>
                    <a:pt x="574" y="14573"/>
                    <a:pt x="503" y="14700"/>
                    <a:pt x="415" y="14700"/>
                  </a:cubicBezTo>
                  <a:cubicBezTo>
                    <a:pt x="272" y="14700"/>
                    <a:pt x="201" y="14394"/>
                    <a:pt x="302" y="14214"/>
                  </a:cubicBezTo>
                  <a:cubicBezTo>
                    <a:pt x="334" y="14157"/>
                    <a:pt x="374" y="14131"/>
                    <a:pt x="413" y="14131"/>
                  </a:cubicBezTo>
                  <a:close/>
                  <a:moveTo>
                    <a:pt x="413" y="15172"/>
                  </a:moveTo>
                  <a:cubicBezTo>
                    <a:pt x="495" y="15172"/>
                    <a:pt x="574" y="15286"/>
                    <a:pt x="574" y="15457"/>
                  </a:cubicBezTo>
                  <a:cubicBezTo>
                    <a:pt x="574" y="15615"/>
                    <a:pt x="503" y="15742"/>
                    <a:pt x="415" y="15742"/>
                  </a:cubicBezTo>
                  <a:cubicBezTo>
                    <a:pt x="272" y="15742"/>
                    <a:pt x="201" y="15435"/>
                    <a:pt x="302" y="15256"/>
                  </a:cubicBezTo>
                  <a:cubicBezTo>
                    <a:pt x="334" y="15198"/>
                    <a:pt x="374" y="15172"/>
                    <a:pt x="413" y="15172"/>
                  </a:cubicBezTo>
                  <a:close/>
                  <a:moveTo>
                    <a:pt x="413" y="16213"/>
                  </a:moveTo>
                  <a:cubicBezTo>
                    <a:pt x="495" y="16213"/>
                    <a:pt x="574" y="16326"/>
                    <a:pt x="574" y="16498"/>
                  </a:cubicBezTo>
                  <a:cubicBezTo>
                    <a:pt x="574" y="16654"/>
                    <a:pt x="503" y="16782"/>
                    <a:pt x="415" y="16782"/>
                  </a:cubicBezTo>
                  <a:cubicBezTo>
                    <a:pt x="272" y="16782"/>
                    <a:pt x="201" y="16475"/>
                    <a:pt x="302" y="16296"/>
                  </a:cubicBezTo>
                  <a:cubicBezTo>
                    <a:pt x="334" y="16238"/>
                    <a:pt x="374" y="16213"/>
                    <a:pt x="413" y="16213"/>
                  </a:cubicBezTo>
                  <a:close/>
                  <a:moveTo>
                    <a:pt x="413" y="17254"/>
                  </a:moveTo>
                  <a:cubicBezTo>
                    <a:pt x="495" y="17254"/>
                    <a:pt x="574" y="17368"/>
                    <a:pt x="574" y="17538"/>
                  </a:cubicBezTo>
                  <a:cubicBezTo>
                    <a:pt x="574" y="17696"/>
                    <a:pt x="503" y="17823"/>
                    <a:pt x="415" y="17823"/>
                  </a:cubicBezTo>
                  <a:cubicBezTo>
                    <a:pt x="272" y="17823"/>
                    <a:pt x="201" y="17517"/>
                    <a:pt x="302" y="17338"/>
                  </a:cubicBezTo>
                  <a:cubicBezTo>
                    <a:pt x="334" y="17280"/>
                    <a:pt x="374" y="17254"/>
                    <a:pt x="413" y="17254"/>
                  </a:cubicBezTo>
                  <a:close/>
                  <a:moveTo>
                    <a:pt x="413" y="18294"/>
                  </a:moveTo>
                  <a:cubicBezTo>
                    <a:pt x="495" y="18294"/>
                    <a:pt x="574" y="18408"/>
                    <a:pt x="574" y="18580"/>
                  </a:cubicBezTo>
                  <a:cubicBezTo>
                    <a:pt x="574" y="18736"/>
                    <a:pt x="503" y="18865"/>
                    <a:pt x="415" y="18865"/>
                  </a:cubicBezTo>
                  <a:cubicBezTo>
                    <a:pt x="272" y="18865"/>
                    <a:pt x="201" y="18557"/>
                    <a:pt x="302" y="18378"/>
                  </a:cubicBezTo>
                  <a:cubicBezTo>
                    <a:pt x="334" y="18320"/>
                    <a:pt x="374" y="18294"/>
                    <a:pt x="413" y="18294"/>
                  </a:cubicBezTo>
                  <a:close/>
                  <a:moveTo>
                    <a:pt x="413" y="19336"/>
                  </a:moveTo>
                  <a:cubicBezTo>
                    <a:pt x="495" y="19336"/>
                    <a:pt x="574" y="19450"/>
                    <a:pt x="574" y="19622"/>
                  </a:cubicBezTo>
                  <a:cubicBezTo>
                    <a:pt x="574" y="19778"/>
                    <a:pt x="503" y="19905"/>
                    <a:pt x="415" y="19905"/>
                  </a:cubicBezTo>
                  <a:cubicBezTo>
                    <a:pt x="272" y="19905"/>
                    <a:pt x="201" y="19599"/>
                    <a:pt x="302" y="19420"/>
                  </a:cubicBezTo>
                  <a:cubicBezTo>
                    <a:pt x="334" y="19362"/>
                    <a:pt x="374" y="19336"/>
                    <a:pt x="413" y="19336"/>
                  </a:cubicBezTo>
                  <a:close/>
                  <a:moveTo>
                    <a:pt x="413" y="20378"/>
                  </a:moveTo>
                  <a:cubicBezTo>
                    <a:pt x="495" y="20378"/>
                    <a:pt x="574" y="20491"/>
                    <a:pt x="574" y="20662"/>
                  </a:cubicBezTo>
                  <a:cubicBezTo>
                    <a:pt x="574" y="20820"/>
                    <a:pt x="503" y="20947"/>
                    <a:pt x="415" y="20947"/>
                  </a:cubicBezTo>
                  <a:cubicBezTo>
                    <a:pt x="272" y="20947"/>
                    <a:pt x="201" y="20641"/>
                    <a:pt x="302" y="20462"/>
                  </a:cubicBezTo>
                  <a:cubicBezTo>
                    <a:pt x="334" y="20404"/>
                    <a:pt x="374" y="20378"/>
                    <a:pt x="413" y="20378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65100" dist="50800" dir="5400000">
                <a:srgbClr val="783F04">
                  <a:alpha val="61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57;p6"/>
            <p:cNvSpPr/>
            <p:nvPr/>
          </p:nvSpPr>
          <p:spPr>
            <a:xfrm>
              <a:off x="-1" y="797777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58;p6"/>
            <p:cNvSpPr/>
            <p:nvPr/>
          </p:nvSpPr>
          <p:spPr>
            <a:xfrm>
              <a:off x="-1" y="1438702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59;p6"/>
            <p:cNvSpPr/>
            <p:nvPr/>
          </p:nvSpPr>
          <p:spPr>
            <a:xfrm>
              <a:off x="-1" y="2719981"/>
              <a:ext cx="30173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9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60;p6"/>
            <p:cNvSpPr/>
            <p:nvPr/>
          </p:nvSpPr>
          <p:spPr>
            <a:xfrm>
              <a:off x="-1" y="6564463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61;p6"/>
            <p:cNvSpPr/>
            <p:nvPr/>
          </p:nvSpPr>
          <p:spPr>
            <a:xfrm>
              <a:off x="-1" y="7205350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62;p6"/>
            <p:cNvSpPr/>
            <p:nvPr/>
          </p:nvSpPr>
          <p:spPr>
            <a:xfrm>
              <a:off x="-1" y="7845742"/>
              <a:ext cx="21674303" cy="34710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63;p6"/>
            <p:cNvSpPr/>
            <p:nvPr/>
          </p:nvSpPr>
          <p:spPr>
            <a:xfrm>
              <a:off x="-1" y="8486667"/>
              <a:ext cx="21674303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64;p6"/>
            <p:cNvSpPr/>
            <p:nvPr/>
          </p:nvSpPr>
          <p:spPr>
            <a:xfrm>
              <a:off x="-1" y="2079094"/>
              <a:ext cx="2167430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69" y="21600"/>
                  </a:lnTo>
                  <a:cubicBezTo>
                    <a:pt x="384" y="11888"/>
                    <a:pt x="399" y="7200"/>
                    <a:pt x="415" y="7200"/>
                  </a:cubicBezTo>
                  <a:cubicBezTo>
                    <a:pt x="430" y="7200"/>
                    <a:pt x="446" y="11888"/>
                    <a:pt x="46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65;p6"/>
            <p:cNvSpPr/>
            <p:nvPr/>
          </p:nvSpPr>
          <p:spPr>
            <a:xfrm>
              <a:off x="284377" y="2715654"/>
              <a:ext cx="3470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66;p6"/>
            <p:cNvSpPr/>
            <p:nvPr/>
          </p:nvSpPr>
          <p:spPr>
            <a:xfrm>
              <a:off x="531807" y="2719981"/>
              <a:ext cx="2114249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6495"/>
                    <a:pt x="7" y="1299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67;p6"/>
            <p:cNvSpPr/>
            <p:nvPr/>
          </p:nvSpPr>
          <p:spPr>
            <a:xfrm>
              <a:off x="-1" y="3360943"/>
              <a:ext cx="26810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7" y="21600"/>
                  </a:lnTo>
                  <a:cubicBezTo>
                    <a:pt x="21423" y="14400"/>
                    <a:pt x="21514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68;p6"/>
            <p:cNvSpPr/>
            <p:nvPr/>
          </p:nvSpPr>
          <p:spPr>
            <a:xfrm>
              <a:off x="566573" y="3360943"/>
              <a:ext cx="21107728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" y="7200"/>
                    <a:pt x="3" y="14400"/>
                    <a:pt x="4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69;p6"/>
            <p:cNvSpPr/>
            <p:nvPr/>
          </p:nvSpPr>
          <p:spPr>
            <a:xfrm>
              <a:off x="-1" y="4001298"/>
              <a:ext cx="25831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200"/>
                  </a:lnTo>
                  <a:cubicBezTo>
                    <a:pt x="21511" y="4856"/>
                    <a:pt x="21511" y="2344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70;p6"/>
            <p:cNvSpPr/>
            <p:nvPr/>
          </p:nvSpPr>
          <p:spPr>
            <a:xfrm>
              <a:off x="577427" y="4001298"/>
              <a:ext cx="21097937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344"/>
                    <a:pt x="0" y="4856"/>
                    <a:pt x="0" y="7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71;p6"/>
            <p:cNvSpPr/>
            <p:nvPr/>
          </p:nvSpPr>
          <p:spPr>
            <a:xfrm>
              <a:off x="-1" y="4642184"/>
              <a:ext cx="2691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5" y="15256"/>
                    <a:pt x="21429" y="8761"/>
                    <a:pt x="21338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72;p6"/>
            <p:cNvSpPr/>
            <p:nvPr/>
          </p:nvSpPr>
          <p:spPr>
            <a:xfrm>
              <a:off x="566573" y="4642184"/>
              <a:ext cx="21107728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" y="0"/>
                  </a:moveTo>
                  <a:cubicBezTo>
                    <a:pt x="2" y="8761"/>
                    <a:pt x="1" y="15256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73;p6"/>
            <p:cNvSpPr/>
            <p:nvPr/>
          </p:nvSpPr>
          <p:spPr>
            <a:xfrm>
              <a:off x="-1" y="5283146"/>
              <a:ext cx="306060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370" y="14400"/>
                    <a:pt x="21145" y="7200"/>
                    <a:pt x="2091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74;p6"/>
            <p:cNvSpPr/>
            <p:nvPr/>
          </p:nvSpPr>
          <p:spPr>
            <a:xfrm>
              <a:off x="529680" y="5283146"/>
              <a:ext cx="21144623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0"/>
                  </a:moveTo>
                  <a:cubicBezTo>
                    <a:pt x="7" y="7200"/>
                    <a:pt x="3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75;p6"/>
            <p:cNvSpPr/>
            <p:nvPr/>
          </p:nvSpPr>
          <p:spPr>
            <a:xfrm>
              <a:off x="-1" y="5923501"/>
              <a:ext cx="21674302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38" y="0"/>
                  </a:lnTo>
                  <a:cubicBezTo>
                    <a:pt x="431" y="2512"/>
                    <a:pt x="424" y="3684"/>
                    <a:pt x="416" y="3684"/>
                  </a:cubicBezTo>
                  <a:cubicBezTo>
                    <a:pt x="409" y="3684"/>
                    <a:pt x="401" y="2512"/>
                    <a:pt x="394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76;p6"/>
            <p:cNvSpPr/>
            <p:nvPr/>
          </p:nvSpPr>
          <p:spPr>
            <a:xfrm>
              <a:off x="-1" y="9127591"/>
              <a:ext cx="396162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469" y="21600"/>
                  </a:lnTo>
                  <a:cubicBezTo>
                    <a:pt x="20180" y="9619"/>
                    <a:pt x="20830" y="2362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77;p6"/>
            <p:cNvSpPr/>
            <p:nvPr/>
          </p:nvSpPr>
          <p:spPr>
            <a:xfrm>
              <a:off x="439578" y="9127591"/>
              <a:ext cx="21234724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" y="2362"/>
                    <a:pt x="26" y="9619"/>
                    <a:pt x="3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78;p6"/>
            <p:cNvSpPr/>
            <p:nvPr/>
          </p:nvSpPr>
          <p:spPr>
            <a:xfrm>
              <a:off x="-1" y="9767983"/>
              <a:ext cx="296344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047" y="21600"/>
                  </a:lnTo>
                  <a:cubicBezTo>
                    <a:pt x="21202" y="14400"/>
                    <a:pt x="21440" y="7200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79;p6"/>
            <p:cNvSpPr/>
            <p:nvPr/>
          </p:nvSpPr>
          <p:spPr>
            <a:xfrm>
              <a:off x="538334" y="9767983"/>
              <a:ext cx="21135969" cy="3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" y="7200"/>
                    <a:pt x="6" y="14400"/>
                    <a:pt x="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80;p6"/>
            <p:cNvSpPr/>
            <p:nvPr/>
          </p:nvSpPr>
          <p:spPr>
            <a:xfrm>
              <a:off x="569836" y="10408870"/>
              <a:ext cx="21104466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" y="6495"/>
                    <a:pt x="2" y="12990"/>
                    <a:pt x="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81;p6"/>
            <p:cNvSpPr/>
            <p:nvPr/>
          </p:nvSpPr>
          <p:spPr>
            <a:xfrm>
              <a:off x="-1" y="10408870"/>
              <a:ext cx="26590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335" y="21600"/>
                  </a:lnTo>
                  <a:cubicBezTo>
                    <a:pt x="21427" y="12990"/>
                    <a:pt x="21514" y="6495"/>
                    <a:pt x="21600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82;p6"/>
            <p:cNvSpPr/>
            <p:nvPr/>
          </p:nvSpPr>
          <p:spPr>
            <a:xfrm>
              <a:off x="577427" y="11049833"/>
              <a:ext cx="21097936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83;p6"/>
            <p:cNvSpPr/>
            <p:nvPr/>
          </p:nvSpPr>
          <p:spPr>
            <a:xfrm>
              <a:off x="-1" y="11049833"/>
              <a:ext cx="258314" cy="34709"/>
            </a:xfrm>
            <a:prstGeom prst="rect">
              <a:avLst/>
            </a:pr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84;p6"/>
            <p:cNvSpPr/>
            <p:nvPr/>
          </p:nvSpPr>
          <p:spPr>
            <a:xfrm>
              <a:off x="563308" y="11690187"/>
              <a:ext cx="21110995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" y="0"/>
                  </a:moveTo>
                  <a:cubicBezTo>
                    <a:pt x="2" y="7200"/>
                    <a:pt x="1" y="14400"/>
                    <a:pt x="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85;p6"/>
            <p:cNvSpPr/>
            <p:nvPr/>
          </p:nvSpPr>
          <p:spPr>
            <a:xfrm>
              <a:off x="-1" y="11690187"/>
              <a:ext cx="272433" cy="3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16" y="14400"/>
                    <a:pt x="21341" y="7200"/>
                    <a:pt x="21257" y="0"/>
                  </a:cubicBezTo>
                  <a:close/>
                </a:path>
              </a:pathLst>
            </a:custGeom>
            <a:solidFill>
              <a:srgbClr val="A1DAF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xfrm>
            <a:off x="2387599" y="1318429"/>
            <a:ext cx="19608801" cy="1693601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8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6184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2376651" y="9377071"/>
            <a:ext cx="2617543" cy="254144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873;p41"/>
          <p:cNvGrpSpPr/>
          <p:nvPr/>
        </p:nvGrpSpPr>
        <p:grpSpPr>
          <a:xfrm>
            <a:off x="3862599" y="1720465"/>
            <a:ext cx="18095926" cy="10796387"/>
            <a:chOff x="0" y="0"/>
            <a:chExt cx="18095924" cy="10796386"/>
          </a:xfrm>
        </p:grpSpPr>
        <p:sp>
          <p:nvSpPr>
            <p:cNvPr id="367" name="Google Shape;874;p41"/>
            <p:cNvSpPr/>
            <p:nvPr/>
          </p:nvSpPr>
          <p:spPr>
            <a:xfrm rot="21599667">
              <a:off x="32275" y="31659"/>
              <a:ext cx="18063127" cy="1076385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66700" dist="50800" dir="5400000">
                <a:srgbClr val="783F04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875;p41"/>
            <p:cNvSpPr/>
            <p:nvPr/>
          </p:nvSpPr>
          <p:spPr>
            <a:xfrm flipV="1">
              <a:off x="-1" y="170461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69" name="Google Shape;876;p41"/>
            <p:cNvSpPr/>
            <p:nvPr/>
          </p:nvSpPr>
          <p:spPr>
            <a:xfrm flipV="1">
              <a:off x="52" y="224279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0" name="Google Shape;877;p41"/>
            <p:cNvSpPr/>
            <p:nvPr/>
          </p:nvSpPr>
          <p:spPr>
            <a:xfrm flipV="1">
              <a:off x="155" y="3303039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1" name="Google Shape;878;p41"/>
            <p:cNvSpPr/>
            <p:nvPr/>
          </p:nvSpPr>
          <p:spPr>
            <a:xfrm flipV="1">
              <a:off x="207" y="3841213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2" name="Google Shape;879;p41"/>
            <p:cNvSpPr/>
            <p:nvPr/>
          </p:nvSpPr>
          <p:spPr>
            <a:xfrm flipV="1">
              <a:off x="311" y="4906827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3" name="Google Shape;880;p41"/>
            <p:cNvSpPr/>
            <p:nvPr/>
          </p:nvSpPr>
          <p:spPr>
            <a:xfrm flipV="1">
              <a:off x="363" y="5445001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4" name="Google Shape;881;p41"/>
            <p:cNvSpPr/>
            <p:nvPr/>
          </p:nvSpPr>
          <p:spPr>
            <a:xfrm flipV="1">
              <a:off x="466" y="6505248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5" name="Google Shape;882;p41"/>
            <p:cNvSpPr/>
            <p:nvPr/>
          </p:nvSpPr>
          <p:spPr>
            <a:xfrm flipV="1">
              <a:off x="518" y="7043422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6" name="Google Shape;883;p41"/>
            <p:cNvSpPr/>
            <p:nvPr/>
          </p:nvSpPr>
          <p:spPr>
            <a:xfrm flipV="1">
              <a:off x="622" y="8109036"/>
              <a:ext cx="18095043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7" name="Google Shape;884;p41"/>
            <p:cNvSpPr/>
            <p:nvPr/>
          </p:nvSpPr>
          <p:spPr>
            <a:xfrm flipV="1">
              <a:off x="674" y="8647210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8" name="Google Shape;885;p41"/>
            <p:cNvSpPr/>
            <p:nvPr/>
          </p:nvSpPr>
          <p:spPr>
            <a:xfrm flipV="1">
              <a:off x="777" y="9707457"/>
              <a:ext cx="18095044" cy="1759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79" name="Google Shape;886;p41"/>
            <p:cNvSpPr/>
            <p:nvPr/>
          </p:nvSpPr>
          <p:spPr>
            <a:xfrm flipV="1">
              <a:off x="829" y="10245631"/>
              <a:ext cx="18095044" cy="1760"/>
            </a:xfrm>
            <a:prstGeom prst="line">
              <a:avLst/>
            </a:prstGeom>
            <a:noFill/>
            <a:ln w="25400" cap="flat">
              <a:solidFill>
                <a:srgbClr val="D1EAF7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  <p:sp>
          <p:nvSpPr>
            <p:cNvPr id="380" name="Google Shape;887;p41"/>
            <p:cNvSpPr/>
            <p:nvPr/>
          </p:nvSpPr>
          <p:spPr>
            <a:xfrm>
              <a:off x="1544329" y="0"/>
              <a:ext cx="1048" cy="10796145"/>
            </a:xfrm>
            <a:prstGeom prst="line">
              <a:avLst/>
            </a:prstGeom>
            <a:noFill/>
            <a:ln w="38100" cap="flat">
              <a:solidFill>
                <a:srgbClr val="E72D53"/>
              </a:solidFill>
              <a:prstDash val="solid"/>
              <a:miter lim="58161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40404"/>
                  </a:solidFill>
                </a:defRPr>
              </a:pPr>
            </a:p>
          </p:txBody>
        </p:sp>
      </p:grpSp>
      <p:sp>
        <p:nvSpPr>
          <p:cNvPr id="382" name="نص العنوان"/>
          <p:cNvSpPr txBox="1"/>
          <p:nvPr>
            <p:ph type="title"/>
          </p:nvPr>
        </p:nvSpPr>
        <p:spPr>
          <a:xfrm rot="21147526">
            <a:off x="2925647" y="2878706"/>
            <a:ext cx="5217932" cy="2835708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1552BD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3" name="phonto 2.png" descr="phonto 2.png"/>
          <p:cNvPicPr>
            <a:picLocks noChangeAspect="1"/>
          </p:cNvPicPr>
          <p:nvPr/>
        </p:nvPicPr>
        <p:blipFill>
          <a:blip r:embed="rId3">
            <a:alphaModFix amt="70547"/>
            <a:extLst/>
          </a:blip>
          <a:srcRect l="35659" t="40535" r="28728" b="40535"/>
          <a:stretch>
            <a:fillRect/>
          </a:stretch>
        </p:blipFill>
        <p:spPr>
          <a:xfrm>
            <a:off x="3234372" y="12516851"/>
            <a:ext cx="2905059" cy="68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1539.png" descr="IMG_1539.png"/>
          <p:cNvPicPr>
            <a:picLocks noChangeAspect="1"/>
          </p:cNvPicPr>
          <p:nvPr/>
        </p:nvPicPr>
        <p:blipFill>
          <a:blip r:embed="rId4">
            <a:alphaModFix amt="50684"/>
            <a:extLst/>
          </a:blip>
          <a:srcRect l="12052" t="19083" r="12052" b="7504"/>
          <a:stretch>
            <a:fillRect/>
          </a:stretch>
        </p:blipFill>
        <p:spPr>
          <a:xfrm>
            <a:off x="19474979" y="2693384"/>
            <a:ext cx="2617543" cy="254144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تقدير نواتج القسمة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10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78p8NZUIjNXaytXkwT3_MhYn2T8iExfD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11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12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78p8NZUIjNXaytXkwT3_MhYn2T8iExfD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13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14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78p8NZUIjNXaytXkwT3_MhYn2T8iExfD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15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16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3.png"/><Relationship Id="rId4" Type="http://schemas.openxmlformats.org/officeDocument/2006/relationships/hyperlink" Target="https://drive.google.com/file/d/178p8NZUIjNXaytXkwT3_MhYn2T8iExfD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9.xml"/><Relationship Id="rId26" Type="http://schemas.openxmlformats.org/officeDocument/2006/relationships/slide" Target="slide18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kr3201772jd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11.jpeg"/><Relationship Id="rId5" Type="http://schemas.openxmlformats.org/officeDocument/2006/relationships/image" Target="../media/image27.png"/><Relationship Id="rId6" Type="http://schemas.openxmlformats.org/officeDocument/2006/relationships/image" Target="../media/image12.jpeg"/><Relationship Id="rId7" Type="http://schemas.openxmlformats.org/officeDocument/2006/relationships/image" Target="../media/image28.png"/><Relationship Id="rId8" Type="http://schemas.openxmlformats.org/officeDocument/2006/relationships/slide" Target="slide3.xml"/><Relationship Id="rId9" Type="http://schemas.openxmlformats.org/officeDocument/2006/relationships/slide" Target="slide4.xml"/><Relationship Id="rId10" Type="http://schemas.openxmlformats.org/officeDocument/2006/relationships/slide" Target="slide5.xml"/><Relationship Id="rId11" Type="http://schemas.openxmlformats.org/officeDocument/2006/relationships/slide" Target="slide9.xml"/><Relationship Id="rId12" Type="http://schemas.openxmlformats.org/officeDocument/2006/relationships/slide" Target="slide17.xml"/><Relationship Id="rId13" Type="http://schemas.openxmlformats.org/officeDocument/2006/relationships/slide" Target="slide19.xml"/><Relationship Id="rId14" Type="http://schemas.openxmlformats.org/officeDocument/2006/relationships/slide" Target="slide2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hyperlink" Target="https://drive.google.com/file/d/178p8NZUIjNXaytXkwT3_MhYn2T8iExfD/view?usp=drivesdk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8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9.jpeg"/><Relationship Id="rId25" Type="http://schemas.openxmlformats.org/officeDocument/2006/relationships/slide" Target="slide3.xml"/><Relationship Id="rId26" Type="http://schemas.openxmlformats.org/officeDocument/2006/relationships/slide" Target="slide4.xml"/><Relationship Id="rId27" Type="http://schemas.openxmlformats.org/officeDocument/2006/relationships/slide" Target="slide5.xml"/><Relationship Id="rId28" Type="http://schemas.openxmlformats.org/officeDocument/2006/relationships/slide" Target="slide9.xml"/><Relationship Id="rId29" Type="http://schemas.openxmlformats.org/officeDocument/2006/relationships/slide" Target="slide17.xml"/><Relationship Id="rId30" Type="http://schemas.openxmlformats.org/officeDocument/2006/relationships/slide" Target="slide19.xml"/><Relationship Id="rId31" Type="http://schemas.openxmlformats.org/officeDocument/2006/relationships/slide" Target="slide21.xml"/><Relationship Id="rId3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78p8NZUIjNXaytXkwT3_MhYn2T8iExfD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18.png"/><Relationship Id="rId31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9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9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9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78p8NZUIjNXaytXkwT3_MhYn2T8iExfD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5.xml"/><Relationship Id="rId25" Type="http://schemas.openxmlformats.org/officeDocument/2006/relationships/slide" Target="slide9.xml"/><Relationship Id="rId26" Type="http://schemas.openxmlformats.org/officeDocument/2006/relationships/slide" Target="slide17.xml"/><Relationship Id="rId27" Type="http://schemas.openxmlformats.org/officeDocument/2006/relationships/slide" Target="slide19.xml"/><Relationship Id="rId28" Type="http://schemas.openxmlformats.org/officeDocument/2006/relationships/slide" Target="slide21.xml"/><Relationship Id="rId29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78p8NZUIjNXaytXkwT3_MhYn2T8iExfD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UABIq1NkUC4?playlist=UABIq1NkUC4&amp;autoplay=1&amp;iv_load_policy=3&amp;loop=1&amp;modestbranding=1&amp;start=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9.xml"/><Relationship Id="rId27" Type="http://schemas.openxmlformats.org/officeDocument/2006/relationships/slide" Target="slide17.xml"/><Relationship Id="rId28" Type="http://schemas.openxmlformats.org/officeDocument/2006/relationships/slide" Target="slide19.xml"/><Relationship Id="rId29" Type="http://schemas.openxmlformats.org/officeDocument/2006/relationships/slide" Target="slide21.xml"/><Relationship Id="rId30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5" name="تجميع"/>
          <p:cNvGrpSpPr/>
          <p:nvPr/>
        </p:nvGrpSpPr>
        <p:grpSpPr>
          <a:xfrm>
            <a:off x="11474383" y="8284129"/>
            <a:ext cx="3017269" cy="1437641"/>
            <a:chOff x="0" y="0"/>
            <a:chExt cx="3017268" cy="1437639"/>
          </a:xfrm>
        </p:grpSpPr>
        <p:sp>
          <p:nvSpPr>
            <p:cNvPr id="463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4" name="صفحة  ١١٤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١١٤  </a:t>
              </a:r>
            </a:p>
          </p:txBody>
        </p:sp>
      </p:grpSp>
      <p:pic>
        <p:nvPicPr>
          <p:cNvPr id="46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الفصل الرابع:القسم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الرابع:القسمة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٤-٢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تقدير نواتج القسمة</a:t>
            </a:r>
          </a:p>
        </p:txBody>
      </p:sp>
      <p:grpSp>
        <p:nvGrpSpPr>
          <p:cNvPr id="474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7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7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71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473" name="القسم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7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القسمة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8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8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10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80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0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9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9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96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98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9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1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2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3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4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5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0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09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1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12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43069" t="4076" r="1604" b="79950"/>
          <a:stretch>
            <a:fillRect/>
          </a:stretch>
        </p:blipFill>
        <p:spPr>
          <a:xfrm>
            <a:off x="9443929" y="2130318"/>
            <a:ext cx="13687012" cy="129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81693" t="21652" r="2262" b="66742"/>
          <a:stretch>
            <a:fillRect/>
          </a:stretch>
        </p:blipFill>
        <p:spPr>
          <a:xfrm>
            <a:off x="15307361" y="3784406"/>
            <a:ext cx="4738160" cy="112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56181" t="20874" r="27862" b="67460"/>
          <a:stretch>
            <a:fillRect/>
          </a:stretch>
        </p:blipFill>
        <p:spPr>
          <a:xfrm>
            <a:off x="15307361" y="6267251"/>
            <a:ext cx="4922605" cy="1181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29935" t="21069" r="53981" b="67168"/>
          <a:stretch>
            <a:fillRect/>
          </a:stretch>
        </p:blipFill>
        <p:spPr>
          <a:xfrm>
            <a:off x="15329387" y="9080008"/>
            <a:ext cx="4878556" cy="1171373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٩٠٠ ÷ ٩ = ١٠٠   قرب ٨٥٠ إلى ٩٠٠"/>
          <p:cNvSpPr txBox="1"/>
          <p:nvPr/>
        </p:nvSpPr>
        <p:spPr>
          <a:xfrm>
            <a:off x="4909849" y="4065729"/>
            <a:ext cx="9302613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٩٠٠ ÷ ٩ = ١٠٠   </a:t>
            </a:r>
            <a:r>
              <a:rPr>
                <a:solidFill>
                  <a:srgbClr val="99244F"/>
                </a:solidFill>
              </a:rPr>
              <a:t>قرب ٨٥٠ إلى ٩٠٠</a:t>
            </a:r>
            <a:r>
              <a:t> </a:t>
            </a:r>
          </a:p>
        </p:txBody>
      </p:sp>
      <p:sp>
        <p:nvSpPr>
          <p:cNvPr id="817" name="٦٤٠ ÷ ٨ = ٨٠   قرب ٦٣٥  إلى ٦٤٠"/>
          <p:cNvSpPr txBox="1"/>
          <p:nvPr/>
        </p:nvSpPr>
        <p:spPr>
          <a:xfrm>
            <a:off x="5168317" y="6588899"/>
            <a:ext cx="8785677" cy="950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٦٤٠ ÷ ٨ = ٨٠   </a:t>
            </a:r>
            <a:r>
              <a:rPr>
                <a:solidFill>
                  <a:srgbClr val="99244F"/>
                </a:solidFill>
              </a:rPr>
              <a:t>قرب ٦٣٥  إلى ٦٤٠</a:t>
            </a:r>
            <a:r>
              <a:t> </a:t>
            </a:r>
          </a:p>
        </p:txBody>
      </p:sp>
      <p:sp>
        <p:nvSpPr>
          <p:cNvPr id="818" name="٥٥٠ ÷ ٥٠ = ٨٠   قرب ٥٤٥  إلى ٥٥٠"/>
          <p:cNvSpPr txBox="1"/>
          <p:nvPr/>
        </p:nvSpPr>
        <p:spPr>
          <a:xfrm>
            <a:off x="4699906" y="9228459"/>
            <a:ext cx="9295819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٥٥٠ ÷ ٥٠ = ٨٠   </a:t>
            </a:r>
            <a:r>
              <a:rPr>
                <a:solidFill>
                  <a:srgbClr val="99244F"/>
                </a:solidFill>
              </a:rPr>
              <a:t>قرب ٥٤٥  إلى ٥٥٠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2" grpId="1"/>
      <p:bldP build="whole" bldLvl="1" animBg="1" rev="0" advAuto="0" spid="815" grpId="4"/>
      <p:bldP build="whole" bldLvl="1" animBg="1" rev="0" advAuto="0" spid="814" grpId="3"/>
      <p:bldP build="whole" bldLvl="1" animBg="1" rev="0" advAuto="0" spid="817" grpId="6"/>
      <p:bldP build="whole" bldLvl="1" animBg="1" rev="0" advAuto="0" spid="816" grpId="5"/>
      <p:bldP build="whole" bldLvl="1" animBg="1" rev="0" advAuto="0" spid="813" grpId="2"/>
      <p:bldP build="whole" bldLvl="1" animBg="1" rev="0" advAuto="0" spid="818" grpId="7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2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2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85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2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2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2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4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2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5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5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5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5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5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5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5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80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87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7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6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6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6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6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6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6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7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7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68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9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71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2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3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4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5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9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88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82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43069" t="4076" r="1604" b="79950"/>
          <a:stretch>
            <a:fillRect/>
          </a:stretch>
        </p:blipFill>
        <p:spPr>
          <a:xfrm>
            <a:off x="9443929" y="2130318"/>
            <a:ext cx="13687012" cy="129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4193" t="21549" r="79723" b="67174"/>
          <a:stretch>
            <a:fillRect/>
          </a:stretch>
        </p:blipFill>
        <p:spPr>
          <a:xfrm>
            <a:off x="17495416" y="3595610"/>
            <a:ext cx="4926947" cy="1134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4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81207" t="36177" r="2102" b="52546"/>
          <a:stretch>
            <a:fillRect/>
          </a:stretch>
        </p:blipFill>
        <p:spPr>
          <a:xfrm>
            <a:off x="17141121" y="6055716"/>
            <a:ext cx="5499360" cy="1219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55599" t="36080" r="28157" b="51962"/>
          <a:stretch>
            <a:fillRect/>
          </a:stretch>
        </p:blipFill>
        <p:spPr>
          <a:xfrm>
            <a:off x="17250346" y="8546444"/>
            <a:ext cx="5366254" cy="1296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2" grpId="1"/>
      <p:bldP build="whole" bldLvl="1" animBg="1" rev="0" advAuto="0" spid="885" grpId="4"/>
      <p:bldP build="whole" bldLvl="1" animBg="1" rev="0" advAuto="0" spid="884" grpId="3"/>
      <p:bldP build="whole" bldLvl="1" animBg="1" rev="0" advAuto="0" spid="88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9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9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8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9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9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9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16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1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0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9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0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0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0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1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1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18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43069" t="4076" r="1604" b="79950"/>
          <a:stretch>
            <a:fillRect/>
          </a:stretch>
        </p:blipFill>
        <p:spPr>
          <a:xfrm>
            <a:off x="9369634" y="2126797"/>
            <a:ext cx="13761307" cy="130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4193" t="21549" r="79723" b="67174"/>
          <a:stretch>
            <a:fillRect/>
          </a:stretch>
        </p:blipFill>
        <p:spPr>
          <a:xfrm>
            <a:off x="15538527" y="4180287"/>
            <a:ext cx="4926946" cy="113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81207" t="36177" r="2358" b="52546"/>
          <a:stretch>
            <a:fillRect/>
          </a:stretch>
        </p:blipFill>
        <p:spPr>
          <a:xfrm>
            <a:off x="15252172" y="6596806"/>
            <a:ext cx="5192463" cy="1169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55599" t="36080" r="28157" b="51962"/>
          <a:stretch>
            <a:fillRect/>
          </a:stretch>
        </p:blipFill>
        <p:spPr>
          <a:xfrm>
            <a:off x="15247221" y="8923077"/>
            <a:ext cx="5168716" cy="1249165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٤٠٠ ÷ ٢٠ = ٢٠   قرب ٢٣  إلى ٢٠"/>
          <p:cNvSpPr txBox="1"/>
          <p:nvPr/>
        </p:nvSpPr>
        <p:spPr>
          <a:xfrm>
            <a:off x="6000875" y="4337368"/>
            <a:ext cx="8517561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٤٠٠ ÷ ٢٠ = ٢٠   </a:t>
            </a:r>
            <a:r>
              <a:rPr>
                <a:solidFill>
                  <a:srgbClr val="99244F"/>
                </a:solidFill>
              </a:rPr>
              <a:t>قرب ٢٣  إلى ٢٠</a:t>
            </a:r>
            <a:r>
              <a:t> </a:t>
            </a:r>
          </a:p>
        </p:txBody>
      </p:sp>
      <p:sp>
        <p:nvSpPr>
          <p:cNvPr id="923" name="٣٦٠ ÷ ٩٠  = ٤   قرب ٣٧٤  إلى ٣٦٠  و ٩٣ إلى ٩٠"/>
          <p:cNvSpPr txBox="1"/>
          <p:nvPr/>
        </p:nvSpPr>
        <p:spPr>
          <a:xfrm>
            <a:off x="2540064" y="6857999"/>
            <a:ext cx="12175817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٣٦٠ ÷ ٩٠  = ٤   </a:t>
            </a:r>
            <a:r>
              <a:rPr>
                <a:solidFill>
                  <a:srgbClr val="99244F"/>
                </a:solidFill>
              </a:rPr>
              <a:t>قرب ٣٧٤  إلى ٣٦٠  و ٩٣ إلى ٩٠</a:t>
            </a:r>
            <a:r>
              <a:t> </a:t>
            </a:r>
          </a:p>
        </p:txBody>
      </p:sp>
      <p:sp>
        <p:nvSpPr>
          <p:cNvPr id="924" name="٧٠٠ ÷ ٧٠  = ١٠   قرب ٧١٣  إلى ٧٠٠  و ٦٢ إلى ٦٠"/>
          <p:cNvSpPr txBox="1"/>
          <p:nvPr/>
        </p:nvSpPr>
        <p:spPr>
          <a:xfrm>
            <a:off x="2476564" y="9221567"/>
            <a:ext cx="12428274" cy="9504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٧٠٠ ÷ ٧٠  = ١٠   </a:t>
            </a:r>
            <a:r>
              <a:rPr>
                <a:solidFill>
                  <a:srgbClr val="99244F"/>
                </a:solidFill>
              </a:rPr>
              <a:t>قرب ٧١٣  إلى ٧٠٠  و ٦٢ إلى ٦٠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4" grpId="7"/>
      <p:bldP build="whole" bldLvl="1" animBg="1" rev="0" advAuto="0" spid="920" grpId="3"/>
      <p:bldP build="whole" bldLvl="1" animBg="1" rev="0" advAuto="0" spid="918" grpId="1"/>
      <p:bldP build="whole" bldLvl="1" animBg="1" rev="0" advAuto="0" spid="923" grpId="6"/>
      <p:bldP build="whole" bldLvl="1" animBg="1" rev="0" advAuto="0" spid="922" grpId="5"/>
      <p:bldP build="whole" bldLvl="1" animBg="1" rev="0" advAuto="0" spid="919" grpId="2"/>
      <p:bldP build="whole" bldLvl="1" animBg="1" rev="0" advAuto="0" spid="921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2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2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5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3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3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3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5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6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6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5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6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6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6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6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86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98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8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7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7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72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3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74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75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7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8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9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0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1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8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85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88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43069" t="4076" r="1604" b="79950"/>
          <a:stretch>
            <a:fillRect/>
          </a:stretch>
        </p:blipFill>
        <p:spPr>
          <a:xfrm>
            <a:off x="9443929" y="2130318"/>
            <a:ext cx="13687012" cy="129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26396" t="36203" r="53791" b="51839"/>
          <a:stretch>
            <a:fillRect/>
          </a:stretch>
        </p:blipFill>
        <p:spPr>
          <a:xfrm>
            <a:off x="15781170" y="3839898"/>
            <a:ext cx="5872247" cy="1163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1249" t="35709" r="78938" b="52333"/>
          <a:stretch>
            <a:fillRect/>
          </a:stretch>
        </p:blipFill>
        <p:spPr>
          <a:xfrm>
            <a:off x="15930874" y="6536857"/>
            <a:ext cx="5872247" cy="1163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0" grpId="3"/>
      <p:bldP build="whole" bldLvl="1" animBg="1" rev="0" advAuto="0" spid="988" grpId="1"/>
      <p:bldP build="whole" bldLvl="1" animBg="1" rev="0" advAuto="0" spid="98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97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9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9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96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0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9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9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21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01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0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7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1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9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10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12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3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4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20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23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43069" t="4076" r="1604" b="79950"/>
          <a:stretch>
            <a:fillRect/>
          </a:stretch>
        </p:blipFill>
        <p:spPr>
          <a:xfrm>
            <a:off x="9443929" y="2130318"/>
            <a:ext cx="13687012" cy="129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26396" t="36203" r="53791" b="51839"/>
          <a:stretch>
            <a:fillRect/>
          </a:stretch>
        </p:blipFill>
        <p:spPr>
          <a:xfrm>
            <a:off x="15781170" y="3839898"/>
            <a:ext cx="5872247" cy="1163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IMG_3139.png" descr="IMG_3139.png"/>
          <p:cNvPicPr>
            <a:picLocks noChangeAspect="1"/>
          </p:cNvPicPr>
          <p:nvPr/>
        </p:nvPicPr>
        <p:blipFill>
          <a:blip r:embed="rId29">
            <a:extLst/>
          </a:blip>
          <a:srcRect l="1249" t="35709" r="78938" b="52333"/>
          <a:stretch>
            <a:fillRect/>
          </a:stretch>
        </p:blipFill>
        <p:spPr>
          <a:xfrm>
            <a:off x="15930874" y="6536857"/>
            <a:ext cx="5872247" cy="1163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١٢٠٠ ÷ ٤٠٠  = ٣   قرب ٣٨٠  إلى ٤٠٠"/>
          <p:cNvSpPr txBox="1"/>
          <p:nvPr/>
        </p:nvSpPr>
        <p:spPr>
          <a:xfrm>
            <a:off x="4699906" y="4136780"/>
            <a:ext cx="10432661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١٢٠٠ ÷ ٤٠٠  = ٣   </a:t>
            </a:r>
            <a:r>
              <a:rPr>
                <a:solidFill>
                  <a:srgbClr val="99244F"/>
                </a:solidFill>
              </a:rPr>
              <a:t>قرب ٣٨٠  إلى ٤٠٠ </a:t>
            </a:r>
          </a:p>
        </p:txBody>
      </p:sp>
      <p:sp>
        <p:nvSpPr>
          <p:cNvPr id="1027" name="٦٠٠ ÷ ٣٠٠  = ٢   قرب ٦٢٤  إلى ٦٠٠ و ٣١٤ إلى ٣٠٠"/>
          <p:cNvSpPr txBox="1"/>
          <p:nvPr/>
        </p:nvSpPr>
        <p:spPr>
          <a:xfrm>
            <a:off x="2391736" y="6857999"/>
            <a:ext cx="12981276" cy="9504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56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٦٠٠ ÷ ٣٠٠  = ٢   </a:t>
            </a:r>
            <a:r>
              <a:rPr>
                <a:solidFill>
                  <a:srgbClr val="99244F"/>
                </a:solidFill>
              </a:rPr>
              <a:t>قرب ٦٢٤  إلى ٦٠٠ و ٣١٤ إلى ٣٠٠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7" grpId="5"/>
      <p:bldP build="whole" bldLvl="1" animBg="1" rev="0" advAuto="0" spid="1025" grpId="3"/>
      <p:bldP build="whole" bldLvl="1" animBg="1" rev="0" advAuto="0" spid="1024" grpId="2"/>
      <p:bldP build="whole" bldLvl="1" animBg="1" rev="0" advAuto="0" spid="1023" grpId="1"/>
      <p:bldP build="whole" bldLvl="1" animBg="1" rev="0" advAuto="0" spid="1026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3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2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3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59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3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3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3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5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3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65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6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6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64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6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6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67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89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08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8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7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7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7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7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75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77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8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80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1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2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3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84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8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96" name="تجميع"/>
          <p:cNvGrpSpPr/>
          <p:nvPr/>
        </p:nvGrpSpPr>
        <p:grpSpPr>
          <a:xfrm>
            <a:off x="4503119" y="2622793"/>
            <a:ext cx="18564248" cy="2580392"/>
            <a:chOff x="0" y="0"/>
            <a:chExt cx="18564246" cy="2580390"/>
          </a:xfrm>
        </p:grpSpPr>
        <p:pic>
          <p:nvPicPr>
            <p:cNvPr id="1091" name="IMG_3139.png" descr="IMG_3139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66115" t="67251" r="7333" b="16591"/>
            <a:stretch>
              <a:fillRect/>
            </a:stretch>
          </p:blipFill>
          <p:spPr>
            <a:xfrm>
              <a:off x="0" y="250258"/>
              <a:ext cx="6952106" cy="1388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95" name="تجميع"/>
            <p:cNvGrpSpPr/>
            <p:nvPr/>
          </p:nvGrpSpPr>
          <p:grpSpPr>
            <a:xfrm>
              <a:off x="3130215" y="-1"/>
              <a:ext cx="15434032" cy="2580392"/>
              <a:chOff x="0" y="0"/>
              <a:chExt cx="15434032" cy="2580390"/>
            </a:xfrm>
          </p:grpSpPr>
          <p:pic>
            <p:nvPicPr>
              <p:cNvPr id="1092" name="IMG_3139.png" descr="IMG_3139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50000" t="50000" r="1288" b="31961"/>
              <a:stretch>
                <a:fillRect/>
              </a:stretch>
            </p:blipFill>
            <p:spPr>
              <a:xfrm>
                <a:off x="2937101" y="0"/>
                <a:ext cx="12496932" cy="15193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93" name="IMG_3139.png" descr="IMG_3139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51460" t="69760" r="33849" b="18539"/>
              <a:stretch>
                <a:fillRect/>
              </a:stretch>
            </p:blipFill>
            <p:spPr>
              <a:xfrm>
                <a:off x="8650288" y="1519298"/>
                <a:ext cx="4057812" cy="1061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94" name="IMG_3139.png" descr="IMG_3139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59679" t="81209" r="7740" b="5311"/>
              <a:stretch>
                <a:fillRect/>
              </a:stretch>
            </p:blipFill>
            <p:spPr>
              <a:xfrm>
                <a:off x="0" y="1322821"/>
                <a:ext cx="8936898" cy="1213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0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0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9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0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0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0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27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12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2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1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1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0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1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13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4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15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16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18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9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0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1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2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2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26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12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34" name="تجميع"/>
          <p:cNvGrpSpPr/>
          <p:nvPr/>
        </p:nvGrpSpPr>
        <p:grpSpPr>
          <a:xfrm>
            <a:off x="4503119" y="2622793"/>
            <a:ext cx="18564248" cy="2580392"/>
            <a:chOff x="0" y="0"/>
            <a:chExt cx="18564246" cy="2580390"/>
          </a:xfrm>
        </p:grpSpPr>
        <p:pic>
          <p:nvPicPr>
            <p:cNvPr id="1129" name="IMG_3139.png" descr="IMG_313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6115" t="67251" r="7333" b="16591"/>
            <a:stretch>
              <a:fillRect/>
            </a:stretch>
          </p:blipFill>
          <p:spPr>
            <a:xfrm>
              <a:off x="0" y="250258"/>
              <a:ext cx="6952106" cy="1388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33" name="تجميع"/>
            <p:cNvGrpSpPr/>
            <p:nvPr/>
          </p:nvGrpSpPr>
          <p:grpSpPr>
            <a:xfrm>
              <a:off x="3130215" y="-1"/>
              <a:ext cx="15434032" cy="2580392"/>
              <a:chOff x="0" y="0"/>
              <a:chExt cx="15434032" cy="2580390"/>
            </a:xfrm>
          </p:grpSpPr>
          <p:pic>
            <p:nvPicPr>
              <p:cNvPr id="1130" name="IMG_3139.png" descr="IMG_3139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50000" t="50000" r="1288" b="31961"/>
              <a:stretch>
                <a:fillRect/>
              </a:stretch>
            </p:blipFill>
            <p:spPr>
              <a:xfrm>
                <a:off x="2937101" y="0"/>
                <a:ext cx="12496932" cy="15193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1" name="IMG_3139.png" descr="IMG_3139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51460" t="69760" r="33849" b="18539"/>
              <a:stretch>
                <a:fillRect/>
              </a:stretch>
            </p:blipFill>
            <p:spPr>
              <a:xfrm>
                <a:off x="8650288" y="1519298"/>
                <a:ext cx="4057812" cy="1061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2" name="IMG_3139.png" descr="IMG_3139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59679" t="81209" r="7740" b="5311"/>
              <a:stretch>
                <a:fillRect/>
              </a:stretch>
            </p:blipFill>
            <p:spPr>
              <a:xfrm>
                <a:off x="0" y="1322821"/>
                <a:ext cx="8936898" cy="1213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35" name="نصيب العائلة الواحد = ٦٠٠ ÷ ٢٠     = ٣٠ كجم"/>
          <p:cNvSpPr txBox="1"/>
          <p:nvPr/>
        </p:nvSpPr>
        <p:spPr>
          <a:xfrm>
            <a:off x="6416106" y="6857999"/>
            <a:ext cx="13618429" cy="10027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60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نصيب العائلة الواحد = ٦٠٠ ÷ ٢٠     </a:t>
            </a:r>
            <a:r>
              <a:rPr>
                <a:solidFill>
                  <a:srgbClr val="99244F"/>
                </a:solidFill>
              </a:rPr>
              <a:t>= ٣٠ كجم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5" grpId="2"/>
      <p:bldP build="whole" bldLvl="1" animBg="1" rev="0" advAuto="0" spid="11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13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3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14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1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147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14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46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15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14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4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77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15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5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53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5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197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19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9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8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8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7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8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83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4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8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85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86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88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9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0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1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2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9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96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1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02" name="تجميع"/>
          <p:cNvGrpSpPr/>
          <p:nvPr/>
        </p:nvGrpSpPr>
        <p:grpSpPr>
          <a:xfrm>
            <a:off x="1963647" y="2359686"/>
            <a:ext cx="21176712" cy="2834966"/>
            <a:chOff x="0" y="0"/>
            <a:chExt cx="21176711" cy="2834965"/>
          </a:xfrm>
        </p:grpSpPr>
        <p:pic>
          <p:nvPicPr>
            <p:cNvPr id="1199" name="IMG_3140.png" descr="IMG_314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3080" t="40671" r="2129" b="26218"/>
            <a:stretch>
              <a:fillRect/>
            </a:stretch>
          </p:blipFill>
          <p:spPr>
            <a:xfrm>
              <a:off x="14961821" y="0"/>
              <a:ext cx="6214891" cy="1512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IMG_3140.png" descr="IMG_314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60" t="40671" r="26626" b="24343"/>
            <a:stretch>
              <a:fillRect/>
            </a:stretch>
          </p:blipFill>
          <p:spPr>
            <a:xfrm>
              <a:off x="4436833" y="1272528"/>
              <a:ext cx="16551824" cy="1562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IMG_3140.png" descr="IMG_314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6640" t="73327" r="25545" b="0"/>
            <a:stretch>
              <a:fillRect/>
            </a:stretch>
          </p:blipFill>
          <p:spPr>
            <a:xfrm>
              <a:off x="0" y="1538434"/>
              <a:ext cx="4753145" cy="1296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3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09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0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0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8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12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10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1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233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123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2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1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1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1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1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19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21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22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2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3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32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38" name="تجميع"/>
          <p:cNvGrpSpPr/>
          <p:nvPr/>
        </p:nvGrpSpPr>
        <p:grpSpPr>
          <a:xfrm>
            <a:off x="2201112" y="2816513"/>
            <a:ext cx="21176712" cy="2834967"/>
            <a:chOff x="0" y="0"/>
            <a:chExt cx="21176711" cy="2834965"/>
          </a:xfrm>
        </p:grpSpPr>
        <p:pic>
          <p:nvPicPr>
            <p:cNvPr id="1235" name="IMG_3140.png" descr="IMG_314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3080" t="40671" r="2129" b="26218"/>
            <a:stretch>
              <a:fillRect/>
            </a:stretch>
          </p:blipFill>
          <p:spPr>
            <a:xfrm>
              <a:off x="14961821" y="0"/>
              <a:ext cx="6214891" cy="1512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6" name="IMG_3140.png" descr="IMG_314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60" t="40671" r="26626" b="24343"/>
            <a:stretch>
              <a:fillRect/>
            </a:stretch>
          </p:blipFill>
          <p:spPr>
            <a:xfrm>
              <a:off x="4436833" y="1272528"/>
              <a:ext cx="16551824" cy="1562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7" name="IMG_3140.png" descr="IMG_3140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6640" t="73327" r="25545" b="0"/>
            <a:stretch>
              <a:fillRect/>
            </a:stretch>
          </p:blipFill>
          <p:spPr>
            <a:xfrm>
              <a:off x="0" y="1538434"/>
              <a:ext cx="4753145" cy="1296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9" name="أقل من ١٠٠ ، لأن  ٢٤٠٠٠ ÷ ٦٠٠  = ٤٠"/>
          <p:cNvSpPr txBox="1"/>
          <p:nvPr/>
        </p:nvSpPr>
        <p:spPr>
          <a:xfrm>
            <a:off x="6872933" y="6594697"/>
            <a:ext cx="12265853" cy="10479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1219200">
              <a:defRPr b="1" sz="62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أقل من ١٠٠ ، لأن  ٢٤٠٠٠ ÷ ٦٠٠  </a:t>
            </a:r>
            <a:r>
              <a:rPr>
                <a:solidFill>
                  <a:srgbClr val="99244F"/>
                </a:solidFill>
              </a:rPr>
              <a:t>= ٤٠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9" grpId="2"/>
      <p:bldP build="whole" bldLvl="1" animBg="1" rev="0" advAuto="0" spid="12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248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241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9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5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7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252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0" name="IMG_6343.jpeg"/>
          <p:cNvGrpSpPr/>
          <p:nvPr/>
        </p:nvGrpSpPr>
        <p:grpSpPr>
          <a:xfrm>
            <a:off x="3818133" y="1324245"/>
            <a:ext cx="10035383" cy="11354595"/>
            <a:chOff x="0" y="0"/>
            <a:chExt cx="10035381" cy="11354593"/>
          </a:xfrm>
        </p:grpSpPr>
        <p:pic>
          <p:nvPicPr>
            <p:cNvPr id="1259" name="IMG_6343.jpeg" descr="IMG_634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93372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58" name="IMG_6343.jpeg" descr="IMG_634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35382" cy="11354594"/>
            </a:xfrm>
            <a:prstGeom prst="rect">
              <a:avLst/>
            </a:prstGeom>
            <a:effectLst/>
          </p:spPr>
        </p:pic>
      </p:grpSp>
      <p:grpSp>
        <p:nvGrpSpPr>
          <p:cNvPr id="1263" name="IMG_6344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262" name="IMG_6344.jpeg" descr="IMG_6344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853" r="0" b="285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1" name="IMG_6344.jpeg" descr="IMG_634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26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8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7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8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8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8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50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50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9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3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5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266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7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68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269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70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271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273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274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275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278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276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7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79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91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289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286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280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87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0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9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5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293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94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2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301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298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99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302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4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309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305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10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311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312" name="١١ ،٢٠ ، ٢٥ ، ٢٨"/>
          <p:cNvSpPr txBox="1"/>
          <p:nvPr/>
        </p:nvSpPr>
        <p:spPr>
          <a:xfrm>
            <a:off x="4572787" y="5679295"/>
            <a:ext cx="5089161" cy="1175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،٢٠ ، ٢٥ ، ٢٨  </a:t>
            </a:r>
          </a:p>
        </p:txBody>
      </p:sp>
      <p:sp>
        <p:nvSpPr>
          <p:cNvPr id="1313" name="١١٦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١١٦</a:t>
            </a:r>
          </a:p>
        </p:txBody>
      </p:sp>
      <p:sp>
        <p:nvSpPr>
          <p:cNvPr id="1314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315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graphicFrame>
        <p:nvGraphicFramePr>
          <p:cNvPr id="1316" name="الجدول ١"/>
          <p:cNvGraphicFramePr/>
          <p:nvPr/>
        </p:nvGraphicFramePr>
        <p:xfrm>
          <a:off x="22463112" y="129647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2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10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11" name="IMG_8404.png" descr="IMG_84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3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3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3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9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21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2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4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6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7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8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3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2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35" name="IMG_3133.png" descr="IMG_3133.png"/>
          <p:cNvPicPr>
            <a:picLocks noChangeAspect="1"/>
          </p:cNvPicPr>
          <p:nvPr/>
        </p:nvPicPr>
        <p:blipFill>
          <a:blip r:embed="rId32">
            <a:extLst/>
          </a:blip>
          <a:srcRect l="0" t="29918" r="0" b="8042"/>
          <a:stretch>
            <a:fillRect/>
          </a:stretch>
        </p:blipFill>
        <p:spPr>
          <a:xfrm>
            <a:off x="6994855" y="3666095"/>
            <a:ext cx="10936005" cy="5305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39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3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0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4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42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3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5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6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5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67" name="IMG_3134.png" descr="IMG_3134.png"/>
          <p:cNvPicPr>
            <a:picLocks noChangeAspect="1"/>
          </p:cNvPicPr>
          <p:nvPr/>
        </p:nvPicPr>
        <p:blipFill>
          <a:blip r:embed="rId30">
            <a:extLst/>
          </a:blip>
          <a:srcRect l="42746" t="16103" r="2544" b="34151"/>
          <a:stretch>
            <a:fillRect/>
          </a:stretch>
        </p:blipFill>
        <p:spPr>
          <a:xfrm>
            <a:off x="9884170" y="2303441"/>
            <a:ext cx="11866439" cy="6925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3134.png" descr="IMG_3134.png"/>
          <p:cNvPicPr>
            <a:picLocks noChangeAspect="1"/>
          </p:cNvPicPr>
          <p:nvPr/>
        </p:nvPicPr>
        <p:blipFill>
          <a:blip r:embed="rId30">
            <a:extLst/>
          </a:blip>
          <a:srcRect l="52793" t="65056" r="2544" b="2531"/>
          <a:stretch>
            <a:fillRect/>
          </a:stretch>
        </p:blipFill>
        <p:spPr>
          <a:xfrm>
            <a:off x="7245299" y="8077143"/>
            <a:ext cx="9068223" cy="422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3126.jpeg" descr="IMG_3126.jpeg"/>
          <p:cNvPicPr>
            <a:picLocks noChangeAspect="1"/>
          </p:cNvPicPr>
          <p:nvPr/>
        </p:nvPicPr>
        <p:blipFill>
          <a:blip r:embed="rId31">
            <a:extLst/>
          </a:blip>
          <a:srcRect l="2366" t="14483" r="58148" b="31104"/>
          <a:stretch>
            <a:fillRect/>
          </a:stretch>
        </p:blipFill>
        <p:spPr>
          <a:xfrm>
            <a:off x="3075038" y="3573301"/>
            <a:ext cx="5686242" cy="50297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8" grpId="2"/>
      <p:bldP build="whole" bldLvl="1" animBg="1" rev="0" advAuto="0" spid="567" grpId="1"/>
      <p:bldP build="whole" bldLvl="1" animBg="1" rev="0" advAuto="0" spid="56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0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7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7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7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5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57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7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00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59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6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7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8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9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1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9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02" name="IMG_3135.png" descr="IMG_3135.png"/>
          <p:cNvPicPr>
            <a:picLocks noChangeAspect="1"/>
          </p:cNvPicPr>
          <p:nvPr/>
        </p:nvPicPr>
        <p:blipFill>
          <a:blip r:embed="rId29">
            <a:extLst/>
          </a:blip>
          <a:srcRect l="2722" t="2531" r="6561" b="77200"/>
          <a:stretch>
            <a:fillRect/>
          </a:stretch>
        </p:blipFill>
        <p:spPr>
          <a:xfrm>
            <a:off x="1622233" y="2687998"/>
            <a:ext cx="13930909" cy="1912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G_3135.png" descr="IMG_3135.png"/>
          <p:cNvPicPr>
            <a:picLocks noChangeAspect="1"/>
          </p:cNvPicPr>
          <p:nvPr/>
        </p:nvPicPr>
        <p:blipFill>
          <a:blip r:embed="rId29">
            <a:extLst/>
          </a:blip>
          <a:srcRect l="12472" t="23297" r="31668" b="64105"/>
          <a:stretch>
            <a:fillRect/>
          </a:stretch>
        </p:blipFill>
        <p:spPr>
          <a:xfrm>
            <a:off x="13592157" y="1708216"/>
            <a:ext cx="9496864" cy="131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G_3135.png" descr="IMG_3135.png"/>
          <p:cNvPicPr>
            <a:picLocks noChangeAspect="1"/>
          </p:cNvPicPr>
          <p:nvPr/>
        </p:nvPicPr>
        <p:blipFill>
          <a:blip r:embed="rId29">
            <a:extLst/>
          </a:blip>
          <a:srcRect l="53359" t="39412" r="4161" b="49999"/>
          <a:stretch>
            <a:fillRect/>
          </a:stretch>
        </p:blipFill>
        <p:spPr>
          <a:xfrm>
            <a:off x="15553339" y="4177301"/>
            <a:ext cx="7332992" cy="1122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G_3135.png" descr="IMG_3135.png"/>
          <p:cNvPicPr>
            <a:picLocks noChangeAspect="1"/>
          </p:cNvPicPr>
          <p:nvPr/>
        </p:nvPicPr>
        <p:blipFill>
          <a:blip r:embed="rId29">
            <a:extLst/>
          </a:blip>
          <a:srcRect l="9723" t="52460" r="9723" b="2788"/>
          <a:stretch>
            <a:fillRect/>
          </a:stretch>
        </p:blipFill>
        <p:spPr>
          <a:xfrm>
            <a:off x="3651249" y="5893521"/>
            <a:ext cx="17081328" cy="5829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3" grpId="2"/>
      <p:bldP build="whole" bldLvl="1" animBg="1" rev="0" advAuto="0" spid="602" grpId="1"/>
      <p:bldP build="whole" bldLvl="1" animBg="1" rev="0" advAuto="0" spid="604" grpId="3"/>
      <p:bldP build="whole" bldLvl="1" animBg="1" rev="0" advAuto="0" spid="605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1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1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0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1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1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1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36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63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3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2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38" name="IMG_3136.png" descr="IMG_3136.png"/>
          <p:cNvPicPr>
            <a:picLocks noChangeAspect="1"/>
          </p:cNvPicPr>
          <p:nvPr/>
        </p:nvPicPr>
        <p:blipFill>
          <a:blip r:embed="rId29">
            <a:extLst/>
          </a:blip>
          <a:srcRect l="14401" t="0" r="32101" b="83878"/>
          <a:stretch>
            <a:fillRect/>
          </a:stretch>
        </p:blipFill>
        <p:spPr>
          <a:xfrm>
            <a:off x="12202357" y="1454807"/>
            <a:ext cx="10258548" cy="1474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G_3136.png" descr="IMG_3136.png"/>
          <p:cNvPicPr>
            <a:picLocks noChangeAspect="1"/>
          </p:cNvPicPr>
          <p:nvPr/>
        </p:nvPicPr>
        <p:blipFill>
          <a:blip r:embed="rId29">
            <a:extLst/>
          </a:blip>
          <a:srcRect l="50000" t="19395" r="5364" b="64556"/>
          <a:stretch>
            <a:fillRect/>
          </a:stretch>
        </p:blipFill>
        <p:spPr>
          <a:xfrm>
            <a:off x="14930403" y="2929198"/>
            <a:ext cx="7842481" cy="1344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G_3136.png" descr="IMG_3136.png"/>
          <p:cNvPicPr>
            <a:picLocks noChangeAspect="1"/>
          </p:cNvPicPr>
          <p:nvPr/>
        </p:nvPicPr>
        <p:blipFill>
          <a:blip r:embed="rId29">
            <a:extLst/>
          </a:blip>
          <a:srcRect l="11329" t="36487" r="11329" b="3089"/>
          <a:stretch>
            <a:fillRect/>
          </a:stretch>
        </p:blipFill>
        <p:spPr>
          <a:xfrm>
            <a:off x="3699164" y="4927279"/>
            <a:ext cx="16346381" cy="6091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9" grpId="2"/>
      <p:bldP build="whole" bldLvl="1" animBg="1" rev="0" advAuto="0" spid="640" grpId="3"/>
      <p:bldP build="whole" bldLvl="1" animBg="1" rev="0" advAuto="0" spid="63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4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4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6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5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4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4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71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66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6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5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5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7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8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59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0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2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3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4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6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0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6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73" name="IMG_3137.png" descr="IMG_3137.png"/>
          <p:cNvPicPr>
            <a:picLocks noChangeAspect="1"/>
          </p:cNvPicPr>
          <p:nvPr/>
        </p:nvPicPr>
        <p:blipFill>
          <a:blip r:embed="rId29">
            <a:extLst/>
          </a:blip>
          <a:srcRect l="21228" t="5439" r="33939" b="84962"/>
          <a:stretch>
            <a:fillRect/>
          </a:stretch>
        </p:blipFill>
        <p:spPr>
          <a:xfrm>
            <a:off x="12378570" y="1670909"/>
            <a:ext cx="10082397" cy="1390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G_3137.png" descr="IMG_3137.png"/>
          <p:cNvPicPr>
            <a:picLocks noChangeAspect="1"/>
          </p:cNvPicPr>
          <p:nvPr/>
        </p:nvPicPr>
        <p:blipFill>
          <a:blip r:embed="rId29">
            <a:extLst/>
          </a:blip>
          <a:srcRect l="53694" t="16992" r="10215" b="74856"/>
          <a:stretch>
            <a:fillRect/>
          </a:stretch>
        </p:blipFill>
        <p:spPr>
          <a:xfrm>
            <a:off x="15304094" y="3349168"/>
            <a:ext cx="7763093" cy="1129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G_3137.png" descr="IMG_3137.png"/>
          <p:cNvPicPr>
            <a:picLocks noChangeAspect="1"/>
          </p:cNvPicPr>
          <p:nvPr/>
        </p:nvPicPr>
        <p:blipFill>
          <a:blip r:embed="rId29">
            <a:extLst/>
          </a:blip>
          <a:srcRect l="6098" t="24863" r="13753" b="5695"/>
          <a:stretch>
            <a:fillRect/>
          </a:stretch>
        </p:blipFill>
        <p:spPr>
          <a:xfrm>
            <a:off x="4699907" y="4478278"/>
            <a:ext cx="14123969" cy="7881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5" grpId="3"/>
      <p:bldP build="whole" bldLvl="1" animBg="1" rev="0" advAuto="0" spid="673" grpId="1"/>
      <p:bldP build="whole" bldLvl="1" animBg="1" rev="0" advAuto="0" spid="67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8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1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8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06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7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9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0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70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08" name="IMG_3138.png" descr="IMG_3138.png"/>
          <p:cNvPicPr>
            <a:picLocks noChangeAspect="1"/>
          </p:cNvPicPr>
          <p:nvPr/>
        </p:nvPicPr>
        <p:blipFill>
          <a:blip r:embed="rId29">
            <a:extLst/>
          </a:blip>
          <a:srcRect l="12448" t="2399" r="64210" b="85879"/>
          <a:stretch>
            <a:fillRect/>
          </a:stretch>
        </p:blipFill>
        <p:spPr>
          <a:xfrm>
            <a:off x="15383866" y="1505874"/>
            <a:ext cx="7238828" cy="1720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3138.png" descr="IMG_3138.png"/>
          <p:cNvPicPr>
            <a:picLocks noChangeAspect="1"/>
          </p:cNvPicPr>
          <p:nvPr/>
        </p:nvPicPr>
        <p:blipFill>
          <a:blip r:embed="rId29">
            <a:extLst/>
          </a:blip>
          <a:srcRect l="3190" t="15331" r="27365" b="61624"/>
          <a:stretch>
            <a:fillRect/>
          </a:stretch>
        </p:blipFill>
        <p:spPr>
          <a:xfrm>
            <a:off x="5194923" y="3048694"/>
            <a:ext cx="15829261" cy="2485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G_3138.png" descr="IMG_3138.png"/>
          <p:cNvPicPr>
            <a:picLocks noChangeAspect="1"/>
          </p:cNvPicPr>
          <p:nvPr/>
        </p:nvPicPr>
        <p:blipFill>
          <a:blip r:embed="rId29">
            <a:extLst/>
          </a:blip>
          <a:srcRect l="75312" t="15331" r="0" b="41171"/>
          <a:stretch>
            <a:fillRect/>
          </a:stretch>
        </p:blipFill>
        <p:spPr>
          <a:xfrm>
            <a:off x="18986133" y="5302797"/>
            <a:ext cx="4758995" cy="3967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G_3138.png" descr="IMG_3138.png"/>
          <p:cNvPicPr>
            <a:picLocks noChangeAspect="1"/>
          </p:cNvPicPr>
          <p:nvPr/>
        </p:nvPicPr>
        <p:blipFill>
          <a:blip r:embed="rId29">
            <a:extLst/>
          </a:blip>
          <a:srcRect l="6500" t="38688" r="32985" b="14779"/>
          <a:stretch>
            <a:fillRect/>
          </a:stretch>
        </p:blipFill>
        <p:spPr>
          <a:xfrm>
            <a:off x="5091280" y="5920931"/>
            <a:ext cx="12548550" cy="456591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712" name="IMG_3138.png" descr="IMG_3138.png"/>
          <p:cNvPicPr>
            <a:picLocks noChangeAspect="1"/>
          </p:cNvPicPr>
          <p:nvPr/>
        </p:nvPicPr>
        <p:blipFill>
          <a:blip r:embed="rId29">
            <a:extLst/>
          </a:blip>
          <a:srcRect l="14593" t="88701" r="31166" b="0"/>
          <a:stretch>
            <a:fillRect/>
          </a:stretch>
        </p:blipFill>
        <p:spPr>
          <a:xfrm>
            <a:off x="3969910" y="11029078"/>
            <a:ext cx="14791278" cy="1457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1" grpId="4"/>
      <p:bldP build="whole" bldLvl="1" animBg="1" rev="0" advAuto="0" spid="712" grpId="5"/>
      <p:bldP build="whole" bldLvl="1" animBg="1" rev="0" advAuto="0" spid="708" grpId="1"/>
      <p:bldP build="whole" bldLvl="1" animBg="1" rev="0" advAuto="0" spid="710" grpId="3"/>
      <p:bldP build="whole" bldLvl="1" animBg="1" rev="0" advAuto="0" spid="70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1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1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4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2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1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2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2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5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4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4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5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5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5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74" name="تجميع"/>
          <p:cNvGrpSpPr/>
          <p:nvPr/>
        </p:nvGrpSpPr>
        <p:grpSpPr>
          <a:xfrm>
            <a:off x="0" y="3427702"/>
            <a:ext cx="1833874" cy="9147489"/>
            <a:chOff x="0" y="0"/>
            <a:chExt cx="1833873" cy="9147488"/>
          </a:xfrm>
        </p:grpSpPr>
        <p:grpSp>
          <p:nvGrpSpPr>
            <p:cNvPr id="77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7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5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5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5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5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60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1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6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62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63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65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6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7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8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9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7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73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77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76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43069" t="4076" r="1604" b="79950"/>
          <a:stretch>
            <a:fillRect/>
          </a:stretch>
        </p:blipFill>
        <p:spPr>
          <a:xfrm>
            <a:off x="9443929" y="2130318"/>
            <a:ext cx="13687012" cy="1297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81693" t="21652" r="2262" b="66742"/>
          <a:stretch>
            <a:fillRect/>
          </a:stretch>
        </p:blipFill>
        <p:spPr>
          <a:xfrm>
            <a:off x="18369174" y="3697073"/>
            <a:ext cx="4738161" cy="11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56181" t="20874" r="27862" b="67460"/>
          <a:stretch>
            <a:fillRect/>
          </a:stretch>
        </p:blipFill>
        <p:spPr>
          <a:xfrm>
            <a:off x="18340569" y="5909250"/>
            <a:ext cx="4922605" cy="1181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G_3139.png" descr="IMG_3139.png"/>
          <p:cNvPicPr>
            <a:picLocks noChangeAspect="1"/>
          </p:cNvPicPr>
          <p:nvPr/>
        </p:nvPicPr>
        <p:blipFill>
          <a:blip r:embed="rId30">
            <a:extLst/>
          </a:blip>
          <a:srcRect l="29935" t="21069" r="53981" b="67168"/>
          <a:stretch>
            <a:fillRect/>
          </a:stretch>
        </p:blipFill>
        <p:spPr>
          <a:xfrm>
            <a:off x="18252569" y="8333817"/>
            <a:ext cx="4878556" cy="1171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8" grpId="3"/>
      <p:bldP build="whole" bldLvl="1" animBg="1" rev="0" advAuto="0" spid="777" grpId="2"/>
      <p:bldP build="whole" bldLvl="1" animBg="1" rev="0" advAuto="0" spid="779" grpId="4"/>
      <p:bldP build="whole" bldLvl="1" animBg="1" rev="0" advAuto="0" spid="77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