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254502" y="268252"/>
            <a:ext cx="8511302" cy="4594802"/>
            <a:chOff x="0" y="0"/>
            <a:chExt cx="8511300" cy="4594800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8511300" cy="459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7685696" y="3769972"/>
              <a:ext cx="825901" cy="8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208817" y="4549866"/>
            <a:ext cx="1069334" cy="30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2799754" y="873946"/>
            <a:ext cx="3544535" cy="35445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1699806" y="3848019"/>
            <a:ext cx="979469" cy="27536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196529" y="4535883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080942" y="43981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101247" y="4245201"/>
            <a:ext cx="1043612" cy="2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401455" y="4500185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slide" Target="slide12.xml"/><Relationship Id="rId4" Type="http://schemas.openxmlformats.org/officeDocument/2006/relationships/image" Target="../media/image1.jpeg"/><Relationship Id="rId5" Type="http://schemas.openxmlformats.org/officeDocument/2006/relationships/slide" Target="slide16.xml"/><Relationship Id="rId6" Type="http://schemas.openxmlformats.org/officeDocument/2006/relationships/slide" Target="slide15.xml"/><Relationship Id="rId7" Type="http://schemas.openxmlformats.org/officeDocument/2006/relationships/slide" Target="slide14.xml"/><Relationship Id="rId8" Type="http://schemas.openxmlformats.org/officeDocument/2006/relationships/slide" Target="slide13.xml"/><Relationship Id="rId9" Type="http://schemas.openxmlformats.org/officeDocument/2006/relationships/slide" Target="slide1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" Target="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slide" Target="slide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Relationship Id="rId4" Type="http://schemas.openxmlformats.org/officeDocument/2006/relationships/slide" Target="slide1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Relationship Id="rId4" Type="http://schemas.openxmlformats.org/officeDocument/2006/relationships/slide" Target="slide1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Relationship Id="rId4" Type="http://schemas.openxmlformats.org/officeDocument/2006/relationships/slide" Target="slide1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364122" y="2480340"/>
            <a:ext cx="1689392" cy="2036311"/>
            <a:chOff x="0" y="0"/>
            <a:chExt cx="1689390" cy="203631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3115786" y="-461139"/>
            <a:ext cx="2905807" cy="1380906"/>
            <a:chOff x="0" y="0"/>
            <a:chExt cx="2905805" cy="1380905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7" name="تجميع"/>
          <p:cNvGrpSpPr/>
          <p:nvPr/>
        </p:nvGrpSpPr>
        <p:grpSpPr>
          <a:xfrm>
            <a:off x="7123769" y="416814"/>
            <a:ext cx="1642035" cy="1005905"/>
            <a:chOff x="0" y="0"/>
            <a:chExt cx="1642033" cy="1005903"/>
          </a:xfrm>
        </p:grpSpPr>
        <p:sp>
          <p:nvSpPr>
            <p:cNvPr id="461" name="دائرة"/>
            <p:cNvSpPr/>
            <p:nvPr/>
          </p:nvSpPr>
          <p:spPr>
            <a:xfrm>
              <a:off x="932409" y="365682"/>
              <a:ext cx="459383" cy="459383"/>
            </a:xfrm>
            <a:prstGeom prst="ellipse">
              <a:avLst/>
            </a:prstGeom>
            <a:solidFill>
              <a:srgbClr val="EEBDD6"/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66" name="تجميع"/>
            <p:cNvGrpSpPr/>
            <p:nvPr/>
          </p:nvGrpSpPr>
          <p:grpSpPr>
            <a:xfrm>
              <a:off x="-1" y="-1"/>
              <a:ext cx="1642035" cy="1005905"/>
              <a:chOff x="0" y="0"/>
              <a:chExt cx="1642033" cy="1005903"/>
            </a:xfrm>
          </p:grpSpPr>
          <p:sp>
            <p:nvSpPr>
              <p:cNvPr id="462" name="الفصل"/>
              <p:cNvSpPr txBox="1"/>
              <p:nvPr/>
            </p:nvSpPr>
            <p:spPr>
              <a:xfrm>
                <a:off x="634899" y="0"/>
                <a:ext cx="1007135" cy="400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2100">
                    <a:solidFill>
                      <a:srgbClr val="34679A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grpSp>
            <p:nvGrpSpPr>
              <p:cNvPr id="465" name="تجميع"/>
              <p:cNvGrpSpPr/>
              <p:nvPr/>
            </p:nvGrpSpPr>
            <p:grpSpPr>
              <a:xfrm>
                <a:off x="0" y="200218"/>
                <a:ext cx="1500581" cy="805686"/>
                <a:chOff x="0" y="0"/>
                <a:chExt cx="1500580" cy="805685"/>
              </a:xfrm>
            </p:grpSpPr>
            <p:sp>
              <p:nvSpPr>
                <p:cNvPr id="463" name="٣"/>
                <p:cNvSpPr txBox="1"/>
                <p:nvPr/>
              </p:nvSpPr>
              <p:spPr>
                <a:xfrm>
                  <a:off x="827927" y="0"/>
                  <a:ext cx="672654" cy="8056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5300">
                      <a:solidFill>
                        <a:srgbClr val="6D4982"/>
                      </a:solidFill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64" name="الضرب"/>
                <p:cNvSpPr txBox="1"/>
                <p:nvPr/>
              </p:nvSpPr>
              <p:spPr>
                <a:xfrm>
                  <a:off x="0" y="52068"/>
                  <a:ext cx="827928" cy="7015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rmAutofit fontScale="100000" lnSpcReduction="0"/>
                </a:bodyPr>
                <a:lstStyle/>
                <a:p>
                  <a:pPr algn="ctr" defTabSz="886968" rtl="0">
                    <a:lnSpc>
                      <a:spcPct val="90000"/>
                    </a:lnSpc>
                    <a:spcBef>
                      <a:spcPts val="900"/>
                    </a:spcBef>
                    <a:defRPr sz="2134">
                      <a:solidFill>
                        <a:srgbClr val="5ABEC0"/>
                      </a:solidFill>
                      <a:latin typeface="Madani Arabic SemiBold"/>
                      <a:ea typeface="Madani Arabic SemiBold"/>
                      <a:cs typeface="Madani Arabic SemiBold"/>
                      <a:sym typeface="Madani Arabic SemiBold"/>
                    </a:defRPr>
                  </a:pPr>
                  <a:r>
                    <a:t> </a:t>
                  </a:r>
                  <a:r>
                    <a:rPr>
                      <a:solidFill>
                        <a:srgbClr val="34679A"/>
                      </a:solidFill>
                    </a:rPr>
                    <a:t>الضرب</a:t>
                  </a:r>
                </a:p>
              </p:txBody>
            </p:sp>
          </p:grpSp>
        </p:grpSp>
      </p:grpSp>
      <p:grpSp>
        <p:nvGrpSpPr>
          <p:cNvPr id="470" name="تجميع"/>
          <p:cNvGrpSpPr/>
          <p:nvPr/>
        </p:nvGrpSpPr>
        <p:grpSpPr>
          <a:xfrm>
            <a:off x="2183359" y="3986619"/>
            <a:ext cx="932428" cy="497841"/>
            <a:chOff x="0" y="-12833"/>
            <a:chExt cx="932426" cy="497840"/>
          </a:xfrm>
        </p:grpSpPr>
        <p:sp>
          <p:nvSpPr>
            <p:cNvPr id="468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9" name="صفحة ١١٨"/>
            <p:cNvSpPr txBox="1"/>
            <p:nvPr/>
          </p:nvSpPr>
          <p:spPr>
            <a:xfrm>
              <a:off x="19390" y="-12834"/>
              <a:ext cx="84284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١١٨</a:t>
              </a:r>
            </a:p>
          </p:txBody>
        </p:sp>
      </p:grpSp>
      <p:pic>
        <p:nvPicPr>
          <p:cNvPr id="471" name="IMG_1647.png" descr="IMG_1647.png"/>
          <p:cNvPicPr>
            <a:picLocks noChangeAspect="1"/>
          </p:cNvPicPr>
          <p:nvPr/>
        </p:nvPicPr>
        <p:blipFill>
          <a:blip r:embed="rId2">
            <a:extLst/>
          </a:blip>
          <a:srcRect l="70295" t="25244" r="0" b="0"/>
          <a:stretch>
            <a:fillRect/>
          </a:stretch>
        </p:blipFill>
        <p:spPr>
          <a:xfrm>
            <a:off x="2053512" y="693619"/>
            <a:ext cx="1782203" cy="64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3165.png" descr="IMG_3165.png"/>
          <p:cNvPicPr>
            <a:picLocks noChangeAspect="1"/>
          </p:cNvPicPr>
          <p:nvPr/>
        </p:nvPicPr>
        <p:blipFill>
          <a:blip r:embed="rId3">
            <a:extLst/>
          </a:blip>
          <a:srcRect l="0" t="3344" r="35374" b="64357"/>
          <a:stretch>
            <a:fillRect/>
          </a:stretch>
        </p:blipFill>
        <p:spPr>
          <a:xfrm>
            <a:off x="2374297" y="1575556"/>
            <a:ext cx="4593738" cy="1247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" grpId="3"/>
      <p:bldP build="whole" bldLvl="1" animBg="1" rev="0" advAuto="0" spid="467" grpId="1"/>
      <p:bldP build="whole" bldLvl="1" animBg="1" rev="0" advAuto="0" spid="47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464;p32"/>
          <p:cNvGrpSpPr/>
          <p:nvPr/>
        </p:nvGrpSpPr>
        <p:grpSpPr>
          <a:xfrm>
            <a:off x="494837" y="2311339"/>
            <a:ext cx="1214162" cy="2094900"/>
            <a:chOff x="0" y="0"/>
            <a:chExt cx="1214160" cy="2094899"/>
          </a:xfrm>
        </p:grpSpPr>
        <p:sp>
          <p:nvSpPr>
            <p:cNvPr id="762" name="Google Shape;465;p32"/>
            <p:cNvSpPr/>
            <p:nvPr/>
          </p:nvSpPr>
          <p:spPr>
            <a:xfrm>
              <a:off x="302191" y="699647"/>
              <a:ext cx="849297" cy="1242292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13" name="Google Shape;466;p32"/>
            <p:cNvGrpSpPr/>
            <p:nvPr/>
          </p:nvGrpSpPr>
          <p:grpSpPr>
            <a:xfrm>
              <a:off x="-1" y="0"/>
              <a:ext cx="1214162" cy="2094900"/>
              <a:chOff x="0" y="0"/>
              <a:chExt cx="1214160" cy="2094899"/>
            </a:xfrm>
          </p:grpSpPr>
          <p:sp>
            <p:nvSpPr>
              <p:cNvPr id="763" name="Google Shape;467;p32"/>
              <p:cNvSpPr/>
              <p:nvPr/>
            </p:nvSpPr>
            <p:spPr>
              <a:xfrm>
                <a:off x="295127" y="702468"/>
                <a:ext cx="856565" cy="139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Google Shape;468;p32"/>
              <p:cNvSpPr/>
              <p:nvPr/>
            </p:nvSpPr>
            <p:spPr>
              <a:xfrm>
                <a:off x="340102" y="737165"/>
                <a:ext cx="766615" cy="147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5" name="Google Shape;469;p32"/>
              <p:cNvSpPr/>
              <p:nvPr/>
            </p:nvSpPr>
            <p:spPr>
              <a:xfrm>
                <a:off x="454098" y="632590"/>
                <a:ext cx="333887" cy="103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6" name="Google Shape;470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7" name="Google Shape;471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8" name="Google Shape;472;p32"/>
              <p:cNvSpPr/>
              <p:nvPr/>
            </p:nvSpPr>
            <p:spPr>
              <a:xfrm>
                <a:off x="680268" y="425767"/>
                <a:ext cx="120278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9" name="Google Shape;473;p32"/>
              <p:cNvSpPr/>
              <p:nvPr/>
            </p:nvSpPr>
            <p:spPr>
              <a:xfrm flipH="1">
                <a:off x="591899" y="518067"/>
                <a:ext cx="198194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74;p32"/>
              <p:cNvSpPr/>
              <p:nvPr/>
            </p:nvSpPr>
            <p:spPr>
              <a:xfrm flipH="1">
                <a:off x="581183" y="610103"/>
                <a:ext cx="198193" cy="379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75;p32"/>
              <p:cNvSpPr/>
              <p:nvPr/>
            </p:nvSpPr>
            <p:spPr>
              <a:xfrm flipH="1">
                <a:off x="570708" y="702402"/>
                <a:ext cx="198193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76;p32"/>
              <p:cNvSpPr/>
              <p:nvPr/>
            </p:nvSpPr>
            <p:spPr>
              <a:xfrm flipH="1">
                <a:off x="560254" y="794680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77;p32"/>
              <p:cNvSpPr/>
              <p:nvPr/>
            </p:nvSpPr>
            <p:spPr>
              <a:xfrm flipH="1">
                <a:off x="549801" y="886979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78;p32"/>
              <p:cNvSpPr/>
              <p:nvPr/>
            </p:nvSpPr>
            <p:spPr>
              <a:xfrm flipH="1">
                <a:off x="539085" y="979015"/>
                <a:ext cx="198457" cy="3792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79;p32"/>
              <p:cNvSpPr/>
              <p:nvPr/>
            </p:nvSpPr>
            <p:spPr>
              <a:xfrm flipH="1">
                <a:off x="528610" y="1071315"/>
                <a:ext cx="198193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80;p32"/>
              <p:cNvSpPr/>
              <p:nvPr/>
            </p:nvSpPr>
            <p:spPr>
              <a:xfrm flipH="1">
                <a:off x="518156" y="1163614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81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8" name="Google Shape;482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9" name="Google Shape;483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484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1" name="Google Shape;485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486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3" name="Google Shape;487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4" name="Google Shape;488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489;p32"/>
              <p:cNvSpPr/>
              <p:nvPr/>
            </p:nvSpPr>
            <p:spPr>
              <a:xfrm>
                <a:off x="605107" y="1115894"/>
                <a:ext cx="38184" cy="3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490;p32"/>
              <p:cNvSpPr/>
              <p:nvPr/>
            </p:nvSpPr>
            <p:spPr>
              <a:xfrm>
                <a:off x="526509" y="1189461"/>
                <a:ext cx="170061" cy="17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491;p32"/>
              <p:cNvSpPr/>
              <p:nvPr/>
            </p:nvSpPr>
            <p:spPr>
              <a:xfrm>
                <a:off x="526509" y="1189461"/>
                <a:ext cx="170057" cy="170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6"/>
                    </a:moveTo>
                    <a:cubicBezTo>
                      <a:pt x="15986" y="18744"/>
                      <a:pt x="21102" y="9636"/>
                      <a:pt x="16098" y="3389"/>
                    </a:cubicBezTo>
                    <a:cubicBezTo>
                      <a:pt x="11095" y="-2856"/>
                      <a:pt x="947" y="33"/>
                      <a:pt x="58" y="7958"/>
                    </a:cubicBezTo>
                    <a:cubicBezTo>
                      <a:pt x="-498" y="12855"/>
                      <a:pt x="3032" y="17286"/>
                      <a:pt x="7980" y="17836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492;p32"/>
              <p:cNvSpPr/>
              <p:nvPr/>
            </p:nvSpPr>
            <p:spPr>
              <a:xfrm>
                <a:off x="1056802" y="156819"/>
                <a:ext cx="157359" cy="36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493;p32"/>
              <p:cNvSpPr/>
              <p:nvPr/>
            </p:nvSpPr>
            <p:spPr>
              <a:xfrm>
                <a:off x="844384" y="491407"/>
                <a:ext cx="313841" cy="1245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494;p32"/>
              <p:cNvSpPr/>
              <p:nvPr/>
            </p:nvSpPr>
            <p:spPr>
              <a:xfrm>
                <a:off x="1041362" y="474080"/>
                <a:ext cx="124291" cy="186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495;p32"/>
              <p:cNvSpPr/>
              <p:nvPr/>
            </p:nvSpPr>
            <p:spPr>
              <a:xfrm>
                <a:off x="1059644" y="468458"/>
                <a:ext cx="113044" cy="7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496;p32"/>
              <p:cNvSpPr/>
              <p:nvPr/>
            </p:nvSpPr>
            <p:spPr>
              <a:xfrm>
                <a:off x="227928" y="411120"/>
                <a:ext cx="638264" cy="1077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497;p32"/>
              <p:cNvSpPr/>
              <p:nvPr/>
            </p:nvSpPr>
            <p:spPr>
              <a:xfrm>
                <a:off x="-1" y="97701"/>
                <a:ext cx="394345" cy="519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498;p32"/>
              <p:cNvSpPr/>
              <p:nvPr/>
            </p:nvSpPr>
            <p:spPr>
              <a:xfrm>
                <a:off x="337633" y="366145"/>
                <a:ext cx="229174" cy="1196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499;p32"/>
              <p:cNvSpPr/>
              <p:nvPr/>
            </p:nvSpPr>
            <p:spPr>
              <a:xfrm>
                <a:off x="478408" y="612716"/>
                <a:ext cx="88399" cy="950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500;p32"/>
              <p:cNvSpPr/>
              <p:nvPr/>
            </p:nvSpPr>
            <p:spPr>
              <a:xfrm>
                <a:off x="408471" y="701304"/>
                <a:ext cx="46996" cy="4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501;p32"/>
              <p:cNvSpPr/>
              <p:nvPr/>
            </p:nvSpPr>
            <p:spPr>
              <a:xfrm>
                <a:off x="286916" y="0"/>
                <a:ext cx="332099" cy="549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502;p32"/>
              <p:cNvSpPr/>
              <p:nvPr/>
            </p:nvSpPr>
            <p:spPr>
              <a:xfrm>
                <a:off x="342188" y="794943"/>
                <a:ext cx="758512" cy="133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503;p32"/>
              <p:cNvSpPr/>
              <p:nvPr/>
            </p:nvSpPr>
            <p:spPr>
              <a:xfrm flipV="1">
                <a:off x="750870" y="1656229"/>
                <a:ext cx="17526" cy="119487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504;p32"/>
              <p:cNvSpPr/>
              <p:nvPr/>
            </p:nvSpPr>
            <p:spPr>
              <a:xfrm>
                <a:off x="750870" y="1655439"/>
                <a:ext cx="2301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1" name="Google Shape;505;p32"/>
              <p:cNvSpPr/>
              <p:nvPr/>
            </p:nvSpPr>
            <p:spPr>
              <a:xfrm flipH="1" flipV="1">
                <a:off x="1044503" y="1657788"/>
                <a:ext cx="16207" cy="11975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506;p32"/>
              <p:cNvSpPr/>
              <p:nvPr/>
            </p:nvSpPr>
            <p:spPr>
              <a:xfrm>
                <a:off x="1039254" y="1657261"/>
                <a:ext cx="2145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3" name="Google Shape;507;p32"/>
              <p:cNvSpPr/>
              <p:nvPr/>
            </p:nvSpPr>
            <p:spPr>
              <a:xfrm>
                <a:off x="736130" y="675105"/>
                <a:ext cx="204333" cy="101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4" name="Google Shape;508;p32"/>
              <p:cNvSpPr/>
              <p:nvPr/>
            </p:nvSpPr>
            <p:spPr>
              <a:xfrm>
                <a:off x="883663" y="674974"/>
                <a:ext cx="192229" cy="102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5" name="Google Shape;509;p32"/>
              <p:cNvSpPr/>
              <p:nvPr/>
            </p:nvSpPr>
            <p:spPr>
              <a:xfrm>
                <a:off x="879514" y="408506"/>
                <a:ext cx="72690" cy="2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510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511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512;p32"/>
              <p:cNvSpPr/>
              <p:nvPr/>
            </p:nvSpPr>
            <p:spPr>
              <a:xfrm>
                <a:off x="846814" y="591788"/>
                <a:ext cx="136750" cy="20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9" name="Google Shape;513;p32"/>
              <p:cNvSpPr/>
              <p:nvPr/>
            </p:nvSpPr>
            <p:spPr>
              <a:xfrm>
                <a:off x="884562" y="664477"/>
                <a:ext cx="57958" cy="58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0" name="Google Shape;514;p32"/>
              <p:cNvSpPr/>
              <p:nvPr/>
            </p:nvSpPr>
            <p:spPr>
              <a:xfrm>
                <a:off x="295127" y="792066"/>
                <a:ext cx="856565" cy="1302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1" name="Google Shape;515;p32"/>
              <p:cNvSpPr/>
              <p:nvPr/>
            </p:nvSpPr>
            <p:spPr>
              <a:xfrm>
                <a:off x="340102" y="811172"/>
                <a:ext cx="766615" cy="79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2" name="Google Shape;516;p32"/>
              <p:cNvSpPr/>
              <p:nvPr/>
            </p:nvSpPr>
            <p:spPr>
              <a:xfrm>
                <a:off x="295390" y="793867"/>
                <a:ext cx="856302" cy="1301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17" name="تجميع"/>
          <p:cNvGrpSpPr/>
          <p:nvPr/>
        </p:nvGrpSpPr>
        <p:grpSpPr>
          <a:xfrm>
            <a:off x="3128269" y="1611630"/>
            <a:ext cx="3518605" cy="1920240"/>
            <a:chOff x="0" y="0"/>
            <a:chExt cx="3518603" cy="1920239"/>
          </a:xfrm>
        </p:grpSpPr>
        <p:sp>
          <p:nvSpPr>
            <p:cNvPr id="815" name="Google Shape;463;p32"/>
            <p:cNvSpPr/>
            <p:nvPr/>
          </p:nvSpPr>
          <p:spPr>
            <a:xfrm>
              <a:off x="0" y="200903"/>
              <a:ext cx="3518604" cy="120670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6" name="تأكد"/>
            <p:cNvSpPr txBox="1"/>
            <p:nvPr/>
          </p:nvSpPr>
          <p:spPr>
            <a:xfrm>
              <a:off x="414751" y="0"/>
              <a:ext cx="2483912" cy="192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100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>
                  <a:solidFill>
                    <a:srgbClr val="E22400"/>
                  </a:solidFill>
                  <a:latin typeface="Abdo Free"/>
                  <a:ea typeface="Abdo Free"/>
                  <a:cs typeface="Abdo Free"/>
                  <a:sym typeface="Abdo Free"/>
                </a:rPr>
                <a:t>تأكد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20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22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23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53266" t="40069" r="0" b="48072"/>
          <a:stretch>
            <a:fillRect/>
          </a:stretch>
        </p:blipFill>
        <p:spPr>
          <a:xfrm>
            <a:off x="3500970" y="1417134"/>
            <a:ext cx="4698060" cy="55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0" t="40069" r="53807" b="48039"/>
          <a:stretch>
            <a:fillRect/>
          </a:stretch>
        </p:blipFill>
        <p:spPr>
          <a:xfrm>
            <a:off x="3636366" y="2298303"/>
            <a:ext cx="4583223" cy="546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53266" t="55063" r="0" b="35109"/>
          <a:stretch>
            <a:fillRect/>
          </a:stretch>
        </p:blipFill>
        <p:spPr>
          <a:xfrm>
            <a:off x="3500970" y="3294931"/>
            <a:ext cx="4698060" cy="457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IMG_3212.jpeg" descr="IMG_3212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5927923" y="1484439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7" name="IMG_3212.jpeg" descr="IMG_3212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5927923" y="3335085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8" name="IMG_3212.jpeg" descr="IMG_3212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3219121" y="2354706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9" name="IMG_3212.jpeg" descr="IMG_3212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5927923" y="2354706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0" name="IMG_3212.jpeg" descr="IMG_3212.jpe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3219121" y="1484439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1" name="IMG_3212.jpeg" descr="IMG_3212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3219121" y="3315008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3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1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7" grpId="7"/>
      <p:bldP build="whole" bldLvl="1" animBg="1" rev="0" advAuto="0" spid="824" grpId="5"/>
      <p:bldP build="whole" bldLvl="1" animBg="1" rev="0" advAuto="0" spid="830" grpId="12"/>
      <p:bldP build="whole" bldLvl="1" animBg="1" rev="0" advAuto="0" spid="821" grpId="1"/>
      <p:bldP build="whole" bldLvl="1" animBg="1" rev="0" advAuto="0" spid="829" grpId="9"/>
      <p:bldP build="whole" bldLvl="1" animBg="1" rev="0" advAuto="0" spid="820" grpId="3"/>
      <p:bldP build="whole" bldLvl="1" animBg="1" rev="0" advAuto="0" spid="825" grpId="6"/>
      <p:bldP build="whole" bldLvl="1" animBg="1" rev="0" advAuto="0" spid="828" grpId="11"/>
      <p:bldP build="whole" bldLvl="1" animBg="1" rev="0" advAuto="0" spid="823" grpId="4"/>
      <p:bldP build="whole" bldLvl="1" animBg="1" rev="0" advAuto="0" spid="826" grpId="10"/>
      <p:bldP build="whole" bldLvl="1" animBg="1" rev="0" advAuto="0" spid="831" grpId="8"/>
      <p:bldP build="whole" bldLvl="1" animBg="1" rev="0" advAuto="0" spid="82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34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36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37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81201" t="41235" r="0" b="50000"/>
          <a:stretch>
            <a:fillRect/>
          </a:stretch>
        </p:blipFill>
        <p:spPr>
          <a:xfrm>
            <a:off x="6202362" y="1251788"/>
            <a:ext cx="2241311" cy="484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G_3188.png" descr="IMG_3188.png"/>
          <p:cNvPicPr>
            <a:picLocks noChangeAspect="1"/>
          </p:cNvPicPr>
          <p:nvPr/>
        </p:nvPicPr>
        <p:blipFill>
          <a:blip r:embed="rId3">
            <a:extLst/>
          </a:blip>
          <a:srcRect l="5474" t="0" r="8744" b="67670"/>
          <a:stretch>
            <a:fillRect/>
          </a:stretch>
        </p:blipFill>
        <p:spPr>
          <a:xfrm>
            <a:off x="1196529" y="1653624"/>
            <a:ext cx="5820262" cy="108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IMG_3188.png" descr="IMG_3188.png"/>
          <p:cNvPicPr>
            <a:picLocks noChangeAspect="1"/>
          </p:cNvPicPr>
          <p:nvPr/>
        </p:nvPicPr>
        <p:blipFill>
          <a:blip r:embed="rId3">
            <a:extLst/>
          </a:blip>
          <a:srcRect l="3117" t="34991" r="4866" b="39307"/>
          <a:stretch>
            <a:fillRect/>
          </a:stretch>
        </p:blipFill>
        <p:spPr>
          <a:xfrm>
            <a:off x="931509" y="2930429"/>
            <a:ext cx="6697692" cy="922835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Google Shape;371;p30"/>
          <p:cNvSpPr/>
          <p:nvPr/>
        </p:nvSpPr>
        <p:spPr>
          <a:xfrm>
            <a:off x="7740008" y="1846322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843" name="تجميع"/>
          <p:cNvGrpSpPr/>
          <p:nvPr/>
        </p:nvGrpSpPr>
        <p:grpSpPr>
          <a:xfrm>
            <a:off x="3087296" y="3802745"/>
            <a:ext cx="3115067" cy="870855"/>
            <a:chOff x="0" y="0"/>
            <a:chExt cx="3115066" cy="870853"/>
          </a:xfrm>
        </p:grpSpPr>
        <p:pic>
          <p:nvPicPr>
            <p:cNvPr id="841" name="IMG_3188.png" descr="IMG_318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112" t="72911" r="33245" b="14020"/>
            <a:stretch>
              <a:fillRect/>
            </a:stretch>
          </p:blipFill>
          <p:spPr>
            <a:xfrm>
              <a:off x="0" y="0"/>
              <a:ext cx="3115067" cy="548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IMG_3188.png" descr="IMG_318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258" t="86590" r="37648" b="4051"/>
            <a:stretch>
              <a:fillRect/>
            </a:stretch>
          </p:blipFill>
          <p:spPr>
            <a:xfrm>
              <a:off x="337939" y="455244"/>
              <a:ext cx="2439102" cy="41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4" name="Google Shape;371;p30"/>
          <p:cNvSpPr/>
          <p:nvPr/>
        </p:nvSpPr>
        <p:spPr>
          <a:xfrm>
            <a:off x="7740008" y="3217576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45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4882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7" grpId="1"/>
      <p:bldP build="whole" bldLvl="1" animBg="1" rev="0" advAuto="0" spid="840" grpId="2"/>
      <p:bldP build="whole" bldLvl="1" animBg="1" rev="0" advAuto="0" spid="844" grpId="4"/>
      <p:bldP build="whole" bldLvl="1" animBg="1" rev="0" advAuto="0" spid="838" grpId="5"/>
      <p:bldP build="whole" bldLvl="1" animBg="1" rev="0" advAuto="0" spid="843" grpId="6"/>
      <p:bldP build="whole" bldLvl="1" animBg="1" rev="0" advAuto="0" spid="83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48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50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51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54960" t="41235" r="26240" b="50000"/>
          <a:stretch>
            <a:fillRect/>
          </a:stretch>
        </p:blipFill>
        <p:spPr>
          <a:xfrm>
            <a:off x="6202361" y="1251788"/>
            <a:ext cx="2241312" cy="484410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Google Shape;371;p30"/>
          <p:cNvSpPr/>
          <p:nvPr/>
        </p:nvSpPr>
        <p:spPr>
          <a:xfrm>
            <a:off x="7137913" y="1849643"/>
            <a:ext cx="370050" cy="348441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53" name="Google Shape;371;p30"/>
          <p:cNvSpPr/>
          <p:nvPr/>
        </p:nvSpPr>
        <p:spPr>
          <a:xfrm>
            <a:off x="7137913" y="3015714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854" name="IMG_3189.png" descr="IMG_3189.png"/>
          <p:cNvPicPr>
            <a:picLocks noChangeAspect="1"/>
          </p:cNvPicPr>
          <p:nvPr/>
        </p:nvPicPr>
        <p:blipFill>
          <a:blip r:embed="rId3">
            <a:extLst/>
          </a:blip>
          <a:srcRect l="40251" t="4439" r="33921" b="66282"/>
          <a:stretch>
            <a:fillRect/>
          </a:stretch>
        </p:blipFill>
        <p:spPr>
          <a:xfrm>
            <a:off x="3710184" y="1576783"/>
            <a:ext cx="1723632" cy="99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G_3189.png" descr="IMG_3189.png"/>
          <p:cNvPicPr>
            <a:picLocks noChangeAspect="1"/>
          </p:cNvPicPr>
          <p:nvPr/>
        </p:nvPicPr>
        <p:blipFill>
          <a:blip r:embed="rId3">
            <a:extLst/>
          </a:blip>
          <a:srcRect l="27894" t="75427" r="31320" b="0"/>
          <a:stretch>
            <a:fillRect/>
          </a:stretch>
        </p:blipFill>
        <p:spPr>
          <a:xfrm>
            <a:off x="2964302" y="3870324"/>
            <a:ext cx="2940803" cy="902209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4882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57" name="IMG_3189.png" descr="IMG_3189.png"/>
          <p:cNvPicPr>
            <a:picLocks noChangeAspect="1"/>
          </p:cNvPicPr>
          <p:nvPr/>
        </p:nvPicPr>
        <p:blipFill>
          <a:blip r:embed="rId3">
            <a:extLst/>
          </a:blip>
          <a:srcRect l="8387" t="34818" r="12237" b="28422"/>
          <a:stretch>
            <a:fillRect/>
          </a:stretch>
        </p:blipFill>
        <p:spPr>
          <a:xfrm>
            <a:off x="1474072" y="2609055"/>
            <a:ext cx="5297289" cy="1249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4"/>
      <p:bldP build="whole" bldLvl="1" animBg="1" rev="0" advAuto="0" spid="850" grpId="2"/>
      <p:bldP build="whole" bldLvl="1" animBg="1" rev="0" advAuto="0" spid="854" grpId="6"/>
      <p:bldP build="whole" bldLvl="1" animBg="1" rev="0" advAuto="0" spid="855" grpId="9"/>
      <p:bldP build="whole" bldLvl="1" animBg="1" rev="0" advAuto="0" spid="852" grpId="5"/>
      <p:bldP build="whole" bldLvl="1" animBg="1" rev="0" advAuto="0" spid="848" grpId="3"/>
      <p:bldP build="whole" bldLvl="1" animBg="1" rev="0" advAuto="0" spid="849" grpId="1"/>
      <p:bldP build="whole" bldLvl="1" animBg="1" rev="0" advAuto="0" spid="857" grpId="8"/>
      <p:bldP build="whole" bldLvl="1" animBg="1" rev="0" advAuto="0" spid="853" grpId="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60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62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63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27812" t="41235" r="53389" b="50000"/>
          <a:stretch>
            <a:fillRect/>
          </a:stretch>
        </p:blipFill>
        <p:spPr>
          <a:xfrm>
            <a:off x="6202361" y="1251788"/>
            <a:ext cx="2241312" cy="484409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Google Shape;371;p30"/>
          <p:cNvSpPr/>
          <p:nvPr/>
        </p:nvSpPr>
        <p:spPr>
          <a:xfrm>
            <a:off x="7740008" y="1956149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65" name="Google Shape;371;p30"/>
          <p:cNvSpPr/>
          <p:nvPr/>
        </p:nvSpPr>
        <p:spPr>
          <a:xfrm>
            <a:off x="7740008" y="3122220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866" name="IMG_3190.png" descr="IMG_3190.png"/>
          <p:cNvPicPr>
            <a:picLocks noChangeAspect="1"/>
          </p:cNvPicPr>
          <p:nvPr/>
        </p:nvPicPr>
        <p:blipFill>
          <a:blip r:embed="rId3">
            <a:extLst/>
          </a:blip>
          <a:srcRect l="4420" t="0" r="4420" b="63427"/>
          <a:stretch>
            <a:fillRect/>
          </a:stretch>
        </p:blipFill>
        <p:spPr>
          <a:xfrm>
            <a:off x="1196529" y="1580327"/>
            <a:ext cx="6399879" cy="113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G_3190.png" descr="IMG_3190.png"/>
          <p:cNvPicPr>
            <a:picLocks noChangeAspect="1"/>
          </p:cNvPicPr>
          <p:nvPr/>
        </p:nvPicPr>
        <p:blipFill>
          <a:blip r:embed="rId3">
            <a:extLst/>
          </a:blip>
          <a:srcRect l="5195" t="37423" r="5195" b="32504"/>
          <a:stretch>
            <a:fillRect/>
          </a:stretch>
        </p:blipFill>
        <p:spPr>
          <a:xfrm>
            <a:off x="1003343" y="2818651"/>
            <a:ext cx="6625953" cy="98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3190.png" descr="IMG_3190.png"/>
          <p:cNvPicPr>
            <a:picLocks noChangeAspect="1"/>
          </p:cNvPicPr>
          <p:nvPr/>
        </p:nvPicPr>
        <p:blipFill>
          <a:blip r:embed="rId3">
            <a:extLst/>
          </a:blip>
          <a:srcRect l="30105" t="76437" r="34553" b="0"/>
          <a:stretch>
            <a:fillRect/>
          </a:stretch>
        </p:blipFill>
        <p:spPr>
          <a:xfrm>
            <a:off x="3140923" y="3758357"/>
            <a:ext cx="3110103" cy="915207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4882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5" grpId="4"/>
      <p:bldP build="whole" bldLvl="1" animBg="1" rev="0" advAuto="0" spid="866" grpId="3"/>
      <p:bldP build="whole" bldLvl="1" animBg="1" rev="0" advAuto="0" spid="864" grpId="2"/>
      <p:bldP build="whole" bldLvl="1" animBg="1" rev="0" advAuto="0" spid="868" grpId="6"/>
      <p:bldP build="whole" bldLvl="1" animBg="1" rev="0" advAuto="0" spid="867" grpId="5"/>
      <p:bldP build="whole" bldLvl="1" animBg="1" rev="0" advAuto="0" spid="8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72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74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75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1193" t="41235" r="80008" b="50000"/>
          <a:stretch>
            <a:fillRect/>
          </a:stretch>
        </p:blipFill>
        <p:spPr>
          <a:xfrm>
            <a:off x="6202361" y="1251788"/>
            <a:ext cx="2241312" cy="484409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Google Shape;371;p30"/>
          <p:cNvSpPr/>
          <p:nvPr/>
        </p:nvSpPr>
        <p:spPr>
          <a:xfrm>
            <a:off x="7740008" y="1956149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77" name="Google Shape;371;p30"/>
          <p:cNvSpPr/>
          <p:nvPr/>
        </p:nvSpPr>
        <p:spPr>
          <a:xfrm>
            <a:off x="7740008" y="3122220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878" name="IMG_3191.png" descr="IMG_3191.png"/>
          <p:cNvPicPr>
            <a:picLocks noChangeAspect="1"/>
          </p:cNvPicPr>
          <p:nvPr/>
        </p:nvPicPr>
        <p:blipFill>
          <a:blip r:embed="rId3">
            <a:extLst/>
          </a:blip>
          <a:srcRect l="31591" t="0" r="22304" b="66380"/>
          <a:stretch>
            <a:fillRect/>
          </a:stretch>
        </p:blipFill>
        <p:spPr>
          <a:xfrm>
            <a:off x="3261841" y="1505590"/>
            <a:ext cx="3016680" cy="1378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G_3191.png" descr="IMG_3191.png"/>
          <p:cNvPicPr>
            <a:picLocks noChangeAspect="1"/>
          </p:cNvPicPr>
          <p:nvPr/>
        </p:nvPicPr>
        <p:blipFill>
          <a:blip r:embed="rId3">
            <a:extLst/>
          </a:blip>
          <a:srcRect l="14178" t="33621" r="6384" b="33621"/>
          <a:stretch>
            <a:fillRect/>
          </a:stretch>
        </p:blipFill>
        <p:spPr>
          <a:xfrm>
            <a:off x="2525082" y="2818651"/>
            <a:ext cx="4681256" cy="1209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2" name="تجميع"/>
          <p:cNvGrpSpPr/>
          <p:nvPr/>
        </p:nvGrpSpPr>
        <p:grpSpPr>
          <a:xfrm>
            <a:off x="3329112" y="4104526"/>
            <a:ext cx="2881965" cy="805277"/>
            <a:chOff x="0" y="0"/>
            <a:chExt cx="2881964" cy="805276"/>
          </a:xfrm>
        </p:grpSpPr>
        <p:pic>
          <p:nvPicPr>
            <p:cNvPr id="880" name="IMG_3191.png" descr="IMG_319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181" t="74096" r="26533" b="14860"/>
            <a:stretch>
              <a:fillRect/>
            </a:stretch>
          </p:blipFill>
          <p:spPr>
            <a:xfrm>
              <a:off x="0" y="0"/>
              <a:ext cx="2881965" cy="460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1" name="IMG_3191.png" descr="IMG_319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947" t="86198" r="36148" b="4487"/>
            <a:stretch>
              <a:fillRect/>
            </a:stretch>
          </p:blipFill>
          <p:spPr>
            <a:xfrm>
              <a:off x="517127" y="334401"/>
              <a:ext cx="1847815" cy="470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3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4882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5" grpId="1"/>
      <p:bldP build="whole" bldLvl="1" animBg="1" rev="0" advAuto="0" spid="877" grpId="4"/>
      <p:bldP build="whole" bldLvl="1" animBg="1" rev="0" advAuto="0" spid="882" grpId="6"/>
      <p:bldP build="whole" bldLvl="1" animBg="1" rev="0" advAuto="0" spid="876" grpId="2"/>
      <p:bldP build="whole" bldLvl="1" animBg="1" rev="0" advAuto="0" spid="878" grpId="3"/>
      <p:bldP build="whole" bldLvl="1" animBg="1" rev="0" advAuto="0" spid="879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886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88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889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81882" t="54612" r="0" b="36623"/>
          <a:stretch>
            <a:fillRect/>
          </a:stretch>
        </p:blipFill>
        <p:spPr>
          <a:xfrm>
            <a:off x="6202361" y="1251788"/>
            <a:ext cx="2160165" cy="484410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Google Shape;371;p30"/>
          <p:cNvSpPr/>
          <p:nvPr/>
        </p:nvSpPr>
        <p:spPr>
          <a:xfrm>
            <a:off x="7740008" y="1956149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91" name="Google Shape;371;p30"/>
          <p:cNvSpPr/>
          <p:nvPr/>
        </p:nvSpPr>
        <p:spPr>
          <a:xfrm>
            <a:off x="7740008" y="2990001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92" name="Google Shape;371;p30"/>
          <p:cNvSpPr/>
          <p:nvPr/>
        </p:nvSpPr>
        <p:spPr>
          <a:xfrm>
            <a:off x="7740008" y="4023853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893" name="IMG_3192.png" descr="IMG_3192.png"/>
          <p:cNvPicPr>
            <a:picLocks noChangeAspect="1"/>
          </p:cNvPicPr>
          <p:nvPr/>
        </p:nvPicPr>
        <p:blipFill>
          <a:blip r:embed="rId3">
            <a:extLst/>
          </a:blip>
          <a:srcRect l="43448" t="0" r="35231" b="69777"/>
          <a:stretch>
            <a:fillRect/>
          </a:stretch>
        </p:blipFill>
        <p:spPr>
          <a:xfrm>
            <a:off x="5680669" y="1720498"/>
            <a:ext cx="1043513" cy="94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IMG_3192.png" descr="IMG_3192.png"/>
          <p:cNvPicPr>
            <a:picLocks noChangeAspect="1"/>
          </p:cNvPicPr>
          <p:nvPr/>
        </p:nvPicPr>
        <p:blipFill>
          <a:blip r:embed="rId3">
            <a:extLst/>
          </a:blip>
          <a:srcRect l="27322" t="31550" r="19002" b="31550"/>
          <a:stretch>
            <a:fillRect/>
          </a:stretch>
        </p:blipFill>
        <p:spPr>
          <a:xfrm>
            <a:off x="4652798" y="2797857"/>
            <a:ext cx="2629738" cy="1159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IMG_3192.png" descr="IMG_3192.png"/>
          <p:cNvPicPr>
            <a:picLocks noChangeAspect="1"/>
          </p:cNvPicPr>
          <p:nvPr/>
        </p:nvPicPr>
        <p:blipFill>
          <a:blip r:embed="rId3">
            <a:extLst/>
          </a:blip>
          <a:srcRect l="48764" t="67791" r="39415" b="22600"/>
          <a:stretch>
            <a:fillRect/>
          </a:stretch>
        </p:blipFill>
        <p:spPr>
          <a:xfrm>
            <a:off x="6832108" y="3919536"/>
            <a:ext cx="1027766" cy="53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IMG_3192.png" descr="IMG_3192.png"/>
          <p:cNvPicPr>
            <a:picLocks noChangeAspect="1"/>
          </p:cNvPicPr>
          <p:nvPr/>
        </p:nvPicPr>
        <p:blipFill>
          <a:blip r:embed="rId3">
            <a:extLst/>
          </a:blip>
          <a:srcRect l="21318" t="77420" r="13856" b="0"/>
          <a:stretch>
            <a:fillRect/>
          </a:stretch>
        </p:blipFill>
        <p:spPr>
          <a:xfrm>
            <a:off x="2906152" y="3919536"/>
            <a:ext cx="3991137" cy="891583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5009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1" grpId="4"/>
      <p:bldP build="whole" bldLvl="1" animBg="1" rev="0" advAuto="0" spid="893" grpId="3"/>
      <p:bldP build="whole" bldLvl="1" animBg="1" rev="0" advAuto="0" spid="892" grpId="6"/>
      <p:bldP build="whole" bldLvl="1" animBg="1" rev="0" advAuto="0" spid="889" grpId="1"/>
      <p:bldP build="whole" bldLvl="1" animBg="1" rev="0" advAuto="0" spid="896" grpId="8"/>
      <p:bldP build="whole" bldLvl="1" animBg="1" rev="0" advAuto="0" spid="890" grpId="2"/>
      <p:bldP build="whole" bldLvl="1" animBg="1" rev="0" advAuto="0" spid="894" grpId="5"/>
      <p:bldP build="whole" bldLvl="1" animBg="1" rev="0" advAuto="0" spid="895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900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46639" t="26218" r="0" b="59279"/>
          <a:stretch>
            <a:fillRect/>
          </a:stretch>
        </p:blipFill>
        <p:spPr>
          <a:xfrm>
            <a:off x="2964302" y="444240"/>
            <a:ext cx="4664740" cy="5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02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903" name="IMG_3179.png" descr="IMG_3179.png"/>
          <p:cNvPicPr>
            <a:picLocks noChangeAspect="1"/>
          </p:cNvPicPr>
          <p:nvPr/>
        </p:nvPicPr>
        <p:blipFill>
          <a:blip r:embed="rId2">
            <a:extLst/>
          </a:blip>
          <a:srcRect l="54733" t="54775" r="26467" b="36460"/>
          <a:stretch>
            <a:fillRect/>
          </a:stretch>
        </p:blipFill>
        <p:spPr>
          <a:xfrm>
            <a:off x="6202361" y="1251788"/>
            <a:ext cx="2241311" cy="484410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Google Shape;371;p30"/>
          <p:cNvSpPr/>
          <p:nvPr/>
        </p:nvSpPr>
        <p:spPr>
          <a:xfrm>
            <a:off x="7740008" y="1956149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905" name="Google Shape;371;p30"/>
          <p:cNvSpPr/>
          <p:nvPr/>
        </p:nvSpPr>
        <p:spPr>
          <a:xfrm>
            <a:off x="7740008" y="2869763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906" name="Google Shape;371;p30"/>
          <p:cNvSpPr/>
          <p:nvPr/>
        </p:nvSpPr>
        <p:spPr>
          <a:xfrm>
            <a:off x="7740008" y="3951722"/>
            <a:ext cx="370050" cy="348442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18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907" name="IMG_3193.png" descr="IMG_3193.png"/>
          <p:cNvPicPr>
            <a:picLocks noChangeAspect="1"/>
          </p:cNvPicPr>
          <p:nvPr/>
        </p:nvPicPr>
        <p:blipFill>
          <a:blip r:embed="rId3">
            <a:extLst/>
          </a:blip>
          <a:srcRect l="41654" t="1425" r="39354" b="71884"/>
          <a:stretch>
            <a:fillRect/>
          </a:stretch>
        </p:blipFill>
        <p:spPr>
          <a:xfrm>
            <a:off x="5754786" y="1641475"/>
            <a:ext cx="1033530" cy="93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IMG_3193.png" descr="IMG_3193.png"/>
          <p:cNvPicPr>
            <a:picLocks noChangeAspect="1"/>
          </p:cNvPicPr>
          <p:nvPr/>
        </p:nvPicPr>
        <p:blipFill>
          <a:blip r:embed="rId3">
            <a:extLst/>
          </a:blip>
          <a:srcRect l="30905" t="31717" r="33439" b="40193"/>
          <a:stretch>
            <a:fillRect/>
          </a:stretch>
        </p:blipFill>
        <p:spPr>
          <a:xfrm>
            <a:off x="5296764" y="2676921"/>
            <a:ext cx="2109789" cy="106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IMG_3193.png" descr="IMG_3193.png"/>
          <p:cNvPicPr>
            <a:picLocks noChangeAspect="1"/>
          </p:cNvPicPr>
          <p:nvPr/>
        </p:nvPicPr>
        <p:blipFill>
          <a:blip r:embed="rId3">
            <a:extLst/>
          </a:blip>
          <a:srcRect l="43470" t="57758" r="43470" b="23420"/>
          <a:stretch>
            <a:fillRect/>
          </a:stretch>
        </p:blipFill>
        <p:spPr>
          <a:xfrm>
            <a:off x="6788248" y="3741339"/>
            <a:ext cx="805662" cy="74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IMG_3193.png" descr="IMG_3193.png"/>
          <p:cNvPicPr>
            <a:picLocks noChangeAspect="1"/>
          </p:cNvPicPr>
          <p:nvPr/>
        </p:nvPicPr>
        <p:blipFill>
          <a:blip r:embed="rId3">
            <a:extLst/>
          </a:blip>
          <a:srcRect l="20874" t="76748" r="20874" b="2848"/>
          <a:stretch>
            <a:fillRect/>
          </a:stretch>
        </p:blipFill>
        <p:spPr>
          <a:xfrm>
            <a:off x="3266722" y="3929855"/>
            <a:ext cx="3375501" cy="757090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026317" y="44882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9" grpId="7"/>
      <p:bldP build="whole" bldLvl="1" animBg="1" rev="0" advAuto="0" spid="905" grpId="4"/>
      <p:bldP build="whole" bldLvl="1" animBg="1" rev="0" advAuto="0" spid="910" grpId="8"/>
      <p:bldP build="whole" bldLvl="1" animBg="1" rev="0" advAuto="0" spid="907" grpId="3"/>
      <p:bldP build="whole" bldLvl="1" animBg="1" rev="0" advAuto="0" spid="908" grpId="5"/>
      <p:bldP build="whole" bldLvl="1" animBg="1" rev="0" advAuto="0" spid="903" grpId="1"/>
      <p:bldP build="whole" bldLvl="1" animBg="1" rev="0" advAuto="0" spid="906" grpId="6"/>
      <p:bldP build="whole" bldLvl="1" animBg="1" rev="0" advAuto="0" spid="90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٧ ، ٨</a:t>
            </a:r>
          </a:p>
          <a:p>
            <a:pPr rtl="0">
              <a:defRPr b="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rgbClr val="012F7B"/>
                </a:solidFill>
              </a:rPr>
              <a:t>ص</a:t>
            </a:r>
            <a:r>
              <a:t> ١١٩</a:t>
            </a:r>
          </a:p>
        </p:txBody>
      </p:sp>
      <p:grpSp>
        <p:nvGrpSpPr>
          <p:cNvPr id="960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922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914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4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923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1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9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2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9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0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1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2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3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9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955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6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7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8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3" grpId="2"/>
      <p:bldP build="whole" bldLvl="1" animBg="1" rev="0" advAuto="0" spid="9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06;p31"/>
          <p:cNvSpPr/>
          <p:nvPr/>
        </p:nvSpPr>
        <p:spPr>
          <a:xfrm flipH="1" rot="10800000">
            <a:off x="4722243" y="799655"/>
            <a:ext cx="4131249" cy="1772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5" name="Google Shape;407;p31"/>
          <p:cNvSpPr/>
          <p:nvPr/>
        </p:nvSpPr>
        <p:spPr>
          <a:xfrm rot="5400000">
            <a:off x="8534484" y="2251424"/>
            <a:ext cx="314016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6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77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G_3165.png" descr="IMG_3165.png"/>
          <p:cNvPicPr>
            <a:picLocks noChangeAspect="1"/>
          </p:cNvPicPr>
          <p:nvPr/>
        </p:nvPicPr>
        <p:blipFill>
          <a:blip r:embed="rId3">
            <a:extLst/>
          </a:blip>
          <a:srcRect l="72743" t="85349" r="3154" b="5091"/>
          <a:stretch>
            <a:fillRect/>
          </a:stretch>
        </p:blipFill>
        <p:spPr>
          <a:xfrm>
            <a:off x="5256524" y="1540496"/>
            <a:ext cx="3062487" cy="660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405;p31"/>
          <p:cNvGrpSpPr/>
          <p:nvPr/>
        </p:nvGrpSpPr>
        <p:grpSpPr>
          <a:xfrm>
            <a:off x="439443" y="2200499"/>
            <a:ext cx="4132558" cy="1772097"/>
            <a:chOff x="0" y="0"/>
            <a:chExt cx="4132556" cy="1772095"/>
          </a:xfrm>
        </p:grpSpPr>
        <p:sp>
          <p:nvSpPr>
            <p:cNvPr id="479" name="Google Shape;406;p31"/>
            <p:cNvSpPr/>
            <p:nvPr/>
          </p:nvSpPr>
          <p:spPr>
            <a:xfrm flipH="1" rot="10800000">
              <a:off x="0" y="0"/>
              <a:ext cx="4131249" cy="177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407;p31"/>
            <p:cNvSpPr/>
            <p:nvPr/>
          </p:nvSpPr>
          <p:spPr>
            <a:xfrm rot="5400000">
              <a:off x="3812241" y="1451769"/>
              <a:ext cx="314016" cy="32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2" name="Google Shape;408;p31"/>
          <p:cNvSpPr txBox="1"/>
          <p:nvPr/>
        </p:nvSpPr>
        <p:spPr>
          <a:xfrm>
            <a:off x="1593510" y="1641028"/>
            <a:ext cx="2307427" cy="59836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84631" rtl="0">
              <a:defRPr b="1" sz="2384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26" name="Google Shape;410;p31"/>
          <p:cNvGrpSpPr/>
          <p:nvPr/>
        </p:nvGrpSpPr>
        <p:grpSpPr>
          <a:xfrm>
            <a:off x="355002" y="3520091"/>
            <a:ext cx="1946951" cy="1450220"/>
            <a:chOff x="0" y="0"/>
            <a:chExt cx="1946949" cy="1450218"/>
          </a:xfrm>
        </p:grpSpPr>
        <p:sp>
          <p:nvSpPr>
            <p:cNvPr id="483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7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18002" t="41309" r="3744" b="46432"/>
          <a:stretch>
            <a:fillRect/>
          </a:stretch>
        </p:blipFill>
        <p:spPr>
          <a:xfrm>
            <a:off x="1690742" y="1715121"/>
            <a:ext cx="2112788" cy="485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31609" t="57294" r="3744" b="0"/>
          <a:stretch>
            <a:fillRect/>
          </a:stretch>
        </p:blipFill>
        <p:spPr>
          <a:xfrm>
            <a:off x="1690742" y="2398896"/>
            <a:ext cx="1629936" cy="157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2" grpId="5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" grpId="4"/>
      <p:bldP build="whole" bldLvl="1" animBg="1" rev="0" advAuto="0" spid="526" grpId="5"/>
      <p:bldP build="whole" bldLvl="1" animBg="1" rev="0" advAuto="0" spid="478" grpId="2"/>
      <p:bldP build="whole" bldLvl="1" animBg="1" rev="0" advAuto="0" spid="477" grpId="1"/>
      <p:bldP build="whole" bldLvl="1" animBg="1" rev="0" advAuto="0" spid="527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تجميع"/>
          <p:cNvGrpSpPr/>
          <p:nvPr/>
        </p:nvGrpSpPr>
        <p:grpSpPr>
          <a:xfrm>
            <a:off x="571616" y="471202"/>
            <a:ext cx="7799050" cy="3652249"/>
            <a:chOff x="0" y="0"/>
            <a:chExt cx="7799048" cy="3652248"/>
          </a:xfrm>
        </p:grpSpPr>
        <p:grpSp>
          <p:nvGrpSpPr>
            <p:cNvPr id="532" name="Google Shape;458;p32"/>
            <p:cNvGrpSpPr/>
            <p:nvPr/>
          </p:nvGrpSpPr>
          <p:grpSpPr>
            <a:xfrm>
              <a:off x="449667" y="454100"/>
              <a:ext cx="7349382" cy="2804439"/>
              <a:chOff x="0" y="0"/>
              <a:chExt cx="7349381" cy="2804437"/>
            </a:xfrm>
          </p:grpSpPr>
          <p:sp>
            <p:nvSpPr>
              <p:cNvPr id="530" name="Google Shape;459;p32"/>
              <p:cNvSpPr/>
              <p:nvPr/>
            </p:nvSpPr>
            <p:spPr>
              <a:xfrm flipH="1" rot="10800000">
                <a:off x="0" y="0"/>
                <a:ext cx="7349382" cy="28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" name="Google Shape;460;p32"/>
              <p:cNvSpPr/>
              <p:nvPr/>
            </p:nvSpPr>
            <p:spPr>
              <a:xfrm rot="5400000">
                <a:off x="6760318" y="2216378"/>
                <a:ext cx="504088" cy="67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33" name="Google Shape;463;p32"/>
            <p:cNvSpPr/>
            <p:nvPr/>
          </p:nvSpPr>
          <p:spPr>
            <a:xfrm>
              <a:off x="2459888" y="0"/>
              <a:ext cx="2648208" cy="90820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586" name="Google Shape;464;p32"/>
            <p:cNvGrpSpPr/>
            <p:nvPr/>
          </p:nvGrpSpPr>
          <p:grpSpPr>
            <a:xfrm>
              <a:off x="-1" y="2100547"/>
              <a:ext cx="899336" cy="1551702"/>
              <a:chOff x="0" y="0"/>
              <a:chExt cx="899334" cy="1551701"/>
            </a:xfrm>
          </p:grpSpPr>
          <p:sp>
            <p:nvSpPr>
              <p:cNvPr id="534" name="Google Shape;465;p32"/>
              <p:cNvSpPr/>
              <p:nvPr/>
            </p:nvSpPr>
            <p:spPr>
              <a:xfrm>
                <a:off x="223834" y="518232"/>
                <a:ext cx="629079" cy="92017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5" name="Google Shape;466;p32"/>
              <p:cNvGrpSpPr/>
              <p:nvPr/>
            </p:nvGrpSpPr>
            <p:grpSpPr>
              <a:xfrm>
                <a:off x="-1" y="-1"/>
                <a:ext cx="899336" cy="1551702"/>
                <a:chOff x="0" y="0"/>
                <a:chExt cx="899334" cy="1551700"/>
              </a:xfrm>
            </p:grpSpPr>
            <p:sp>
              <p:nvSpPr>
                <p:cNvPr id="535" name="Google Shape;467;p32"/>
                <p:cNvSpPr/>
                <p:nvPr/>
              </p:nvSpPr>
              <p:spPr>
                <a:xfrm>
                  <a:off x="218602" y="520321"/>
                  <a:ext cx="634461" cy="1031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6" name="Google Shape;468;p32"/>
                <p:cNvSpPr/>
                <p:nvPr/>
              </p:nvSpPr>
              <p:spPr>
                <a:xfrm>
                  <a:off x="251915" y="546022"/>
                  <a:ext cx="567835" cy="109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7" name="Google Shape;469;p32"/>
                <p:cNvSpPr/>
                <p:nvPr/>
              </p:nvSpPr>
              <p:spPr>
                <a:xfrm>
                  <a:off x="336352" y="468562"/>
                  <a:ext cx="247312" cy="766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8" name="Google Shape;470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9" name="Google Shape;471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0" name="Google Shape;472;p32"/>
                <p:cNvSpPr/>
                <p:nvPr/>
              </p:nvSpPr>
              <p:spPr>
                <a:xfrm>
                  <a:off x="503877" y="315368"/>
                  <a:ext cx="89091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1" name="Google Shape;473;p32"/>
                <p:cNvSpPr/>
                <p:nvPr/>
              </p:nvSpPr>
              <p:spPr>
                <a:xfrm flipH="1">
                  <a:off x="438422" y="383734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2" name="Google Shape;474;p32"/>
                <p:cNvSpPr/>
                <p:nvPr/>
              </p:nvSpPr>
              <p:spPr>
                <a:xfrm flipH="1">
                  <a:off x="430484" y="451906"/>
                  <a:ext cx="146803" cy="2807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3" name="Google Shape;475;p32"/>
                <p:cNvSpPr/>
                <p:nvPr/>
              </p:nvSpPr>
              <p:spPr>
                <a:xfrm flipH="1">
                  <a:off x="422725" y="520272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4" name="Google Shape;476;p32"/>
                <p:cNvSpPr/>
                <p:nvPr/>
              </p:nvSpPr>
              <p:spPr>
                <a:xfrm flipH="1">
                  <a:off x="414983" y="588623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5" name="Google Shape;477;p32"/>
                <p:cNvSpPr/>
                <p:nvPr/>
              </p:nvSpPr>
              <p:spPr>
                <a:xfrm flipH="1">
                  <a:off x="407240" y="656989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6" name="Google Shape;478;p32"/>
                <p:cNvSpPr/>
                <p:nvPr/>
              </p:nvSpPr>
              <p:spPr>
                <a:xfrm flipH="1">
                  <a:off x="399302" y="725161"/>
                  <a:ext cx="146998" cy="28092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7" name="Google Shape;479;p32"/>
                <p:cNvSpPr/>
                <p:nvPr/>
              </p:nvSpPr>
              <p:spPr>
                <a:xfrm flipH="1">
                  <a:off x="391543" y="793527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8" name="Google Shape;480;p32"/>
                <p:cNvSpPr/>
                <p:nvPr/>
              </p:nvSpPr>
              <p:spPr>
                <a:xfrm flipH="1">
                  <a:off x="383801" y="861894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9" name="Google Shape;481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0" name="Google Shape;482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1" name="Google Shape;483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484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485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486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487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488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7" name="Google Shape;489;p32"/>
                <p:cNvSpPr/>
                <p:nvPr/>
              </p:nvSpPr>
              <p:spPr>
                <a:xfrm>
                  <a:off x="448205" y="826547"/>
                  <a:ext cx="28283" cy="283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8" name="Google Shape;490;p32"/>
                <p:cNvSpPr/>
                <p:nvPr/>
              </p:nvSpPr>
              <p:spPr>
                <a:xfrm>
                  <a:off x="389987" y="881039"/>
                  <a:ext cx="125966" cy="12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9" name="Google Shape;491;p32"/>
                <p:cNvSpPr/>
                <p:nvPr/>
              </p:nvSpPr>
              <p:spPr>
                <a:xfrm>
                  <a:off x="389987" y="881038"/>
                  <a:ext cx="125962" cy="125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0" name="Google Shape;492;p32"/>
                <p:cNvSpPr/>
                <p:nvPr/>
              </p:nvSpPr>
              <p:spPr>
                <a:xfrm>
                  <a:off x="782777" y="116156"/>
                  <a:ext cx="116558" cy="269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1" name="Google Shape;493;p32"/>
                <p:cNvSpPr/>
                <p:nvPr/>
              </p:nvSpPr>
              <p:spPr>
                <a:xfrm>
                  <a:off x="625439" y="363987"/>
                  <a:ext cx="232464" cy="922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2" name="Google Shape;494;p32"/>
                <p:cNvSpPr/>
                <p:nvPr/>
              </p:nvSpPr>
              <p:spPr>
                <a:xfrm>
                  <a:off x="771341" y="351153"/>
                  <a:ext cx="92063" cy="138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3" name="Google Shape;495;p32"/>
                <p:cNvSpPr/>
                <p:nvPr/>
              </p:nvSpPr>
              <p:spPr>
                <a:xfrm>
                  <a:off x="784883" y="346989"/>
                  <a:ext cx="83732" cy="5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4" name="Google Shape;496;p32"/>
                <p:cNvSpPr/>
                <p:nvPr/>
              </p:nvSpPr>
              <p:spPr>
                <a:xfrm>
                  <a:off x="168827" y="304518"/>
                  <a:ext cx="472765" cy="798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5" name="Google Shape;497;p32"/>
                <p:cNvSpPr/>
                <p:nvPr/>
              </p:nvSpPr>
              <p:spPr>
                <a:xfrm>
                  <a:off x="-1" y="72368"/>
                  <a:ext cx="292093" cy="384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6" name="Google Shape;498;p32"/>
                <p:cNvSpPr/>
                <p:nvPr/>
              </p:nvSpPr>
              <p:spPr>
                <a:xfrm>
                  <a:off x="250086" y="271205"/>
                  <a:ext cx="169751" cy="886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7" name="Google Shape;499;p32"/>
                <p:cNvSpPr/>
                <p:nvPr/>
              </p:nvSpPr>
              <p:spPr>
                <a:xfrm>
                  <a:off x="354359" y="453841"/>
                  <a:ext cx="65478" cy="703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599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8" name="Google Shape;500;p32"/>
                <p:cNvSpPr/>
                <p:nvPr/>
              </p:nvSpPr>
              <p:spPr>
                <a:xfrm>
                  <a:off x="302556" y="519459"/>
                  <a:ext cx="34810" cy="34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9" name="Google Shape;501;p32"/>
                <p:cNvSpPr/>
                <p:nvPr/>
              </p:nvSpPr>
              <p:spPr>
                <a:xfrm>
                  <a:off x="212520" y="0"/>
                  <a:ext cx="245987" cy="407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0" name="Google Shape;502;p32"/>
                <p:cNvSpPr/>
                <p:nvPr/>
              </p:nvSpPr>
              <p:spPr>
                <a:xfrm>
                  <a:off x="253460" y="588818"/>
                  <a:ext cx="561834" cy="98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1" name="Google Shape;503;p32"/>
                <p:cNvSpPr/>
                <p:nvPr/>
              </p:nvSpPr>
              <p:spPr>
                <a:xfrm flipV="1">
                  <a:off x="556173" y="1226776"/>
                  <a:ext cx="12981" cy="8850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504;p32"/>
                <p:cNvSpPr/>
                <p:nvPr/>
              </p:nvSpPr>
              <p:spPr>
                <a:xfrm>
                  <a:off x="556173" y="1226191"/>
                  <a:ext cx="17048" cy="89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3" name="Google Shape;505;p32"/>
                <p:cNvSpPr/>
                <p:nvPr/>
              </p:nvSpPr>
              <p:spPr>
                <a:xfrm flipH="1" flipV="1">
                  <a:off x="773667" y="1227931"/>
                  <a:ext cx="12006" cy="8870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4" name="Google Shape;506;p32"/>
                <p:cNvSpPr/>
                <p:nvPr/>
              </p:nvSpPr>
              <p:spPr>
                <a:xfrm>
                  <a:off x="769780" y="1227540"/>
                  <a:ext cx="15893" cy="89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5" name="Google Shape;507;p32"/>
                <p:cNvSpPr/>
                <p:nvPr/>
              </p:nvSpPr>
              <p:spPr>
                <a:xfrm>
                  <a:off x="545255" y="500053"/>
                  <a:ext cx="151350" cy="754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6" name="Google Shape;508;p32"/>
                <p:cNvSpPr/>
                <p:nvPr/>
              </p:nvSpPr>
              <p:spPr>
                <a:xfrm>
                  <a:off x="654533" y="499956"/>
                  <a:ext cx="142385" cy="756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09;p32"/>
                <p:cNvSpPr/>
                <p:nvPr/>
              </p:nvSpPr>
              <p:spPr>
                <a:xfrm>
                  <a:off x="651460" y="302582"/>
                  <a:ext cx="53842" cy="21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10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9" name="Google Shape;511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0" name="Google Shape;512;p32"/>
                <p:cNvSpPr/>
                <p:nvPr/>
              </p:nvSpPr>
              <p:spPr>
                <a:xfrm>
                  <a:off x="627238" y="438340"/>
                  <a:ext cx="101292" cy="14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13;p32"/>
                <p:cNvSpPr/>
                <p:nvPr/>
              </p:nvSpPr>
              <p:spPr>
                <a:xfrm>
                  <a:off x="655199" y="492181"/>
                  <a:ext cx="42929" cy="42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2" name="Google Shape;514;p32"/>
                <p:cNvSpPr/>
                <p:nvPr/>
              </p:nvSpPr>
              <p:spPr>
                <a:xfrm>
                  <a:off x="218602" y="586687"/>
                  <a:ext cx="634461" cy="965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3" name="Google Shape;515;p32"/>
                <p:cNvSpPr/>
                <p:nvPr/>
              </p:nvSpPr>
              <p:spPr>
                <a:xfrm>
                  <a:off x="251915" y="600838"/>
                  <a:ext cx="567835" cy="58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4" name="Google Shape;516;p32"/>
                <p:cNvSpPr/>
                <p:nvPr/>
              </p:nvSpPr>
              <p:spPr>
                <a:xfrm>
                  <a:off x="218797" y="588021"/>
                  <a:ext cx="634267" cy="96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588" name="IMG_3181.png" descr="IMG_3181.png"/>
          <p:cNvPicPr>
            <a:picLocks noChangeAspect="1"/>
          </p:cNvPicPr>
          <p:nvPr/>
        </p:nvPicPr>
        <p:blipFill>
          <a:blip r:embed="rId2">
            <a:extLst/>
          </a:blip>
          <a:srcRect l="0" t="17031" r="3413" b="17031"/>
          <a:stretch>
            <a:fillRect/>
          </a:stretch>
        </p:blipFill>
        <p:spPr>
          <a:xfrm>
            <a:off x="1128712" y="2010476"/>
            <a:ext cx="6962782" cy="713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95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91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96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97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16" name="Google Shape;371;p30"/>
          <p:cNvSpPr/>
          <p:nvPr/>
        </p:nvSpPr>
        <p:spPr>
          <a:xfrm>
            <a:off x="5980155" y="3072632"/>
            <a:ext cx="500087" cy="38873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617" name="IMG_3175.png" descr="IMG_3175.png"/>
          <p:cNvPicPr>
            <a:picLocks noChangeAspect="1"/>
          </p:cNvPicPr>
          <p:nvPr/>
        </p:nvPicPr>
        <p:blipFill>
          <a:blip r:embed="rId3">
            <a:extLst/>
          </a:blip>
          <a:srcRect l="36729" t="27490" r="6952" b="54874"/>
          <a:stretch>
            <a:fillRect/>
          </a:stretch>
        </p:blipFill>
        <p:spPr>
          <a:xfrm>
            <a:off x="1194240" y="1677761"/>
            <a:ext cx="4786011" cy="121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G_3175.png" descr="IMG_3175.png"/>
          <p:cNvPicPr>
            <a:picLocks noChangeAspect="1"/>
          </p:cNvPicPr>
          <p:nvPr/>
        </p:nvPicPr>
        <p:blipFill>
          <a:blip r:embed="rId3">
            <a:extLst/>
          </a:blip>
          <a:srcRect l="15643" t="45939" r="6952" b="37425"/>
          <a:stretch>
            <a:fillRect/>
          </a:stretch>
        </p:blipFill>
        <p:spPr>
          <a:xfrm>
            <a:off x="943940" y="3601263"/>
            <a:ext cx="5960351" cy="1036652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Google Shape;371;p30"/>
          <p:cNvSpPr/>
          <p:nvPr/>
        </p:nvSpPr>
        <p:spPr>
          <a:xfrm>
            <a:off x="7632424" y="1873525"/>
            <a:ext cx="500086" cy="38873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pic>
        <p:nvPicPr>
          <p:cNvPr id="620" name="IMG_3175.png" descr="IMG_3175.png"/>
          <p:cNvPicPr>
            <a:picLocks noChangeAspect="1"/>
          </p:cNvPicPr>
          <p:nvPr/>
        </p:nvPicPr>
        <p:blipFill>
          <a:blip r:embed="rId3">
            <a:extLst/>
          </a:blip>
          <a:srcRect l="16725" t="32349" r="66165" b="59310"/>
          <a:stretch>
            <a:fillRect/>
          </a:stretch>
        </p:blipFill>
        <p:spPr>
          <a:xfrm>
            <a:off x="5980155" y="1758432"/>
            <a:ext cx="1610379" cy="635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G_3175.png" descr="IMG_3175.png"/>
          <p:cNvPicPr>
            <a:picLocks noChangeAspect="1"/>
          </p:cNvPicPr>
          <p:nvPr/>
        </p:nvPicPr>
        <p:blipFill>
          <a:blip r:embed="rId3">
            <a:extLst/>
          </a:blip>
          <a:srcRect l="45144" t="62661" r="6952" b="30486"/>
          <a:stretch>
            <a:fillRect/>
          </a:stretch>
        </p:blipFill>
        <p:spPr>
          <a:xfrm>
            <a:off x="1380942" y="2983404"/>
            <a:ext cx="4535965" cy="5251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4" name="تجميع"/>
          <p:cNvGrpSpPr/>
          <p:nvPr/>
        </p:nvGrpSpPr>
        <p:grpSpPr>
          <a:xfrm>
            <a:off x="521769" y="1281036"/>
            <a:ext cx="7980391" cy="460447"/>
            <a:chOff x="0" y="0"/>
            <a:chExt cx="7980390" cy="460446"/>
          </a:xfrm>
        </p:grpSpPr>
        <p:pic>
          <p:nvPicPr>
            <p:cNvPr id="622" name="IMG_3175.png" descr="IMG_317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705" t="11969" r="1555" b="80614"/>
            <a:stretch>
              <a:fillRect/>
            </a:stretch>
          </p:blipFill>
          <p:spPr>
            <a:xfrm>
              <a:off x="2494384" y="26995"/>
              <a:ext cx="5486007" cy="388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IMG_3175.png" descr="IMG_317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264" t="19010" r="6440" b="72201"/>
            <a:stretch>
              <a:fillRect/>
            </a:stretch>
          </p:blipFill>
          <p:spPr>
            <a:xfrm>
              <a:off x="0" y="0"/>
              <a:ext cx="2673472" cy="460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3"/>
      <p:bldP build="whole" bldLvl="1" animBg="1" rev="0" advAuto="0" spid="616" grpId="6"/>
      <p:bldP build="whole" bldLvl="1" animBg="1" rev="0" advAuto="0" spid="617" grpId="5"/>
      <p:bldP build="whole" bldLvl="1" animBg="1" rev="0" advAuto="0" spid="621" grpId="7"/>
      <p:bldP build="whole" bldLvl="1" animBg="1" rev="0" advAuto="0" spid="618" grpId="8"/>
      <p:bldP build="whole" bldLvl="1" animBg="1" rev="0" advAuto="0" spid="624" grpId="2"/>
      <p:bldP build="whole" bldLvl="1" animBg="1" rev="0" advAuto="0" spid="596" grpId="1"/>
      <p:bldP build="whole" bldLvl="1" animBg="1" rev="0" advAuto="0" spid="62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31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27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32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33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52" name="IMG_3175.png" descr="IMG_3175.png"/>
          <p:cNvPicPr>
            <a:picLocks noChangeAspect="1"/>
          </p:cNvPicPr>
          <p:nvPr/>
        </p:nvPicPr>
        <p:blipFill>
          <a:blip r:embed="rId3">
            <a:extLst/>
          </a:blip>
          <a:srcRect l="28665" t="72095" r="6123" b="20075"/>
          <a:stretch>
            <a:fillRect/>
          </a:stretch>
        </p:blipFill>
        <p:spPr>
          <a:xfrm>
            <a:off x="1299062" y="1951850"/>
            <a:ext cx="6425610" cy="6243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5" name="تجميع"/>
          <p:cNvGrpSpPr/>
          <p:nvPr/>
        </p:nvGrpSpPr>
        <p:grpSpPr>
          <a:xfrm>
            <a:off x="521769" y="1281036"/>
            <a:ext cx="7980391" cy="460447"/>
            <a:chOff x="0" y="0"/>
            <a:chExt cx="7980390" cy="460446"/>
          </a:xfrm>
        </p:grpSpPr>
        <p:pic>
          <p:nvPicPr>
            <p:cNvPr id="653" name="IMG_3175.png" descr="IMG_317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705" t="11969" r="1555" b="80614"/>
            <a:stretch>
              <a:fillRect/>
            </a:stretch>
          </p:blipFill>
          <p:spPr>
            <a:xfrm>
              <a:off x="2494384" y="26995"/>
              <a:ext cx="5486007" cy="388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IMG_3175.png" descr="IMG_317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264" t="19010" r="6440" b="72201"/>
            <a:stretch>
              <a:fillRect/>
            </a:stretch>
          </p:blipFill>
          <p:spPr>
            <a:xfrm>
              <a:off x="0" y="0"/>
              <a:ext cx="2673472" cy="460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8" name="IMG_3175.png"/>
          <p:cNvGrpSpPr/>
          <p:nvPr/>
        </p:nvGrpSpPr>
        <p:grpSpPr>
          <a:xfrm>
            <a:off x="2402280" y="2693480"/>
            <a:ext cx="3700281" cy="1719566"/>
            <a:chOff x="0" y="0"/>
            <a:chExt cx="3700279" cy="1719565"/>
          </a:xfrm>
        </p:grpSpPr>
        <p:pic>
          <p:nvPicPr>
            <p:cNvPr id="657" name="IMG_3175.png" descr="IMG_317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9272" t="79669" r="6123" b="779"/>
            <a:stretch>
              <a:fillRect/>
            </a:stretch>
          </p:blipFill>
          <p:spPr>
            <a:xfrm>
              <a:off x="25400" y="25400"/>
              <a:ext cx="3649480" cy="16687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6" name="IMG_3175.png" descr="IMG_317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00280" cy="17195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2" grpId="1"/>
      <p:bldP build="whole" bldLvl="1" animBg="1" rev="0" advAuto="0" spid="65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65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61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84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66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85" name="IMG_3176.png" descr="IMG_3176.png"/>
          <p:cNvPicPr>
            <a:picLocks noChangeAspect="1"/>
          </p:cNvPicPr>
          <p:nvPr/>
        </p:nvPicPr>
        <p:blipFill>
          <a:blip r:embed="rId2">
            <a:extLst/>
          </a:blip>
          <a:srcRect l="54589" t="18951" r="0" b="69720"/>
          <a:stretch>
            <a:fillRect/>
          </a:stretch>
        </p:blipFill>
        <p:spPr>
          <a:xfrm>
            <a:off x="3461983" y="506535"/>
            <a:ext cx="3323606" cy="52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G_3176.png" descr="IMG_3176.png"/>
          <p:cNvPicPr>
            <a:picLocks noChangeAspect="1"/>
          </p:cNvPicPr>
          <p:nvPr/>
        </p:nvPicPr>
        <p:blipFill>
          <a:blip r:embed="rId2">
            <a:extLst/>
          </a:blip>
          <a:srcRect l="38004" t="32478" r="6942" b="44670"/>
          <a:stretch>
            <a:fillRect/>
          </a:stretch>
        </p:blipFill>
        <p:spPr>
          <a:xfrm>
            <a:off x="1929263" y="1281036"/>
            <a:ext cx="3877148" cy="1013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G_3176.png" descr="IMG_3176.png"/>
          <p:cNvPicPr>
            <a:picLocks noChangeAspect="1"/>
          </p:cNvPicPr>
          <p:nvPr/>
        </p:nvPicPr>
        <p:blipFill>
          <a:blip r:embed="rId2">
            <a:extLst/>
          </a:blip>
          <a:srcRect l="38286" t="54189" r="7047" b="34482"/>
          <a:stretch>
            <a:fillRect/>
          </a:stretch>
        </p:blipFill>
        <p:spPr>
          <a:xfrm>
            <a:off x="1760382" y="2671839"/>
            <a:ext cx="4088562" cy="533597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Google Shape;371;p30"/>
          <p:cNvSpPr/>
          <p:nvPr/>
        </p:nvSpPr>
        <p:spPr>
          <a:xfrm>
            <a:off x="5935073" y="2776818"/>
            <a:ext cx="500087" cy="38873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690" name="Google Shape;371;p30"/>
          <p:cNvSpPr/>
          <p:nvPr/>
        </p:nvSpPr>
        <p:spPr>
          <a:xfrm>
            <a:off x="7650457" y="1637730"/>
            <a:ext cx="500086" cy="38873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pic>
        <p:nvPicPr>
          <p:cNvPr id="691" name="IMG_3176.png" descr="IMG_3176.png"/>
          <p:cNvPicPr>
            <a:picLocks noChangeAspect="1"/>
          </p:cNvPicPr>
          <p:nvPr/>
        </p:nvPicPr>
        <p:blipFill>
          <a:blip r:embed="rId2">
            <a:extLst/>
          </a:blip>
          <a:srcRect l="17494" t="40160" r="62478" b="46173"/>
          <a:stretch>
            <a:fillRect/>
          </a:stretch>
        </p:blipFill>
        <p:spPr>
          <a:xfrm>
            <a:off x="5950563" y="1521072"/>
            <a:ext cx="1612313" cy="692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G_3176.png" descr="IMG_3176.png"/>
          <p:cNvPicPr>
            <a:picLocks noChangeAspect="1"/>
          </p:cNvPicPr>
          <p:nvPr/>
        </p:nvPicPr>
        <p:blipFill>
          <a:blip r:embed="rId2">
            <a:extLst/>
          </a:blip>
          <a:srcRect l="3576" t="66051" r="7047" b="13106"/>
          <a:stretch>
            <a:fillRect/>
          </a:stretch>
        </p:blipFill>
        <p:spPr>
          <a:xfrm>
            <a:off x="557454" y="3346629"/>
            <a:ext cx="6181493" cy="907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0" grpId="2"/>
      <p:bldP build="whole" bldLvl="1" animBg="1" rev="0" advAuto="0" spid="689" grpId="5"/>
      <p:bldP build="whole" bldLvl="1" animBg="1" rev="0" advAuto="0" spid="685" grpId="1"/>
      <p:bldP build="whole" bldLvl="1" animBg="1" rev="0" advAuto="0" spid="691" grpId="3"/>
      <p:bldP build="whole" bldLvl="1" animBg="1" rev="0" advAuto="0" spid="687" grpId="4"/>
      <p:bldP build="whole" bldLvl="1" animBg="1" rev="0" advAuto="0" spid="692" grpId="7"/>
      <p:bldP build="whole" bldLvl="1" animBg="1" rev="0" advAuto="0" spid="688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99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95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00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3" name="تجميع"/>
          <p:cNvGrpSpPr/>
          <p:nvPr/>
        </p:nvGrpSpPr>
        <p:grpSpPr>
          <a:xfrm>
            <a:off x="1049970" y="1790159"/>
            <a:ext cx="7254683" cy="526226"/>
            <a:chOff x="0" y="0"/>
            <a:chExt cx="7254681" cy="526225"/>
          </a:xfrm>
        </p:grpSpPr>
        <p:pic>
          <p:nvPicPr>
            <p:cNvPr id="701" name="IMG_3177.png" descr="IMG_317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260" t="31459" r="6074" b="56992"/>
            <a:stretch>
              <a:fillRect/>
            </a:stretch>
          </p:blipFill>
          <p:spPr>
            <a:xfrm>
              <a:off x="1635591" y="63500"/>
              <a:ext cx="5619091" cy="43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IMG_3177.png" descr="IMG_317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782" t="41351" r="7939" b="44566"/>
            <a:stretch>
              <a:fillRect/>
            </a:stretch>
          </p:blipFill>
          <p:spPr>
            <a:xfrm>
              <a:off x="0" y="0"/>
              <a:ext cx="1877315" cy="526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6" name="IMG_3177.png"/>
          <p:cNvGrpSpPr/>
          <p:nvPr/>
        </p:nvGrpSpPr>
        <p:grpSpPr>
          <a:xfrm>
            <a:off x="2144104" y="2385105"/>
            <a:ext cx="4048471" cy="1904813"/>
            <a:chOff x="0" y="0"/>
            <a:chExt cx="4048470" cy="1904811"/>
          </a:xfrm>
        </p:grpSpPr>
        <p:pic>
          <p:nvPicPr>
            <p:cNvPr id="705" name="IMG_3177.png" descr="IMG_317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445" t="55577" r="6074" b="8452"/>
            <a:stretch>
              <a:fillRect/>
            </a:stretch>
          </p:blipFill>
          <p:spPr>
            <a:xfrm>
              <a:off x="25400" y="25400"/>
              <a:ext cx="3997671" cy="1854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4" name="IMG_3177.png" descr="IMG_3177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48471" cy="1904812"/>
            </a:xfrm>
            <a:prstGeom prst="rect">
              <a:avLst/>
            </a:prstGeom>
            <a:effectLst/>
          </p:spPr>
        </p:pic>
      </p:grpSp>
      <p:pic>
        <p:nvPicPr>
          <p:cNvPr id="707" name="IMG_3177.png" descr="IMG_3177.png"/>
          <p:cNvPicPr>
            <a:picLocks noChangeAspect="1"/>
          </p:cNvPicPr>
          <p:nvPr/>
        </p:nvPicPr>
        <p:blipFill>
          <a:blip r:embed="rId3">
            <a:extLst/>
          </a:blip>
          <a:srcRect l="0" t="0" r="75487" b="62255"/>
          <a:stretch>
            <a:fillRect/>
          </a:stretch>
        </p:blipFill>
        <p:spPr>
          <a:xfrm>
            <a:off x="645676" y="478353"/>
            <a:ext cx="1264470" cy="940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G_3176.png" descr="IMG_3176.png"/>
          <p:cNvPicPr>
            <a:picLocks noChangeAspect="1"/>
          </p:cNvPicPr>
          <p:nvPr/>
        </p:nvPicPr>
        <p:blipFill>
          <a:blip r:embed="rId5">
            <a:extLst/>
          </a:blip>
          <a:srcRect l="54589" t="18951" r="0" b="69720"/>
          <a:stretch>
            <a:fillRect/>
          </a:stretch>
        </p:blipFill>
        <p:spPr>
          <a:xfrm>
            <a:off x="3461983" y="506535"/>
            <a:ext cx="3323606" cy="522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3" grpId="1"/>
      <p:bldP build="whole" bldLvl="1" animBg="1" rev="0" advAuto="0" spid="70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715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11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2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3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4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4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16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9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0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1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2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35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53373" t="13583" r="4175" b="76718"/>
          <a:stretch>
            <a:fillRect/>
          </a:stretch>
        </p:blipFill>
        <p:spPr>
          <a:xfrm>
            <a:off x="3392608" y="478353"/>
            <a:ext cx="3299963" cy="59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Google Shape;371;p30"/>
          <p:cNvSpPr/>
          <p:nvPr/>
        </p:nvSpPr>
        <p:spPr>
          <a:xfrm>
            <a:off x="6331211" y="2343193"/>
            <a:ext cx="500086" cy="388734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738" name="Google Shape;371;p30"/>
          <p:cNvSpPr/>
          <p:nvPr/>
        </p:nvSpPr>
        <p:spPr>
          <a:xfrm>
            <a:off x="7632274" y="1281036"/>
            <a:ext cx="500087" cy="388734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pic>
        <p:nvPicPr>
          <p:cNvPr id="739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56263" t="24540" r="10225" b="58099"/>
          <a:stretch>
            <a:fillRect/>
          </a:stretch>
        </p:blipFill>
        <p:spPr>
          <a:xfrm>
            <a:off x="3567924" y="1194990"/>
            <a:ext cx="2333358" cy="949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39467" t="42009" r="10225" b="50000"/>
          <a:stretch>
            <a:fillRect/>
          </a:stretch>
        </p:blipFill>
        <p:spPr>
          <a:xfrm>
            <a:off x="2166290" y="2268815"/>
            <a:ext cx="4149211" cy="5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85688" t="69482" r="11004" b="27160"/>
          <a:stretch>
            <a:fillRect/>
          </a:stretch>
        </p:blipFill>
        <p:spPr>
          <a:xfrm>
            <a:off x="4185535" y="3897108"/>
            <a:ext cx="652897" cy="520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35494" t="30055" r="45350" b="61662"/>
          <a:stretch>
            <a:fillRect/>
          </a:stretch>
        </p:blipFill>
        <p:spPr>
          <a:xfrm>
            <a:off x="5976115" y="1281036"/>
            <a:ext cx="1656141" cy="562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7231" t="50000" r="10225" b="33160"/>
          <a:stretch>
            <a:fillRect/>
          </a:stretch>
        </p:blipFill>
        <p:spPr>
          <a:xfrm>
            <a:off x="1153771" y="2771329"/>
            <a:ext cx="5350977" cy="857705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Google Shape;371;p30"/>
          <p:cNvSpPr/>
          <p:nvPr/>
        </p:nvSpPr>
        <p:spPr>
          <a:xfrm>
            <a:off x="5042616" y="3952322"/>
            <a:ext cx="500087" cy="38873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745" name="IMG_3178.png" descr="IMG_3178.png"/>
          <p:cNvPicPr>
            <a:picLocks noChangeAspect="1"/>
          </p:cNvPicPr>
          <p:nvPr/>
        </p:nvPicPr>
        <p:blipFill>
          <a:blip r:embed="rId2">
            <a:extLst/>
          </a:blip>
          <a:srcRect l="64306" t="66834" r="14892" b="25242"/>
          <a:stretch>
            <a:fillRect/>
          </a:stretch>
        </p:blipFill>
        <p:spPr>
          <a:xfrm>
            <a:off x="1845905" y="3742724"/>
            <a:ext cx="2255393" cy="674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8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1" grpId="9"/>
      <p:bldP build="whole" bldLvl="1" animBg="1" rev="0" advAuto="0" spid="735" grpId="1"/>
      <p:bldP build="whole" bldLvl="1" animBg="1" rev="0" advAuto="0" spid="739" grpId="4"/>
      <p:bldP build="whole" bldLvl="1" animBg="1" rev="0" advAuto="0" spid="740" grpId="6"/>
      <p:bldP build="whole" bldLvl="1" animBg="1" rev="0" advAuto="0" spid="743" grpId="7"/>
      <p:bldP build="whole" bldLvl="1" animBg="1" rev="0" advAuto="0" spid="744" grpId="8"/>
      <p:bldP build="whole" bldLvl="1" animBg="1" rev="0" advAuto="0" spid="737" grpId="5"/>
      <p:bldP build="whole" bldLvl="1" animBg="1" rev="0" advAuto="0" spid="742" grpId="3"/>
      <p:bldP build="whole" bldLvl="1" animBg="1" rev="0" advAuto="0" spid="738" grpId="2"/>
      <p:bldP build="whole" bldLvl="1" animBg="1" rev="0" advAuto="0" spid="745" grpId="1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752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48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53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IMG_3178.png" descr="IMG_3178.png"/>
          <p:cNvPicPr>
            <a:picLocks noChangeAspect="1"/>
          </p:cNvPicPr>
          <p:nvPr/>
        </p:nvPicPr>
        <p:blipFill>
          <a:blip r:embed="rId3">
            <a:extLst/>
          </a:blip>
          <a:srcRect l="34502" t="75325" r="11472" b="17613"/>
          <a:stretch>
            <a:fillRect/>
          </a:stretch>
        </p:blipFill>
        <p:spPr>
          <a:xfrm>
            <a:off x="1910120" y="1778882"/>
            <a:ext cx="5005721" cy="514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G_3177.png" descr="IMG_3177.png"/>
          <p:cNvPicPr>
            <a:picLocks noChangeAspect="1"/>
          </p:cNvPicPr>
          <p:nvPr/>
        </p:nvPicPr>
        <p:blipFill>
          <a:blip r:embed="rId4">
            <a:extLst/>
          </a:blip>
          <a:srcRect l="0" t="0" r="75487" b="62255"/>
          <a:stretch>
            <a:fillRect/>
          </a:stretch>
        </p:blipFill>
        <p:spPr>
          <a:xfrm>
            <a:off x="645676" y="478353"/>
            <a:ext cx="1264470" cy="940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G_3178.png" descr="IMG_3178.png"/>
          <p:cNvPicPr>
            <a:picLocks noChangeAspect="1"/>
          </p:cNvPicPr>
          <p:nvPr/>
        </p:nvPicPr>
        <p:blipFill>
          <a:blip r:embed="rId3">
            <a:extLst/>
          </a:blip>
          <a:srcRect l="53373" t="13583" r="4175" b="76718"/>
          <a:stretch>
            <a:fillRect/>
          </a:stretch>
        </p:blipFill>
        <p:spPr>
          <a:xfrm>
            <a:off x="3392608" y="478353"/>
            <a:ext cx="3299963" cy="59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G_3178.png" descr="IMG_3178.png"/>
          <p:cNvPicPr>
            <a:picLocks noChangeAspect="1"/>
          </p:cNvPicPr>
          <p:nvPr/>
        </p:nvPicPr>
        <p:blipFill>
          <a:blip r:embed="rId3">
            <a:extLst/>
          </a:blip>
          <a:srcRect l="9564" t="82857" r="11472" b="9697"/>
          <a:stretch>
            <a:fillRect/>
          </a:stretch>
        </p:blipFill>
        <p:spPr>
          <a:xfrm>
            <a:off x="891198" y="2481742"/>
            <a:ext cx="7216604" cy="534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0" name="IMG_3178.png"/>
          <p:cNvGrpSpPr/>
          <p:nvPr/>
        </p:nvGrpSpPr>
        <p:grpSpPr>
          <a:xfrm>
            <a:off x="2437964" y="3179839"/>
            <a:ext cx="3950051" cy="677539"/>
            <a:chOff x="0" y="0"/>
            <a:chExt cx="3950050" cy="677537"/>
          </a:xfrm>
        </p:grpSpPr>
        <p:pic>
          <p:nvPicPr>
            <p:cNvPr id="759" name="IMG_3178.png" descr="IMG_317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5423" t="90724" r="11472" b="2502"/>
            <a:stretch>
              <a:fillRect/>
            </a:stretch>
          </p:blipFill>
          <p:spPr>
            <a:xfrm>
              <a:off x="25400" y="25400"/>
              <a:ext cx="3899251" cy="626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8" name="IMG_3178.png" descr="IMG_317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50051" cy="6775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4" grpId="1"/>
      <p:bldP build="whole" bldLvl="1" animBg="1" rev="0" advAuto="0" spid="757" grpId="2"/>
      <p:bldP build="whole" bldLvl="1" animBg="1" rev="0" advAuto="0" spid="760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