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rz2537422xg" TargetMode="External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slide" Target="slide14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13.xml"/><Relationship Id="rId4" Type="http://schemas.openxmlformats.org/officeDocument/2006/relationships/image" Target="../media/image2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slide" Target="slide16.xml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5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slide" Target="slide18.xml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7.xml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5.xml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slide" Target="slide7.xml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slide" Target="slide9.xml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380632"/>
          </a:xfrm>
          <a:prstGeom prst="roundRect">
            <a:avLst>
              <a:gd name="adj" fmla="val 1379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3098172" y="1024802"/>
            <a:ext cx="3889245" cy="1546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الرابع</a:t>
            </a:r>
          </a:p>
          <a:p>
            <a:pPr algn="ctr" rtl="0">
              <a:defRPr b="1" sz="11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الدروس من ٤</a:t>
            </a:r>
            <a:r>
              <a:t>-١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الى </a:t>
            </a:r>
            <a:r>
              <a:t>٤-٣</a:t>
            </a:r>
            <a:endParaRPr sz="100"/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7361002" y="374371"/>
            <a:ext cx="1782998" cy="674664"/>
            <a:chOff x="0" y="189602"/>
            <a:chExt cx="1782997" cy="674662"/>
          </a:xfrm>
        </p:grpSpPr>
        <p:sp>
          <p:nvSpPr>
            <p:cNvPr id="100" name="دائرة"/>
            <p:cNvSpPr/>
            <p:nvPr/>
          </p:nvSpPr>
          <p:spPr>
            <a:xfrm>
              <a:off x="944023" y="305672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189602"/>
              <a:ext cx="1782998" cy="674664"/>
              <a:chOff x="0" y="189602"/>
              <a:chExt cx="1782997" cy="674662"/>
            </a:xfrm>
          </p:grpSpPr>
          <p:sp>
            <p:nvSpPr>
              <p:cNvPr id="101" name="الفصل"/>
              <p:cNvSpPr/>
              <p:nvPr/>
            </p:nvSpPr>
            <p:spPr>
              <a:xfrm>
                <a:off x="497296" y="212971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19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/>
              <p:nvPr/>
            </p:nvSpPr>
            <p:spPr>
              <a:xfrm>
                <a:off x="850400" y="506126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189602"/>
                <a:ext cx="994594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773936">
                  <a:lnSpc>
                    <a:spcPct val="90000"/>
                  </a:lnSpc>
                  <a:spcBef>
                    <a:spcPts val="1900"/>
                  </a:spcBef>
                  <a:defRPr sz="194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القسمة</a:t>
                </a:r>
              </a:p>
            </p:txBody>
          </p:sp>
        </p:grpSp>
      </p:grpSp>
      <p:pic>
        <p:nvPicPr>
          <p:cNvPr id="106" name="IMG_4799.jpeg" descr="IMG_4799.jpeg"/>
          <p:cNvPicPr>
            <a:picLocks noChangeAspect="1"/>
          </p:cNvPicPr>
          <p:nvPr/>
        </p:nvPicPr>
        <p:blipFill>
          <a:blip r:embed="rId3">
            <a:extLst/>
          </a:blip>
          <a:srcRect l="154" t="0" r="154" b="0"/>
          <a:stretch>
            <a:fillRect/>
          </a:stretch>
        </p:blipFill>
        <p:spPr>
          <a:xfrm>
            <a:off x="6015969" y="1949111"/>
            <a:ext cx="428700" cy="429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3334439" y="1941224"/>
            <a:ext cx="554260" cy="445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798166" y="4038674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3931.png" descr="IMG_3931.png"/>
          <p:cNvPicPr>
            <a:picLocks noChangeAspect="1"/>
          </p:cNvPicPr>
          <p:nvPr/>
        </p:nvPicPr>
        <p:blipFill>
          <a:blip r:embed="rId5">
            <a:extLst/>
          </a:blip>
          <a:srcRect l="8388" t="2406" r="2241" b="5774"/>
          <a:stretch>
            <a:fillRect/>
          </a:stretch>
        </p:blipFill>
        <p:spPr>
          <a:xfrm>
            <a:off x="2690241" y="417039"/>
            <a:ext cx="5276750" cy="3258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82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3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85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خط"/>
          <p:cNvSpPr/>
          <p:nvPr/>
        </p:nvSpPr>
        <p:spPr>
          <a:xfrm flipV="1">
            <a:off x="48554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87" name="IMG_3931.png" descr="IMG_3931.png"/>
          <p:cNvPicPr>
            <a:picLocks noChangeAspect="1"/>
          </p:cNvPicPr>
          <p:nvPr/>
        </p:nvPicPr>
        <p:blipFill>
          <a:blip r:embed="rId4">
            <a:extLst/>
          </a:blip>
          <a:srcRect l="8388" t="21840" r="2241" b="53789"/>
          <a:stretch>
            <a:fillRect/>
          </a:stretch>
        </p:blipFill>
        <p:spPr>
          <a:xfrm>
            <a:off x="2392702" y="686132"/>
            <a:ext cx="5276750" cy="8649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تجميع"/>
          <p:cNvGrpSpPr/>
          <p:nvPr/>
        </p:nvGrpSpPr>
        <p:grpSpPr>
          <a:xfrm>
            <a:off x="6064913" y="1225981"/>
            <a:ext cx="911258" cy="2297811"/>
            <a:chOff x="0" y="128174"/>
            <a:chExt cx="911257" cy="2297810"/>
          </a:xfrm>
        </p:grpSpPr>
        <p:sp>
          <p:nvSpPr>
            <p:cNvPr id="188" name="خط"/>
            <p:cNvSpPr/>
            <p:nvPr/>
          </p:nvSpPr>
          <p:spPr>
            <a:xfrm>
              <a:off x="0" y="531805"/>
              <a:ext cx="87553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" name="٣ ٢"/>
            <p:cNvSpPr txBox="1"/>
            <p:nvPr/>
          </p:nvSpPr>
          <p:spPr>
            <a:xfrm>
              <a:off x="118237" y="482361"/>
              <a:ext cx="509057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914400" rtl="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5DC500"/>
                  </a:solidFill>
                </a:rPr>
                <a:t>٣</a:t>
              </a:r>
              <a:r>
                <a:t> ٢</a:t>
              </a:r>
            </a:p>
          </p:txBody>
        </p:sp>
        <p:sp>
          <p:nvSpPr>
            <p:cNvPr id="190" name="٥"/>
            <p:cNvSpPr txBox="1"/>
            <p:nvPr/>
          </p:nvSpPr>
          <p:spPr>
            <a:xfrm>
              <a:off x="108509" y="199643"/>
              <a:ext cx="264257" cy="456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191" name="خط"/>
            <p:cNvSpPr/>
            <p:nvPr/>
          </p:nvSpPr>
          <p:spPr>
            <a:xfrm>
              <a:off x="0" y="1242646"/>
              <a:ext cx="86816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" name="-"/>
            <p:cNvSpPr txBox="1"/>
            <p:nvPr/>
          </p:nvSpPr>
          <p:spPr>
            <a:xfrm>
              <a:off x="609334" y="128174"/>
              <a:ext cx="258827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9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193" name="-"/>
            <p:cNvSpPr txBox="1"/>
            <p:nvPr/>
          </p:nvSpPr>
          <p:spPr>
            <a:xfrm>
              <a:off x="652431" y="639755"/>
              <a:ext cx="258827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9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194" name="٠ ٢"/>
            <p:cNvSpPr txBox="1"/>
            <p:nvPr/>
          </p:nvSpPr>
          <p:spPr>
            <a:xfrm>
              <a:off x="126889" y="787842"/>
              <a:ext cx="516077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٠ ٢</a:t>
              </a:r>
            </a:p>
          </p:txBody>
        </p:sp>
        <p:sp>
          <p:nvSpPr>
            <p:cNvPr id="195" name="٦ ٣"/>
            <p:cNvSpPr txBox="1"/>
            <p:nvPr/>
          </p:nvSpPr>
          <p:spPr>
            <a:xfrm>
              <a:off x="147883" y="1248996"/>
              <a:ext cx="518073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914400" rtl="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5DC500"/>
                  </a:solidFill>
                </a:rPr>
                <a:t>٦</a:t>
              </a:r>
              <a:r>
                <a:t> ٣</a:t>
              </a:r>
            </a:p>
          </p:txBody>
        </p:sp>
        <p:sp>
          <p:nvSpPr>
            <p:cNvPr id="196" name="خط"/>
            <p:cNvSpPr/>
            <p:nvPr/>
          </p:nvSpPr>
          <p:spPr>
            <a:xfrm>
              <a:off x="43096" y="1954527"/>
              <a:ext cx="86816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7" name="٥ ٣"/>
            <p:cNvSpPr txBox="1"/>
            <p:nvPr/>
          </p:nvSpPr>
          <p:spPr>
            <a:xfrm>
              <a:off x="147883" y="1557749"/>
              <a:ext cx="554138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٥ ٣</a:t>
              </a:r>
            </a:p>
          </p:txBody>
        </p:sp>
        <p:sp>
          <p:nvSpPr>
            <p:cNvPr id="198" name="١ ٠"/>
            <p:cNvSpPr txBox="1"/>
            <p:nvPr/>
          </p:nvSpPr>
          <p:spPr>
            <a:xfrm>
              <a:off x="151681" y="1935477"/>
              <a:ext cx="572172" cy="490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 ٠</a:t>
              </a:r>
            </a:p>
          </p:txBody>
        </p:sp>
      </p:grpSp>
      <p:sp>
        <p:nvSpPr>
          <p:cNvPr id="200" name="١٤٧"/>
          <p:cNvSpPr txBox="1"/>
          <p:nvPr/>
        </p:nvSpPr>
        <p:spPr>
          <a:xfrm>
            <a:off x="5936398" y="505653"/>
            <a:ext cx="823381" cy="456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400">
                <a:solidFill>
                  <a:srgbClr val="E93F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١٤٧</a:t>
            </a:r>
          </a:p>
        </p:txBody>
      </p:sp>
      <p:grpSp>
        <p:nvGrpSpPr>
          <p:cNvPr id="212" name="تجميع"/>
          <p:cNvGrpSpPr/>
          <p:nvPr/>
        </p:nvGrpSpPr>
        <p:grpSpPr>
          <a:xfrm>
            <a:off x="3107873" y="1287436"/>
            <a:ext cx="911258" cy="2297811"/>
            <a:chOff x="0" y="128174"/>
            <a:chExt cx="911257" cy="2297810"/>
          </a:xfrm>
        </p:grpSpPr>
        <p:sp>
          <p:nvSpPr>
            <p:cNvPr id="201" name="خط"/>
            <p:cNvSpPr/>
            <p:nvPr/>
          </p:nvSpPr>
          <p:spPr>
            <a:xfrm>
              <a:off x="0" y="531805"/>
              <a:ext cx="87553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2" name="١ ٢"/>
            <p:cNvSpPr txBox="1"/>
            <p:nvPr/>
          </p:nvSpPr>
          <p:spPr>
            <a:xfrm>
              <a:off x="114189" y="461668"/>
              <a:ext cx="509058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914400" rtl="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5DC500"/>
                  </a:solidFill>
                </a:rPr>
                <a:t>١</a:t>
              </a:r>
              <a:r>
                <a:t> ٢</a:t>
              </a:r>
            </a:p>
          </p:txBody>
        </p:sp>
        <p:sp>
          <p:nvSpPr>
            <p:cNvPr id="203" name="٦"/>
            <p:cNvSpPr txBox="1"/>
            <p:nvPr/>
          </p:nvSpPr>
          <p:spPr>
            <a:xfrm>
              <a:off x="108509" y="186943"/>
              <a:ext cx="264257" cy="456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204" name="خط"/>
            <p:cNvSpPr/>
            <p:nvPr/>
          </p:nvSpPr>
          <p:spPr>
            <a:xfrm>
              <a:off x="0" y="1255346"/>
              <a:ext cx="86816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5" name="-"/>
            <p:cNvSpPr txBox="1"/>
            <p:nvPr/>
          </p:nvSpPr>
          <p:spPr>
            <a:xfrm>
              <a:off x="609334" y="128174"/>
              <a:ext cx="258827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9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06" name="-"/>
            <p:cNvSpPr txBox="1"/>
            <p:nvPr/>
          </p:nvSpPr>
          <p:spPr>
            <a:xfrm>
              <a:off x="652431" y="639755"/>
              <a:ext cx="258827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9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07" name="٨ ١"/>
            <p:cNvSpPr txBox="1"/>
            <p:nvPr/>
          </p:nvSpPr>
          <p:spPr>
            <a:xfrm>
              <a:off x="126889" y="787842"/>
              <a:ext cx="516077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٨ ١</a:t>
              </a:r>
            </a:p>
          </p:txBody>
        </p:sp>
        <p:sp>
          <p:nvSpPr>
            <p:cNvPr id="208" name="٧ ٣"/>
            <p:cNvSpPr txBox="1"/>
            <p:nvPr/>
          </p:nvSpPr>
          <p:spPr>
            <a:xfrm>
              <a:off x="147883" y="1223596"/>
              <a:ext cx="518073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914400" rtl="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5DC500"/>
                  </a:solidFill>
                </a:rPr>
                <a:t>٧</a:t>
              </a:r>
              <a:r>
                <a:t> ٣</a:t>
              </a:r>
            </a:p>
          </p:txBody>
        </p:sp>
        <p:sp>
          <p:nvSpPr>
            <p:cNvPr id="209" name="خط"/>
            <p:cNvSpPr/>
            <p:nvPr/>
          </p:nvSpPr>
          <p:spPr>
            <a:xfrm>
              <a:off x="43096" y="1967227"/>
              <a:ext cx="86816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" name="٦ ٣"/>
            <p:cNvSpPr txBox="1"/>
            <p:nvPr/>
          </p:nvSpPr>
          <p:spPr>
            <a:xfrm>
              <a:off x="147883" y="1557749"/>
              <a:ext cx="554138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٦ ٣</a:t>
              </a:r>
            </a:p>
          </p:txBody>
        </p:sp>
        <p:sp>
          <p:nvSpPr>
            <p:cNvPr id="211" name="١ ٠"/>
            <p:cNvSpPr txBox="1"/>
            <p:nvPr/>
          </p:nvSpPr>
          <p:spPr>
            <a:xfrm>
              <a:off x="151681" y="1935477"/>
              <a:ext cx="572172" cy="490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 ٠</a:t>
              </a:r>
            </a:p>
          </p:txBody>
        </p:sp>
      </p:grpSp>
      <p:sp>
        <p:nvSpPr>
          <p:cNvPr id="213" name="١٣٦"/>
          <p:cNvSpPr txBox="1"/>
          <p:nvPr/>
        </p:nvSpPr>
        <p:spPr>
          <a:xfrm>
            <a:off x="3028509" y="505653"/>
            <a:ext cx="823381" cy="456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400">
                <a:solidFill>
                  <a:srgbClr val="E93F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١٣٦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2"/>
      <p:bldP build="whole" bldLvl="1" animBg="1" rev="0" advAuto="0" spid="19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15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16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18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8364" y="3208140"/>
            <a:ext cx="1765637" cy="1765637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خط"/>
          <p:cNvSpPr/>
          <p:nvPr/>
        </p:nvSpPr>
        <p:spPr>
          <a:xfrm flipV="1">
            <a:off x="47665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خط"/>
          <p:cNvSpPr/>
          <p:nvPr/>
        </p:nvSpPr>
        <p:spPr>
          <a:xfrm>
            <a:off x="1584717" y="2313702"/>
            <a:ext cx="661245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مربع نص 6"/>
          <p:cNvSpPr txBox="1"/>
          <p:nvPr/>
        </p:nvSpPr>
        <p:spPr>
          <a:xfrm>
            <a:off x="5094472" y="1110655"/>
            <a:ext cx="2594933" cy="56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7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٧٣ ÷ ٢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٣٦ </a:t>
            </a:r>
            <a:r>
              <a:rPr b="0" sz="18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والباقي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١</a:t>
            </a:r>
          </a:p>
        </p:txBody>
      </p:sp>
      <p:pic>
        <p:nvPicPr>
          <p:cNvPr id="222" name="IMG_3931.png" descr="IMG_3931.png"/>
          <p:cNvPicPr>
            <a:picLocks noChangeAspect="1"/>
          </p:cNvPicPr>
          <p:nvPr/>
        </p:nvPicPr>
        <p:blipFill>
          <a:blip r:embed="rId4">
            <a:extLst/>
          </a:blip>
          <a:srcRect l="8235" t="43434" r="2394" b="32195"/>
          <a:stretch>
            <a:fillRect/>
          </a:stretch>
        </p:blipFill>
        <p:spPr>
          <a:xfrm>
            <a:off x="2191528" y="253736"/>
            <a:ext cx="5276750" cy="864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3931.png" descr="IMG_3931.png"/>
          <p:cNvPicPr>
            <a:picLocks noChangeAspect="1"/>
          </p:cNvPicPr>
          <p:nvPr/>
        </p:nvPicPr>
        <p:blipFill>
          <a:blip r:embed="rId4">
            <a:extLst/>
          </a:blip>
          <a:srcRect l="7777" t="68585" r="2852" b="7044"/>
          <a:stretch>
            <a:fillRect/>
          </a:stretch>
        </p:blipFill>
        <p:spPr>
          <a:xfrm>
            <a:off x="2252520" y="2139354"/>
            <a:ext cx="5276750" cy="86491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مربع نص 6"/>
          <p:cNvSpPr txBox="1"/>
          <p:nvPr/>
        </p:nvSpPr>
        <p:spPr>
          <a:xfrm>
            <a:off x="1977068" y="1110655"/>
            <a:ext cx="2594932" cy="56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7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٥٠٩ ÷ ٦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٨٤ </a:t>
            </a:r>
            <a:r>
              <a:rPr b="0" sz="18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والباقي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٥</a:t>
            </a:r>
          </a:p>
        </p:txBody>
      </p:sp>
      <p:sp>
        <p:nvSpPr>
          <p:cNvPr id="225" name="مربع نص 6"/>
          <p:cNvSpPr txBox="1"/>
          <p:nvPr/>
        </p:nvSpPr>
        <p:spPr>
          <a:xfrm>
            <a:off x="4873446" y="2924931"/>
            <a:ext cx="2815959" cy="56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7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٨٧٤ ÷ ٣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٢٩١ </a:t>
            </a:r>
            <a:r>
              <a:rPr b="0" sz="18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والباقي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١</a:t>
            </a:r>
          </a:p>
        </p:txBody>
      </p:sp>
      <p:sp>
        <p:nvSpPr>
          <p:cNvPr id="226" name="مربع نص 6"/>
          <p:cNvSpPr txBox="1"/>
          <p:nvPr/>
        </p:nvSpPr>
        <p:spPr>
          <a:xfrm>
            <a:off x="1697092" y="3004145"/>
            <a:ext cx="2816546" cy="56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7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٦١٤ ÷ ٥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١٢٢ </a:t>
            </a:r>
            <a:r>
              <a:rPr b="0" sz="18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والباقي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574792" cy="2133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6858660" y="829832"/>
            <a:ext cx="620568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3932.png" descr="IMG_3932.png"/>
          <p:cNvPicPr>
            <a:picLocks noChangeAspect="1"/>
          </p:cNvPicPr>
          <p:nvPr/>
        </p:nvPicPr>
        <p:blipFill>
          <a:blip r:embed="rId5">
            <a:extLst/>
          </a:blip>
          <a:srcRect l="11134" t="2738" r="0" b="0"/>
          <a:stretch>
            <a:fillRect/>
          </a:stretch>
        </p:blipFill>
        <p:spPr>
          <a:xfrm>
            <a:off x="3612469" y="505653"/>
            <a:ext cx="3810316" cy="3786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140" y="3100948"/>
            <a:ext cx="1962992" cy="1962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33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34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6" name="IMG_3932.png" descr="IMG_3932.png"/>
          <p:cNvPicPr>
            <a:picLocks noChangeAspect="1"/>
          </p:cNvPicPr>
          <p:nvPr/>
        </p:nvPicPr>
        <p:blipFill>
          <a:blip r:embed="rId4">
            <a:extLst/>
          </a:blip>
          <a:srcRect l="11134" t="2738" r="0" b="0"/>
          <a:stretch>
            <a:fillRect/>
          </a:stretch>
        </p:blipFill>
        <p:spPr>
          <a:xfrm>
            <a:off x="3612469" y="505653"/>
            <a:ext cx="3810316" cy="378661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مربع نص 6"/>
          <p:cNvSpPr txBox="1"/>
          <p:nvPr/>
        </p:nvSpPr>
        <p:spPr>
          <a:xfrm>
            <a:off x="1934273" y="2981273"/>
            <a:ext cx="2074657" cy="122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lnSpc>
                <a:spcPct val="75000"/>
              </a:lnSpc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١٢ ÷ ٤ = ٣ ساعات</a:t>
            </a:r>
          </a:p>
          <a:p>
            <a:pPr algn="r" rtl="0">
              <a:lnSpc>
                <a:spcPct val="75000"/>
              </a:lnSpc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٢٠ ÷ ٤ = ٥ ساعات</a:t>
            </a:r>
          </a:p>
          <a:p>
            <a:pPr algn="r" rtl="0">
              <a:lnSpc>
                <a:spcPct val="75000"/>
              </a:lnSpc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١٦ ÷ ٤ = ٤ ساعات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402159" y="1018390"/>
            <a:ext cx="596901" cy="415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3933.png" descr="IMG_3933.png"/>
          <p:cNvPicPr>
            <a:picLocks noChangeAspect="1"/>
          </p:cNvPicPr>
          <p:nvPr/>
        </p:nvPicPr>
        <p:blipFill>
          <a:blip r:embed="rId5">
            <a:extLst/>
          </a:blip>
          <a:srcRect l="3797" t="0" r="0" b="32566"/>
          <a:stretch>
            <a:fillRect/>
          </a:stretch>
        </p:blipFill>
        <p:spPr>
          <a:xfrm>
            <a:off x="3333209" y="577783"/>
            <a:ext cx="4667585" cy="2998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43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44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46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8895" y="2919542"/>
            <a:ext cx="2431334" cy="243133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تجميع"/>
          <p:cNvSpPr txBox="1"/>
          <p:nvPr/>
        </p:nvSpPr>
        <p:spPr>
          <a:xfrm>
            <a:off x="1471060" y="3415827"/>
            <a:ext cx="5264678" cy="1108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 algn="ctr" rtl="0">
              <a:defRPr b="1" sz="2200">
                <a:solidFill>
                  <a:srgbClr val="0061FE"/>
                </a:solidFill>
              </a:defRPr>
            </a:pPr>
            <a:r>
              <a:t>يتقاضى عن اليوم الواحد = ٩٦٠ ÷ ٨ = ١٢٠ ريال</a:t>
            </a:r>
          </a:p>
          <a:p>
            <a:pPr algn="ctr" rtl="0">
              <a:defRPr b="1" sz="2200">
                <a:solidFill>
                  <a:srgbClr val="0061FE"/>
                </a:solidFill>
              </a:defRPr>
            </a:pPr>
            <a:r>
              <a:t>يتقاضى عن الساعة الواحدة = ١٢٠ ÷ ٨ = </a:t>
            </a:r>
            <a:r>
              <a:rPr>
                <a:solidFill>
                  <a:srgbClr val="B92D5D"/>
                </a:solidFill>
              </a:rPr>
              <a:t>١٥ ريال </a:t>
            </a:r>
          </a:p>
        </p:txBody>
      </p:sp>
      <p:pic>
        <p:nvPicPr>
          <p:cNvPr id="248" name="IMG_3933.png" descr="IMG_3933.png"/>
          <p:cNvPicPr>
            <a:picLocks noChangeAspect="1"/>
          </p:cNvPicPr>
          <p:nvPr/>
        </p:nvPicPr>
        <p:blipFill>
          <a:blip r:embed="rId4">
            <a:extLst/>
          </a:blip>
          <a:srcRect l="3797" t="0" r="0" b="32566"/>
          <a:stretch>
            <a:fillRect/>
          </a:stretch>
        </p:blipFill>
        <p:spPr>
          <a:xfrm>
            <a:off x="3321678" y="417039"/>
            <a:ext cx="4667584" cy="2998915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مستطيل"/>
          <p:cNvSpPr/>
          <p:nvPr/>
        </p:nvSpPr>
        <p:spPr>
          <a:xfrm>
            <a:off x="3685851" y="2944942"/>
            <a:ext cx="1511120" cy="419619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05510" y="1096511"/>
            <a:ext cx="596901" cy="415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3933.png" descr="IMG_3933.png"/>
          <p:cNvPicPr>
            <a:picLocks noChangeAspect="1"/>
          </p:cNvPicPr>
          <p:nvPr/>
        </p:nvPicPr>
        <p:blipFill>
          <a:blip r:embed="rId5">
            <a:extLst/>
          </a:blip>
          <a:srcRect l="2460" t="68556" r="2460" b="0"/>
          <a:stretch>
            <a:fillRect/>
          </a:stretch>
        </p:blipFill>
        <p:spPr>
          <a:xfrm>
            <a:off x="2865657" y="417039"/>
            <a:ext cx="5245929" cy="159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55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56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5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4849" y="3035993"/>
            <a:ext cx="1782763" cy="178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3933.png" descr="IMG_3933.png"/>
          <p:cNvPicPr>
            <a:picLocks noChangeAspect="1"/>
          </p:cNvPicPr>
          <p:nvPr/>
        </p:nvPicPr>
        <p:blipFill>
          <a:blip r:embed="rId4">
            <a:extLst/>
          </a:blip>
          <a:srcRect l="2460" t="68556" r="2460" b="0"/>
          <a:stretch>
            <a:fillRect/>
          </a:stretch>
        </p:blipFill>
        <p:spPr>
          <a:xfrm>
            <a:off x="4285450" y="417039"/>
            <a:ext cx="3982103" cy="1207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3935.png" descr="IMG_3935.png"/>
          <p:cNvPicPr>
            <a:picLocks noChangeAspect="1"/>
          </p:cNvPicPr>
          <p:nvPr/>
        </p:nvPicPr>
        <p:blipFill>
          <a:blip r:embed="rId5">
            <a:extLst/>
          </a:blip>
          <a:srcRect l="3579" t="4753" r="3579" b="10746"/>
          <a:stretch>
            <a:fillRect/>
          </a:stretch>
        </p:blipFill>
        <p:spPr>
          <a:xfrm>
            <a:off x="1541859" y="1705270"/>
            <a:ext cx="6060179" cy="2222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761199" y="4018495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3927.png" descr="IMG_3927.png"/>
          <p:cNvPicPr>
            <a:picLocks noChangeAspect="1"/>
          </p:cNvPicPr>
          <p:nvPr/>
        </p:nvPicPr>
        <p:blipFill>
          <a:blip r:embed="rId4">
            <a:extLst/>
          </a:blip>
          <a:srcRect l="0" t="0" r="10734" b="8175"/>
          <a:stretch>
            <a:fillRect/>
          </a:stretch>
        </p:blipFill>
        <p:spPr>
          <a:xfrm>
            <a:off x="2354384" y="417039"/>
            <a:ext cx="5919981" cy="286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16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0704" y="2767030"/>
            <a:ext cx="2220731" cy="222073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مربع نص 6"/>
          <p:cNvSpPr txBox="1"/>
          <p:nvPr/>
        </p:nvSpPr>
        <p:spPr>
          <a:xfrm>
            <a:off x="6167689" y="1032625"/>
            <a:ext cx="105697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٢٠٠</a:t>
            </a:r>
          </a:p>
        </p:txBody>
      </p:sp>
      <p:sp>
        <p:nvSpPr>
          <p:cNvPr id="118" name="مربع نص 6"/>
          <p:cNvSpPr txBox="1"/>
          <p:nvPr/>
        </p:nvSpPr>
        <p:spPr>
          <a:xfrm>
            <a:off x="3537044" y="1032625"/>
            <a:ext cx="120046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٤٠</a:t>
            </a:r>
          </a:p>
        </p:txBody>
      </p:sp>
      <p:sp>
        <p:nvSpPr>
          <p:cNvPr id="119" name="مربع نص 6"/>
          <p:cNvSpPr txBox="1"/>
          <p:nvPr/>
        </p:nvSpPr>
        <p:spPr>
          <a:xfrm>
            <a:off x="3082197" y="2205990"/>
            <a:ext cx="63687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٧</a:t>
            </a:r>
          </a:p>
        </p:txBody>
      </p:sp>
      <p:pic>
        <p:nvPicPr>
          <p:cNvPr id="120" name="IMG_3927.png" descr="IMG_3927.png"/>
          <p:cNvPicPr>
            <a:picLocks noChangeAspect="1"/>
          </p:cNvPicPr>
          <p:nvPr/>
        </p:nvPicPr>
        <p:blipFill>
          <a:blip r:embed="rId4">
            <a:extLst/>
          </a:blip>
          <a:srcRect l="59752" t="24110" r="12569" b="59428"/>
          <a:stretch>
            <a:fillRect/>
          </a:stretch>
        </p:blipFill>
        <p:spPr>
          <a:xfrm>
            <a:off x="6371158" y="608840"/>
            <a:ext cx="1835585" cy="51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3927.png" descr="IMG_3927.png"/>
          <p:cNvPicPr>
            <a:picLocks noChangeAspect="1"/>
          </p:cNvPicPr>
          <p:nvPr/>
        </p:nvPicPr>
        <p:blipFill>
          <a:blip r:embed="rId4">
            <a:extLst/>
          </a:blip>
          <a:srcRect l="57100" t="47209" r="13385" b="36328"/>
          <a:stretch>
            <a:fillRect/>
          </a:stretch>
        </p:blipFill>
        <p:spPr>
          <a:xfrm>
            <a:off x="6245971" y="1764143"/>
            <a:ext cx="1957304" cy="51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3927.png" descr="IMG_3927.png"/>
          <p:cNvPicPr>
            <a:picLocks noChangeAspect="1"/>
          </p:cNvPicPr>
          <p:nvPr/>
        </p:nvPicPr>
        <p:blipFill>
          <a:blip r:embed="rId4">
            <a:extLst/>
          </a:blip>
          <a:srcRect l="52200" t="71175" r="13249" b="12362"/>
          <a:stretch>
            <a:fillRect/>
          </a:stretch>
        </p:blipFill>
        <p:spPr>
          <a:xfrm>
            <a:off x="5429404" y="2937508"/>
            <a:ext cx="2291312" cy="51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3927.png" descr="IMG_3927.png"/>
          <p:cNvPicPr>
            <a:picLocks noChangeAspect="1"/>
          </p:cNvPicPr>
          <p:nvPr/>
        </p:nvPicPr>
        <p:blipFill>
          <a:blip r:embed="rId4">
            <a:extLst/>
          </a:blip>
          <a:srcRect l="22321" t="24110" r="50000" b="59428"/>
          <a:stretch>
            <a:fillRect/>
          </a:stretch>
        </p:blipFill>
        <p:spPr>
          <a:xfrm>
            <a:off x="3082197" y="608840"/>
            <a:ext cx="1835584" cy="51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G_3927.png" descr="IMG_3927.png"/>
          <p:cNvPicPr>
            <a:picLocks noChangeAspect="1"/>
          </p:cNvPicPr>
          <p:nvPr/>
        </p:nvPicPr>
        <p:blipFill>
          <a:blip r:embed="rId4">
            <a:extLst/>
          </a:blip>
          <a:srcRect l="19441" t="47787" r="51044" b="35751"/>
          <a:stretch>
            <a:fillRect/>
          </a:stretch>
        </p:blipFill>
        <p:spPr>
          <a:xfrm>
            <a:off x="2883694" y="1764143"/>
            <a:ext cx="1957304" cy="51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3927.png" descr="IMG_3927.png"/>
          <p:cNvPicPr>
            <a:picLocks noChangeAspect="1"/>
          </p:cNvPicPr>
          <p:nvPr/>
        </p:nvPicPr>
        <p:blipFill>
          <a:blip r:embed="rId4">
            <a:extLst/>
          </a:blip>
          <a:srcRect l="15449" t="72042" r="50000" b="11496"/>
          <a:stretch>
            <a:fillRect/>
          </a:stretch>
        </p:blipFill>
        <p:spPr>
          <a:xfrm>
            <a:off x="2626584" y="2937508"/>
            <a:ext cx="2291313" cy="51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خط"/>
          <p:cNvSpPr/>
          <p:nvPr/>
        </p:nvSpPr>
        <p:spPr>
          <a:xfrm flipV="1">
            <a:off x="50967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7" name="مربع نص 6"/>
          <p:cNvSpPr txBox="1"/>
          <p:nvPr/>
        </p:nvSpPr>
        <p:spPr>
          <a:xfrm>
            <a:off x="6167689" y="2205990"/>
            <a:ext cx="105697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٧٠٠</a:t>
            </a:r>
          </a:p>
        </p:txBody>
      </p:sp>
      <p:sp>
        <p:nvSpPr>
          <p:cNvPr id="128" name="مربع نص 6"/>
          <p:cNvSpPr txBox="1"/>
          <p:nvPr/>
        </p:nvSpPr>
        <p:spPr>
          <a:xfrm>
            <a:off x="5639201" y="3531233"/>
            <a:ext cx="105697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٦</a:t>
            </a:r>
          </a:p>
        </p:txBody>
      </p:sp>
      <p:sp>
        <p:nvSpPr>
          <p:cNvPr id="129" name="مربع نص 6"/>
          <p:cNvSpPr txBox="1"/>
          <p:nvPr/>
        </p:nvSpPr>
        <p:spPr>
          <a:xfrm>
            <a:off x="2883694" y="3451462"/>
            <a:ext cx="1056976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76158" y="953338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3928.png" descr="IMG_3928.png"/>
          <p:cNvPicPr>
            <a:picLocks noChangeAspect="1"/>
          </p:cNvPicPr>
          <p:nvPr/>
        </p:nvPicPr>
        <p:blipFill>
          <a:blip r:embed="rId5">
            <a:extLst/>
          </a:blip>
          <a:srcRect l="0" t="3793" r="3053" b="20972"/>
          <a:stretch>
            <a:fillRect/>
          </a:stretch>
        </p:blipFill>
        <p:spPr>
          <a:xfrm>
            <a:off x="2474337" y="417039"/>
            <a:ext cx="5867693" cy="3218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5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6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8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147981" y="3427266"/>
            <a:ext cx="1878939" cy="156923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مربع نص 6"/>
          <p:cNvSpPr txBox="1"/>
          <p:nvPr/>
        </p:nvSpPr>
        <p:spPr>
          <a:xfrm>
            <a:off x="2810380" y="1781023"/>
            <a:ext cx="2454749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١٢٠ ÷ ٣  = </a:t>
            </a:r>
            <a:r>
              <a:rPr>
                <a:solidFill>
                  <a:srgbClr val="B92D5D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٤٠</a:t>
            </a:r>
          </a:p>
        </p:txBody>
      </p:sp>
      <p:pic>
        <p:nvPicPr>
          <p:cNvPr id="140" name="IMG_3928.png" descr="IMG_3928.png"/>
          <p:cNvPicPr>
            <a:picLocks noChangeAspect="1"/>
          </p:cNvPicPr>
          <p:nvPr/>
        </p:nvPicPr>
        <p:blipFill>
          <a:blip r:embed="rId4">
            <a:extLst/>
          </a:blip>
          <a:srcRect l="0" t="3793" r="3053" b="20972"/>
          <a:stretch>
            <a:fillRect/>
          </a:stretch>
        </p:blipFill>
        <p:spPr>
          <a:xfrm>
            <a:off x="2474337" y="417039"/>
            <a:ext cx="5867693" cy="321826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مستطيل"/>
          <p:cNvSpPr/>
          <p:nvPr/>
        </p:nvSpPr>
        <p:spPr>
          <a:xfrm>
            <a:off x="3622737" y="2584450"/>
            <a:ext cx="1511120" cy="419618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702934" y="3941694"/>
            <a:ext cx="600688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3929.png" descr="IMG_3929.png"/>
          <p:cNvPicPr>
            <a:picLocks noChangeAspect="1"/>
          </p:cNvPicPr>
          <p:nvPr/>
        </p:nvPicPr>
        <p:blipFill>
          <a:blip r:embed="rId5">
            <a:extLst/>
          </a:blip>
          <a:srcRect l="2822" t="0" r="7471" b="5080"/>
          <a:stretch>
            <a:fillRect/>
          </a:stretch>
        </p:blipFill>
        <p:spPr>
          <a:xfrm>
            <a:off x="2682837" y="417039"/>
            <a:ext cx="4871529" cy="3285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47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8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50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7425134" y="3618942"/>
            <a:ext cx="1718969" cy="144496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خط"/>
          <p:cNvSpPr/>
          <p:nvPr/>
        </p:nvSpPr>
        <p:spPr>
          <a:xfrm flipV="1">
            <a:off x="4751815" y="523613"/>
            <a:ext cx="1" cy="396920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2" name="مربع نص 6"/>
          <p:cNvSpPr txBox="1"/>
          <p:nvPr/>
        </p:nvSpPr>
        <p:spPr>
          <a:xfrm>
            <a:off x="4985448" y="968172"/>
            <a:ext cx="288745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٢٤٠ ÷ ٦ =</a:t>
            </a:r>
            <a:r>
              <a:rPr>
                <a:solidFill>
                  <a:srgbClr val="B92D5D"/>
                </a:solidFill>
              </a:rPr>
              <a:t> ٤٠ </a:t>
            </a:r>
            <a:r>
              <a:rPr sz="1300"/>
              <a:t>بالاعداد المتناغمة</a:t>
            </a:r>
          </a:p>
        </p:txBody>
      </p:sp>
      <p:pic>
        <p:nvPicPr>
          <p:cNvPr id="153" name="IMG_3929.png" descr="IMG_3929.png"/>
          <p:cNvPicPr>
            <a:picLocks noChangeAspect="1"/>
          </p:cNvPicPr>
          <p:nvPr/>
        </p:nvPicPr>
        <p:blipFill>
          <a:blip r:embed="rId4">
            <a:extLst/>
          </a:blip>
          <a:srcRect l="58359" t="38817" r="7471" b="45851"/>
          <a:stretch>
            <a:fillRect/>
          </a:stretch>
        </p:blipFill>
        <p:spPr>
          <a:xfrm>
            <a:off x="6429176" y="508728"/>
            <a:ext cx="1855567" cy="530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3929.png" descr="IMG_3929.png"/>
          <p:cNvPicPr>
            <a:picLocks noChangeAspect="1"/>
          </p:cNvPicPr>
          <p:nvPr/>
        </p:nvPicPr>
        <p:blipFill>
          <a:blip r:embed="rId4">
            <a:extLst/>
          </a:blip>
          <a:srcRect l="55288" t="58225" r="8716" b="28266"/>
          <a:stretch>
            <a:fillRect/>
          </a:stretch>
        </p:blipFill>
        <p:spPr>
          <a:xfrm>
            <a:off x="6387525" y="1605581"/>
            <a:ext cx="1954747" cy="46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3929.png" descr="IMG_3929.png"/>
          <p:cNvPicPr>
            <a:picLocks noChangeAspect="1"/>
          </p:cNvPicPr>
          <p:nvPr/>
        </p:nvPicPr>
        <p:blipFill>
          <a:blip r:embed="rId4">
            <a:extLst/>
          </a:blip>
          <a:srcRect l="54789" t="79327" r="8135" b="7424"/>
          <a:stretch>
            <a:fillRect/>
          </a:stretch>
        </p:blipFill>
        <p:spPr>
          <a:xfrm>
            <a:off x="6379566" y="2832990"/>
            <a:ext cx="2013353" cy="458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3929.png" descr="IMG_3929.png"/>
          <p:cNvPicPr>
            <a:picLocks noChangeAspect="1"/>
          </p:cNvPicPr>
          <p:nvPr/>
        </p:nvPicPr>
        <p:blipFill>
          <a:blip r:embed="rId4">
            <a:extLst/>
          </a:blip>
          <a:srcRect l="15830" t="38035" r="50000" b="46632"/>
          <a:stretch>
            <a:fillRect/>
          </a:stretch>
        </p:blipFill>
        <p:spPr>
          <a:xfrm>
            <a:off x="2921016" y="505652"/>
            <a:ext cx="1855567" cy="530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3929.png" descr="IMG_3929.png"/>
          <p:cNvPicPr>
            <a:picLocks noChangeAspect="1"/>
          </p:cNvPicPr>
          <p:nvPr/>
        </p:nvPicPr>
        <p:blipFill>
          <a:blip r:embed="rId4">
            <a:extLst/>
          </a:blip>
          <a:srcRect l="14004" t="59267" r="50000" b="27224"/>
          <a:stretch>
            <a:fillRect/>
          </a:stretch>
        </p:blipFill>
        <p:spPr>
          <a:xfrm>
            <a:off x="2817237" y="1664311"/>
            <a:ext cx="1954747" cy="46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3929.png" descr="IMG_3929.png"/>
          <p:cNvPicPr>
            <a:picLocks noChangeAspect="1"/>
          </p:cNvPicPr>
          <p:nvPr/>
        </p:nvPicPr>
        <p:blipFill>
          <a:blip r:embed="rId4">
            <a:extLst/>
          </a:blip>
          <a:srcRect l="10791" t="80109" r="52133" b="6643"/>
          <a:stretch>
            <a:fillRect/>
          </a:stretch>
        </p:blipFill>
        <p:spPr>
          <a:xfrm>
            <a:off x="2504834" y="2832990"/>
            <a:ext cx="2013353" cy="45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مربع نص 6"/>
          <p:cNvSpPr txBox="1"/>
          <p:nvPr/>
        </p:nvSpPr>
        <p:spPr>
          <a:xfrm>
            <a:off x="4721154" y="2073099"/>
            <a:ext cx="3550714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٥٦٠٠ ÷٧٠ =</a:t>
            </a:r>
            <a:r>
              <a:rPr>
                <a:solidFill>
                  <a:srgbClr val="B92D5D"/>
                </a:solidFill>
              </a:rPr>
              <a:t> ٨٠ </a:t>
            </a:r>
            <a:r>
              <a:rPr sz="1300"/>
              <a:t>بتقريب العدد الثاني لأقرب ١٠ </a:t>
            </a:r>
          </a:p>
        </p:txBody>
      </p:sp>
      <p:sp>
        <p:nvSpPr>
          <p:cNvPr id="160" name="مربع نص 6"/>
          <p:cNvSpPr txBox="1"/>
          <p:nvPr/>
        </p:nvSpPr>
        <p:spPr>
          <a:xfrm>
            <a:off x="4842251" y="3178762"/>
            <a:ext cx="317385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٨٠٠ ÷٢٠٠ =</a:t>
            </a:r>
            <a:r>
              <a:rPr>
                <a:solidFill>
                  <a:srgbClr val="B92D5D"/>
                </a:solidFill>
              </a:rPr>
              <a:t> ٤ </a:t>
            </a:r>
            <a:r>
              <a:rPr sz="1300"/>
              <a:t>بتقريب العددين لاقرب ١٠٠ </a:t>
            </a:r>
          </a:p>
        </p:txBody>
      </p:sp>
      <p:sp>
        <p:nvSpPr>
          <p:cNvPr id="161" name="مربع نص 6"/>
          <p:cNvSpPr txBox="1"/>
          <p:nvPr/>
        </p:nvSpPr>
        <p:spPr>
          <a:xfrm>
            <a:off x="1237091" y="968172"/>
            <a:ext cx="351391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١٨٠٠ ÷٢ =</a:t>
            </a:r>
            <a:r>
              <a:rPr>
                <a:solidFill>
                  <a:srgbClr val="B92D5D"/>
                </a:solidFill>
              </a:rPr>
              <a:t> ٩٠٠ </a:t>
            </a:r>
            <a:r>
              <a:rPr sz="1300"/>
              <a:t>بتقريب العدد الأول لأقرب ١٠٠ </a:t>
            </a:r>
          </a:p>
        </p:txBody>
      </p:sp>
      <p:sp>
        <p:nvSpPr>
          <p:cNvPr id="162" name="مربع نص 6"/>
          <p:cNvSpPr txBox="1"/>
          <p:nvPr/>
        </p:nvSpPr>
        <p:spPr>
          <a:xfrm>
            <a:off x="1359449" y="2073099"/>
            <a:ext cx="326010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٤٠٠ ÷٥٠ =</a:t>
            </a:r>
            <a:r>
              <a:rPr>
                <a:solidFill>
                  <a:srgbClr val="B92D5D"/>
                </a:solidFill>
              </a:rPr>
              <a:t> ٨ </a:t>
            </a:r>
            <a:r>
              <a:rPr sz="1300"/>
              <a:t>بتقريب العدد الثاني لأقرب ١٠ </a:t>
            </a:r>
          </a:p>
        </p:txBody>
      </p:sp>
      <p:sp>
        <p:nvSpPr>
          <p:cNvPr id="163" name="مربع نص 6"/>
          <p:cNvSpPr txBox="1"/>
          <p:nvPr/>
        </p:nvSpPr>
        <p:spPr>
          <a:xfrm>
            <a:off x="1303130" y="3240581"/>
            <a:ext cx="3316425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٢١٠٠ ÷٣٠٠ =</a:t>
            </a:r>
            <a:r>
              <a:rPr>
                <a:solidFill>
                  <a:srgbClr val="B92D5D"/>
                </a:solidFill>
              </a:rPr>
              <a:t> ٧ </a:t>
            </a:r>
            <a:r>
              <a:rPr sz="1300"/>
              <a:t>بتقريب العددين لأقرب ١٠٠</a:t>
            </a:r>
          </a:p>
        </p:txBody>
      </p:sp>
      <p:sp>
        <p:nvSpPr>
          <p:cNvPr id="164" name="خط"/>
          <p:cNvSpPr/>
          <p:nvPr/>
        </p:nvSpPr>
        <p:spPr>
          <a:xfrm>
            <a:off x="1641449" y="1605581"/>
            <a:ext cx="661245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5" name="خط"/>
          <p:cNvSpPr/>
          <p:nvPr/>
        </p:nvSpPr>
        <p:spPr>
          <a:xfrm>
            <a:off x="1641449" y="2782620"/>
            <a:ext cx="661245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 flipH="1" rot="16200000">
            <a:off x="7450722" y="947677"/>
            <a:ext cx="561831" cy="398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3930.png" descr="IMG_3930.png"/>
          <p:cNvPicPr>
            <a:picLocks noChangeAspect="1"/>
          </p:cNvPicPr>
          <p:nvPr/>
        </p:nvPicPr>
        <p:blipFill>
          <a:blip r:embed="rId5">
            <a:extLst/>
          </a:blip>
          <a:srcRect l="1697" t="4924" r="5402" b="4924"/>
          <a:stretch>
            <a:fillRect/>
          </a:stretch>
        </p:blipFill>
        <p:spPr>
          <a:xfrm>
            <a:off x="2578310" y="417039"/>
            <a:ext cx="5426904" cy="3548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71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72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74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276" y="3278812"/>
            <a:ext cx="1588874" cy="1588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3930.png" descr="IMG_3930.png"/>
          <p:cNvPicPr>
            <a:picLocks noChangeAspect="1"/>
          </p:cNvPicPr>
          <p:nvPr/>
        </p:nvPicPr>
        <p:blipFill>
          <a:blip r:embed="rId4">
            <a:extLst/>
          </a:blip>
          <a:srcRect l="1697" t="4924" r="5402" b="4924"/>
          <a:stretch>
            <a:fillRect/>
          </a:stretch>
        </p:blipFill>
        <p:spPr>
          <a:xfrm>
            <a:off x="4108946" y="417039"/>
            <a:ext cx="4138714" cy="270650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مربع نص 6"/>
          <p:cNvSpPr txBox="1"/>
          <p:nvPr/>
        </p:nvSpPr>
        <p:spPr>
          <a:xfrm>
            <a:off x="2106865" y="3278812"/>
            <a:ext cx="457218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٦٠٠ ÷٢٠ =</a:t>
            </a:r>
            <a:r>
              <a:rPr>
                <a:solidFill>
                  <a:srgbClr val="B92D5D"/>
                </a:solidFill>
              </a:rPr>
              <a:t>٣٠ سم </a:t>
            </a:r>
            <a:r>
              <a:rPr sz="1700"/>
              <a:t>بتقريب العددين لأكبر منزلة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