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411" r:id="rId24"/>
  </p:sldIdLst>
  <p:sldSz cx="9144000" cy="6858000" type="screen4x3"/>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8" d="100"/>
          <a:sy n="78"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a:spLocks/>
          </p:cNvSpPr>
          <p:nvPr/>
        </p:nvSpPr>
        <p:spPr>
          <a:xfrm>
            <a:off x="685800" y="1346947"/>
            <a:ext cx="7772400" cy="80683"/>
          </a:xfrm>
          <a:prstGeom prst="rect">
            <a:avLst/>
          </a:prstGeom>
          <a:blipFill dpi="0" rotWithShape="1">
            <a:blip r:embed="rId2">
              <a:alphaModFix amt="80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a:spLocks/>
          </p:cNvSpPr>
          <p:nvPr/>
        </p:nvSpPr>
        <p:spPr>
          <a:xfrm>
            <a:off x="685800" y="4282763"/>
            <a:ext cx="7772400" cy="80683"/>
          </a:xfrm>
          <a:prstGeom prst="rect">
            <a:avLst/>
          </a:prstGeom>
          <a:blipFill dpi="0" rotWithShape="1">
            <a:blip r:embed="rId2">
              <a:alphaModFix amt="80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a:spLocks/>
          </p:cNvSpPr>
          <p:nvPr/>
        </p:nvSpPr>
        <p:spPr>
          <a:xfrm>
            <a:off x="685800" y="1484779"/>
            <a:ext cx="7772400" cy="274320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a:spLocks/>
            </p:cNvSpPr>
            <p:nvPr/>
          </p:nvSpPr>
          <p:spPr>
            <a:xfrm>
              <a:off x="9685338" y="4460675"/>
              <a:ext cx="1080904" cy="1080902"/>
            </a:xfrm>
            <a:prstGeom prst="ellipse">
              <a:avLst/>
            </a:prstGeom>
            <a:blipFill dpi="0" rotWithShape="1">
              <a:blip r:embed="rId3">
                <a:duotone>
                  <a:schemeClr val="accent1">
                    <a:shade val="45000"/>
                    <a:satMod val="135000"/>
                  </a:schemeClr>
                  <a:srgbClr val="FFFFFF"/>
                </a:duotone>
              </a:blip>
              <a:srcRect/>
              <a:tile tx="0" ty="0" sx="85000" sy="85000" flip="none" algn="tl"/>
            </a:blipFill>
            <a:ln w="25400" cap="flat" cmpd="sng" algn="ctr">
              <a:noFill/>
              <a:prstDash val="solid"/>
            </a:ln>
            <a:effectLst/>
          </p:spPr>
        </p:sp>
        <p:sp>
          <p:nvSpPr>
            <p:cNvPr id="12" name="Oval 11"/>
            <p:cNvSpPr>
              <a:spLocks/>
            </p:cNvSpPr>
            <p:nvPr/>
          </p:nvSpPr>
          <p:spPr>
            <a:xfrm>
              <a:off x="9793429" y="4568765"/>
              <a:ext cx="864723" cy="864722"/>
            </a:xfrm>
            <a:prstGeom prst="ellipse">
              <a:avLst/>
            </a:prstGeom>
            <a:noFill/>
            <a:ln w="25400" cap="flat" cmpd="sng" algn="ctr">
              <a:solidFill>
                <a:srgbClr val="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3"/>
                  <a:srcRect/>
                  <a:tile tx="6350" ty="-127000" sx="65000" sy="64000" flip="none" algn="tl"/>
                </a:blipFill>
                <a:uFillTx/>
              </a:defRPr>
            </a:lvl1pPr>
          </a:lstStyle>
          <a:p>
            <a:r>
              <a:rPr lang="ar-SA">
                <a:uFillTx/>
              </a:rPr>
              <a:t>انقر لتحرير نمط عنوان الشكل الرئيسي</a:t>
            </a:r>
            <a:endParaRPr lang="en-US" dirty="0">
              <a:uFillTx/>
            </a:endParaRP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uFillTx/>
              </a:defRPr>
            </a:lvl1pPr>
            <a:lvl2pPr marL="457200" indent="0" algn="ctr">
              <a:buNone/>
              <a:defRPr sz="1800">
                <a:uFillTx/>
              </a:defRPr>
            </a:lvl2pPr>
            <a:lvl3pPr marL="914400" indent="0" algn="ctr">
              <a:buNone/>
              <a:defRPr sz="1800">
                <a:uFillTx/>
              </a:defRPr>
            </a:lvl3pPr>
            <a:lvl4pPr marL="1371600" indent="0" algn="ctr">
              <a:buNone/>
              <a:defRPr sz="1800">
                <a:uFillTx/>
              </a:defRPr>
            </a:lvl4pPr>
            <a:lvl5pPr marL="1828800" indent="0" algn="ctr">
              <a:buNone/>
              <a:defRPr sz="1800">
                <a:uFillTx/>
              </a:defRPr>
            </a:lvl5pPr>
            <a:lvl6pPr marL="2286000" indent="0" algn="ctr">
              <a:buNone/>
              <a:defRPr sz="1800">
                <a:uFillTx/>
              </a:defRPr>
            </a:lvl6pPr>
            <a:lvl7pPr marL="2743200" indent="0" algn="ctr">
              <a:buNone/>
              <a:defRPr sz="1800">
                <a:uFillTx/>
              </a:defRPr>
            </a:lvl7pPr>
            <a:lvl8pPr marL="3200400" indent="0" algn="ctr">
              <a:buNone/>
              <a:defRPr sz="1800">
                <a:uFillTx/>
              </a:defRPr>
            </a:lvl8pPr>
            <a:lvl9pPr marL="3657600" indent="0" algn="ctr">
              <a:buNone/>
              <a:defRPr sz="1800">
                <a:uFillTx/>
              </a:defRPr>
            </a:lvl9pPr>
          </a:lstStyle>
          <a:p>
            <a:r>
              <a:rPr lang="ar-SA">
                <a:uFillTx/>
              </a:rPr>
              <a:t>انقر لتحرير نمط العنوان الفرعي للشكل الرئيسي</a:t>
            </a:r>
            <a:endParaRPr lang="en-US" dirty="0">
              <a:uFillTx/>
            </a:endParaRPr>
          </a:p>
        </p:txBody>
      </p:sp>
      <p:sp>
        <p:nvSpPr>
          <p:cNvPr id="4" name="Date Placeholder 3"/>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5" name="Footer Placeholder 4"/>
          <p:cNvSpPr>
            <a:spLocks noGrp="1"/>
          </p:cNvSpPr>
          <p:nvPr>
            <p:ph type="ftr" sz="quarter" idx="11"/>
          </p:nvPr>
        </p:nvSpPr>
        <p:spPr>
          <a:xfrm>
            <a:off x="812805" y="6272785"/>
            <a:ext cx="4745736" cy="365125"/>
          </a:xfrm>
        </p:spPr>
        <p:txBody>
          <a:bodyPr/>
          <a:lstStyle/>
          <a:p>
            <a:endParaRPr lang="ar-SA">
              <a:uFillTx/>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uFillTx/>
              </a:defRPr>
            </a:lvl1pPr>
          </a:lstStyle>
          <a:p>
            <a:fld id="{4E41BD23-AD58-4C36-8CC4-66E871C5145A}" type="slidenum">
              <a:rPr lang="ar-SA" smtClean="0">
                <a:uFillTx/>
              </a:rPr>
              <a:t>‹#›</a:t>
            </a:fld>
            <a:endParaRPr lang="ar-SA">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uFillTx/>
              </a:rPr>
              <a:t>انقر لتحرير نمط عنوان الشكل الرئيسي</a:t>
            </a:r>
            <a:endParaRPr lang="en-US" dirty="0">
              <a:uFillTx/>
            </a:endParaRPr>
          </a:p>
        </p:txBody>
      </p:sp>
      <p:sp>
        <p:nvSpPr>
          <p:cNvPr id="3" name="Vertical Text Placeholder 2"/>
          <p:cNvSpPr>
            <a:spLocks noGrp="1"/>
          </p:cNvSpPr>
          <p:nvPr>
            <p:ph type="body" orient="vert" idx="1"/>
          </p:nvPr>
        </p:nvSpPr>
        <p:spPr/>
        <p:txBody>
          <a:bodyPr vert="eaVert"/>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7" name="Date Placeholder 6"/>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8" name="Footer Placeholder 7"/>
          <p:cNvSpPr>
            <a:spLocks noGrp="1"/>
          </p:cNvSpPr>
          <p:nvPr>
            <p:ph type="ftr" sz="quarter" idx="11"/>
          </p:nvPr>
        </p:nvSpPr>
        <p:spPr/>
        <p:txBody>
          <a:bodyPr/>
          <a:lstStyle/>
          <a:p>
            <a:endParaRPr lang="ar-SA">
              <a:uFillTx/>
            </a:endParaRPr>
          </a:p>
        </p:txBody>
      </p:sp>
      <p:sp>
        <p:nvSpPr>
          <p:cNvPr id="9" name="Slide Number Placeholder 8"/>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ar-SA">
                <a:uFillTx/>
              </a:rPr>
              <a:t>انقر لتحرير نمط عنوان الشكل الرئيسي</a:t>
            </a:r>
            <a:endParaRPr lang="en-US" dirty="0">
              <a:uFillTx/>
            </a:endParaRP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7" name="Date Placeholder 6"/>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8" name="Footer Placeholder 7"/>
          <p:cNvSpPr>
            <a:spLocks noGrp="1"/>
          </p:cNvSpPr>
          <p:nvPr>
            <p:ph type="ftr" sz="quarter" idx="11"/>
          </p:nvPr>
        </p:nvSpPr>
        <p:spPr/>
        <p:txBody>
          <a:bodyPr/>
          <a:lstStyle/>
          <a:p>
            <a:endParaRPr lang="ar-SA">
              <a:uFillTx/>
            </a:endParaRPr>
          </a:p>
        </p:txBody>
      </p:sp>
      <p:sp>
        <p:nvSpPr>
          <p:cNvPr id="9" name="Slide Number Placeholder 8"/>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uFillTx/>
              </a:rPr>
              <a:t>انقر لتحرير نمط عنوان الشكل الرئيسي</a:t>
            </a:r>
            <a:endParaRPr lang="en-US" dirty="0">
              <a:uFillTx/>
            </a:endParaRPr>
          </a:p>
        </p:txBody>
      </p:sp>
      <p:sp>
        <p:nvSpPr>
          <p:cNvPr id="3" name="Content Placeholder 2"/>
          <p:cNvSpPr>
            <a:spLocks noGrp="1"/>
          </p:cNvSpPr>
          <p:nvPr>
            <p:ph idx="1"/>
          </p:nvPr>
        </p:nvSpPr>
        <p:spPr/>
        <p:txBody>
          <a:body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7" name="Date Placeholder 6"/>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8" name="Footer Placeholder 7"/>
          <p:cNvSpPr>
            <a:spLocks noGrp="1"/>
          </p:cNvSpPr>
          <p:nvPr>
            <p:ph type="ftr" sz="quarter" idx="11"/>
          </p:nvPr>
        </p:nvSpPr>
        <p:spPr/>
        <p:txBody>
          <a:bodyPr/>
          <a:lstStyle/>
          <a:p>
            <a:endParaRPr lang="ar-SA">
              <a:uFillTx/>
            </a:endParaRPr>
          </a:p>
        </p:txBody>
      </p:sp>
      <p:sp>
        <p:nvSpPr>
          <p:cNvPr id="9" name="Slide Number Placeholder 8"/>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a:spLocks/>
          </p:cNvSpPr>
          <p:nvPr/>
        </p:nvSpPr>
        <p:spPr>
          <a:xfrm>
            <a:off x="0" y="4917989"/>
            <a:ext cx="9144000" cy="194001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uFillTx/>
              </a:defRPr>
            </a:lvl1pPr>
          </a:lstStyle>
          <a:p>
            <a:r>
              <a:rPr lang="ar-SA">
                <a:uFillTx/>
              </a:rPr>
              <a:t>انقر لتحرير نمط عنوان الشكل الرئيسي</a:t>
            </a:r>
            <a:endParaRPr lang="en-US" dirty="0">
              <a:uFillTx/>
            </a:endParaRP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ar-SA">
                <a:uFillTx/>
              </a:rPr>
              <a:t>انقر لتحرير أنماط نص الشكل الرئيسي</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uFillTx/>
              </a:defRPr>
            </a:lvl1pPr>
          </a:lstStyle>
          <a:p>
            <a:fld id="{BDE61DC2-81DE-4EC6-B69D-A262DE9E2F3B}" type="datetimeFigureOut">
              <a:rPr lang="ar-SA" smtClean="0">
                <a:uFillTx/>
              </a:rPr>
              <a:t>23/03/1445</a:t>
            </a:fld>
            <a:endParaRPr lang="ar-SA">
              <a:uFillTx/>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uFillTx/>
              </a:defRPr>
            </a:lvl1pPr>
          </a:lstStyle>
          <a:p>
            <a:endParaRPr lang="ar-SA">
              <a:uFillTx/>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a:spLocks/>
            </p:cNvSpPr>
            <p:nvPr/>
          </p:nvSpPr>
          <p:spPr>
            <a:xfrm>
              <a:off x="9685338" y="4460675"/>
              <a:ext cx="1080904" cy="1080902"/>
            </a:xfrm>
            <a:prstGeom prst="ellipse">
              <a:avLst/>
            </a:prstGeom>
            <a:blipFill dpi="0" rotWithShape="1">
              <a:blip r:embed="rId3">
                <a:duotone>
                  <a:schemeClr val="accent1">
                    <a:shade val="45000"/>
                    <a:satMod val="135000"/>
                  </a:schemeClr>
                  <a:srgbClr val="FFFFFF"/>
                </a:duotone>
              </a:blip>
              <a:srcRect/>
              <a:tile tx="0" ty="0" sx="85000" sy="85000" flip="none" algn="tl"/>
            </a:blipFill>
            <a:ln w="25400" cap="flat" cmpd="sng" algn="ctr">
              <a:noFill/>
              <a:prstDash val="solid"/>
            </a:ln>
            <a:effectLst/>
          </p:spPr>
        </p:sp>
        <p:sp>
          <p:nvSpPr>
            <p:cNvPr id="10" name="Oval 9"/>
            <p:cNvSpPr>
              <a:spLocks/>
            </p:cNvSpPr>
            <p:nvPr/>
          </p:nvSpPr>
          <p:spPr>
            <a:xfrm>
              <a:off x="9793429" y="4568765"/>
              <a:ext cx="864723" cy="864722"/>
            </a:xfrm>
            <a:prstGeom prst="ellipse">
              <a:avLst/>
            </a:prstGeom>
            <a:noFill/>
            <a:ln w="25400" cap="flat" cmpd="sng" algn="ctr">
              <a:solidFill>
                <a:srgbClr val="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uFillTx/>
              </a:defRPr>
            </a:lvl1pPr>
          </a:lstStyle>
          <a:p>
            <a:fld id="{4E41BD23-AD58-4C36-8CC4-66E871C5145A}" type="slidenum">
              <a:rPr lang="ar-SA" smtClean="0">
                <a:uFillTx/>
              </a:rPr>
              <a:t>‹#›</a:t>
            </a:fld>
            <a:endParaRPr lang="ar-SA">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uFillTx/>
              </a:rPr>
              <a:t>انقر لتحرير نمط عنوان الشكل الرئيسي</a:t>
            </a:r>
            <a:endParaRPr lang="en-US" dirty="0">
              <a:uFillTx/>
            </a:endParaRPr>
          </a:p>
        </p:txBody>
      </p:sp>
      <p:sp>
        <p:nvSpPr>
          <p:cNvPr id="3" name="Content Placeholder 2"/>
          <p:cNvSpPr>
            <a:spLocks noGrp="1"/>
          </p:cNvSpPr>
          <p:nvPr>
            <p:ph sz="half" idx="1"/>
          </p:nvPr>
        </p:nvSpPr>
        <p:spPr>
          <a:xfrm>
            <a:off x="685800" y="2194560"/>
            <a:ext cx="3657600" cy="3977640"/>
          </a:xfrm>
        </p:spPr>
        <p:txBody>
          <a:bodyPr/>
          <a:lstStyle>
            <a:lvl1pPr>
              <a:defRPr sz="2000">
                <a:uFillTx/>
              </a:defRPr>
            </a:lvl1pPr>
            <a:lvl2pPr>
              <a:defRPr sz="1800">
                <a:uFillTx/>
              </a:defRPr>
            </a:lvl2pPr>
            <a:lvl3pPr>
              <a:defRPr sz="16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4" name="Content Placeholder 3"/>
          <p:cNvSpPr>
            <a:spLocks noGrp="1"/>
          </p:cNvSpPr>
          <p:nvPr>
            <p:ph sz="half" idx="2"/>
          </p:nvPr>
        </p:nvSpPr>
        <p:spPr>
          <a:xfrm>
            <a:off x="4792218" y="2194560"/>
            <a:ext cx="3657600" cy="3977640"/>
          </a:xfrm>
        </p:spPr>
        <p:txBody>
          <a:bodyPr/>
          <a:lstStyle>
            <a:lvl1pPr>
              <a:defRPr sz="2000">
                <a:uFillTx/>
              </a:defRPr>
            </a:lvl1pPr>
            <a:lvl2pPr>
              <a:defRPr sz="1800">
                <a:uFillTx/>
              </a:defRPr>
            </a:lvl2pPr>
            <a:lvl3pPr>
              <a:defRPr sz="16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5" name="Date Placeholder 4"/>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6" name="Footer Placeholder 5"/>
          <p:cNvSpPr>
            <a:spLocks noGrp="1"/>
          </p:cNvSpPr>
          <p:nvPr>
            <p:ph type="ftr" sz="quarter" idx="11"/>
          </p:nvPr>
        </p:nvSpPr>
        <p:spPr/>
        <p:txBody>
          <a:bodyPr/>
          <a:lstStyle/>
          <a:p>
            <a:endParaRPr lang="ar-SA">
              <a:uFillTx/>
            </a:endParaRPr>
          </a:p>
        </p:txBody>
      </p:sp>
      <p:sp>
        <p:nvSpPr>
          <p:cNvPr id="7" name="Slide Number Placeholder 6"/>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uFillTx/>
              </a:rPr>
              <a:t>انقر لتحرير نمط عنوان الشكل الرئيسي</a:t>
            </a:r>
            <a:endParaRPr lang="en-US" dirty="0">
              <a:uFillTx/>
            </a:endParaRPr>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ar-SA">
                <a:uFillTx/>
              </a:rPr>
              <a:t>انقر لتحرير أنماط نص الشكل الرئيسي</a:t>
            </a:r>
          </a:p>
        </p:txBody>
      </p:sp>
      <p:sp>
        <p:nvSpPr>
          <p:cNvPr id="4" name="Content Placeholder 3"/>
          <p:cNvSpPr>
            <a:spLocks noGrp="1"/>
          </p:cNvSpPr>
          <p:nvPr>
            <p:ph sz="half" idx="2"/>
          </p:nvPr>
        </p:nvSpPr>
        <p:spPr>
          <a:xfrm>
            <a:off x="685800" y="2743200"/>
            <a:ext cx="3657600" cy="3291840"/>
          </a:xfrm>
        </p:spPr>
        <p:txBody>
          <a:bodyPr/>
          <a:lstStyle>
            <a:lvl1pPr>
              <a:defRPr sz="2000">
                <a:uFillTx/>
              </a:defRPr>
            </a:lvl1pPr>
            <a:lvl2pPr>
              <a:defRPr sz="1800">
                <a:uFillTx/>
              </a:defRPr>
            </a:lvl2pPr>
            <a:lvl3pPr>
              <a:defRPr sz="16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ar-SA">
                <a:uFillTx/>
              </a:rPr>
              <a:t>انقر لتحرير أنماط نص الشكل الرئيسي</a:t>
            </a:r>
          </a:p>
        </p:txBody>
      </p:sp>
      <p:sp>
        <p:nvSpPr>
          <p:cNvPr id="6" name="Content Placeholder 5"/>
          <p:cNvSpPr>
            <a:spLocks noGrp="1"/>
          </p:cNvSpPr>
          <p:nvPr>
            <p:ph sz="quarter" idx="4"/>
          </p:nvPr>
        </p:nvSpPr>
        <p:spPr>
          <a:xfrm>
            <a:off x="4820793" y="2743200"/>
            <a:ext cx="3657600" cy="3291840"/>
          </a:xfrm>
        </p:spPr>
        <p:txBody>
          <a:bodyPr/>
          <a:lstStyle>
            <a:lvl1pPr>
              <a:defRPr sz="2000">
                <a:uFillTx/>
              </a:defRPr>
            </a:lvl1pPr>
            <a:lvl2pPr>
              <a:defRPr sz="1800">
                <a:uFillTx/>
              </a:defRPr>
            </a:lvl2pPr>
            <a:lvl3pPr>
              <a:defRPr sz="16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7" name="Date Placeholder 6"/>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8" name="Footer Placeholder 7"/>
          <p:cNvSpPr>
            <a:spLocks noGrp="1"/>
          </p:cNvSpPr>
          <p:nvPr>
            <p:ph type="ftr" sz="quarter" idx="11"/>
          </p:nvPr>
        </p:nvSpPr>
        <p:spPr/>
        <p:txBody>
          <a:bodyPr/>
          <a:lstStyle/>
          <a:p>
            <a:endParaRPr lang="ar-SA">
              <a:uFillTx/>
            </a:endParaRPr>
          </a:p>
        </p:txBody>
      </p:sp>
      <p:sp>
        <p:nvSpPr>
          <p:cNvPr id="9" name="Slide Number Placeholder 8"/>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uFillTx/>
              </a:rPr>
              <a:t>انقر لتحرير نمط عنوان الشكل الرئيسي</a:t>
            </a:r>
            <a:endParaRPr lang="en-US" dirty="0">
              <a:uFillTx/>
            </a:endParaRPr>
          </a:p>
        </p:txBody>
      </p:sp>
      <p:sp>
        <p:nvSpPr>
          <p:cNvPr id="3" name="Date Placeholder 2"/>
          <p:cNvSpPr>
            <a:spLocks noGrp="1"/>
          </p:cNvSpPr>
          <p:nvPr>
            <p:ph type="dt" sz="half" idx="10"/>
          </p:nvPr>
        </p:nvSpPr>
        <p:spPr/>
        <p:txBody>
          <a:bodyPr/>
          <a:lstStyle>
            <a:lvl1pPr>
              <a:defRPr>
                <a:solidFill>
                  <a:schemeClr val="accent1">
                    <a:lumMod val="50000"/>
                  </a:schemeClr>
                </a:solidFill>
                <a:uFillTx/>
              </a:defRPr>
            </a:lvl1pPr>
          </a:lstStyle>
          <a:p>
            <a:fld id="{BDE61DC2-81DE-4EC6-B69D-A262DE9E2F3B}" type="datetimeFigureOut">
              <a:rPr lang="ar-SA" smtClean="0">
                <a:uFillTx/>
              </a:rPr>
              <a:t>23/03/1445</a:t>
            </a:fld>
            <a:endParaRPr lang="ar-SA">
              <a:uFillTx/>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uFillTx/>
              </a:defRPr>
            </a:lvl1pPr>
          </a:lstStyle>
          <a:p>
            <a:endParaRPr lang="ar-SA">
              <a:uFillTx/>
            </a:endParaRPr>
          </a:p>
        </p:txBody>
      </p:sp>
      <p:sp>
        <p:nvSpPr>
          <p:cNvPr id="5" name="Slide Number Placeholder 4"/>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3" name="Footer Placeholder 2"/>
          <p:cNvSpPr>
            <a:spLocks noGrp="1"/>
          </p:cNvSpPr>
          <p:nvPr>
            <p:ph type="ftr" sz="quarter" idx="11"/>
          </p:nvPr>
        </p:nvSpPr>
        <p:spPr/>
        <p:txBody>
          <a:bodyPr/>
          <a:lstStyle/>
          <a:p>
            <a:endParaRPr lang="ar-SA">
              <a:uFillTx/>
            </a:endParaRPr>
          </a:p>
        </p:txBody>
      </p:sp>
      <p:sp>
        <p:nvSpPr>
          <p:cNvPr id="4" name="Slide Number Placeholder 3"/>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a:spLocks/>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uFillTx/>
              </a:defRPr>
            </a:lvl1pPr>
          </a:lstStyle>
          <a:p>
            <a:r>
              <a:rPr lang="ar-SA">
                <a:uFillTx/>
              </a:rPr>
              <a:t>انقر لتحرير نمط عنوان الشكل الرئيسي</a:t>
            </a:r>
            <a:endParaRPr lang="en-US" dirty="0">
              <a:uFillTx/>
            </a:endParaRPr>
          </a:p>
        </p:txBody>
      </p:sp>
      <p:sp>
        <p:nvSpPr>
          <p:cNvPr id="3" name="Content Placeholder 2"/>
          <p:cNvSpPr>
            <a:spLocks noGrp="1"/>
          </p:cNvSpPr>
          <p:nvPr>
            <p:ph idx="1"/>
          </p:nvPr>
        </p:nvSpPr>
        <p:spPr>
          <a:xfrm>
            <a:off x="628650" y="685800"/>
            <a:ext cx="5033772" cy="5020056"/>
          </a:xfrm>
        </p:spPr>
        <p:txBody>
          <a:bodyPr/>
          <a:lstStyle>
            <a:lvl1pPr>
              <a:defRPr sz="2000">
                <a:uFillTx/>
              </a:defRPr>
            </a:lvl1pPr>
            <a:lvl2pPr>
              <a:defRPr sz="1800">
                <a:uFillTx/>
              </a:defRPr>
            </a:lvl2pPr>
            <a:lvl3pPr>
              <a:defRPr sz="16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ar-SA">
                <a:uFillTx/>
              </a:rPr>
              <a:t>انقر لتحرير أنماط نص الشكل الرئيسي</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srgbClr val="FFFFFF"/>
                </a:duotone>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10" name="Footer Placeholder 9"/>
          <p:cNvSpPr>
            <a:spLocks noGrp="1"/>
          </p:cNvSpPr>
          <p:nvPr>
            <p:ph type="ftr" sz="quarter" idx="11"/>
          </p:nvPr>
        </p:nvSpPr>
        <p:spPr/>
        <p:txBody>
          <a:bodyPr/>
          <a:lstStyle/>
          <a:p>
            <a:endParaRPr lang="ar-SA">
              <a:uFillTx/>
            </a:endParaRPr>
          </a:p>
        </p:txBody>
      </p:sp>
      <p:sp>
        <p:nvSpPr>
          <p:cNvPr id="11" name="Slide Number Placeholder 10"/>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1" name="Rectangle 10"/>
          <p:cNvSpPr>
            <a:spLocks/>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uFillTx/>
              </a:defRPr>
            </a:lvl1pPr>
          </a:lstStyle>
          <a:p>
            <a:r>
              <a:rPr lang="ar-SA">
                <a:uFillTx/>
              </a:rPr>
              <a:t>انقر لتحرير نمط عنوان الشكل الرئيسي</a:t>
            </a:r>
            <a:endParaRPr lang="en-US" dirty="0">
              <a:uFillTx/>
            </a:endParaRPr>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ar-SA">
                <a:uFillTx/>
              </a:rPr>
              <a:t>انقر فوق الأيقونة لإضافة صورة</a:t>
            </a:r>
            <a:endParaRPr lang="en-US" dirty="0">
              <a:uFillTx/>
            </a:endParaRP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ar-SA">
                <a:uFillTx/>
              </a:rPr>
              <a:t>انقر لتحرير أنماط نص الشكل الرئيسي</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srgbClr val="FFFFFF"/>
                </a:duotone>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DE61DC2-81DE-4EC6-B69D-A262DE9E2F3B}" type="datetimeFigureOut">
              <a:rPr lang="ar-SA" smtClean="0">
                <a:uFillTx/>
              </a:rPr>
              <a:t>23/03/1445</a:t>
            </a:fld>
            <a:endParaRPr lang="ar-SA">
              <a:uFillTx/>
            </a:endParaRPr>
          </a:p>
        </p:txBody>
      </p:sp>
      <p:sp>
        <p:nvSpPr>
          <p:cNvPr id="10" name="Slide Number Placeholder 9"/>
          <p:cNvSpPr>
            <a:spLocks noGrp="1"/>
          </p:cNvSpPr>
          <p:nvPr>
            <p:ph type="sldNum" sz="quarter" idx="12"/>
          </p:nvPr>
        </p:nvSpPr>
        <p:spPr/>
        <p:txBody>
          <a:bodyPr/>
          <a:lstStyle/>
          <a:p>
            <a:fld id="{4E41BD23-AD58-4C36-8CC4-66E871C5145A}" type="slidenum">
              <a:rPr lang="ar-SA" smtClean="0">
                <a:uFillTx/>
              </a:rPr>
              <a:t>‹#›</a:t>
            </a:fld>
            <a:endParaRPr lang="ar-SA">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srgbClr val="FFFFFF"/>
                </a:duotone>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ar-SA">
                <a:uFillTx/>
              </a:rPr>
              <a:t>انقر لتحرير نمط عنوان الشكل الرئيسي</a:t>
            </a:r>
            <a:endParaRPr lang="en-US" dirty="0">
              <a:uFillTx/>
            </a:endParaRP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ar-SA">
                <a:uFillTx/>
              </a:rPr>
              <a:t>انقر لتحرير أنماط نص الشكل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endParaRPr lang="en-US" dirty="0">
              <a:uFillTx/>
            </a:endParaRP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uFillTx/>
              </a:defRPr>
            </a:lvl1pPr>
          </a:lstStyle>
          <a:p>
            <a:fld id="{BDE61DC2-81DE-4EC6-B69D-A262DE9E2F3B}" type="datetimeFigureOut">
              <a:rPr lang="ar-SA" smtClean="0">
                <a:uFillTx/>
              </a:rPr>
              <a:t>23/03/1445</a:t>
            </a:fld>
            <a:endParaRPr lang="ar-SA">
              <a:uFillTx/>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uFillTx/>
              </a:defRPr>
            </a:lvl1pPr>
          </a:lstStyle>
          <a:p>
            <a:endParaRPr lang="ar-SA">
              <a:uFillTx/>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uFillTx/>
                <a:latin typeface="+mn-lt"/>
              </a:defRPr>
            </a:lvl1pPr>
          </a:lstStyle>
          <a:p>
            <a:fld id="{4E41BD23-AD58-4C36-8CC4-66E871C5145A}" type="slidenum">
              <a:rPr lang="ar-SA" smtClean="0">
                <a:uFillTx/>
              </a:rPr>
              <a:t>‹#›</a:t>
            </a:fld>
            <a:endParaRPr lang="ar-SA">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200" b="1" kern="1200" cap="none" baseline="0">
          <a:blipFill>
            <a:blip r:embed="rId14"/>
            <a:tile tx="6350" ty="-127000" sx="65000" sy="64000" flip="none" algn="tl"/>
          </a:blipFill>
          <a:uFillTx/>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SzPct val="85000"/>
        <a:buFont typeface="Wingdings" pitchFamily="2" charset="2"/>
        <a:buChar char="§"/>
        <a:defRPr sz="2000" kern="1200">
          <a:solidFill>
            <a:schemeClr val="tx1"/>
          </a:solidFill>
          <a:uFillTx/>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uFillTx/>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uFillTx/>
          <a:latin typeface="+mn-lt"/>
          <a:ea typeface="+mn-ea"/>
          <a:cs typeface="+mn-cs"/>
        </a:defRPr>
      </a:lvl9pPr>
    </p:bodyStyle>
    <p:otherStyle>
      <a:defPPr>
        <a:defRPr lang="en-US">
          <a:uFillTx/>
        </a:defRPr>
      </a:defPPr>
      <a:lvl1pPr marL="0" algn="r" defTabSz="914400" rtl="1" eaLnBrk="1" latinLnBrk="0" hangingPunct="1">
        <a:defRPr sz="1800" kern="1200">
          <a:solidFill>
            <a:schemeClr val="tx1"/>
          </a:solidFill>
          <a:uFillTx/>
          <a:latin typeface="+mn-lt"/>
          <a:ea typeface="+mn-ea"/>
          <a:cs typeface="+mn-cs"/>
        </a:defRPr>
      </a:lvl1pPr>
      <a:lvl2pPr marL="457200" algn="r" defTabSz="914400" rtl="1" eaLnBrk="1" latinLnBrk="0" hangingPunct="1">
        <a:defRPr sz="1800" kern="1200">
          <a:solidFill>
            <a:schemeClr val="tx1"/>
          </a:solidFill>
          <a:uFillTx/>
          <a:latin typeface="+mn-lt"/>
          <a:ea typeface="+mn-ea"/>
          <a:cs typeface="+mn-cs"/>
        </a:defRPr>
      </a:lvl2pPr>
      <a:lvl3pPr marL="914400" algn="r" defTabSz="914400" rtl="1" eaLnBrk="1" latinLnBrk="0" hangingPunct="1">
        <a:defRPr sz="1800" kern="1200">
          <a:solidFill>
            <a:schemeClr val="tx1"/>
          </a:solidFill>
          <a:uFillTx/>
          <a:latin typeface="+mn-lt"/>
          <a:ea typeface="+mn-ea"/>
          <a:cs typeface="+mn-cs"/>
        </a:defRPr>
      </a:lvl3pPr>
      <a:lvl4pPr marL="1371600" algn="r" defTabSz="914400" rtl="1" eaLnBrk="1" latinLnBrk="0" hangingPunct="1">
        <a:defRPr sz="1800" kern="1200">
          <a:solidFill>
            <a:schemeClr val="tx1"/>
          </a:solidFill>
          <a:uFillTx/>
          <a:latin typeface="+mn-lt"/>
          <a:ea typeface="+mn-ea"/>
          <a:cs typeface="+mn-cs"/>
        </a:defRPr>
      </a:lvl4pPr>
      <a:lvl5pPr marL="1828800" algn="r" defTabSz="914400" rtl="1" eaLnBrk="1" latinLnBrk="0" hangingPunct="1">
        <a:defRPr sz="1800" kern="1200">
          <a:solidFill>
            <a:schemeClr val="tx1"/>
          </a:solidFill>
          <a:uFillTx/>
          <a:latin typeface="+mn-lt"/>
          <a:ea typeface="+mn-ea"/>
          <a:cs typeface="+mn-cs"/>
        </a:defRPr>
      </a:lvl5pPr>
      <a:lvl6pPr marL="2286000" algn="r" defTabSz="914400" rtl="1" eaLnBrk="1" latinLnBrk="0" hangingPunct="1">
        <a:defRPr sz="1800" kern="1200">
          <a:solidFill>
            <a:schemeClr val="tx1"/>
          </a:solidFill>
          <a:uFillTx/>
          <a:latin typeface="+mn-lt"/>
          <a:ea typeface="+mn-ea"/>
          <a:cs typeface="+mn-cs"/>
        </a:defRPr>
      </a:lvl6pPr>
      <a:lvl7pPr marL="2743200" algn="r" defTabSz="914400" rtl="1" eaLnBrk="1" latinLnBrk="0" hangingPunct="1">
        <a:defRPr sz="1800" kern="1200">
          <a:solidFill>
            <a:schemeClr val="tx1"/>
          </a:solidFill>
          <a:uFillTx/>
          <a:latin typeface="+mn-lt"/>
          <a:ea typeface="+mn-ea"/>
          <a:cs typeface="+mn-cs"/>
        </a:defRPr>
      </a:lvl7pPr>
      <a:lvl8pPr marL="3200400" algn="r" defTabSz="914400" rtl="1" eaLnBrk="1" latinLnBrk="0" hangingPunct="1">
        <a:defRPr sz="1800" kern="1200">
          <a:solidFill>
            <a:schemeClr val="tx1"/>
          </a:solidFill>
          <a:uFillTx/>
          <a:latin typeface="+mn-lt"/>
          <a:ea typeface="+mn-ea"/>
          <a:cs typeface="+mn-cs"/>
        </a:defRPr>
      </a:lvl8pPr>
      <a:lvl9pPr marL="3657600" algn="r" defTabSz="914400" rtl="1"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مربع نص 3"/>
          <p:cNvSpPr txBox="1">
            <a:spLocks/>
          </p:cNvSpPr>
          <p:nvPr/>
        </p:nvSpPr>
        <p:spPr>
          <a:xfrm>
            <a:off x="790786" y="2162136"/>
            <a:ext cx="7315200" cy="1569660"/>
          </a:xfrm>
          <a:prstGeom prst="rect">
            <a:avLst/>
          </a:prstGeom>
          <a:noFill/>
        </p:spPr>
        <p:txBody>
          <a:bodyPr wrap="square" rtlCol="1">
            <a:spAutoFit/>
          </a:bodyPr>
          <a:lstStyle/>
          <a:p>
            <a:pPr algn="ctr"/>
            <a:r>
              <a:rPr lang="en-US" sz="9600" dirty="0">
                <a:uFillTx/>
                <a:latin typeface="Rockwell Condensed" panose="02060603050405020104" pitchFamily="18" charset="0"/>
              </a:rPr>
              <a:t>MEGA GOAL 3</a:t>
            </a:r>
            <a:endParaRPr lang="ar-SA" sz="9600" dirty="0">
              <a:uFillTx/>
              <a:latin typeface="Rockwell Condensed" panose="020606030504050201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41300" y="228600"/>
            <a:ext cx="8754782" cy="6494929"/>
          </a:xfrm>
          <a:prstGeom prst="rect">
            <a:avLst/>
          </a:prstGeom>
        </p:spPr>
      </p:pic>
      <p:sp>
        <p:nvSpPr>
          <p:cNvPr id="5" name="مربع نص 4"/>
          <p:cNvSpPr txBox="1">
            <a:spLocks/>
          </p:cNvSpPr>
          <p:nvPr/>
        </p:nvSpPr>
        <p:spPr>
          <a:xfrm>
            <a:off x="4948518" y="3133165"/>
            <a:ext cx="1175835" cy="523220"/>
          </a:xfrm>
          <a:prstGeom prst="rect">
            <a:avLst/>
          </a:prstGeom>
          <a:noFill/>
        </p:spPr>
        <p:txBody>
          <a:bodyPr wrap="square" rtlCol="1">
            <a:spAutoFit/>
          </a:bodyPr>
          <a:lstStyle/>
          <a:p>
            <a:r>
              <a:rPr lang="en-US" sz="2800" dirty="0">
                <a:solidFill>
                  <a:srgbClr val="C00000"/>
                </a:solidFill>
                <a:uFillTx/>
                <a:latin typeface="Comic Sans MS" panose="030F0702030302020204" pitchFamily="66" charset="0"/>
              </a:rPr>
              <a:t>bug</a:t>
            </a:r>
            <a:endParaRPr lang="ar-SA" sz="2800" dirty="0">
              <a:solidFill>
                <a:srgbClr val="C00000"/>
              </a:solidFill>
              <a:uFillTx/>
              <a:latin typeface="Comic Sans MS" panose="030F0702030302020204" pitchFamily="66" charset="0"/>
            </a:endParaRPr>
          </a:p>
        </p:txBody>
      </p:sp>
      <p:sp>
        <p:nvSpPr>
          <p:cNvPr id="6" name="مربع نص 5"/>
          <p:cNvSpPr txBox="1">
            <a:spLocks/>
          </p:cNvSpPr>
          <p:nvPr/>
        </p:nvSpPr>
        <p:spPr>
          <a:xfrm>
            <a:off x="2250145" y="3594846"/>
            <a:ext cx="1546411" cy="523220"/>
          </a:xfrm>
          <a:prstGeom prst="rect">
            <a:avLst/>
          </a:prstGeom>
          <a:noFill/>
        </p:spPr>
        <p:txBody>
          <a:bodyPr wrap="square" rtlCol="1">
            <a:spAutoFit/>
          </a:bodyPr>
          <a:lstStyle/>
          <a:p>
            <a:r>
              <a:rPr lang="en-US" sz="2800" dirty="0">
                <a:solidFill>
                  <a:srgbClr val="1E03BD"/>
                </a:solidFill>
                <a:uFillTx/>
                <a:latin typeface="Comic Sans MS" panose="030F0702030302020204" pitchFamily="66" charset="0"/>
              </a:rPr>
              <a:t>c’mon</a:t>
            </a:r>
            <a:endParaRPr lang="ar-SA" sz="2800" dirty="0">
              <a:solidFill>
                <a:srgbClr val="1E03BD"/>
              </a:solidFill>
              <a:uFillTx/>
              <a:latin typeface="Comic Sans MS" panose="030F0702030302020204" pitchFamily="66" charset="0"/>
            </a:endParaRPr>
          </a:p>
        </p:txBody>
      </p:sp>
      <p:sp>
        <p:nvSpPr>
          <p:cNvPr id="7" name="مربع نص 6"/>
          <p:cNvSpPr txBox="1">
            <a:spLocks/>
          </p:cNvSpPr>
          <p:nvPr/>
        </p:nvSpPr>
        <p:spPr>
          <a:xfrm>
            <a:off x="5309345" y="3806379"/>
            <a:ext cx="3021106"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Get a kick out of</a:t>
            </a:r>
            <a:endParaRPr lang="ar-SA" sz="2400" dirty="0">
              <a:solidFill>
                <a:srgbClr val="1E03BD"/>
              </a:solidFill>
              <a:uFillTx/>
              <a:latin typeface="Comic Sans MS" panose="030F0702030302020204" pitchFamily="66" charset="0"/>
            </a:endParaRPr>
          </a:p>
        </p:txBody>
      </p:sp>
      <p:sp>
        <p:nvSpPr>
          <p:cNvPr id="8" name="مربع نص 7"/>
          <p:cNvSpPr txBox="1">
            <a:spLocks/>
          </p:cNvSpPr>
          <p:nvPr/>
        </p:nvSpPr>
        <p:spPr>
          <a:xfrm>
            <a:off x="3030076" y="4092385"/>
            <a:ext cx="2456324" cy="523220"/>
          </a:xfrm>
          <a:prstGeom prst="rect">
            <a:avLst/>
          </a:prstGeom>
          <a:noFill/>
        </p:spPr>
        <p:txBody>
          <a:bodyPr wrap="square" rtlCol="1">
            <a:spAutoFit/>
          </a:bodyPr>
          <a:lstStyle/>
          <a:p>
            <a:r>
              <a:rPr lang="en-US" sz="2800" dirty="0">
                <a:solidFill>
                  <a:srgbClr val="C00000"/>
                </a:solidFill>
                <a:uFillTx/>
                <a:latin typeface="Comic Sans MS" panose="030F0702030302020204" pitchFamily="66" charset="0"/>
              </a:rPr>
              <a:t>couch potato </a:t>
            </a:r>
            <a:endParaRPr lang="ar-SA" sz="2800" dirty="0">
              <a:solidFill>
                <a:srgbClr val="C00000"/>
              </a:solidFill>
              <a:uFillTx/>
              <a:latin typeface="Comic Sans MS" panose="030F0702030302020204" pitchFamily="66" charset="0"/>
            </a:endParaRPr>
          </a:p>
        </p:txBody>
      </p:sp>
      <p:sp>
        <p:nvSpPr>
          <p:cNvPr id="9" name="مربع نص 8"/>
          <p:cNvSpPr txBox="1">
            <a:spLocks/>
          </p:cNvSpPr>
          <p:nvPr/>
        </p:nvSpPr>
        <p:spPr>
          <a:xfrm>
            <a:off x="6221714" y="4603371"/>
            <a:ext cx="842686" cy="523220"/>
          </a:xfrm>
          <a:prstGeom prst="rect">
            <a:avLst/>
          </a:prstGeom>
          <a:noFill/>
        </p:spPr>
        <p:txBody>
          <a:bodyPr wrap="square" rtlCol="1">
            <a:spAutoFit/>
          </a:bodyPr>
          <a:lstStyle/>
          <a:p>
            <a:r>
              <a:rPr lang="en-US" sz="2800" dirty="0">
                <a:solidFill>
                  <a:srgbClr val="1E03BD"/>
                </a:solidFill>
                <a:uFillTx/>
                <a:latin typeface="Comic Sans MS" panose="030F0702030302020204" pitchFamily="66" charset="0"/>
              </a:rPr>
              <a:t>all</a:t>
            </a:r>
            <a:endParaRPr lang="ar-SA" sz="2800" dirty="0">
              <a:solidFill>
                <a:srgbClr val="1E03BD"/>
              </a:solidFill>
              <a:uFillTx/>
              <a:latin typeface="Comic Sans MS" panose="030F0702030302020204" pitchFamily="66" charset="0"/>
            </a:endParaRPr>
          </a:p>
        </p:txBody>
      </p:sp>
      <p:sp>
        <p:nvSpPr>
          <p:cNvPr id="10" name="مربع نص 9"/>
          <p:cNvSpPr txBox="1">
            <a:spLocks/>
          </p:cNvSpPr>
          <p:nvPr/>
        </p:nvSpPr>
        <p:spPr>
          <a:xfrm>
            <a:off x="2147359" y="6113918"/>
            <a:ext cx="1084738" cy="523220"/>
          </a:xfrm>
          <a:prstGeom prst="rect">
            <a:avLst/>
          </a:prstGeom>
          <a:noFill/>
        </p:spPr>
        <p:txBody>
          <a:bodyPr wrap="square" rtlCol="1">
            <a:spAutoFit/>
          </a:bodyPr>
          <a:lstStyle/>
          <a:p>
            <a:r>
              <a:rPr lang="en-US" sz="2800" dirty="0">
                <a:solidFill>
                  <a:srgbClr val="C00000"/>
                </a:solidFill>
                <a:uFillTx/>
                <a:latin typeface="Comic Sans MS" panose="030F0702030302020204" pitchFamily="66" charset="0"/>
              </a:rPr>
              <a:t>Nah </a:t>
            </a:r>
            <a:endParaRPr lang="ar-SA" sz="2800"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89349" y="201705"/>
            <a:ext cx="8752945" cy="6445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15286" y="349624"/>
            <a:ext cx="8513428" cy="5782235"/>
          </a:xfrm>
          <a:prstGeom prst="rect">
            <a:avLst/>
          </a:prstGeom>
        </p:spPr>
      </p:pic>
      <p:sp>
        <p:nvSpPr>
          <p:cNvPr id="5" name="مربع نص 4"/>
          <p:cNvSpPr txBox="1">
            <a:spLocks/>
          </p:cNvSpPr>
          <p:nvPr/>
        </p:nvSpPr>
        <p:spPr>
          <a:xfrm>
            <a:off x="2971800" y="3738282"/>
            <a:ext cx="5082988" cy="1754326"/>
          </a:xfrm>
          <a:prstGeom prst="rect">
            <a:avLst/>
          </a:prstGeom>
          <a:noFill/>
        </p:spPr>
        <p:txBody>
          <a:bodyPr wrap="square" rtlCol="1">
            <a:spAutoFit/>
          </a:bodyPr>
          <a:lstStyle/>
          <a:p>
            <a:r>
              <a:rPr lang="en-US" dirty="0">
                <a:solidFill>
                  <a:srgbClr val="1E03BD"/>
                </a:solidFill>
                <a:uFillTx/>
                <a:latin typeface="Comic Sans MS" panose="030F0702030302020204" pitchFamily="66" charset="0"/>
              </a:rPr>
              <a:t>No 				No 				No </a:t>
            </a:r>
          </a:p>
          <a:p>
            <a:endParaRPr lang="en-US" dirty="0">
              <a:solidFill>
                <a:srgbClr val="C00000"/>
              </a:solidFill>
              <a:uFillTx/>
              <a:latin typeface="Comic Sans MS" panose="030F0702030302020204" pitchFamily="66" charset="0"/>
            </a:endParaRPr>
          </a:p>
          <a:p>
            <a:r>
              <a:rPr lang="en-US" dirty="0">
                <a:solidFill>
                  <a:srgbClr val="C00000"/>
                </a:solidFill>
                <a:uFillTx/>
                <a:latin typeface="Comic Sans MS" panose="030F0702030302020204" pitchFamily="66" charset="0"/>
              </a:rPr>
              <a:t>The situations   Bad decisions    A waste of </a:t>
            </a:r>
          </a:p>
          <a:p>
            <a:r>
              <a:rPr lang="en-US" dirty="0">
                <a:solidFill>
                  <a:srgbClr val="C00000"/>
                </a:solidFill>
                <a:uFillTx/>
                <a:latin typeface="Comic Sans MS" panose="030F0702030302020204" pitchFamily="66" charset="0"/>
              </a:rPr>
              <a:t>Are boring 						time</a:t>
            </a:r>
          </a:p>
          <a:p>
            <a:endParaRPr lang="en-US" dirty="0">
              <a:solidFill>
                <a:srgbClr val="C00000"/>
              </a:solidFill>
              <a:uFillTx/>
              <a:latin typeface="Comic Sans MS" panose="030F0702030302020204" pitchFamily="66" charset="0"/>
            </a:endParaRPr>
          </a:p>
          <a:p>
            <a:r>
              <a:rPr lang="en-US" dirty="0">
                <a:solidFill>
                  <a:srgbClr val="1E03BD"/>
                </a:solidFill>
                <a:uFillTx/>
                <a:latin typeface="Comic Sans MS" panose="030F0702030302020204" pitchFamily="66" charset="0"/>
              </a:rPr>
              <a:t>The news 		Films 			Shows </a:t>
            </a:r>
            <a:endParaRPr lang="ar-SA" dirty="0">
              <a:solidFill>
                <a:srgbClr val="1E03BD"/>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82388" y="174812"/>
            <a:ext cx="8659905" cy="6476359"/>
          </a:xfrm>
          <a:prstGeom prst="rect">
            <a:avLst/>
          </a:prstGeom>
        </p:spPr>
      </p:pic>
      <p:sp>
        <p:nvSpPr>
          <p:cNvPr id="5" name="مربع نص 4"/>
          <p:cNvSpPr txBox="1">
            <a:spLocks/>
          </p:cNvSpPr>
          <p:nvPr/>
        </p:nvSpPr>
        <p:spPr>
          <a:xfrm>
            <a:off x="5291850" y="2827476"/>
            <a:ext cx="3415553" cy="646331"/>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أكمل الاستبيان ثم قم بجمع نقاطك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50916" y="1317809"/>
            <a:ext cx="8882728" cy="4652682"/>
          </a:xfrm>
          <a:prstGeom prst="rect">
            <a:avLst/>
          </a:prstGeom>
        </p:spPr>
      </p:pic>
      <p:sp>
        <p:nvSpPr>
          <p:cNvPr id="5" name="مربع نص 4"/>
          <p:cNvSpPr txBox="1">
            <a:spLocks/>
          </p:cNvSpPr>
          <p:nvPr/>
        </p:nvSpPr>
        <p:spPr>
          <a:xfrm>
            <a:off x="5224615" y="393559"/>
            <a:ext cx="3415553" cy="369332"/>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من الممكن أن تختلف الإجابات </a:t>
            </a:r>
          </a:p>
        </p:txBody>
      </p:sp>
      <p:sp>
        <p:nvSpPr>
          <p:cNvPr id="6" name="مربع نص 5"/>
          <p:cNvSpPr txBox="1">
            <a:spLocks/>
          </p:cNvSpPr>
          <p:nvPr/>
        </p:nvSpPr>
        <p:spPr>
          <a:xfrm>
            <a:off x="268941" y="1896035"/>
            <a:ext cx="8552330" cy="4031873"/>
          </a:xfrm>
          <a:prstGeom prst="rect">
            <a:avLst/>
          </a:prstGeom>
          <a:solidFill>
            <a:schemeClr val="bg1"/>
          </a:solidFill>
        </p:spPr>
        <p:txBody>
          <a:bodyPr wrap="square" rtlCol="1">
            <a:spAutoFit/>
          </a:bodyPr>
          <a:lstStyle/>
          <a:p>
            <a:pPr algn="ctr"/>
            <a:r>
              <a:rPr lang="en-US" sz="3200" dirty="0">
                <a:solidFill>
                  <a:srgbClr val="1E03BD"/>
                </a:solidFill>
                <a:uFillTx/>
                <a:latin typeface="Comic Sans MS" panose="030F0702030302020204" pitchFamily="66" charset="0"/>
              </a:rPr>
              <a:t>The ideal game show contestant likes speaking in public. He can work with people he has met recently and can control his feelings. He is keen to win but he is also a good loser who doesn’t hold grudges. He can take criticism and follow instructions. He is competitive and likes being in front of a camera, a video or strong lights</a:t>
            </a:r>
            <a:endParaRPr lang="ar-SA" sz="3200" dirty="0">
              <a:solidFill>
                <a:srgbClr val="1E03BD"/>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42047" y="190480"/>
            <a:ext cx="8673353" cy="6487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19368" y="510989"/>
            <a:ext cx="8609479" cy="5260032"/>
          </a:xfrm>
          <a:prstGeom prst="rect">
            <a:avLst/>
          </a:prstGeom>
        </p:spPr>
      </p:pic>
      <p:sp>
        <p:nvSpPr>
          <p:cNvPr id="5" name="مربع نص 4"/>
          <p:cNvSpPr txBox="1">
            <a:spLocks/>
          </p:cNvSpPr>
          <p:nvPr/>
        </p:nvSpPr>
        <p:spPr>
          <a:xfrm>
            <a:off x="645459" y="1223682"/>
            <a:ext cx="1896035" cy="2492990"/>
          </a:xfrm>
          <a:prstGeom prst="rect">
            <a:avLst/>
          </a:prstGeom>
          <a:noFill/>
        </p:spPr>
        <p:txBody>
          <a:bodyPr wrap="square" rtlCol="1">
            <a:spAutoFit/>
          </a:bodyPr>
          <a:lstStyle/>
          <a:p>
            <a:pPr algn="ctr"/>
            <a:r>
              <a:rPr lang="en-US" sz="3600" dirty="0">
                <a:solidFill>
                  <a:srgbClr val="1E03BD"/>
                </a:solidFill>
                <a:uFillTx/>
                <a:latin typeface="Comic Sans MS" panose="030F0702030302020204" pitchFamily="66" charset="0"/>
              </a:rPr>
              <a:t>Men </a:t>
            </a:r>
          </a:p>
          <a:p>
            <a:pPr algn="ctr"/>
            <a:endParaRPr lang="en-US" sz="2800" dirty="0">
              <a:solidFill>
                <a:srgbClr val="1E03BD"/>
              </a:solidFill>
              <a:uFillTx/>
              <a:latin typeface="Comic Sans MS" panose="030F0702030302020204" pitchFamily="66" charset="0"/>
            </a:endParaRPr>
          </a:p>
          <a:p>
            <a:pPr algn="ctr"/>
            <a:r>
              <a:rPr lang="en-US" sz="3600" dirty="0">
                <a:solidFill>
                  <a:srgbClr val="1E03BD"/>
                </a:solidFill>
                <a:uFillTx/>
                <a:latin typeface="Comic Sans MS" panose="030F0702030302020204" pitchFamily="66" charset="0"/>
              </a:rPr>
              <a:t>Pens </a:t>
            </a:r>
          </a:p>
          <a:p>
            <a:pPr algn="ctr"/>
            <a:endParaRPr lang="en-US" sz="2000" dirty="0">
              <a:solidFill>
                <a:srgbClr val="1E03BD"/>
              </a:solidFill>
              <a:uFillTx/>
              <a:latin typeface="Comic Sans MS" panose="030F0702030302020204" pitchFamily="66" charset="0"/>
            </a:endParaRPr>
          </a:p>
          <a:p>
            <a:pPr algn="ctr"/>
            <a:r>
              <a:rPr lang="en-US" sz="3600" dirty="0">
                <a:solidFill>
                  <a:srgbClr val="1E03BD"/>
                </a:solidFill>
                <a:uFillTx/>
                <a:latin typeface="Comic Sans MS" panose="030F0702030302020204" pitchFamily="66" charset="0"/>
              </a:rPr>
              <a:t>Office </a:t>
            </a:r>
            <a:endParaRPr lang="ar-SA" sz="3600" dirty="0">
              <a:solidFill>
                <a:srgbClr val="1E03BD"/>
              </a:solidFill>
              <a:uFillTx/>
              <a:latin typeface="Comic Sans MS" panose="030F0702030302020204" pitchFamily="66" charset="0"/>
            </a:endParaRPr>
          </a:p>
        </p:txBody>
      </p:sp>
      <p:sp>
        <p:nvSpPr>
          <p:cNvPr id="6" name="مربع نص 5"/>
          <p:cNvSpPr txBox="1">
            <a:spLocks/>
          </p:cNvSpPr>
          <p:nvPr/>
        </p:nvSpPr>
        <p:spPr>
          <a:xfrm>
            <a:off x="2666996" y="1241612"/>
            <a:ext cx="1896035" cy="2492990"/>
          </a:xfrm>
          <a:prstGeom prst="rect">
            <a:avLst/>
          </a:prstGeom>
          <a:noFill/>
        </p:spPr>
        <p:txBody>
          <a:bodyPr wrap="square" rtlCol="1">
            <a:spAutoFit/>
          </a:bodyPr>
          <a:lstStyle/>
          <a:p>
            <a:pPr algn="ctr"/>
            <a:r>
              <a:rPr lang="en-US" sz="3600" dirty="0">
                <a:solidFill>
                  <a:srgbClr val="C00000"/>
                </a:solidFill>
                <a:uFillTx/>
                <a:latin typeface="Comic Sans MS" panose="030F0702030302020204" pitchFamily="66" charset="0"/>
              </a:rPr>
              <a:t>Sit  </a:t>
            </a:r>
          </a:p>
          <a:p>
            <a:pPr algn="ctr"/>
            <a:endParaRPr lang="en-US" sz="2800" dirty="0">
              <a:solidFill>
                <a:srgbClr val="C00000"/>
              </a:solidFill>
              <a:uFillTx/>
              <a:latin typeface="Comic Sans MS" panose="030F0702030302020204" pitchFamily="66" charset="0"/>
            </a:endParaRPr>
          </a:p>
          <a:p>
            <a:pPr algn="ctr"/>
            <a:r>
              <a:rPr lang="en-US" sz="3600" dirty="0">
                <a:solidFill>
                  <a:srgbClr val="C00000"/>
                </a:solidFill>
                <a:uFillTx/>
                <a:latin typeface="Comic Sans MS" panose="030F0702030302020204" pitchFamily="66" charset="0"/>
              </a:rPr>
              <a:t>Talk  </a:t>
            </a:r>
          </a:p>
          <a:p>
            <a:pPr algn="ctr"/>
            <a:endParaRPr lang="en-US" sz="2000" dirty="0">
              <a:solidFill>
                <a:srgbClr val="C00000"/>
              </a:solidFill>
              <a:uFillTx/>
              <a:latin typeface="Comic Sans MS" panose="030F0702030302020204" pitchFamily="66" charset="0"/>
            </a:endParaRPr>
          </a:p>
          <a:p>
            <a:pPr algn="ctr"/>
            <a:r>
              <a:rPr lang="en-US" sz="3600" dirty="0">
                <a:solidFill>
                  <a:srgbClr val="C00000"/>
                </a:solidFill>
                <a:uFillTx/>
                <a:latin typeface="Comic Sans MS" panose="030F0702030302020204" pitchFamily="66" charset="0"/>
              </a:rPr>
              <a:t>Smile  </a:t>
            </a:r>
            <a:endParaRPr lang="ar-SA" sz="3600" dirty="0">
              <a:solidFill>
                <a:srgbClr val="C00000"/>
              </a:solidFill>
              <a:uFillTx/>
              <a:latin typeface="Comic Sans MS" panose="030F0702030302020204" pitchFamily="66" charset="0"/>
            </a:endParaRPr>
          </a:p>
        </p:txBody>
      </p:sp>
      <p:sp>
        <p:nvSpPr>
          <p:cNvPr id="7" name="مربع نص 6"/>
          <p:cNvSpPr txBox="1">
            <a:spLocks/>
          </p:cNvSpPr>
          <p:nvPr/>
        </p:nvSpPr>
        <p:spPr>
          <a:xfrm>
            <a:off x="4576480" y="1214718"/>
            <a:ext cx="2066368" cy="2492990"/>
          </a:xfrm>
          <a:prstGeom prst="rect">
            <a:avLst/>
          </a:prstGeom>
          <a:noFill/>
        </p:spPr>
        <p:txBody>
          <a:bodyPr wrap="square" rtlCol="1">
            <a:spAutoFit/>
          </a:bodyPr>
          <a:lstStyle/>
          <a:p>
            <a:pPr algn="ctr"/>
            <a:r>
              <a:rPr lang="en-US" sz="3600" dirty="0">
                <a:solidFill>
                  <a:srgbClr val="1E03BD"/>
                </a:solidFill>
                <a:uFillTx/>
                <a:latin typeface="Comic Sans MS" panose="030F0702030302020204" pitchFamily="66" charset="0"/>
              </a:rPr>
              <a:t>Office  </a:t>
            </a:r>
          </a:p>
          <a:p>
            <a:pPr algn="ctr"/>
            <a:endParaRPr lang="en-US" sz="2800" dirty="0">
              <a:solidFill>
                <a:srgbClr val="1E03BD"/>
              </a:solidFill>
              <a:uFillTx/>
              <a:latin typeface="Comic Sans MS" panose="030F0702030302020204" pitchFamily="66" charset="0"/>
            </a:endParaRPr>
          </a:p>
          <a:p>
            <a:pPr algn="ctr"/>
            <a:r>
              <a:rPr lang="en-US" sz="3600" dirty="0">
                <a:solidFill>
                  <a:srgbClr val="1E03BD"/>
                </a:solidFill>
                <a:uFillTx/>
                <a:latin typeface="Comic Sans MS" panose="030F0702030302020204" pitchFamily="66" charset="0"/>
              </a:rPr>
              <a:t>Company  </a:t>
            </a:r>
          </a:p>
          <a:p>
            <a:pPr algn="ctr"/>
            <a:endParaRPr lang="en-US" sz="2000" dirty="0">
              <a:solidFill>
                <a:srgbClr val="1E03BD"/>
              </a:solidFill>
              <a:uFillTx/>
              <a:latin typeface="Comic Sans MS" panose="030F0702030302020204" pitchFamily="66" charset="0"/>
            </a:endParaRPr>
          </a:p>
          <a:p>
            <a:pPr algn="ctr"/>
            <a:r>
              <a:rPr lang="en-US" sz="3600" dirty="0">
                <a:solidFill>
                  <a:srgbClr val="1E03BD"/>
                </a:solidFill>
                <a:uFillTx/>
                <a:latin typeface="Comic Sans MS" panose="030F0702030302020204" pitchFamily="66" charset="0"/>
              </a:rPr>
              <a:t>City  </a:t>
            </a:r>
            <a:endParaRPr lang="ar-SA" sz="3600" dirty="0">
              <a:solidFill>
                <a:srgbClr val="1E03BD"/>
              </a:solidFill>
              <a:uFillTx/>
              <a:latin typeface="Comic Sans MS" panose="030F0702030302020204" pitchFamily="66" charset="0"/>
            </a:endParaRPr>
          </a:p>
        </p:txBody>
      </p:sp>
      <p:sp>
        <p:nvSpPr>
          <p:cNvPr id="8" name="مربع نص 7"/>
          <p:cNvSpPr txBox="1">
            <a:spLocks/>
          </p:cNvSpPr>
          <p:nvPr/>
        </p:nvSpPr>
        <p:spPr>
          <a:xfrm>
            <a:off x="6687664" y="1214718"/>
            <a:ext cx="1896035" cy="2492990"/>
          </a:xfrm>
          <a:prstGeom prst="rect">
            <a:avLst/>
          </a:prstGeom>
          <a:noFill/>
        </p:spPr>
        <p:txBody>
          <a:bodyPr wrap="square" rtlCol="1">
            <a:spAutoFit/>
          </a:bodyPr>
          <a:lstStyle/>
          <a:p>
            <a:pPr algn="ctr"/>
            <a:r>
              <a:rPr lang="en-US" sz="3600" dirty="0">
                <a:solidFill>
                  <a:srgbClr val="C00000"/>
                </a:solidFill>
                <a:uFillTx/>
                <a:latin typeface="Comic Sans MS" panose="030F0702030302020204" pitchFamily="66" charset="0"/>
              </a:rPr>
              <a:t>Morning  </a:t>
            </a:r>
          </a:p>
          <a:p>
            <a:pPr algn="ctr"/>
            <a:endParaRPr lang="en-US" sz="2800" dirty="0">
              <a:solidFill>
                <a:srgbClr val="C00000"/>
              </a:solidFill>
              <a:uFillTx/>
              <a:latin typeface="Comic Sans MS" panose="030F0702030302020204" pitchFamily="66" charset="0"/>
            </a:endParaRPr>
          </a:p>
          <a:p>
            <a:pPr algn="ctr"/>
            <a:r>
              <a:rPr lang="en-US" sz="3600" dirty="0">
                <a:solidFill>
                  <a:srgbClr val="C00000"/>
                </a:solidFill>
                <a:uFillTx/>
                <a:latin typeface="Comic Sans MS" panose="030F0702030302020204" pitchFamily="66" charset="0"/>
              </a:rPr>
              <a:t>Noon  </a:t>
            </a:r>
          </a:p>
          <a:p>
            <a:pPr algn="ctr"/>
            <a:endParaRPr lang="en-US" sz="2000" dirty="0">
              <a:solidFill>
                <a:srgbClr val="C00000"/>
              </a:solidFill>
              <a:uFillTx/>
              <a:latin typeface="Comic Sans MS" panose="030F0702030302020204" pitchFamily="66" charset="0"/>
            </a:endParaRPr>
          </a:p>
          <a:p>
            <a:pPr algn="ctr"/>
            <a:r>
              <a:rPr lang="en-US" sz="3600" dirty="0">
                <a:solidFill>
                  <a:srgbClr val="C00000"/>
                </a:solidFill>
                <a:uFillTx/>
                <a:latin typeface="Comic Sans MS" panose="030F0702030302020204" pitchFamily="66" charset="0"/>
              </a:rPr>
              <a:t>Evening  </a:t>
            </a:r>
            <a:endParaRPr lang="ar-SA" sz="3600" dirty="0">
              <a:solidFill>
                <a:srgbClr val="C00000"/>
              </a:solidFill>
              <a:uFillTx/>
              <a:latin typeface="Comic Sans MS" panose="030F0702030302020204" pitchFamily="66" charset="0"/>
            </a:endParaRPr>
          </a:p>
        </p:txBody>
      </p:sp>
      <p:sp>
        <p:nvSpPr>
          <p:cNvPr id="9" name="مربع نص 8"/>
          <p:cNvSpPr txBox="1">
            <a:spLocks/>
          </p:cNvSpPr>
          <p:nvPr/>
        </p:nvSpPr>
        <p:spPr>
          <a:xfrm>
            <a:off x="797856" y="4132722"/>
            <a:ext cx="7892306" cy="1015663"/>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They are sitting in their office or meeting room</a:t>
            </a:r>
          </a:p>
          <a:p>
            <a:endParaRPr lang="en-US" sz="1050" dirty="0">
              <a:solidFill>
                <a:srgbClr val="C00000"/>
              </a:solidFill>
              <a:uFillTx/>
              <a:latin typeface="Comic Sans MS" panose="030F0702030302020204" pitchFamily="66" charset="0"/>
            </a:endParaRPr>
          </a:p>
          <a:p>
            <a:r>
              <a:rPr lang="en-US" sz="2400" dirty="0">
                <a:solidFill>
                  <a:srgbClr val="1E03BD"/>
                </a:solidFill>
                <a:uFillTx/>
                <a:latin typeface="Comic Sans MS" panose="030F0702030302020204" pitchFamily="66" charset="0"/>
              </a:rPr>
              <a:t>One of them is about to write or sign something</a:t>
            </a:r>
          </a:p>
        </p:txBody>
      </p:sp>
      <p:sp>
        <p:nvSpPr>
          <p:cNvPr id="10" name="مربع نص 9"/>
          <p:cNvSpPr txBox="1">
            <a:spLocks/>
          </p:cNvSpPr>
          <p:nvPr/>
        </p:nvSpPr>
        <p:spPr>
          <a:xfrm>
            <a:off x="3036232" y="5897673"/>
            <a:ext cx="3415553" cy="369332"/>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من الممكن أن تختلف الإجابات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56317" y="242048"/>
            <a:ext cx="8699423" cy="6441140"/>
          </a:xfrm>
          <a:prstGeom prst="rect">
            <a:avLst/>
          </a:prstGeom>
        </p:spPr>
      </p:pic>
      <p:sp>
        <p:nvSpPr>
          <p:cNvPr id="5" name="مربع نص 4"/>
          <p:cNvSpPr txBox="1">
            <a:spLocks/>
          </p:cNvSpPr>
          <p:nvPr/>
        </p:nvSpPr>
        <p:spPr>
          <a:xfrm>
            <a:off x="4380938" y="3093286"/>
            <a:ext cx="3415553" cy="646331"/>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تحدث عن نوع برنامج المسابقات الذي تحبه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14935" y="430306"/>
            <a:ext cx="8613911" cy="5580529"/>
          </a:xfrm>
          <a:prstGeom prst="rect">
            <a:avLst/>
          </a:prstGeom>
        </p:spPr>
      </p:pic>
      <p:sp>
        <p:nvSpPr>
          <p:cNvPr id="5" name="مربع نص 4"/>
          <p:cNvSpPr txBox="1">
            <a:spLocks/>
          </p:cNvSpPr>
          <p:nvPr/>
        </p:nvSpPr>
        <p:spPr>
          <a:xfrm>
            <a:off x="2864223" y="3671510"/>
            <a:ext cx="3415553" cy="646331"/>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اكتب مقال عن نوع برنامج المسابقات الذي تحبه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38950" y="416860"/>
            <a:ext cx="8576450" cy="5446058"/>
          </a:xfrm>
          <a:prstGeom prst="rect">
            <a:avLst/>
          </a:prstGeom>
        </p:spPr>
      </p:pic>
      <p:sp>
        <p:nvSpPr>
          <p:cNvPr id="5" name="مربع نص 4"/>
          <p:cNvSpPr txBox="1">
            <a:spLocks/>
          </p:cNvSpPr>
          <p:nvPr/>
        </p:nvSpPr>
        <p:spPr>
          <a:xfrm>
            <a:off x="1761564" y="1183341"/>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6" name="مربع نص 5"/>
          <p:cNvSpPr txBox="1">
            <a:spLocks/>
          </p:cNvSpPr>
          <p:nvPr/>
        </p:nvSpPr>
        <p:spPr>
          <a:xfrm>
            <a:off x="4132727" y="1174377"/>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7" name="مربع نص 6"/>
          <p:cNvSpPr txBox="1">
            <a:spLocks/>
          </p:cNvSpPr>
          <p:nvPr/>
        </p:nvSpPr>
        <p:spPr>
          <a:xfrm>
            <a:off x="788893" y="2173938"/>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 </a:t>
            </a:r>
            <a:endParaRPr lang="ar-SA" sz="2400" dirty="0">
              <a:solidFill>
                <a:srgbClr val="1E03BD"/>
              </a:solidFill>
              <a:uFillTx/>
              <a:latin typeface="Comic Sans MS" panose="030F0702030302020204" pitchFamily="66" charset="0"/>
            </a:endParaRPr>
          </a:p>
        </p:txBody>
      </p:sp>
      <p:sp>
        <p:nvSpPr>
          <p:cNvPr id="9" name="مربع نص 8"/>
          <p:cNvSpPr txBox="1">
            <a:spLocks/>
          </p:cNvSpPr>
          <p:nvPr/>
        </p:nvSpPr>
        <p:spPr>
          <a:xfrm>
            <a:off x="5360887" y="2173938"/>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0" name="مربع نص 9"/>
          <p:cNvSpPr txBox="1">
            <a:spLocks/>
          </p:cNvSpPr>
          <p:nvPr/>
        </p:nvSpPr>
        <p:spPr>
          <a:xfrm>
            <a:off x="1461246" y="2617690"/>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1" name="مربع نص 10"/>
          <p:cNvSpPr txBox="1">
            <a:spLocks/>
          </p:cNvSpPr>
          <p:nvPr/>
        </p:nvSpPr>
        <p:spPr>
          <a:xfrm>
            <a:off x="2940427" y="2631136"/>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2" name="مربع نص 11"/>
          <p:cNvSpPr txBox="1">
            <a:spLocks/>
          </p:cNvSpPr>
          <p:nvPr/>
        </p:nvSpPr>
        <p:spPr>
          <a:xfrm>
            <a:off x="793376" y="3186946"/>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 </a:t>
            </a:r>
            <a:endParaRPr lang="ar-SA" sz="2400" dirty="0">
              <a:solidFill>
                <a:srgbClr val="1E03BD"/>
              </a:solidFill>
              <a:uFillTx/>
              <a:latin typeface="Comic Sans MS" panose="030F0702030302020204" pitchFamily="66" charset="0"/>
            </a:endParaRPr>
          </a:p>
        </p:txBody>
      </p:sp>
      <p:sp>
        <p:nvSpPr>
          <p:cNvPr id="14" name="مربع نص 13"/>
          <p:cNvSpPr txBox="1">
            <a:spLocks/>
          </p:cNvSpPr>
          <p:nvPr/>
        </p:nvSpPr>
        <p:spPr>
          <a:xfrm>
            <a:off x="3886194" y="3173500"/>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5" name="مربع نص 14"/>
          <p:cNvSpPr txBox="1">
            <a:spLocks/>
          </p:cNvSpPr>
          <p:nvPr/>
        </p:nvSpPr>
        <p:spPr>
          <a:xfrm>
            <a:off x="5679128" y="3191430"/>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6" name="مربع نص 15"/>
          <p:cNvSpPr txBox="1">
            <a:spLocks/>
          </p:cNvSpPr>
          <p:nvPr/>
        </p:nvSpPr>
        <p:spPr>
          <a:xfrm>
            <a:off x="4899202" y="4186508"/>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7" name="مربع نص 16"/>
          <p:cNvSpPr txBox="1">
            <a:spLocks/>
          </p:cNvSpPr>
          <p:nvPr/>
        </p:nvSpPr>
        <p:spPr>
          <a:xfrm>
            <a:off x="1053348" y="4630259"/>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8" name="مربع نص 17"/>
          <p:cNvSpPr txBox="1">
            <a:spLocks/>
          </p:cNvSpPr>
          <p:nvPr/>
        </p:nvSpPr>
        <p:spPr>
          <a:xfrm>
            <a:off x="3083857" y="5168142"/>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9" name="مربع نص 18"/>
          <p:cNvSpPr txBox="1">
            <a:spLocks/>
          </p:cNvSpPr>
          <p:nvPr/>
        </p:nvSpPr>
        <p:spPr>
          <a:xfrm>
            <a:off x="5333995" y="5172625"/>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مربع نص 3"/>
          <p:cNvSpPr txBox="1">
            <a:spLocks/>
          </p:cNvSpPr>
          <p:nvPr/>
        </p:nvSpPr>
        <p:spPr>
          <a:xfrm>
            <a:off x="2064123" y="1700683"/>
            <a:ext cx="5015753" cy="2215991"/>
          </a:xfrm>
          <a:prstGeom prst="rect">
            <a:avLst/>
          </a:prstGeom>
          <a:noFill/>
        </p:spPr>
        <p:txBody>
          <a:bodyPr wrap="square" rtlCol="1">
            <a:spAutoFit/>
          </a:bodyPr>
          <a:lstStyle/>
          <a:p>
            <a:pPr algn="ctr"/>
            <a:r>
              <a:rPr lang="en-US" sz="13800" dirty="0">
                <a:uFillTx/>
                <a:latin typeface="Rockwell Condensed" panose="02060603050405020104" pitchFamily="18" charset="0"/>
              </a:rPr>
              <a:t>UNIT 4</a:t>
            </a:r>
            <a:endParaRPr lang="ar-SA" sz="13800" dirty="0">
              <a:uFillTx/>
              <a:latin typeface="Rockwell Condensed" panose="020606030504050201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10845" y="322729"/>
            <a:ext cx="8658343" cy="6347012"/>
          </a:xfrm>
          <a:prstGeom prst="rect">
            <a:avLst/>
          </a:prstGeom>
        </p:spPr>
      </p:pic>
      <p:sp>
        <p:nvSpPr>
          <p:cNvPr id="5" name="مربع نص 4"/>
          <p:cNvSpPr txBox="1">
            <a:spLocks/>
          </p:cNvSpPr>
          <p:nvPr/>
        </p:nvSpPr>
        <p:spPr>
          <a:xfrm>
            <a:off x="1788458" y="1008529"/>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6" name="مربع نص 5"/>
          <p:cNvSpPr txBox="1">
            <a:spLocks/>
          </p:cNvSpPr>
          <p:nvPr/>
        </p:nvSpPr>
        <p:spPr>
          <a:xfrm>
            <a:off x="4437523" y="1021977"/>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7" name="مربع نص 6"/>
          <p:cNvSpPr txBox="1">
            <a:spLocks/>
          </p:cNvSpPr>
          <p:nvPr/>
        </p:nvSpPr>
        <p:spPr>
          <a:xfrm>
            <a:off x="5782235" y="1021977"/>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8" name="مربع نص 7"/>
          <p:cNvSpPr txBox="1">
            <a:spLocks/>
          </p:cNvSpPr>
          <p:nvPr/>
        </p:nvSpPr>
        <p:spPr>
          <a:xfrm>
            <a:off x="7678279" y="1021976"/>
            <a:ext cx="551322"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9" name="مربع نص 8"/>
          <p:cNvSpPr txBox="1">
            <a:spLocks/>
          </p:cNvSpPr>
          <p:nvPr/>
        </p:nvSpPr>
        <p:spPr>
          <a:xfrm>
            <a:off x="1035426" y="2474253"/>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0" name="مربع نص 9"/>
          <p:cNvSpPr txBox="1">
            <a:spLocks/>
          </p:cNvSpPr>
          <p:nvPr/>
        </p:nvSpPr>
        <p:spPr>
          <a:xfrm>
            <a:off x="1801905" y="2931451"/>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1" name="مربع نص 10"/>
          <p:cNvSpPr txBox="1">
            <a:spLocks/>
          </p:cNvSpPr>
          <p:nvPr/>
        </p:nvSpPr>
        <p:spPr>
          <a:xfrm>
            <a:off x="2801466" y="3473814"/>
            <a:ext cx="587193"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12" name="مربع نص 11"/>
          <p:cNvSpPr txBox="1">
            <a:spLocks/>
          </p:cNvSpPr>
          <p:nvPr/>
        </p:nvSpPr>
        <p:spPr>
          <a:xfrm>
            <a:off x="4643709" y="3473814"/>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3" name="مربع نص 12"/>
          <p:cNvSpPr txBox="1">
            <a:spLocks/>
          </p:cNvSpPr>
          <p:nvPr/>
        </p:nvSpPr>
        <p:spPr>
          <a:xfrm>
            <a:off x="3258664" y="3931012"/>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4" name="مربع نص 13"/>
          <p:cNvSpPr txBox="1">
            <a:spLocks/>
          </p:cNvSpPr>
          <p:nvPr/>
        </p:nvSpPr>
        <p:spPr>
          <a:xfrm>
            <a:off x="3922051" y="4500269"/>
            <a:ext cx="528926"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15" name="مربع نص 14"/>
          <p:cNvSpPr txBox="1">
            <a:spLocks/>
          </p:cNvSpPr>
          <p:nvPr/>
        </p:nvSpPr>
        <p:spPr>
          <a:xfrm>
            <a:off x="5401222" y="4486822"/>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6" name="مربع نص 15"/>
          <p:cNvSpPr txBox="1">
            <a:spLocks/>
          </p:cNvSpPr>
          <p:nvPr/>
        </p:nvSpPr>
        <p:spPr>
          <a:xfrm>
            <a:off x="2590797" y="4930573"/>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7" name="مربع نص 16"/>
          <p:cNvSpPr txBox="1">
            <a:spLocks/>
          </p:cNvSpPr>
          <p:nvPr/>
        </p:nvSpPr>
        <p:spPr>
          <a:xfrm>
            <a:off x="3989285" y="4930573"/>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8" name="مربع نص 17"/>
          <p:cNvSpPr txBox="1">
            <a:spLocks/>
          </p:cNvSpPr>
          <p:nvPr/>
        </p:nvSpPr>
        <p:spPr>
          <a:xfrm>
            <a:off x="5607408" y="4948503"/>
            <a:ext cx="82027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the</a:t>
            </a:r>
            <a:endParaRPr lang="ar-SA" sz="2400" dirty="0">
              <a:solidFill>
                <a:srgbClr val="1E03BD"/>
              </a:solidFill>
              <a:uFillTx/>
              <a:latin typeface="Comic Sans MS" panose="030F0702030302020204" pitchFamily="66" charset="0"/>
            </a:endParaRPr>
          </a:p>
        </p:txBody>
      </p:sp>
      <p:sp>
        <p:nvSpPr>
          <p:cNvPr id="19" name="مربع نص 18"/>
          <p:cNvSpPr txBox="1">
            <a:spLocks/>
          </p:cNvSpPr>
          <p:nvPr/>
        </p:nvSpPr>
        <p:spPr>
          <a:xfrm>
            <a:off x="968182" y="5499830"/>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 </a:t>
            </a:r>
            <a:endParaRPr lang="ar-SA" sz="2400" dirty="0">
              <a:solidFill>
                <a:srgbClr val="C00000"/>
              </a:solidFill>
              <a:uFillTx/>
              <a:latin typeface="Comic Sans MS" panose="030F0702030302020204" pitchFamily="66" charset="0"/>
            </a:endParaRPr>
          </a:p>
        </p:txBody>
      </p:sp>
      <p:sp>
        <p:nvSpPr>
          <p:cNvPr id="20" name="مربع نص 19"/>
          <p:cNvSpPr txBox="1">
            <a:spLocks/>
          </p:cNvSpPr>
          <p:nvPr/>
        </p:nvSpPr>
        <p:spPr>
          <a:xfrm>
            <a:off x="2962826" y="5490866"/>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21" name="مربع نص 20"/>
          <p:cNvSpPr txBox="1">
            <a:spLocks/>
          </p:cNvSpPr>
          <p:nvPr/>
        </p:nvSpPr>
        <p:spPr>
          <a:xfrm>
            <a:off x="7862041" y="5508796"/>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22" name="مربع نص 21"/>
          <p:cNvSpPr txBox="1">
            <a:spLocks/>
          </p:cNvSpPr>
          <p:nvPr/>
        </p:nvSpPr>
        <p:spPr>
          <a:xfrm>
            <a:off x="3455884" y="5957031"/>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a:t>
            </a:r>
            <a:endParaRPr lang="ar-SA" sz="2400" dirty="0">
              <a:solidFill>
                <a:srgbClr val="C00000"/>
              </a:solidFill>
              <a:uFillTx/>
              <a:latin typeface="Comic Sans MS" panose="030F0702030302020204" pitchFamily="66" charset="0"/>
            </a:endParaRPr>
          </a:p>
        </p:txBody>
      </p:sp>
      <p:sp>
        <p:nvSpPr>
          <p:cNvPr id="23" name="مربع نص 22"/>
          <p:cNvSpPr txBox="1">
            <a:spLocks/>
          </p:cNvSpPr>
          <p:nvPr/>
        </p:nvSpPr>
        <p:spPr>
          <a:xfrm>
            <a:off x="4585443" y="5499832"/>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an</a:t>
            </a:r>
            <a:endParaRPr lang="ar-SA" sz="2400" dirty="0">
              <a:solidFill>
                <a:srgbClr val="C00000"/>
              </a:solidFill>
              <a:uFillTx/>
              <a:latin typeface="Comic Sans MS" panose="030F0702030302020204" pitchFamily="66" charset="0"/>
            </a:endParaRPr>
          </a:p>
        </p:txBody>
      </p:sp>
      <p:sp>
        <p:nvSpPr>
          <p:cNvPr id="24" name="مربع نص 23"/>
          <p:cNvSpPr txBox="1">
            <a:spLocks/>
          </p:cNvSpPr>
          <p:nvPr/>
        </p:nvSpPr>
        <p:spPr>
          <a:xfrm>
            <a:off x="6472510" y="5490867"/>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an</a:t>
            </a:r>
            <a:endParaRPr lang="ar-SA" sz="2400" dirty="0">
              <a:solidFill>
                <a:srgbClr val="C00000"/>
              </a:solidFill>
              <a:uFillTx/>
              <a:latin typeface="Comic Sans MS" panose="030F0702030302020204" pitchFamily="66" charset="0"/>
            </a:endParaRPr>
          </a:p>
        </p:txBody>
      </p:sp>
      <p:sp>
        <p:nvSpPr>
          <p:cNvPr id="25" name="مربع نص 24"/>
          <p:cNvSpPr txBox="1">
            <a:spLocks/>
          </p:cNvSpPr>
          <p:nvPr/>
        </p:nvSpPr>
        <p:spPr>
          <a:xfrm>
            <a:off x="1434341" y="5952549"/>
            <a:ext cx="591677" cy="461665"/>
          </a:xfrm>
          <a:prstGeom prst="rect">
            <a:avLst/>
          </a:prstGeom>
          <a:noFill/>
        </p:spPr>
        <p:txBody>
          <a:bodyPr wrap="square" rtlCol="1">
            <a:spAutoFit/>
          </a:bodyPr>
          <a:lstStyle/>
          <a:p>
            <a:r>
              <a:rPr lang="en-US" sz="2400" dirty="0">
                <a:solidFill>
                  <a:srgbClr val="C00000"/>
                </a:solidFill>
                <a:uFillTx/>
                <a:latin typeface="Comic Sans MS" panose="030F0702030302020204" pitchFamily="66" charset="0"/>
              </a:rPr>
              <a:t>an</a:t>
            </a:r>
            <a:endParaRPr lang="ar-SA" sz="2400"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68957" y="255494"/>
            <a:ext cx="8806085" cy="6427694"/>
          </a:xfrm>
          <a:prstGeom prst="rect">
            <a:avLst/>
          </a:prstGeom>
        </p:spPr>
      </p:pic>
      <p:sp>
        <p:nvSpPr>
          <p:cNvPr id="5" name="مربع نص 4"/>
          <p:cNvSpPr txBox="1">
            <a:spLocks/>
          </p:cNvSpPr>
          <p:nvPr/>
        </p:nvSpPr>
        <p:spPr>
          <a:xfrm>
            <a:off x="2581834" y="1936369"/>
            <a:ext cx="1129554" cy="830997"/>
          </a:xfrm>
          <a:prstGeom prst="rect">
            <a:avLst/>
          </a:prstGeom>
          <a:noFill/>
        </p:spPr>
        <p:txBody>
          <a:bodyPr wrap="square" rtlCol="1">
            <a:spAutoFit/>
          </a:bodyPr>
          <a:lstStyle/>
          <a:p>
            <a:pPr algn="ctr"/>
            <a:r>
              <a:rPr lang="en-US" sz="2400" dirty="0">
                <a:solidFill>
                  <a:srgbClr val="C00000"/>
                </a:solidFill>
                <a:uFillTx/>
                <a:latin typeface="Comic Sans MS" panose="030F0702030302020204" pitchFamily="66" charset="0"/>
              </a:rPr>
              <a:t>which</a:t>
            </a:r>
          </a:p>
          <a:p>
            <a:pPr algn="ctr"/>
            <a:r>
              <a:rPr lang="en-US" sz="2400" dirty="0">
                <a:solidFill>
                  <a:srgbClr val="C00000"/>
                </a:solidFill>
                <a:uFillTx/>
                <a:latin typeface="Comic Sans MS" panose="030F0702030302020204" pitchFamily="66" charset="0"/>
              </a:rPr>
              <a:t>that</a:t>
            </a:r>
            <a:endParaRPr lang="ar-SA" sz="2400" dirty="0">
              <a:solidFill>
                <a:srgbClr val="C00000"/>
              </a:solidFill>
              <a:uFillTx/>
              <a:latin typeface="Comic Sans MS" panose="030F0702030302020204" pitchFamily="66" charset="0"/>
            </a:endParaRPr>
          </a:p>
        </p:txBody>
      </p:sp>
      <p:sp>
        <p:nvSpPr>
          <p:cNvPr id="7" name="مربع نص 6"/>
          <p:cNvSpPr txBox="1">
            <a:spLocks/>
          </p:cNvSpPr>
          <p:nvPr/>
        </p:nvSpPr>
        <p:spPr>
          <a:xfrm>
            <a:off x="3312458" y="2463918"/>
            <a:ext cx="1129554" cy="830997"/>
          </a:xfrm>
          <a:prstGeom prst="rect">
            <a:avLst/>
          </a:prstGeom>
          <a:noFill/>
        </p:spPr>
        <p:txBody>
          <a:bodyPr wrap="square" rtlCol="1">
            <a:spAutoFit/>
          </a:bodyPr>
          <a:lstStyle/>
          <a:p>
            <a:pPr algn="ctr"/>
            <a:r>
              <a:rPr lang="en-US" sz="2400" dirty="0">
                <a:solidFill>
                  <a:srgbClr val="1E03BD"/>
                </a:solidFill>
                <a:uFillTx/>
                <a:latin typeface="Comic Sans MS" panose="030F0702030302020204" pitchFamily="66" charset="0"/>
              </a:rPr>
              <a:t>which</a:t>
            </a:r>
          </a:p>
          <a:p>
            <a:pPr algn="ctr"/>
            <a:r>
              <a:rPr lang="en-US" sz="2400" dirty="0">
                <a:solidFill>
                  <a:srgbClr val="1E03BD"/>
                </a:solidFill>
                <a:uFillTx/>
                <a:latin typeface="Comic Sans MS" panose="030F0702030302020204" pitchFamily="66" charset="0"/>
              </a:rPr>
              <a:t>that</a:t>
            </a:r>
            <a:endParaRPr lang="ar-SA" sz="2400" dirty="0">
              <a:solidFill>
                <a:srgbClr val="1E03BD"/>
              </a:solidFill>
              <a:uFillTx/>
              <a:latin typeface="Comic Sans MS" panose="030F0702030302020204" pitchFamily="66" charset="0"/>
            </a:endParaRPr>
          </a:p>
        </p:txBody>
      </p:sp>
      <p:sp>
        <p:nvSpPr>
          <p:cNvPr id="8" name="مربع نص 7"/>
          <p:cNvSpPr txBox="1">
            <a:spLocks/>
          </p:cNvSpPr>
          <p:nvPr/>
        </p:nvSpPr>
        <p:spPr>
          <a:xfrm>
            <a:off x="1367123" y="3436585"/>
            <a:ext cx="1129554" cy="830997"/>
          </a:xfrm>
          <a:prstGeom prst="rect">
            <a:avLst/>
          </a:prstGeom>
          <a:noFill/>
        </p:spPr>
        <p:txBody>
          <a:bodyPr wrap="square" rtlCol="1">
            <a:spAutoFit/>
          </a:bodyPr>
          <a:lstStyle/>
          <a:p>
            <a:pPr algn="ctr"/>
            <a:r>
              <a:rPr lang="en-US" sz="2400" dirty="0">
                <a:solidFill>
                  <a:srgbClr val="C00000"/>
                </a:solidFill>
                <a:uFillTx/>
                <a:latin typeface="Comic Sans MS" panose="030F0702030302020204" pitchFamily="66" charset="0"/>
              </a:rPr>
              <a:t>which</a:t>
            </a:r>
          </a:p>
          <a:p>
            <a:pPr algn="ctr"/>
            <a:r>
              <a:rPr lang="en-US" sz="2400" dirty="0">
                <a:solidFill>
                  <a:srgbClr val="C00000"/>
                </a:solidFill>
                <a:uFillTx/>
                <a:latin typeface="Comic Sans MS" panose="030F0702030302020204" pitchFamily="66" charset="0"/>
              </a:rPr>
              <a:t>that</a:t>
            </a:r>
            <a:endParaRPr lang="ar-SA" sz="2400" dirty="0">
              <a:solidFill>
                <a:srgbClr val="C00000"/>
              </a:solidFill>
              <a:uFillTx/>
              <a:latin typeface="Comic Sans MS" panose="030F0702030302020204" pitchFamily="66" charset="0"/>
            </a:endParaRPr>
          </a:p>
        </p:txBody>
      </p:sp>
      <p:sp>
        <p:nvSpPr>
          <p:cNvPr id="9" name="مربع نص 8"/>
          <p:cNvSpPr txBox="1">
            <a:spLocks/>
          </p:cNvSpPr>
          <p:nvPr/>
        </p:nvSpPr>
        <p:spPr>
          <a:xfrm>
            <a:off x="2218767" y="4933685"/>
            <a:ext cx="1129554" cy="830997"/>
          </a:xfrm>
          <a:prstGeom prst="rect">
            <a:avLst/>
          </a:prstGeom>
          <a:noFill/>
        </p:spPr>
        <p:txBody>
          <a:bodyPr wrap="square" rtlCol="1">
            <a:spAutoFit/>
          </a:bodyPr>
          <a:lstStyle/>
          <a:p>
            <a:pPr algn="ctr"/>
            <a:r>
              <a:rPr lang="en-US" sz="2400" dirty="0">
                <a:solidFill>
                  <a:srgbClr val="C00000"/>
                </a:solidFill>
                <a:uFillTx/>
                <a:latin typeface="Comic Sans MS" panose="030F0702030302020204" pitchFamily="66" charset="0"/>
              </a:rPr>
              <a:t>which</a:t>
            </a:r>
          </a:p>
          <a:p>
            <a:pPr algn="ctr"/>
            <a:r>
              <a:rPr lang="en-US" sz="2400" dirty="0">
                <a:solidFill>
                  <a:srgbClr val="C00000"/>
                </a:solidFill>
                <a:uFillTx/>
                <a:latin typeface="Comic Sans MS" panose="030F0702030302020204" pitchFamily="66" charset="0"/>
              </a:rPr>
              <a:t>that</a:t>
            </a:r>
            <a:endParaRPr lang="ar-SA" sz="2400" dirty="0">
              <a:solidFill>
                <a:srgbClr val="C00000"/>
              </a:solidFill>
              <a:uFillTx/>
              <a:latin typeface="Comic Sans MS" panose="030F0702030302020204" pitchFamily="66" charset="0"/>
            </a:endParaRPr>
          </a:p>
        </p:txBody>
      </p:sp>
      <p:sp>
        <p:nvSpPr>
          <p:cNvPr id="10" name="مربع نص 9"/>
          <p:cNvSpPr txBox="1">
            <a:spLocks/>
          </p:cNvSpPr>
          <p:nvPr/>
        </p:nvSpPr>
        <p:spPr>
          <a:xfrm>
            <a:off x="2814918" y="3956537"/>
            <a:ext cx="947160" cy="830997"/>
          </a:xfrm>
          <a:prstGeom prst="rect">
            <a:avLst/>
          </a:prstGeom>
          <a:noFill/>
        </p:spPr>
        <p:txBody>
          <a:bodyPr wrap="square" rtlCol="1">
            <a:spAutoFit/>
          </a:bodyPr>
          <a:lstStyle/>
          <a:p>
            <a:pPr algn="ctr"/>
            <a:r>
              <a:rPr lang="en-US" sz="2400" dirty="0">
                <a:solidFill>
                  <a:srgbClr val="1E03BD"/>
                </a:solidFill>
                <a:uFillTx/>
                <a:latin typeface="Comic Sans MS" panose="030F0702030302020204" pitchFamily="66" charset="0"/>
              </a:rPr>
              <a:t>who</a:t>
            </a:r>
          </a:p>
          <a:p>
            <a:pPr algn="ctr"/>
            <a:r>
              <a:rPr lang="en-US" sz="2400" dirty="0">
                <a:solidFill>
                  <a:srgbClr val="1E03BD"/>
                </a:solidFill>
                <a:uFillTx/>
                <a:latin typeface="Comic Sans MS" panose="030F0702030302020204" pitchFamily="66" charset="0"/>
              </a:rPr>
              <a:t>that</a:t>
            </a:r>
            <a:endParaRPr lang="ar-SA" sz="2400" dirty="0">
              <a:solidFill>
                <a:srgbClr val="1E03BD"/>
              </a:solidFill>
              <a:uFillTx/>
              <a:latin typeface="Comic Sans MS" panose="030F0702030302020204" pitchFamily="66" charset="0"/>
            </a:endParaRPr>
          </a:p>
        </p:txBody>
      </p:sp>
      <p:sp>
        <p:nvSpPr>
          <p:cNvPr id="11" name="مربع نص 10"/>
          <p:cNvSpPr txBox="1">
            <a:spLocks/>
          </p:cNvSpPr>
          <p:nvPr/>
        </p:nvSpPr>
        <p:spPr>
          <a:xfrm>
            <a:off x="2819401" y="5480531"/>
            <a:ext cx="947160" cy="830997"/>
          </a:xfrm>
          <a:prstGeom prst="rect">
            <a:avLst/>
          </a:prstGeom>
          <a:noFill/>
        </p:spPr>
        <p:txBody>
          <a:bodyPr wrap="square" rtlCol="1">
            <a:spAutoFit/>
          </a:bodyPr>
          <a:lstStyle/>
          <a:p>
            <a:pPr algn="ctr"/>
            <a:r>
              <a:rPr lang="en-US" sz="2400" dirty="0">
                <a:solidFill>
                  <a:srgbClr val="1E03BD"/>
                </a:solidFill>
                <a:uFillTx/>
                <a:latin typeface="Comic Sans MS" panose="030F0702030302020204" pitchFamily="66" charset="0"/>
              </a:rPr>
              <a:t>who</a:t>
            </a:r>
          </a:p>
          <a:p>
            <a:pPr algn="ctr"/>
            <a:r>
              <a:rPr lang="en-US" sz="2400" dirty="0">
                <a:solidFill>
                  <a:srgbClr val="1E03BD"/>
                </a:solidFill>
                <a:uFillTx/>
                <a:latin typeface="Comic Sans MS" panose="030F0702030302020204" pitchFamily="66" charset="0"/>
              </a:rPr>
              <a:t>that</a:t>
            </a:r>
            <a:endParaRPr lang="ar-SA" sz="2400" dirty="0">
              <a:solidFill>
                <a:srgbClr val="1E03BD"/>
              </a:solidFill>
              <a:uFillTx/>
              <a:latin typeface="Comic Sans MS" panose="030F0702030302020204" pitchFamily="66" charset="0"/>
            </a:endParaRPr>
          </a:p>
        </p:txBody>
      </p:sp>
      <p:sp>
        <p:nvSpPr>
          <p:cNvPr id="12" name="مربع نص 11"/>
          <p:cNvSpPr txBox="1">
            <a:spLocks/>
          </p:cNvSpPr>
          <p:nvPr/>
        </p:nvSpPr>
        <p:spPr>
          <a:xfrm>
            <a:off x="1788465" y="5942212"/>
            <a:ext cx="947160" cy="830997"/>
          </a:xfrm>
          <a:prstGeom prst="rect">
            <a:avLst/>
          </a:prstGeom>
          <a:noFill/>
        </p:spPr>
        <p:txBody>
          <a:bodyPr wrap="square" rtlCol="1">
            <a:spAutoFit/>
          </a:bodyPr>
          <a:lstStyle/>
          <a:p>
            <a:pPr algn="ctr"/>
            <a:r>
              <a:rPr lang="en-US" sz="2400" dirty="0">
                <a:solidFill>
                  <a:srgbClr val="C00000"/>
                </a:solidFill>
                <a:uFillTx/>
                <a:latin typeface="Comic Sans MS" panose="030F0702030302020204" pitchFamily="66" charset="0"/>
              </a:rPr>
              <a:t>who</a:t>
            </a:r>
          </a:p>
          <a:p>
            <a:pPr algn="ctr"/>
            <a:r>
              <a:rPr lang="en-US" sz="2400" dirty="0">
                <a:solidFill>
                  <a:srgbClr val="C00000"/>
                </a:solidFill>
                <a:uFillTx/>
                <a:latin typeface="Comic Sans MS" panose="030F0702030302020204" pitchFamily="66" charset="0"/>
              </a:rPr>
              <a:t>that</a:t>
            </a:r>
            <a:endParaRPr lang="ar-SA" sz="2400"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88025" y="228600"/>
            <a:ext cx="8746667" cy="6441141"/>
          </a:xfrm>
          <a:prstGeom prst="rect">
            <a:avLst/>
          </a:prstGeom>
        </p:spPr>
      </p:pic>
      <p:pic>
        <p:nvPicPr>
          <p:cNvPr id="6" name="رسم 5" descr="علامة تأشير"/>
          <p:cNvPicPr>
            <a:picLocks noChangeAspect="1"/>
          </p:cNvPicPr>
          <p:nvPr/>
        </p:nvPicPr>
        <p:blipFill>
          <a:blip r:embed="rId3"/>
          <a:stretch>
            <a:fillRect/>
          </a:stretch>
        </p:blipFill>
        <p:spPr>
          <a:xfrm>
            <a:off x="7207624" y="2124635"/>
            <a:ext cx="457200" cy="457200"/>
          </a:xfrm>
          <a:prstGeom prst="rect">
            <a:avLst/>
          </a:prstGeom>
        </p:spPr>
      </p:pic>
      <p:pic>
        <p:nvPicPr>
          <p:cNvPr id="7" name="رسم 6" descr="علامة تأشير"/>
          <p:cNvPicPr>
            <a:picLocks noChangeAspect="1"/>
          </p:cNvPicPr>
          <p:nvPr/>
        </p:nvPicPr>
        <p:blipFill>
          <a:blip r:embed="rId3"/>
          <a:stretch>
            <a:fillRect/>
          </a:stretch>
        </p:blipFill>
        <p:spPr>
          <a:xfrm>
            <a:off x="8086162" y="2666998"/>
            <a:ext cx="457200" cy="457200"/>
          </a:xfrm>
          <a:prstGeom prst="rect">
            <a:avLst/>
          </a:prstGeom>
        </p:spPr>
      </p:pic>
      <p:pic>
        <p:nvPicPr>
          <p:cNvPr id="8" name="رسم 7" descr="علامة تأشير"/>
          <p:cNvPicPr>
            <a:picLocks noChangeAspect="1"/>
          </p:cNvPicPr>
          <p:nvPr/>
        </p:nvPicPr>
        <p:blipFill>
          <a:blip r:embed="rId3"/>
          <a:stretch>
            <a:fillRect/>
          </a:stretch>
        </p:blipFill>
        <p:spPr>
          <a:xfrm>
            <a:off x="7203143" y="3182467"/>
            <a:ext cx="457200" cy="457200"/>
          </a:xfrm>
          <a:prstGeom prst="rect">
            <a:avLst/>
          </a:prstGeom>
        </p:spPr>
      </p:pic>
      <p:pic>
        <p:nvPicPr>
          <p:cNvPr id="9" name="رسم 8" descr="علامة تأشير"/>
          <p:cNvPicPr>
            <a:picLocks noChangeAspect="1"/>
          </p:cNvPicPr>
          <p:nvPr/>
        </p:nvPicPr>
        <p:blipFill>
          <a:blip r:embed="rId3"/>
          <a:stretch>
            <a:fillRect/>
          </a:stretch>
        </p:blipFill>
        <p:spPr>
          <a:xfrm>
            <a:off x="7221073" y="3738277"/>
            <a:ext cx="457200" cy="457200"/>
          </a:xfrm>
          <a:prstGeom prst="rect">
            <a:avLst/>
          </a:prstGeom>
        </p:spPr>
      </p:pic>
      <p:pic>
        <p:nvPicPr>
          <p:cNvPr id="10" name="رسم 9" descr="علامة تأشير"/>
          <p:cNvPicPr>
            <a:picLocks noChangeAspect="1"/>
          </p:cNvPicPr>
          <p:nvPr/>
        </p:nvPicPr>
        <p:blipFill>
          <a:blip r:embed="rId3"/>
          <a:stretch>
            <a:fillRect/>
          </a:stretch>
        </p:blipFill>
        <p:spPr>
          <a:xfrm>
            <a:off x="8086164" y="4280640"/>
            <a:ext cx="457200" cy="457200"/>
          </a:xfrm>
          <a:prstGeom prst="rect">
            <a:avLst/>
          </a:prstGeom>
        </p:spPr>
      </p:pic>
      <p:pic>
        <p:nvPicPr>
          <p:cNvPr id="11" name="رسم 10" descr="علامة تأشير"/>
          <p:cNvPicPr>
            <a:picLocks noChangeAspect="1"/>
          </p:cNvPicPr>
          <p:nvPr/>
        </p:nvPicPr>
        <p:blipFill>
          <a:blip r:embed="rId3"/>
          <a:stretch>
            <a:fillRect/>
          </a:stretch>
        </p:blipFill>
        <p:spPr>
          <a:xfrm>
            <a:off x="8090647" y="4823003"/>
            <a:ext cx="457200" cy="457200"/>
          </a:xfrm>
          <a:prstGeom prst="rect">
            <a:avLst/>
          </a:prstGeom>
        </p:spPr>
      </p:pic>
      <p:pic>
        <p:nvPicPr>
          <p:cNvPr id="12" name="رسم 11" descr="علامة تأشير"/>
          <p:cNvPicPr>
            <a:picLocks noChangeAspect="1"/>
          </p:cNvPicPr>
          <p:nvPr/>
        </p:nvPicPr>
        <p:blipFill>
          <a:blip r:embed="rId3"/>
          <a:stretch>
            <a:fillRect/>
          </a:stretch>
        </p:blipFill>
        <p:spPr>
          <a:xfrm>
            <a:off x="8095130" y="5903246"/>
            <a:ext cx="457200" cy="457200"/>
          </a:xfrm>
          <a:prstGeom prst="rect">
            <a:avLst/>
          </a:prstGeom>
        </p:spPr>
      </p:pic>
      <p:pic>
        <p:nvPicPr>
          <p:cNvPr id="13" name="رسم 12" descr="علامة تأشير"/>
          <p:cNvPicPr>
            <a:picLocks noChangeAspect="1"/>
          </p:cNvPicPr>
          <p:nvPr/>
        </p:nvPicPr>
        <p:blipFill>
          <a:blip r:embed="rId3"/>
          <a:stretch>
            <a:fillRect/>
          </a:stretch>
        </p:blipFill>
        <p:spPr>
          <a:xfrm>
            <a:off x="7239005" y="5342955"/>
            <a:ext cx="457200" cy="457200"/>
          </a:xfrm>
          <a:prstGeom prst="rect">
            <a:avLst/>
          </a:prstGeom>
        </p:spPr>
      </p:pic>
      <p:sp>
        <p:nvSpPr>
          <p:cNvPr id="14" name="مربع نص 13"/>
          <p:cNvSpPr txBox="1">
            <a:spLocks/>
          </p:cNvSpPr>
          <p:nvPr/>
        </p:nvSpPr>
        <p:spPr>
          <a:xfrm>
            <a:off x="2031445" y="2145816"/>
            <a:ext cx="1615526" cy="369332"/>
          </a:xfrm>
          <a:prstGeom prst="rect">
            <a:avLst/>
          </a:prstGeom>
          <a:noFill/>
        </p:spPr>
        <p:txBody>
          <a:bodyPr wrap="square" rtlCol="1">
            <a:spAutoFit/>
          </a:bodyPr>
          <a:lstStyle/>
          <a:p>
            <a:pPr algn="ctr"/>
            <a:r>
              <a:rPr lang="en-US" dirty="0">
                <a:solidFill>
                  <a:srgbClr val="1E03BD"/>
                </a:solidFill>
                <a:uFillTx/>
                <a:latin typeface="Comic Sans MS" panose="030F0702030302020204" pitchFamily="66" charset="0"/>
              </a:rPr>
              <a:t>which that</a:t>
            </a:r>
            <a:endParaRPr lang="ar-SA" dirty="0">
              <a:solidFill>
                <a:srgbClr val="1E03BD"/>
              </a:solidFill>
              <a:uFillTx/>
              <a:latin typeface="Comic Sans MS" panose="030F0702030302020204" pitchFamily="66" charset="0"/>
            </a:endParaRPr>
          </a:p>
        </p:txBody>
      </p:sp>
      <p:sp>
        <p:nvSpPr>
          <p:cNvPr id="15" name="مربع نص 14"/>
          <p:cNvSpPr txBox="1">
            <a:spLocks/>
          </p:cNvSpPr>
          <p:nvPr/>
        </p:nvSpPr>
        <p:spPr>
          <a:xfrm>
            <a:off x="2077518" y="2693807"/>
            <a:ext cx="1990166" cy="369332"/>
          </a:xfrm>
          <a:prstGeom prst="rect">
            <a:avLst/>
          </a:prstGeom>
          <a:noFill/>
        </p:spPr>
        <p:txBody>
          <a:bodyPr wrap="square" rtlCol="1">
            <a:spAutoFit/>
          </a:bodyPr>
          <a:lstStyle/>
          <a:p>
            <a:pPr algn="ctr"/>
            <a:r>
              <a:rPr lang="en-US" dirty="0">
                <a:solidFill>
                  <a:srgbClr val="1E03BD"/>
                </a:solidFill>
                <a:uFillTx/>
                <a:latin typeface="Comic Sans MS" panose="030F0702030302020204" pitchFamily="66" charset="0"/>
              </a:rPr>
              <a:t>which/that/Ø</a:t>
            </a:r>
            <a:endParaRPr lang="ar-SA" dirty="0">
              <a:solidFill>
                <a:srgbClr val="1E03BD"/>
              </a:solidFill>
              <a:uFillTx/>
              <a:latin typeface="Comic Sans MS" panose="030F0702030302020204" pitchFamily="66" charset="0"/>
            </a:endParaRPr>
          </a:p>
        </p:txBody>
      </p:sp>
      <p:sp>
        <p:nvSpPr>
          <p:cNvPr id="16" name="مربع نص 15"/>
          <p:cNvSpPr txBox="1">
            <a:spLocks/>
          </p:cNvSpPr>
          <p:nvPr/>
        </p:nvSpPr>
        <p:spPr>
          <a:xfrm>
            <a:off x="1259543" y="3178002"/>
            <a:ext cx="1537441" cy="400110"/>
          </a:xfrm>
          <a:prstGeom prst="rect">
            <a:avLst/>
          </a:prstGeom>
          <a:noFill/>
        </p:spPr>
        <p:txBody>
          <a:bodyPr wrap="square" rtlCol="1">
            <a:spAutoFit/>
          </a:bodyPr>
          <a:lstStyle/>
          <a:p>
            <a:pPr algn="ctr"/>
            <a:r>
              <a:rPr lang="en-US" sz="2000" dirty="0">
                <a:solidFill>
                  <a:srgbClr val="1E03BD"/>
                </a:solidFill>
                <a:uFillTx/>
                <a:latin typeface="Comic Sans MS" panose="030F0702030302020204" pitchFamily="66" charset="0"/>
              </a:rPr>
              <a:t>who/that</a:t>
            </a:r>
            <a:endParaRPr lang="ar-SA" sz="2000" dirty="0">
              <a:solidFill>
                <a:srgbClr val="1E03BD"/>
              </a:solidFill>
              <a:uFillTx/>
              <a:latin typeface="Comic Sans MS" panose="030F0702030302020204" pitchFamily="66" charset="0"/>
            </a:endParaRPr>
          </a:p>
        </p:txBody>
      </p:sp>
      <p:sp>
        <p:nvSpPr>
          <p:cNvPr id="17" name="مربع نص 16"/>
          <p:cNvSpPr txBox="1">
            <a:spLocks/>
          </p:cNvSpPr>
          <p:nvPr/>
        </p:nvSpPr>
        <p:spPr>
          <a:xfrm>
            <a:off x="2783537" y="3760706"/>
            <a:ext cx="1640545" cy="369332"/>
          </a:xfrm>
          <a:prstGeom prst="rect">
            <a:avLst/>
          </a:prstGeom>
          <a:noFill/>
        </p:spPr>
        <p:txBody>
          <a:bodyPr wrap="square" rtlCol="1">
            <a:spAutoFit/>
          </a:bodyPr>
          <a:lstStyle/>
          <a:p>
            <a:pPr algn="ctr"/>
            <a:r>
              <a:rPr lang="en-US" dirty="0">
                <a:solidFill>
                  <a:srgbClr val="1E03BD"/>
                </a:solidFill>
                <a:uFillTx/>
                <a:latin typeface="Comic Sans MS" panose="030F0702030302020204" pitchFamily="66" charset="0"/>
              </a:rPr>
              <a:t>which that</a:t>
            </a:r>
            <a:endParaRPr lang="ar-SA" dirty="0">
              <a:solidFill>
                <a:srgbClr val="1E03BD"/>
              </a:solidFill>
              <a:uFillTx/>
              <a:latin typeface="Comic Sans MS" panose="030F0702030302020204" pitchFamily="66" charset="0"/>
            </a:endParaRPr>
          </a:p>
        </p:txBody>
      </p:sp>
      <p:sp>
        <p:nvSpPr>
          <p:cNvPr id="18" name="مربع نص 17"/>
          <p:cNvSpPr txBox="1">
            <a:spLocks/>
          </p:cNvSpPr>
          <p:nvPr/>
        </p:nvSpPr>
        <p:spPr>
          <a:xfrm>
            <a:off x="2532527" y="4303069"/>
            <a:ext cx="1990166" cy="400110"/>
          </a:xfrm>
          <a:prstGeom prst="rect">
            <a:avLst/>
          </a:prstGeom>
          <a:noFill/>
        </p:spPr>
        <p:txBody>
          <a:bodyPr wrap="square" rtlCol="1">
            <a:spAutoFit/>
          </a:bodyPr>
          <a:lstStyle/>
          <a:p>
            <a:pPr algn="ctr"/>
            <a:r>
              <a:rPr lang="en-US" sz="2000" dirty="0">
                <a:solidFill>
                  <a:srgbClr val="1E03BD"/>
                </a:solidFill>
                <a:uFillTx/>
                <a:latin typeface="Comic Sans MS" panose="030F0702030302020204" pitchFamily="66" charset="0"/>
              </a:rPr>
              <a:t>who/that/ Ø;</a:t>
            </a:r>
            <a:endParaRPr lang="ar-SA" sz="2000" dirty="0">
              <a:solidFill>
                <a:srgbClr val="1E03BD"/>
              </a:solidFill>
              <a:uFillTx/>
              <a:latin typeface="Comic Sans MS" panose="030F0702030302020204" pitchFamily="66" charset="0"/>
            </a:endParaRPr>
          </a:p>
        </p:txBody>
      </p:sp>
      <p:sp>
        <p:nvSpPr>
          <p:cNvPr id="19" name="مربع نص 18"/>
          <p:cNvSpPr txBox="1">
            <a:spLocks/>
          </p:cNvSpPr>
          <p:nvPr/>
        </p:nvSpPr>
        <p:spPr>
          <a:xfrm>
            <a:off x="1353674" y="4818538"/>
            <a:ext cx="1990166" cy="400110"/>
          </a:xfrm>
          <a:prstGeom prst="rect">
            <a:avLst/>
          </a:prstGeom>
          <a:noFill/>
        </p:spPr>
        <p:txBody>
          <a:bodyPr wrap="square" rtlCol="1">
            <a:spAutoFit/>
          </a:bodyPr>
          <a:lstStyle/>
          <a:p>
            <a:pPr algn="ctr"/>
            <a:r>
              <a:rPr lang="en-US" sz="2000" dirty="0">
                <a:solidFill>
                  <a:srgbClr val="1E03BD"/>
                </a:solidFill>
                <a:uFillTx/>
                <a:latin typeface="Comic Sans MS" panose="030F0702030302020204" pitchFamily="66" charset="0"/>
              </a:rPr>
              <a:t>which that Ø</a:t>
            </a:r>
            <a:endParaRPr lang="ar-SA" sz="2000" dirty="0">
              <a:solidFill>
                <a:srgbClr val="1E03BD"/>
              </a:solidFill>
              <a:uFillTx/>
              <a:latin typeface="Comic Sans MS" panose="030F0702030302020204" pitchFamily="66" charset="0"/>
            </a:endParaRPr>
          </a:p>
        </p:txBody>
      </p:sp>
      <p:sp>
        <p:nvSpPr>
          <p:cNvPr id="20" name="مربع نص 19"/>
          <p:cNvSpPr txBox="1">
            <a:spLocks/>
          </p:cNvSpPr>
          <p:nvPr/>
        </p:nvSpPr>
        <p:spPr>
          <a:xfrm>
            <a:off x="2312894" y="5360901"/>
            <a:ext cx="1506069" cy="400110"/>
          </a:xfrm>
          <a:prstGeom prst="rect">
            <a:avLst/>
          </a:prstGeom>
          <a:noFill/>
        </p:spPr>
        <p:txBody>
          <a:bodyPr wrap="square" rtlCol="1">
            <a:spAutoFit/>
          </a:bodyPr>
          <a:lstStyle/>
          <a:p>
            <a:pPr algn="ctr"/>
            <a:r>
              <a:rPr lang="en-US" sz="2000" dirty="0">
                <a:solidFill>
                  <a:srgbClr val="1E03BD"/>
                </a:solidFill>
                <a:uFillTx/>
                <a:latin typeface="Comic Sans MS" panose="030F0702030302020204" pitchFamily="66" charset="0"/>
              </a:rPr>
              <a:t>who/that</a:t>
            </a:r>
            <a:endParaRPr lang="ar-SA" sz="2000" dirty="0">
              <a:solidFill>
                <a:srgbClr val="1E03BD"/>
              </a:solidFill>
              <a:uFillTx/>
              <a:latin typeface="Comic Sans MS" panose="030F0702030302020204" pitchFamily="66" charset="0"/>
            </a:endParaRPr>
          </a:p>
        </p:txBody>
      </p:sp>
      <p:sp>
        <p:nvSpPr>
          <p:cNvPr id="21" name="مربع نص 20"/>
          <p:cNvSpPr txBox="1">
            <a:spLocks/>
          </p:cNvSpPr>
          <p:nvPr/>
        </p:nvSpPr>
        <p:spPr>
          <a:xfrm>
            <a:off x="1295405" y="5916711"/>
            <a:ext cx="1990166" cy="400110"/>
          </a:xfrm>
          <a:prstGeom prst="rect">
            <a:avLst/>
          </a:prstGeom>
          <a:noFill/>
        </p:spPr>
        <p:txBody>
          <a:bodyPr wrap="square" rtlCol="1">
            <a:spAutoFit/>
          </a:bodyPr>
          <a:lstStyle/>
          <a:p>
            <a:pPr algn="ctr"/>
            <a:r>
              <a:rPr lang="en-US" sz="2000" dirty="0">
                <a:solidFill>
                  <a:srgbClr val="1E03BD"/>
                </a:solidFill>
                <a:uFillTx/>
                <a:latin typeface="Comic Sans MS" panose="030F0702030302020204" pitchFamily="66" charset="0"/>
              </a:rPr>
              <a:t>who/that/ Ø;</a:t>
            </a:r>
            <a:endParaRPr lang="ar-SA" sz="2000" dirty="0">
              <a:solidFill>
                <a:srgbClr val="1E03BD"/>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عنصر نائب للمحتوى 1"/>
          <p:cNvSpPr>
            <a:spLocks noGrp="1"/>
          </p:cNvSpPr>
          <p:nvPr>
            <p:ph idx="1"/>
          </p:nvPr>
        </p:nvSpPr>
        <p:spPr>
          <a:xfrm>
            <a:off x="648586" y="1848604"/>
            <a:ext cx="7772399" cy="3148703"/>
          </a:xfrm>
          <a:solidFill>
            <a:schemeClr val="bg1"/>
          </a:solidFill>
        </p:spPr>
        <p:txBody>
          <a:bodyPr>
            <a:normAutofit/>
          </a:bodyPr>
          <a:lstStyle/>
          <a:p>
            <a:pPr algn="ctr" rtl="0">
              <a:buNone/>
            </a:pPr>
            <a:r>
              <a:rPr lang="en-US" sz="5400" b="1" dirty="0">
                <a:ln w="22225">
                  <a:solidFill>
                    <a:schemeClr val="accent2"/>
                  </a:solidFill>
                  <a:prstDash val="solid"/>
                </a:ln>
                <a:solidFill>
                  <a:srgbClr val="C00000"/>
                </a:solidFill>
                <a:effectLst>
                  <a:glow rad="228600">
                    <a:schemeClr val="accent5">
                      <a:satMod val="175000"/>
                      <a:alpha val="40000"/>
                    </a:schemeClr>
                  </a:glow>
                </a:effectLst>
                <a:uFillTx/>
                <a:latin typeface="Arial Rounded MT Bold" panose="020F0704030504030204" pitchFamily="34" charset="0"/>
              </a:rPr>
              <a:t>Prepared by</a:t>
            </a:r>
          </a:p>
          <a:p>
            <a:pPr algn="ctr" rtl="0">
              <a:buNone/>
            </a:pPr>
            <a:endParaRPr lang="en-U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uFillTx/>
              <a:latin typeface="Arial Rounded MT Bold" panose="020F0704030504030204" pitchFamily="34" charset="0"/>
            </a:endParaRPr>
          </a:p>
          <a:p>
            <a:pPr algn="ctr" rtl="0">
              <a:buNone/>
            </a:pPr>
            <a:r>
              <a:rPr lang="en-US" sz="4000" b="1" dirty="0">
                <a:ln w="9525">
                  <a:solidFill>
                    <a:schemeClr val="bg1"/>
                  </a:solidFill>
                  <a:prstDash val="solid"/>
                </a:ln>
                <a:solidFill>
                  <a:schemeClr val="accent5"/>
                </a:solidFill>
                <a:effectLst>
                  <a:glow rad="228600">
                    <a:schemeClr val="accent5">
                      <a:satMod val="175000"/>
                      <a:alpha val="40000"/>
                    </a:schemeClr>
                  </a:glow>
                  <a:outerShdw blurRad="12700" dist="38100" dir="2700000" algn="tl" rotWithShape="0">
                    <a:schemeClr val="accent5">
                      <a:lumMod val="60000"/>
                      <a:lumOff val="40000"/>
                    </a:schemeClr>
                  </a:outerShdw>
                </a:effectLst>
                <a:uFillTx/>
                <a:latin typeface="Arial Rounded MT Bold" panose="020F0704030504030204" pitchFamily="34" charset="0"/>
              </a:rPr>
              <a:t>Teacher : Bader Al </a:t>
            </a:r>
            <a:r>
              <a:rPr lang="en-US" sz="4000" b="1" dirty="0" err="1">
                <a:ln w="9525">
                  <a:solidFill>
                    <a:schemeClr val="bg1"/>
                  </a:solidFill>
                  <a:prstDash val="solid"/>
                </a:ln>
                <a:solidFill>
                  <a:schemeClr val="accent5"/>
                </a:solidFill>
                <a:effectLst>
                  <a:glow rad="228600">
                    <a:schemeClr val="accent5">
                      <a:satMod val="175000"/>
                      <a:alpha val="40000"/>
                    </a:schemeClr>
                  </a:glow>
                  <a:outerShdw blurRad="12700" dist="38100" dir="2700000" algn="tl" rotWithShape="0">
                    <a:schemeClr val="accent5">
                      <a:lumMod val="60000"/>
                      <a:lumOff val="40000"/>
                    </a:schemeClr>
                  </a:outerShdw>
                </a:effectLst>
                <a:uFillTx/>
                <a:latin typeface="Arial Rounded MT Bold" panose="020F0704030504030204" pitchFamily="34" charset="0"/>
              </a:rPr>
              <a:t>shehri</a:t>
            </a:r>
            <a:endParaRPr lang="en-US" sz="4000" b="1" dirty="0">
              <a:ln w="12700">
                <a:solidFill>
                  <a:schemeClr val="tx2">
                    <a:satMod val="155000"/>
                  </a:schemeClr>
                </a:solidFill>
                <a:prstDash val="solid"/>
              </a:ln>
              <a:solidFill>
                <a:srgbClr val="00B0F0"/>
              </a:solidFill>
              <a:effectLst>
                <a:glow rad="228600">
                  <a:schemeClr val="accent5">
                    <a:satMod val="175000"/>
                    <a:alpha val="40000"/>
                  </a:schemeClr>
                </a:glow>
                <a:outerShdw blurRad="12700" dist="38100" dir="2700000" algn="tl" rotWithShape="0">
                  <a:schemeClr val="accent5">
                    <a:lumMod val="60000"/>
                    <a:lumOff val="40000"/>
                  </a:schemeClr>
                </a:outerShdw>
              </a:effectLst>
              <a:uFillTx/>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53092" y="295835"/>
            <a:ext cx="8437815" cy="5939467"/>
          </a:xfrm>
          <a:prstGeom prst="rect">
            <a:avLst/>
          </a:prstGeom>
        </p:spPr>
      </p:pic>
      <p:sp>
        <p:nvSpPr>
          <p:cNvPr id="5" name="مربع نص 4"/>
          <p:cNvSpPr txBox="1">
            <a:spLocks/>
          </p:cNvSpPr>
          <p:nvPr/>
        </p:nvSpPr>
        <p:spPr>
          <a:xfrm>
            <a:off x="4572000" y="1882588"/>
            <a:ext cx="3576914" cy="4154984"/>
          </a:xfrm>
          <a:prstGeom prst="rect">
            <a:avLst/>
          </a:prstGeom>
          <a:noFill/>
        </p:spPr>
        <p:txBody>
          <a:bodyPr wrap="square" rtlCol="1">
            <a:spAutoFit/>
          </a:bodyPr>
          <a:lstStyle/>
          <a:p>
            <a:r>
              <a:rPr lang="en-US" sz="4400" dirty="0">
                <a:solidFill>
                  <a:srgbClr val="1E03BD"/>
                </a:solidFill>
                <a:uFillTx/>
                <a:latin typeface="Comic Sans MS" panose="030F0702030302020204" pitchFamily="66" charset="0"/>
              </a:rPr>
              <a:t>broadcast </a:t>
            </a:r>
          </a:p>
          <a:p>
            <a:r>
              <a:rPr lang="en-US" sz="4400" dirty="0">
                <a:solidFill>
                  <a:srgbClr val="C00000"/>
                </a:solidFill>
                <a:uFillTx/>
                <a:latin typeface="Comic Sans MS" panose="030F0702030302020204" pitchFamily="66" charset="0"/>
              </a:rPr>
              <a:t>contestants  </a:t>
            </a:r>
          </a:p>
          <a:p>
            <a:r>
              <a:rPr lang="en-US" sz="4400" dirty="0">
                <a:solidFill>
                  <a:srgbClr val="1E03BD"/>
                </a:solidFill>
                <a:uFillTx/>
                <a:latin typeface="Comic Sans MS" panose="030F0702030302020204" pitchFamily="66" charset="0"/>
              </a:rPr>
              <a:t>version  </a:t>
            </a:r>
          </a:p>
          <a:p>
            <a:r>
              <a:rPr lang="en-US" sz="4400" dirty="0">
                <a:solidFill>
                  <a:srgbClr val="C00000"/>
                </a:solidFill>
                <a:uFillTx/>
                <a:latin typeface="Comic Sans MS" panose="030F0702030302020204" pitchFamily="66" charset="0"/>
              </a:rPr>
              <a:t>prosperous </a:t>
            </a:r>
          </a:p>
          <a:p>
            <a:r>
              <a:rPr lang="en-US" sz="4400" dirty="0">
                <a:solidFill>
                  <a:srgbClr val="1E03BD"/>
                </a:solidFill>
                <a:uFillTx/>
                <a:latin typeface="Comic Sans MS" panose="030F0702030302020204" pitchFamily="66" charset="0"/>
              </a:rPr>
              <a:t>award </a:t>
            </a:r>
          </a:p>
          <a:p>
            <a:r>
              <a:rPr lang="en-US" sz="4400" dirty="0">
                <a:solidFill>
                  <a:srgbClr val="C00000"/>
                </a:solidFill>
                <a:uFillTx/>
                <a:latin typeface="Comic Sans MS" panose="030F0702030302020204" pitchFamily="66" charset="0"/>
              </a:rPr>
              <a:t>plot </a:t>
            </a:r>
            <a:endParaRPr lang="ar-SA" sz="3600"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35035" y="188259"/>
            <a:ext cx="6918800" cy="6387353"/>
          </a:xfrm>
          <a:prstGeom prst="rect">
            <a:avLst/>
          </a:prstGeom>
        </p:spPr>
      </p:pic>
      <p:sp>
        <p:nvSpPr>
          <p:cNvPr id="5" name="مربع نص 4"/>
          <p:cNvSpPr txBox="1">
            <a:spLocks/>
          </p:cNvSpPr>
          <p:nvPr/>
        </p:nvSpPr>
        <p:spPr>
          <a:xfrm>
            <a:off x="5775801" y="2944902"/>
            <a:ext cx="3133164" cy="3046988"/>
          </a:xfrm>
          <a:prstGeom prst="rect">
            <a:avLst/>
          </a:prstGeom>
          <a:solidFill>
            <a:schemeClr val="accent3">
              <a:lumMod val="20000"/>
              <a:lumOff val="80000"/>
            </a:schemeClr>
          </a:solidFill>
        </p:spPr>
        <p:txBody>
          <a:bodyPr wrap="square" rtlCol="1">
            <a:spAutoFit/>
          </a:bodyPr>
          <a:lstStyle/>
          <a:p>
            <a:r>
              <a:rPr lang="en-US" sz="3200" dirty="0">
                <a:solidFill>
                  <a:srgbClr val="1E03BD"/>
                </a:solidFill>
                <a:uFillTx/>
                <a:latin typeface="Comic Sans MS" panose="030F0702030302020204" pitchFamily="66" charset="0"/>
              </a:rPr>
              <a:t>1- broadcast </a:t>
            </a:r>
          </a:p>
          <a:p>
            <a:r>
              <a:rPr lang="en-US" sz="3200" dirty="0">
                <a:solidFill>
                  <a:srgbClr val="C00000"/>
                </a:solidFill>
                <a:uFillTx/>
                <a:latin typeface="Comic Sans MS" panose="030F0702030302020204" pitchFamily="66" charset="0"/>
              </a:rPr>
              <a:t>2- plot </a:t>
            </a:r>
          </a:p>
          <a:p>
            <a:r>
              <a:rPr lang="en-US" sz="3200" dirty="0">
                <a:solidFill>
                  <a:srgbClr val="1E03BD"/>
                </a:solidFill>
                <a:uFillTx/>
                <a:latin typeface="Comic Sans MS" panose="030F0702030302020204" pitchFamily="66" charset="0"/>
              </a:rPr>
              <a:t>3- contestants  </a:t>
            </a:r>
          </a:p>
          <a:p>
            <a:r>
              <a:rPr lang="en-US" sz="3200" dirty="0">
                <a:solidFill>
                  <a:srgbClr val="C00000"/>
                </a:solidFill>
                <a:uFillTx/>
                <a:latin typeface="Comic Sans MS" panose="030F0702030302020204" pitchFamily="66" charset="0"/>
              </a:rPr>
              <a:t>4- version  </a:t>
            </a:r>
          </a:p>
          <a:p>
            <a:r>
              <a:rPr lang="en-US" sz="3200" dirty="0">
                <a:solidFill>
                  <a:srgbClr val="1E03BD"/>
                </a:solidFill>
                <a:uFillTx/>
                <a:latin typeface="Comic Sans MS" panose="030F0702030302020204" pitchFamily="66" charset="0"/>
              </a:rPr>
              <a:t>5- award </a:t>
            </a:r>
          </a:p>
          <a:p>
            <a:r>
              <a:rPr lang="en-US" sz="3200" dirty="0">
                <a:solidFill>
                  <a:srgbClr val="C00000"/>
                </a:solidFill>
                <a:uFillTx/>
                <a:latin typeface="Comic Sans MS" panose="030F0702030302020204" pitchFamily="66" charset="0"/>
              </a:rPr>
              <a:t>6- prosperous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29717" y="470645"/>
            <a:ext cx="8067118" cy="6271027"/>
          </a:xfrm>
          <a:prstGeom prst="rect">
            <a:avLst/>
          </a:prstGeom>
        </p:spPr>
      </p:pic>
      <p:sp>
        <p:nvSpPr>
          <p:cNvPr id="5" name="مربع نص 4"/>
          <p:cNvSpPr txBox="1">
            <a:spLocks/>
          </p:cNvSpPr>
          <p:nvPr/>
        </p:nvSpPr>
        <p:spPr>
          <a:xfrm>
            <a:off x="4235825" y="116328"/>
            <a:ext cx="4678458" cy="4199226"/>
          </a:xfrm>
          <a:prstGeom prst="rect">
            <a:avLst/>
          </a:prstGeom>
          <a:solidFill>
            <a:schemeClr val="accent3">
              <a:lumMod val="20000"/>
              <a:lumOff val="80000"/>
            </a:schemeClr>
          </a:solidFill>
        </p:spPr>
        <p:txBody>
          <a:bodyPr wrap="square" rtlCol="1">
            <a:spAutoFit/>
          </a:bodyPr>
          <a:lstStyle/>
          <a:p>
            <a:pPr>
              <a:lnSpc>
                <a:spcPct val="150000"/>
              </a:lnSpc>
            </a:pPr>
            <a:r>
              <a:rPr lang="en-US" dirty="0">
                <a:solidFill>
                  <a:srgbClr val="1E03BD"/>
                </a:solidFill>
                <a:uFillTx/>
                <a:latin typeface="Comic Sans MS" panose="030F0702030302020204" pitchFamily="66" charset="0"/>
              </a:rPr>
              <a:t>1. D.O. = a secret I.O. = me</a:t>
            </a:r>
          </a:p>
          <a:p>
            <a:pPr>
              <a:lnSpc>
                <a:spcPct val="150000"/>
              </a:lnSpc>
            </a:pPr>
            <a:r>
              <a:rPr lang="en-US" dirty="0">
                <a:solidFill>
                  <a:srgbClr val="C00000"/>
                </a:solidFill>
                <a:uFillTx/>
                <a:latin typeface="Comic Sans MS" panose="030F0702030302020204" pitchFamily="66" charset="0"/>
              </a:rPr>
              <a:t>2. D.O. = the poem I.O. = his wife</a:t>
            </a:r>
          </a:p>
          <a:p>
            <a:pPr>
              <a:lnSpc>
                <a:spcPct val="150000"/>
              </a:lnSpc>
            </a:pPr>
            <a:r>
              <a:rPr lang="en-US" dirty="0">
                <a:solidFill>
                  <a:srgbClr val="1E03BD"/>
                </a:solidFill>
                <a:uFillTx/>
                <a:latin typeface="Comic Sans MS" panose="030F0702030302020204" pitchFamily="66" charset="0"/>
              </a:rPr>
              <a:t>3. D.O. = dinner I.O. = us</a:t>
            </a:r>
          </a:p>
          <a:p>
            <a:pPr>
              <a:lnSpc>
                <a:spcPct val="150000"/>
              </a:lnSpc>
            </a:pPr>
            <a:r>
              <a:rPr lang="en-US" dirty="0">
                <a:solidFill>
                  <a:srgbClr val="C00000"/>
                </a:solidFill>
                <a:uFillTx/>
                <a:latin typeface="Comic Sans MS" panose="030F0702030302020204" pitchFamily="66" charset="0"/>
              </a:rPr>
              <a:t>4. D.O. = a letter I.O. = the producer</a:t>
            </a:r>
          </a:p>
          <a:p>
            <a:pPr>
              <a:lnSpc>
                <a:spcPct val="150000"/>
              </a:lnSpc>
            </a:pPr>
            <a:r>
              <a:rPr lang="en-US" dirty="0">
                <a:solidFill>
                  <a:srgbClr val="1E03BD"/>
                </a:solidFill>
                <a:uFillTx/>
                <a:latin typeface="Comic Sans MS" panose="030F0702030302020204" pitchFamily="66" charset="0"/>
              </a:rPr>
              <a:t>5. D.O. = coffee I.O. = me</a:t>
            </a:r>
          </a:p>
          <a:p>
            <a:pPr>
              <a:lnSpc>
                <a:spcPct val="150000"/>
              </a:lnSpc>
            </a:pPr>
            <a:r>
              <a:rPr lang="en-US" dirty="0">
                <a:solidFill>
                  <a:srgbClr val="C00000"/>
                </a:solidFill>
                <a:uFillTx/>
                <a:latin typeface="Comic Sans MS" panose="030F0702030302020204" pitchFamily="66" charset="0"/>
              </a:rPr>
              <a:t>6. D.O. = the prize I.O. = the best athlete</a:t>
            </a:r>
          </a:p>
          <a:p>
            <a:pPr>
              <a:lnSpc>
                <a:spcPct val="150000"/>
              </a:lnSpc>
            </a:pPr>
            <a:r>
              <a:rPr lang="en-US" dirty="0">
                <a:solidFill>
                  <a:srgbClr val="1E03BD"/>
                </a:solidFill>
                <a:uFillTx/>
                <a:latin typeface="Comic Sans MS" panose="030F0702030302020204" pitchFamily="66" charset="0"/>
              </a:rPr>
              <a:t>7. D.O. = the show I.O. = them</a:t>
            </a:r>
          </a:p>
          <a:p>
            <a:pPr>
              <a:lnSpc>
                <a:spcPct val="150000"/>
              </a:lnSpc>
            </a:pPr>
            <a:r>
              <a:rPr lang="en-US" dirty="0">
                <a:solidFill>
                  <a:srgbClr val="C00000"/>
                </a:solidFill>
                <a:uFillTx/>
                <a:latin typeface="Comic Sans MS" panose="030F0702030302020204" pitchFamily="66" charset="0"/>
              </a:rPr>
              <a:t>8. D.O. = a present I.O. = me</a:t>
            </a:r>
          </a:p>
          <a:p>
            <a:pPr>
              <a:lnSpc>
                <a:spcPct val="150000"/>
              </a:lnSpc>
            </a:pPr>
            <a:r>
              <a:rPr lang="en-US" dirty="0">
                <a:solidFill>
                  <a:srgbClr val="1E03BD"/>
                </a:solidFill>
                <a:uFillTx/>
                <a:latin typeface="Comic Sans MS" panose="030F0702030302020204" pitchFamily="66" charset="0"/>
              </a:rPr>
              <a:t>9. D.O. = SR 100,00 I.O. = the winner</a:t>
            </a:r>
          </a:p>
          <a:p>
            <a:pPr>
              <a:lnSpc>
                <a:spcPct val="150000"/>
              </a:lnSpc>
            </a:pPr>
            <a:r>
              <a:rPr lang="en-US" dirty="0">
                <a:solidFill>
                  <a:srgbClr val="C00000"/>
                </a:solidFill>
                <a:uFillTx/>
                <a:latin typeface="Comic Sans MS" panose="030F0702030302020204" pitchFamily="66" charset="0"/>
              </a:rPr>
              <a:t>1 0 . D.O. = the email I.O. = me</a:t>
            </a:r>
            <a:endParaRPr lang="ar-SA"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21803" y="188259"/>
            <a:ext cx="8176738" cy="6320117"/>
          </a:xfrm>
          <a:prstGeom prst="rect">
            <a:avLst/>
          </a:prstGeom>
        </p:spPr>
      </p:pic>
      <p:sp>
        <p:nvSpPr>
          <p:cNvPr id="5" name="مربع نص 4"/>
          <p:cNvSpPr txBox="1">
            <a:spLocks/>
          </p:cNvSpPr>
          <p:nvPr/>
        </p:nvSpPr>
        <p:spPr>
          <a:xfrm>
            <a:off x="1021977" y="2084295"/>
            <a:ext cx="7382435" cy="4460260"/>
          </a:xfrm>
          <a:prstGeom prst="rect">
            <a:avLst/>
          </a:prstGeom>
          <a:noFill/>
        </p:spPr>
        <p:txBody>
          <a:bodyPr wrap="square" rtlCol="1">
            <a:spAutoFit/>
          </a:bodyPr>
          <a:lstStyle/>
          <a:p>
            <a:pPr>
              <a:lnSpc>
                <a:spcPct val="150000"/>
              </a:lnSpc>
            </a:pPr>
            <a:r>
              <a:rPr lang="en-US" sz="2400" dirty="0">
                <a:solidFill>
                  <a:srgbClr val="1E03BD"/>
                </a:solidFill>
                <a:uFillTx/>
                <a:latin typeface="Comic Sans MS" panose="030F0702030302020204" pitchFamily="66" charset="0"/>
              </a:rPr>
              <a:t>They bought a new DVD player for her.</a:t>
            </a:r>
          </a:p>
          <a:p>
            <a:pPr>
              <a:lnSpc>
                <a:spcPct val="150000"/>
              </a:lnSpc>
            </a:pPr>
            <a:r>
              <a:rPr lang="en-US" sz="2400" dirty="0">
                <a:solidFill>
                  <a:srgbClr val="C00000"/>
                </a:solidFill>
                <a:uFillTx/>
                <a:latin typeface="Comic Sans MS" panose="030F0702030302020204" pitchFamily="66" charset="0"/>
              </a:rPr>
              <a:t>Could you give the remote control to me?</a:t>
            </a:r>
          </a:p>
          <a:p>
            <a:pPr>
              <a:lnSpc>
                <a:spcPct val="150000"/>
              </a:lnSpc>
            </a:pPr>
            <a:r>
              <a:rPr lang="en-US" sz="2400" dirty="0">
                <a:solidFill>
                  <a:srgbClr val="1E03BD"/>
                </a:solidFill>
                <a:uFillTx/>
                <a:latin typeface="Comic Sans MS" panose="030F0702030302020204" pitchFamily="66" charset="0"/>
              </a:rPr>
              <a:t>Not possible</a:t>
            </a:r>
          </a:p>
          <a:p>
            <a:pPr>
              <a:lnSpc>
                <a:spcPct val="150000"/>
              </a:lnSpc>
            </a:pPr>
            <a:r>
              <a:rPr lang="en-US" sz="2400" dirty="0">
                <a:solidFill>
                  <a:srgbClr val="C00000"/>
                </a:solidFill>
                <a:uFillTx/>
                <a:latin typeface="Comic Sans MS" panose="030F0702030302020204" pitchFamily="66" charset="0"/>
              </a:rPr>
              <a:t>He lent a friend his car.</a:t>
            </a:r>
          </a:p>
          <a:p>
            <a:pPr>
              <a:lnSpc>
                <a:spcPct val="150000"/>
              </a:lnSpc>
            </a:pPr>
            <a:r>
              <a:rPr lang="en-US" sz="2400" dirty="0">
                <a:solidFill>
                  <a:srgbClr val="1E03BD"/>
                </a:solidFill>
                <a:uFillTx/>
                <a:latin typeface="Comic Sans MS" panose="030F0702030302020204" pitchFamily="66" charset="0"/>
              </a:rPr>
              <a:t>Matt gave his fans pictures.</a:t>
            </a:r>
          </a:p>
          <a:p>
            <a:pPr>
              <a:lnSpc>
                <a:spcPct val="150000"/>
              </a:lnSpc>
            </a:pPr>
            <a:r>
              <a:rPr lang="en-US" sz="2400" dirty="0">
                <a:solidFill>
                  <a:srgbClr val="C00000"/>
                </a:solidFill>
                <a:uFillTx/>
                <a:latin typeface="Comic Sans MS" panose="030F0702030302020204" pitchFamily="66" charset="0"/>
              </a:rPr>
              <a:t>Not possible</a:t>
            </a:r>
          </a:p>
          <a:p>
            <a:pPr>
              <a:lnSpc>
                <a:spcPct val="150000"/>
              </a:lnSpc>
            </a:pPr>
            <a:r>
              <a:rPr lang="en-US" sz="2400" dirty="0">
                <a:solidFill>
                  <a:srgbClr val="1E03BD"/>
                </a:solidFill>
                <a:uFillTx/>
                <a:latin typeface="Comic Sans MS" panose="030F0702030302020204" pitchFamily="66" charset="0"/>
              </a:rPr>
              <a:t>Not possible</a:t>
            </a:r>
          </a:p>
          <a:p>
            <a:pPr>
              <a:lnSpc>
                <a:spcPct val="150000"/>
              </a:lnSpc>
            </a:pPr>
            <a:r>
              <a:rPr lang="en-US" sz="2400" dirty="0">
                <a:solidFill>
                  <a:srgbClr val="C00000"/>
                </a:solidFill>
                <a:uFillTx/>
                <a:latin typeface="Comic Sans MS" panose="030F0702030302020204" pitchFamily="66" charset="0"/>
              </a:rPr>
              <a:t>The host gave a cup of coffee to the guest star.</a:t>
            </a:r>
            <a:endParaRPr lang="ar-SA" sz="2400"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68941" y="130306"/>
            <a:ext cx="8686799" cy="6533129"/>
          </a:xfrm>
          <a:prstGeom prst="rect">
            <a:avLst/>
          </a:prstGeom>
        </p:spPr>
      </p:pic>
      <p:sp>
        <p:nvSpPr>
          <p:cNvPr id="5" name="مربع نص 4"/>
          <p:cNvSpPr txBox="1">
            <a:spLocks/>
          </p:cNvSpPr>
          <p:nvPr/>
        </p:nvSpPr>
        <p:spPr>
          <a:xfrm>
            <a:off x="1707777" y="1801906"/>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6" name="مربع نص 5"/>
          <p:cNvSpPr txBox="1">
            <a:spLocks/>
          </p:cNvSpPr>
          <p:nvPr/>
        </p:nvSpPr>
        <p:spPr>
          <a:xfrm>
            <a:off x="3769655" y="2182906"/>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7" name="مربع نص 6"/>
          <p:cNvSpPr txBox="1">
            <a:spLocks/>
          </p:cNvSpPr>
          <p:nvPr/>
        </p:nvSpPr>
        <p:spPr>
          <a:xfrm>
            <a:off x="6208053" y="2953869"/>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8" name="مربع نص 7"/>
          <p:cNvSpPr txBox="1">
            <a:spLocks/>
          </p:cNvSpPr>
          <p:nvPr/>
        </p:nvSpPr>
        <p:spPr>
          <a:xfrm>
            <a:off x="5419163" y="3966877"/>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9" name="مربع نص 8"/>
          <p:cNvSpPr txBox="1">
            <a:spLocks/>
          </p:cNvSpPr>
          <p:nvPr/>
        </p:nvSpPr>
        <p:spPr>
          <a:xfrm>
            <a:off x="4468909" y="5598447"/>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10" name="مربع نص 9"/>
          <p:cNvSpPr txBox="1">
            <a:spLocks/>
          </p:cNvSpPr>
          <p:nvPr/>
        </p:nvSpPr>
        <p:spPr>
          <a:xfrm>
            <a:off x="2456337" y="6221491"/>
            <a:ext cx="49754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to</a:t>
            </a:r>
            <a:endParaRPr lang="ar-SA" sz="2400" dirty="0">
              <a:solidFill>
                <a:srgbClr val="1E03BD"/>
              </a:solidFill>
              <a:uFillTx/>
              <a:latin typeface="Comic Sans MS" panose="030F0702030302020204" pitchFamily="66" charset="0"/>
            </a:endParaRPr>
          </a:p>
        </p:txBody>
      </p:sp>
      <p:sp>
        <p:nvSpPr>
          <p:cNvPr id="11" name="مربع نص 10"/>
          <p:cNvSpPr txBox="1">
            <a:spLocks/>
          </p:cNvSpPr>
          <p:nvPr/>
        </p:nvSpPr>
        <p:spPr>
          <a:xfrm>
            <a:off x="7772409" y="3334860"/>
            <a:ext cx="77992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for</a:t>
            </a:r>
            <a:endParaRPr lang="ar-SA" sz="2400" dirty="0">
              <a:solidFill>
                <a:srgbClr val="1E03BD"/>
              </a:solidFill>
              <a:uFillTx/>
              <a:latin typeface="Comic Sans MS" panose="030F0702030302020204" pitchFamily="66" charset="0"/>
            </a:endParaRPr>
          </a:p>
        </p:txBody>
      </p:sp>
      <p:sp>
        <p:nvSpPr>
          <p:cNvPr id="12" name="مربع نص 11"/>
          <p:cNvSpPr txBox="1">
            <a:spLocks/>
          </p:cNvSpPr>
          <p:nvPr/>
        </p:nvSpPr>
        <p:spPr>
          <a:xfrm>
            <a:off x="7669316" y="3944458"/>
            <a:ext cx="77992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for</a:t>
            </a:r>
            <a:endParaRPr lang="ar-SA" sz="2400" dirty="0">
              <a:solidFill>
                <a:srgbClr val="1E03BD"/>
              </a:solidFill>
              <a:uFillTx/>
              <a:latin typeface="Comic Sans MS" panose="030F0702030302020204" pitchFamily="66" charset="0"/>
            </a:endParaRPr>
          </a:p>
        </p:txBody>
      </p:sp>
      <p:sp>
        <p:nvSpPr>
          <p:cNvPr id="13" name="مربع نص 12"/>
          <p:cNvSpPr txBox="1">
            <a:spLocks/>
          </p:cNvSpPr>
          <p:nvPr/>
        </p:nvSpPr>
        <p:spPr>
          <a:xfrm>
            <a:off x="5011285" y="5212959"/>
            <a:ext cx="77992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for</a:t>
            </a:r>
            <a:endParaRPr lang="ar-SA" sz="2400" dirty="0">
              <a:solidFill>
                <a:srgbClr val="1E03BD"/>
              </a:solidFill>
              <a:uFillTx/>
              <a:latin typeface="Comic Sans MS" panose="030F0702030302020204" pitchFamily="66" charset="0"/>
            </a:endParaRPr>
          </a:p>
        </p:txBody>
      </p:sp>
      <p:sp>
        <p:nvSpPr>
          <p:cNvPr id="14" name="مربع نص 13"/>
          <p:cNvSpPr txBox="1">
            <a:spLocks/>
          </p:cNvSpPr>
          <p:nvPr/>
        </p:nvSpPr>
        <p:spPr>
          <a:xfrm>
            <a:off x="3980349" y="5983921"/>
            <a:ext cx="779921" cy="461665"/>
          </a:xfrm>
          <a:prstGeom prst="rect">
            <a:avLst/>
          </a:prstGeom>
          <a:noFill/>
        </p:spPr>
        <p:txBody>
          <a:bodyPr wrap="square" rtlCol="1">
            <a:spAutoFit/>
          </a:bodyPr>
          <a:lstStyle/>
          <a:p>
            <a:r>
              <a:rPr lang="en-US" sz="2400" dirty="0">
                <a:solidFill>
                  <a:srgbClr val="1E03BD"/>
                </a:solidFill>
                <a:uFillTx/>
                <a:latin typeface="Comic Sans MS" panose="030F0702030302020204" pitchFamily="66" charset="0"/>
              </a:rPr>
              <a:t>for</a:t>
            </a:r>
            <a:endParaRPr lang="ar-SA" sz="2400" dirty="0">
              <a:solidFill>
                <a:srgbClr val="1E03BD"/>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130268" y="142033"/>
            <a:ext cx="5477156" cy="6637024"/>
          </a:xfrm>
          <a:prstGeom prst="rect">
            <a:avLst/>
          </a:prstGeom>
        </p:spPr>
      </p:pic>
      <p:sp>
        <p:nvSpPr>
          <p:cNvPr id="6" name="مربع نص 5"/>
          <p:cNvSpPr txBox="1">
            <a:spLocks/>
          </p:cNvSpPr>
          <p:nvPr/>
        </p:nvSpPr>
        <p:spPr>
          <a:xfrm>
            <a:off x="4410635" y="1922926"/>
            <a:ext cx="4603097" cy="4441601"/>
          </a:xfrm>
          <a:prstGeom prst="rect">
            <a:avLst/>
          </a:prstGeom>
          <a:solidFill>
            <a:schemeClr val="accent3">
              <a:lumMod val="20000"/>
              <a:lumOff val="80000"/>
            </a:schemeClr>
          </a:solidFill>
        </p:spPr>
        <p:txBody>
          <a:bodyPr wrap="square" rtlCol="1">
            <a:spAutoFit/>
          </a:bodyPr>
          <a:lstStyle/>
          <a:p>
            <a:pPr>
              <a:lnSpc>
                <a:spcPct val="200000"/>
              </a:lnSpc>
            </a:pPr>
            <a:r>
              <a:rPr lang="en-US" dirty="0">
                <a:solidFill>
                  <a:srgbClr val="1E03BD"/>
                </a:solidFill>
                <a:uFillTx/>
                <a:latin typeface="Comic Sans MS" panose="030F0702030302020204" pitchFamily="66" charset="0"/>
              </a:rPr>
              <a:t>1. He sold it to me.</a:t>
            </a:r>
          </a:p>
          <a:p>
            <a:pPr>
              <a:lnSpc>
                <a:spcPct val="200000"/>
              </a:lnSpc>
            </a:pPr>
            <a:r>
              <a:rPr lang="en-US" dirty="0">
                <a:solidFill>
                  <a:srgbClr val="C00000"/>
                </a:solidFill>
                <a:uFillTx/>
                <a:latin typeface="Comic Sans MS" panose="030F0702030302020204" pitchFamily="66" charset="0"/>
              </a:rPr>
              <a:t>2. Maria opened the box for him.</a:t>
            </a:r>
          </a:p>
          <a:p>
            <a:pPr>
              <a:lnSpc>
                <a:spcPct val="200000"/>
              </a:lnSpc>
            </a:pPr>
            <a:r>
              <a:rPr lang="en-US" dirty="0">
                <a:solidFill>
                  <a:srgbClr val="1E03BD"/>
                </a:solidFill>
                <a:uFillTx/>
                <a:latin typeface="Comic Sans MS" panose="030F0702030302020204" pitchFamily="66" charset="0"/>
              </a:rPr>
              <a:t>3. My parents bought a computer for me.</a:t>
            </a:r>
          </a:p>
          <a:p>
            <a:pPr>
              <a:lnSpc>
                <a:spcPct val="200000"/>
              </a:lnSpc>
            </a:pPr>
            <a:r>
              <a:rPr lang="en-US" dirty="0">
                <a:solidFill>
                  <a:srgbClr val="C00000"/>
                </a:solidFill>
                <a:uFillTx/>
                <a:latin typeface="Comic Sans MS" panose="030F0702030302020204" pitchFamily="66" charset="0"/>
              </a:rPr>
              <a:t>4. Can you cash the check for me?</a:t>
            </a:r>
          </a:p>
          <a:p>
            <a:pPr>
              <a:lnSpc>
                <a:spcPct val="200000"/>
              </a:lnSpc>
            </a:pPr>
            <a:r>
              <a:rPr lang="en-US" dirty="0">
                <a:solidFill>
                  <a:srgbClr val="1E03BD"/>
                </a:solidFill>
                <a:uFillTx/>
                <a:latin typeface="Comic Sans MS" panose="030F0702030302020204" pitchFamily="66" charset="0"/>
              </a:rPr>
              <a:t>5. John turned on the TV for his dad.</a:t>
            </a:r>
          </a:p>
          <a:p>
            <a:pPr>
              <a:lnSpc>
                <a:spcPct val="200000"/>
              </a:lnSpc>
            </a:pPr>
            <a:r>
              <a:rPr lang="en-US" dirty="0">
                <a:solidFill>
                  <a:srgbClr val="C00000"/>
                </a:solidFill>
                <a:uFillTx/>
                <a:latin typeface="Comic Sans MS" panose="030F0702030302020204" pitchFamily="66" charset="0"/>
              </a:rPr>
              <a:t>6. They gave the part to him.</a:t>
            </a:r>
          </a:p>
          <a:p>
            <a:pPr>
              <a:lnSpc>
                <a:spcPct val="200000"/>
              </a:lnSpc>
            </a:pPr>
            <a:r>
              <a:rPr lang="en-US" dirty="0">
                <a:solidFill>
                  <a:srgbClr val="1E03BD"/>
                </a:solidFill>
                <a:uFillTx/>
                <a:latin typeface="Comic Sans MS" panose="030F0702030302020204" pitchFamily="66" charset="0"/>
              </a:rPr>
              <a:t>7. Will you tell me a story?</a:t>
            </a:r>
          </a:p>
          <a:p>
            <a:pPr>
              <a:lnSpc>
                <a:spcPct val="200000"/>
              </a:lnSpc>
            </a:pPr>
            <a:r>
              <a:rPr lang="en-US" dirty="0">
                <a:solidFill>
                  <a:srgbClr val="C00000"/>
                </a:solidFill>
                <a:uFillTx/>
                <a:latin typeface="Comic Sans MS" panose="030F0702030302020204" pitchFamily="66" charset="0"/>
              </a:rPr>
              <a:t>8. Andrew passed it to me.</a:t>
            </a:r>
            <a:endParaRPr lang="ar-SA" dirty="0">
              <a:solidFill>
                <a:srgbClr val="C00000"/>
              </a:solidFill>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46399" y="215153"/>
            <a:ext cx="8722789" cy="6468035"/>
          </a:xfrm>
          <a:prstGeom prst="rect">
            <a:avLst/>
          </a:prstGeom>
        </p:spPr>
      </p:pic>
      <p:sp>
        <p:nvSpPr>
          <p:cNvPr id="5" name="مربع نص 4"/>
          <p:cNvSpPr txBox="1">
            <a:spLocks/>
          </p:cNvSpPr>
          <p:nvPr/>
        </p:nvSpPr>
        <p:spPr>
          <a:xfrm>
            <a:off x="4350556" y="2800581"/>
            <a:ext cx="3415553" cy="369332"/>
          </a:xfrm>
          <a:prstGeom prst="rect">
            <a:avLst/>
          </a:prstGeom>
          <a:solidFill>
            <a:srgbClr val="FF0000"/>
          </a:solidFill>
        </p:spPr>
        <p:txBody>
          <a:bodyPr wrap="square" rtlCol="1">
            <a:spAutoFit/>
          </a:bodyPr>
          <a:lstStyle/>
          <a:p>
            <a:pPr algn="ctr" rtl="1"/>
            <a:r>
              <a:rPr lang="ar-SA" spc="50" dirty="0">
                <a:ln w="9525" cmpd="sng">
                  <a:solidFill>
                    <a:schemeClr val="bg1"/>
                  </a:solidFill>
                  <a:prstDash val="solid"/>
                </a:ln>
                <a:solidFill>
                  <a:schemeClr val="bg1"/>
                </a:solidFill>
                <a:effectLst>
                  <a:glow rad="38100">
                    <a:schemeClr val="accent1">
                      <a:alpha val="40000"/>
                    </a:schemeClr>
                  </a:glow>
                </a:effectLst>
                <a:uFillTx/>
              </a:rPr>
              <a:t>كل طالب يضع اجاباته الخاصة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وع الخشب">
  <a:themeElements>
    <a:clrScheme name="نوع الخشب">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نوع الخشب">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نوع الخشب">
      <a:fillStyleLst>
        <a:solidFill>
          <a:schemeClr val="phClr"/>
        </a:solidFill>
        <a:blipFill rotWithShape="1">
          <a:blip xmlns:r="http://schemas.openxmlformats.org/officeDocument/2006/relationships" r:embed="rId1">
            <a:duotone>
              <a:schemeClr val="phClr">
                <a:tint val="70000"/>
                <a:shade val="63000"/>
                <a:tint val="10000"/>
                <a:satMod val="150000"/>
              </a:schemeClr>
              <a:schemeClr val="phClr">
                <a:tint val="70000"/>
                <a:shade val="63000"/>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tint val="40000"/>
              </a:schemeClr>
              <a:schemeClr val="phClr">
                <a:shade val="36000"/>
                <a:satMod val="120000"/>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tint val="50000"/>
                <a:shade val="96000"/>
              </a:schemeClr>
              <a:schemeClr val="phClr">
                <a:tint val="75000"/>
                <a:shade val="58000"/>
                <a:satMod val="120000"/>
                <a:tint val="50000"/>
                <a:shade val="96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نوع الخشب</Template>
  <TotalTime>1607</TotalTime>
  <Words>576</Words>
  <Application>Microsoft Office PowerPoint</Application>
  <PresentationFormat>On-screen Show (4:3)</PresentationFormat>
  <Paragraphs>151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Arial Rounded MT Bold</vt:lpstr>
      <vt:lpstr>Comic Sans MS</vt:lpstr>
      <vt:lpstr>Rockwell Condensed</vt:lpstr>
      <vt:lpstr>Wingdings</vt:lpstr>
      <vt:lpstr>نوع الخشب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Talal Alhazmi</cp:lastModifiedBy>
  <cp:revision>128</cp:revision>
  <dcterms:created xsi:type="dcterms:W3CDTF">2020-06-21T06:46:26Z</dcterms:created>
  <dcterms:modified xsi:type="dcterms:W3CDTF">2023-10-07T12:11:01Z</dcterms:modified>
</cp:coreProperties>
</file>