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0" r:id="rId1"/>
  </p:sldMasterIdLst>
  <p:sldIdLst>
    <p:sldId id="258" r:id="rId2"/>
    <p:sldId id="256" r:id="rId3"/>
    <p:sldId id="257" r:id="rId4"/>
    <p:sldId id="260" r:id="rId5"/>
    <p:sldId id="261" r:id="rId6"/>
    <p:sldId id="264" r:id="rId7"/>
    <p:sldId id="262" r:id="rId8"/>
    <p:sldId id="263" r:id="rId9"/>
    <p:sldId id="265" r:id="rId10"/>
    <p:sldId id="274" r:id="rId11"/>
    <p:sldId id="266" r:id="rId12"/>
    <p:sldId id="267" r:id="rId13"/>
    <p:sldId id="268" r:id="rId14"/>
    <p:sldId id="269" r:id="rId15"/>
    <p:sldId id="277" r:id="rId16"/>
    <p:sldId id="270" r:id="rId17"/>
    <p:sldId id="279" r:id="rId18"/>
    <p:sldId id="271" r:id="rId19"/>
    <p:sldId id="272" r:id="rId20"/>
    <p:sldId id="278" r:id="rId21"/>
    <p:sldId id="273" r:id="rId22"/>
    <p:sldId id="280" r:id="rId23"/>
    <p:sldId id="275" r:id="rId24"/>
    <p:sldId id="276" r:id="rId2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5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wheelofnames.com/ar/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www.a-calc.info/" TargetMode="External"/><Relationship Id="rId12" Type="http://schemas.openxmlformats.org/officeDocument/2006/relationships/image" Target="../media/image7.svg"/><Relationship Id="rId17" Type="http://schemas.openxmlformats.org/officeDocument/2006/relationships/image" Target="../media/image10.svg"/><Relationship Id="rId2" Type="http://schemas.openxmlformats.org/officeDocument/2006/relationships/theme" Target="../theme/them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6.png"/><Relationship Id="rId5" Type="http://schemas.openxmlformats.org/officeDocument/2006/relationships/hyperlink" Target="https://www.desmos.com/" TargetMode="External"/><Relationship Id="rId15" Type="http://schemas.openxmlformats.org/officeDocument/2006/relationships/hyperlink" Target="https://v-clock.com/timer/" TargetMode="External"/><Relationship Id="rId10" Type="http://schemas.openxmlformats.org/officeDocument/2006/relationships/hyperlink" Target="&#1603;&#1578;&#1575;&#1576;%202.pdf" TargetMode="External"/><Relationship Id="rId4" Type="http://schemas.openxmlformats.org/officeDocument/2006/relationships/image" Target="../media/image2.jpg"/><Relationship Id="rId9" Type="http://schemas.openxmlformats.org/officeDocument/2006/relationships/image" Target="../media/image5.sv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4000"/>
            <a:lum/>
          </a:blip>
          <a:srcRect/>
          <a:stretch>
            <a:fillRect l="4000" t="-8000" r="4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87DC836A-EE30-1E29-6DA0-E4F0B57C7B95}"/>
              </a:ext>
            </a:extLst>
          </p:cNvPr>
          <p:cNvSpPr/>
          <p:nvPr userDrawn="1"/>
        </p:nvSpPr>
        <p:spPr>
          <a:xfrm>
            <a:off x="0" y="6489290"/>
            <a:ext cx="12192000" cy="39820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3B2953B-FCCB-D33F-826C-A8EE3CCF129C}"/>
              </a:ext>
            </a:extLst>
          </p:cNvPr>
          <p:cNvSpPr/>
          <p:nvPr userDrawn="1"/>
        </p:nvSpPr>
        <p:spPr>
          <a:xfrm>
            <a:off x="11848945" y="0"/>
            <a:ext cx="368583" cy="66515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E964862-4CA1-A362-079C-5091C55664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1038" y="5880153"/>
            <a:ext cx="1303848" cy="609137"/>
          </a:xfrm>
          <a:prstGeom prst="rect">
            <a:avLst/>
          </a:prstGeom>
        </p:spPr>
      </p:pic>
      <p:graphicFrame>
        <p:nvGraphicFramePr>
          <p:cNvPr id="31" name="جدول 31">
            <a:extLst>
              <a:ext uri="{FF2B5EF4-FFF2-40B4-BE49-F238E27FC236}">
                <a16:creationId xmlns:a16="http://schemas.microsoft.com/office/drawing/2014/main" id="{99BB72A0-813D-CEE1-A47F-217792B7934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61650844"/>
              </p:ext>
            </p:extLst>
          </p:nvPr>
        </p:nvGraphicFramePr>
        <p:xfrm>
          <a:off x="-1" y="11952"/>
          <a:ext cx="11848946" cy="9044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39474">
                  <a:extLst>
                    <a:ext uri="{9D8B030D-6E8A-4147-A177-3AD203B41FA5}">
                      <a16:colId xmlns:a16="http://schemas.microsoft.com/office/drawing/2014/main" val="494889673"/>
                    </a:ext>
                  </a:extLst>
                </a:gridCol>
                <a:gridCol w="2138516">
                  <a:extLst>
                    <a:ext uri="{9D8B030D-6E8A-4147-A177-3AD203B41FA5}">
                      <a16:colId xmlns:a16="http://schemas.microsoft.com/office/drawing/2014/main" val="1154894856"/>
                    </a:ext>
                  </a:extLst>
                </a:gridCol>
                <a:gridCol w="2182761">
                  <a:extLst>
                    <a:ext uri="{9D8B030D-6E8A-4147-A177-3AD203B41FA5}">
                      <a16:colId xmlns:a16="http://schemas.microsoft.com/office/drawing/2014/main" val="1051525762"/>
                    </a:ext>
                  </a:extLst>
                </a:gridCol>
                <a:gridCol w="5088195">
                  <a:extLst>
                    <a:ext uri="{9D8B030D-6E8A-4147-A177-3AD203B41FA5}">
                      <a16:colId xmlns:a16="http://schemas.microsoft.com/office/drawing/2014/main" val="1902859373"/>
                    </a:ext>
                  </a:extLst>
                </a:gridCol>
              </a:tblGrid>
              <a:tr h="45223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bg1"/>
                          </a:solidFill>
                          <a:cs typeface="Khalid Art bold" pitchFamily="2" charset="-78"/>
                        </a:rPr>
                        <a:t>اليوم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bg1"/>
                          </a:solidFill>
                          <a:cs typeface="Khalid Art bold" pitchFamily="2" charset="-78"/>
                        </a:rPr>
                        <a:t>التاريخ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bg1"/>
                          </a:solidFill>
                          <a:cs typeface="Khalid Art bold" pitchFamily="2" charset="-78"/>
                        </a:rPr>
                        <a:t>الصف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bg1"/>
                          </a:solidFill>
                          <a:cs typeface="Khalid Art bold" pitchFamily="2" charset="-78"/>
                        </a:rPr>
                        <a:t>الموضوع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240709"/>
                  </a:ext>
                </a:extLst>
              </a:tr>
              <a:tr h="45223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cs typeface="Khalid Art bold" pitchFamily="2" charset="-78"/>
                        </a:rPr>
                        <a:t>الأربعاء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cs typeface="Khalid Art bold" pitchFamily="2" charset="-78"/>
                        </a:rPr>
                        <a:t>19 / 3 / 1445هـ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cs typeface="Khalid Art bold" pitchFamily="2" charset="-78"/>
                        </a:rPr>
                        <a:t>2 ث 1 – 2ث 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cs typeface="Khalid Art bold" pitchFamily="2" charset="-78"/>
                        </a:rPr>
                        <a:t>الأعداد المركبة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264929"/>
                  </a:ext>
                </a:extLst>
              </a:tr>
            </a:tbl>
          </a:graphicData>
        </a:graphic>
      </p:graphicFrame>
      <p:graphicFrame>
        <p:nvGraphicFramePr>
          <p:cNvPr id="32" name="جدول 32">
            <a:extLst>
              <a:ext uri="{FF2B5EF4-FFF2-40B4-BE49-F238E27FC236}">
                <a16:creationId xmlns:a16="http://schemas.microsoft.com/office/drawing/2014/main" id="{708A951D-2488-C4D3-2BB9-F21F743DBAE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8055853"/>
              </p:ext>
            </p:extLst>
          </p:nvPr>
        </p:nvGraphicFramePr>
        <p:xfrm>
          <a:off x="-29722" y="916411"/>
          <a:ext cx="1062072" cy="5572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62072">
                  <a:extLst>
                    <a:ext uri="{9D8B030D-6E8A-4147-A177-3AD203B41FA5}">
                      <a16:colId xmlns:a16="http://schemas.microsoft.com/office/drawing/2014/main" val="1520289312"/>
                    </a:ext>
                  </a:extLst>
                </a:gridCol>
              </a:tblGrid>
              <a:tr h="111457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4629409"/>
                  </a:ext>
                </a:extLst>
              </a:tr>
              <a:tr h="111457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8712792"/>
                  </a:ext>
                </a:extLst>
              </a:tr>
              <a:tr h="111457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93397"/>
                  </a:ext>
                </a:extLst>
              </a:tr>
              <a:tr h="111457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7420781"/>
                  </a:ext>
                </a:extLst>
              </a:tr>
              <a:tr h="111457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551495"/>
                  </a:ext>
                </a:extLst>
              </a:tr>
            </a:tbl>
          </a:graphicData>
        </a:graphic>
      </p:graphicFrame>
      <p:pic>
        <p:nvPicPr>
          <p:cNvPr id="36" name="صورة 35">
            <a:hlinkClick r:id="rId5"/>
            <a:extLst>
              <a:ext uri="{FF2B5EF4-FFF2-40B4-BE49-F238E27FC236}">
                <a16:creationId xmlns:a16="http://schemas.microsoft.com/office/drawing/2014/main" id="{819DE7F6-EFF7-21D1-F1FC-D4536CE1DF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7" t="15735" r="21326" b="23784"/>
          <a:stretch/>
        </p:blipFill>
        <p:spPr>
          <a:xfrm>
            <a:off x="106162" y="3323022"/>
            <a:ext cx="851959" cy="840602"/>
          </a:xfrm>
          <a:prstGeom prst="rect">
            <a:avLst/>
          </a:prstGeom>
        </p:spPr>
      </p:pic>
      <p:pic>
        <p:nvPicPr>
          <p:cNvPr id="37" name="رسم 36" descr="آلة حاسبة مع تعبئة خالصة">
            <a:hlinkClick r:id="rId7"/>
            <a:extLst>
              <a:ext uri="{FF2B5EF4-FFF2-40B4-BE49-F238E27FC236}">
                <a16:creationId xmlns:a16="http://schemas.microsoft.com/office/drawing/2014/main" id="{D25D8038-0D3D-FF22-5D44-B7CB37B71E6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659" y="1071822"/>
            <a:ext cx="904462" cy="904462"/>
          </a:xfrm>
          <a:prstGeom prst="rect">
            <a:avLst/>
          </a:prstGeom>
        </p:spPr>
      </p:pic>
      <p:pic>
        <p:nvPicPr>
          <p:cNvPr id="38" name="رسم 37" descr="كتاب مفتوح مع تعبئة خالصة">
            <a:hlinkClick r:id="rId10" action="ppaction://hlinkfile"/>
            <a:extLst>
              <a:ext uri="{FF2B5EF4-FFF2-40B4-BE49-F238E27FC236}">
                <a16:creationId xmlns:a16="http://schemas.microsoft.com/office/drawing/2014/main" id="{8CB0D60B-883C-19A2-043F-0B4986BB6CB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799" y="2124987"/>
            <a:ext cx="904463" cy="904463"/>
          </a:xfrm>
          <a:prstGeom prst="rect">
            <a:avLst/>
          </a:prstGeom>
        </p:spPr>
      </p:pic>
      <p:pic>
        <p:nvPicPr>
          <p:cNvPr id="39" name="Picture 4" descr="Spinning wheel Icons - 496 free icons">
            <a:hlinkClick r:id="rId13"/>
            <a:extLst>
              <a:ext uri="{FF2B5EF4-FFF2-40B4-BE49-F238E27FC236}">
                <a16:creationId xmlns:a16="http://schemas.microsoft.com/office/drawing/2014/main" id="{1E94C748-64F2-09E7-F1C8-17FCAD9A4F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7" y="5475006"/>
            <a:ext cx="1045048" cy="8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رسم 39" descr="ساعة توقيت مع تعبئة خالصة">
            <a:hlinkClick r:id="rId15"/>
            <a:extLst>
              <a:ext uri="{FF2B5EF4-FFF2-40B4-BE49-F238E27FC236}">
                <a16:creationId xmlns:a16="http://schemas.microsoft.com/office/drawing/2014/main" id="{DEF1C790-AC92-3543-1E13-9CB7FD18925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6162" y="4315788"/>
            <a:ext cx="904462" cy="8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3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0.wdp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2;p29">
            <a:extLst>
              <a:ext uri="{FF2B5EF4-FFF2-40B4-BE49-F238E27FC236}">
                <a16:creationId xmlns:a16="http://schemas.microsoft.com/office/drawing/2014/main" id="{ACC4056D-7454-D2C6-302C-A77D47E2222A}"/>
              </a:ext>
            </a:extLst>
          </p:cNvPr>
          <p:cNvSpPr txBox="1"/>
          <p:nvPr/>
        </p:nvSpPr>
        <p:spPr>
          <a:xfrm>
            <a:off x="9838817" y="1151956"/>
            <a:ext cx="1871970" cy="4964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tx1"/>
                </a:solidFill>
                <a:cs typeface="Khalid Art bold" pitchFamily="2" charset="-78"/>
              </a:rPr>
              <a:t>قدرات  : </a:t>
            </a:r>
            <a:endParaRPr sz="24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468C62-415E-25D9-B703-8835ACF66C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2"/>
          <a:stretch/>
        </p:blipFill>
        <p:spPr bwMode="auto">
          <a:xfrm>
            <a:off x="9423163" y="4530244"/>
            <a:ext cx="2287624" cy="170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1B4285F5-77C7-4B68-3F61-B2177843C896}"/>
              </a:ext>
            </a:extLst>
          </p:cNvPr>
          <p:cNvSpPr txBox="1"/>
          <p:nvPr/>
        </p:nvSpPr>
        <p:spPr>
          <a:xfrm>
            <a:off x="2639961" y="1912669"/>
            <a:ext cx="89437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74468" indent="-174468" algn="r" defTabSz="930493" rtl="1">
              <a:spcBef>
                <a:spcPts val="611"/>
              </a:spcBef>
              <a:spcAft>
                <a:spcPts val="611"/>
              </a:spcAft>
              <a:buFont typeface="Wingdings" panose="05000000000000000000" pitchFamily="2" charset="2"/>
              <a:buChar char="v"/>
            </a:pPr>
            <a:r>
              <a:rPr lang="ar-SA" sz="2400" dirty="0">
                <a:ln w="0"/>
                <a:solidFill>
                  <a:srgbClr val="870981"/>
                </a:solidFill>
                <a:cs typeface="Khalid Art bold" pitchFamily="2" charset="-78"/>
              </a:rPr>
              <a:t>بضاعة ثمنها 10000ريال بيعت بنسبة ربح 4% فبكم بيعت ؟ </a:t>
            </a:r>
          </a:p>
        </p:txBody>
      </p:sp>
      <p:graphicFrame>
        <p:nvGraphicFramePr>
          <p:cNvPr id="5" name="جدول 9">
            <a:extLst>
              <a:ext uri="{FF2B5EF4-FFF2-40B4-BE49-F238E27FC236}">
                <a16:creationId xmlns:a16="http://schemas.microsoft.com/office/drawing/2014/main" id="{5D9A467F-FB61-3183-8F63-14FE1F9A7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436565"/>
              </p:ext>
            </p:extLst>
          </p:nvPr>
        </p:nvGraphicFramePr>
        <p:xfrm>
          <a:off x="3362632" y="2810166"/>
          <a:ext cx="8099980" cy="45881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24995">
                  <a:extLst>
                    <a:ext uri="{9D8B030D-6E8A-4147-A177-3AD203B41FA5}">
                      <a16:colId xmlns:a16="http://schemas.microsoft.com/office/drawing/2014/main" val="1838590930"/>
                    </a:ext>
                  </a:extLst>
                </a:gridCol>
                <a:gridCol w="2024995">
                  <a:extLst>
                    <a:ext uri="{9D8B030D-6E8A-4147-A177-3AD203B41FA5}">
                      <a16:colId xmlns:a16="http://schemas.microsoft.com/office/drawing/2014/main" val="3243220708"/>
                    </a:ext>
                  </a:extLst>
                </a:gridCol>
                <a:gridCol w="2024995">
                  <a:extLst>
                    <a:ext uri="{9D8B030D-6E8A-4147-A177-3AD203B41FA5}">
                      <a16:colId xmlns:a16="http://schemas.microsoft.com/office/drawing/2014/main" val="1568561707"/>
                    </a:ext>
                  </a:extLst>
                </a:gridCol>
                <a:gridCol w="2024995">
                  <a:extLst>
                    <a:ext uri="{9D8B030D-6E8A-4147-A177-3AD203B41FA5}">
                      <a16:colId xmlns:a16="http://schemas.microsoft.com/office/drawing/2014/main" val="105757114"/>
                    </a:ext>
                  </a:extLst>
                </a:gridCol>
              </a:tblGrid>
              <a:tr h="279156"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أ) 400</a:t>
                      </a:r>
                    </a:p>
                  </a:txBody>
                  <a:tcPr marL="93052" marR="93052" marT="46526" marB="465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ب)  10400</a:t>
                      </a:r>
                    </a:p>
                  </a:txBody>
                  <a:tcPr marL="93052" marR="93052" marT="46526" marB="465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ج) 350</a:t>
                      </a:r>
                    </a:p>
                  </a:txBody>
                  <a:tcPr marL="93052" marR="93052" marT="46526" marB="465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ysClr val="windowText" lastClr="000000"/>
                          </a:solidFill>
                        </a:rPr>
                        <a:t>د)  10350</a:t>
                      </a:r>
                    </a:p>
                  </a:txBody>
                  <a:tcPr marL="93052" marR="93052" marT="46526" marB="465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600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006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2;p29">
            <a:extLst>
              <a:ext uri="{FF2B5EF4-FFF2-40B4-BE49-F238E27FC236}">
                <a16:creationId xmlns:a16="http://schemas.microsoft.com/office/drawing/2014/main" id="{E49FD4AA-4A6F-EE14-4B43-396AD7055581}"/>
              </a:ext>
            </a:extLst>
          </p:cNvPr>
          <p:cNvSpPr txBox="1"/>
          <p:nvPr/>
        </p:nvSpPr>
        <p:spPr>
          <a:xfrm>
            <a:off x="9792930" y="1069586"/>
            <a:ext cx="1871970" cy="496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ysClr val="windowText" lastClr="000000"/>
                </a:solidFill>
                <a:cs typeface="Khalid Art bold" pitchFamily="2" charset="-78"/>
              </a:rPr>
              <a:t>تحصيلي : </a:t>
            </a:r>
            <a:endParaRPr sz="2400" dirty="0">
              <a:solidFill>
                <a:sysClr val="windowText" lastClr="000000"/>
              </a:solidFill>
              <a:cs typeface="Khalid Art bold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2856FA6-6216-8006-62CF-C4F7979764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350"/>
          <a:stretch/>
        </p:blipFill>
        <p:spPr>
          <a:xfrm>
            <a:off x="6312310" y="1745475"/>
            <a:ext cx="5352590" cy="189155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D0FAB63-3224-0A69-0687-2BD5A5EE31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197"/>
          <a:stretch/>
        </p:blipFill>
        <p:spPr>
          <a:xfrm>
            <a:off x="6512890" y="4150856"/>
            <a:ext cx="5252300" cy="1637558"/>
          </a:xfrm>
          <a:prstGeom prst="rect">
            <a:avLst/>
          </a:prstGeom>
        </p:spPr>
      </p:pic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2BF5A2D2-8179-C6E5-E128-4D77617B293B}"/>
              </a:ext>
            </a:extLst>
          </p:cNvPr>
          <p:cNvCxnSpPr>
            <a:cxnSpLocks/>
          </p:cNvCxnSpPr>
          <p:nvPr/>
        </p:nvCxnSpPr>
        <p:spPr>
          <a:xfrm>
            <a:off x="1471801" y="3903935"/>
            <a:ext cx="101930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015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83EEFCC-32D0-276C-5C98-AC4235227B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1561" y="885823"/>
            <a:ext cx="7717708" cy="741559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096C453A-7C91-2D12-2FB3-9F48107B9F92}"/>
              </a:ext>
            </a:extLst>
          </p:cNvPr>
          <p:cNvSpPr txBox="1"/>
          <p:nvPr/>
        </p:nvSpPr>
        <p:spPr>
          <a:xfrm>
            <a:off x="9484051" y="1627382"/>
            <a:ext cx="2245218" cy="3898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07A2CF1-0AC1-048C-A357-6BC1B07E842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55961" y="2143682"/>
            <a:ext cx="1477108" cy="48290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F40A3B7-C85A-6AE6-8FCE-71F34DBE59D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8854" y="2626583"/>
            <a:ext cx="6764215" cy="574825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E29AC553-51FC-F5AF-F0BD-779B00B53733}"/>
              </a:ext>
            </a:extLst>
          </p:cNvPr>
          <p:cNvCxnSpPr>
            <a:cxnSpLocks/>
          </p:cNvCxnSpPr>
          <p:nvPr/>
        </p:nvCxnSpPr>
        <p:spPr>
          <a:xfrm>
            <a:off x="6992189" y="2810953"/>
            <a:ext cx="0" cy="30130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667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1322DF9-AD01-29B4-5065-A7F2B0D49E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7858" y="1270551"/>
            <a:ext cx="10441857" cy="384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63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B8D566D-E0C2-2D9F-9779-60F094FEDF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4088" y="1310072"/>
            <a:ext cx="10058400" cy="368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45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A38EE33-A3B1-B42A-207A-2FCFED1358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8505" y="1618601"/>
            <a:ext cx="9659815" cy="574368"/>
          </a:xfrm>
          <a:prstGeom prst="rect">
            <a:avLst/>
          </a:prstGeom>
        </p:spPr>
      </p:pic>
      <p:sp>
        <p:nvSpPr>
          <p:cNvPr id="3" name="Google Shape;792;p29">
            <a:extLst>
              <a:ext uri="{FF2B5EF4-FFF2-40B4-BE49-F238E27FC236}">
                <a16:creationId xmlns:a16="http://schemas.microsoft.com/office/drawing/2014/main" id="{FC030DCE-CAA6-900D-5482-67F3238183F3}"/>
              </a:ext>
            </a:extLst>
          </p:cNvPr>
          <p:cNvSpPr txBox="1"/>
          <p:nvPr/>
        </p:nvSpPr>
        <p:spPr>
          <a:xfrm>
            <a:off x="9455115" y="1096440"/>
            <a:ext cx="2245218" cy="3898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4479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2;p29">
            <a:extLst>
              <a:ext uri="{FF2B5EF4-FFF2-40B4-BE49-F238E27FC236}">
                <a16:creationId xmlns:a16="http://schemas.microsoft.com/office/drawing/2014/main" id="{E49FD4AA-4A6F-EE14-4B43-396AD7055581}"/>
              </a:ext>
            </a:extLst>
          </p:cNvPr>
          <p:cNvSpPr txBox="1"/>
          <p:nvPr/>
        </p:nvSpPr>
        <p:spPr>
          <a:xfrm>
            <a:off x="9792930" y="1069586"/>
            <a:ext cx="1871970" cy="496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ysClr val="windowText" lastClr="000000"/>
                </a:solidFill>
                <a:cs typeface="Khalid Art bold" pitchFamily="2" charset="-78"/>
              </a:rPr>
              <a:t>تحصيلي : </a:t>
            </a:r>
            <a:endParaRPr sz="2400" dirty="0">
              <a:solidFill>
                <a:sysClr val="windowText" lastClr="000000"/>
              </a:solidFill>
              <a:cs typeface="Khalid Art bold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EB5BD3E-482F-9173-F418-BD86061269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502"/>
          <a:stretch/>
        </p:blipFill>
        <p:spPr>
          <a:xfrm>
            <a:off x="4660491" y="1788795"/>
            <a:ext cx="7004410" cy="224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23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FE536D0-B843-652A-7722-9EEFA0331B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3155" y="995362"/>
            <a:ext cx="10352606" cy="154136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92A23CF-D407-5362-050A-E6AD36CA434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8354" y="2886690"/>
            <a:ext cx="9076557" cy="542310"/>
          </a:xfrm>
          <a:prstGeom prst="rect">
            <a:avLst/>
          </a:prstGeom>
        </p:spPr>
      </p:pic>
      <p:sp>
        <p:nvSpPr>
          <p:cNvPr id="6" name="Google Shape;792;p29">
            <a:extLst>
              <a:ext uri="{FF2B5EF4-FFF2-40B4-BE49-F238E27FC236}">
                <a16:creationId xmlns:a16="http://schemas.microsoft.com/office/drawing/2014/main" id="{49D7E400-E69A-2336-8BB7-A1EDE47062F1}"/>
              </a:ext>
            </a:extLst>
          </p:cNvPr>
          <p:cNvSpPr txBox="1"/>
          <p:nvPr/>
        </p:nvSpPr>
        <p:spPr>
          <a:xfrm>
            <a:off x="9503569" y="2496854"/>
            <a:ext cx="2245218" cy="3898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B1947DA2-37A8-CA4D-FD3B-3A265A7DFF35}"/>
              </a:ext>
            </a:extLst>
          </p:cNvPr>
          <p:cNvCxnSpPr>
            <a:cxnSpLocks/>
          </p:cNvCxnSpPr>
          <p:nvPr/>
        </p:nvCxnSpPr>
        <p:spPr>
          <a:xfrm>
            <a:off x="6534989" y="3034173"/>
            <a:ext cx="0" cy="30130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20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BED1BA86-7627-A099-5D32-8B7329826378}"/>
              </a:ext>
            </a:extLst>
          </p:cNvPr>
          <p:cNvSpPr txBox="1"/>
          <p:nvPr/>
        </p:nvSpPr>
        <p:spPr>
          <a:xfrm>
            <a:off x="9440421" y="1070918"/>
            <a:ext cx="2245218" cy="3898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تـــــــــــــــــــدرب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97364F5-DFE6-5D38-30A2-937978038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894" y="1701230"/>
            <a:ext cx="2423745" cy="49273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197B68A-36EB-F28B-D2DC-836BB0D3A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039" y="2162810"/>
            <a:ext cx="7467600" cy="5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13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5DFC8CB-4B70-123B-F962-AEC3C1C791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9640" y="2807110"/>
            <a:ext cx="2887150" cy="279315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D2CE1F8-B8BA-7E9A-89E2-EDF7E6AC9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907" y="1257740"/>
            <a:ext cx="10058398" cy="88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21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4E19692-7EBC-9E46-6B3C-97CF42CE7E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5881" y="1810496"/>
            <a:ext cx="8833950" cy="608239"/>
          </a:xfrm>
          <a:prstGeom prst="rect">
            <a:avLst/>
          </a:prstGeom>
        </p:spPr>
      </p:pic>
      <p:sp>
        <p:nvSpPr>
          <p:cNvPr id="3" name="Google Shape;792;p29">
            <a:extLst>
              <a:ext uri="{FF2B5EF4-FFF2-40B4-BE49-F238E27FC236}">
                <a16:creationId xmlns:a16="http://schemas.microsoft.com/office/drawing/2014/main" id="{0268BD3D-9617-ECE3-85D4-A8CF9333D216}"/>
              </a:ext>
            </a:extLst>
          </p:cNvPr>
          <p:cNvSpPr txBox="1"/>
          <p:nvPr/>
        </p:nvSpPr>
        <p:spPr>
          <a:xfrm>
            <a:off x="9484612" y="1125254"/>
            <a:ext cx="2245218" cy="3898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4772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CC042B76-9C78-008D-BEFF-EA5A5C7E3746}"/>
              </a:ext>
            </a:extLst>
          </p:cNvPr>
          <p:cNvSpPr/>
          <p:nvPr/>
        </p:nvSpPr>
        <p:spPr>
          <a:xfrm>
            <a:off x="8503317" y="2025090"/>
            <a:ext cx="3048000" cy="3690399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2EA7BDBD-4CCE-3486-462B-2770BC99578D}"/>
              </a:ext>
            </a:extLst>
          </p:cNvPr>
          <p:cNvSpPr/>
          <p:nvPr/>
        </p:nvSpPr>
        <p:spPr>
          <a:xfrm>
            <a:off x="9156459" y="1142511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6" name="مخطط انسيابي: معالجة متعاقبة 5">
            <a:extLst>
              <a:ext uri="{FF2B5EF4-FFF2-40B4-BE49-F238E27FC236}">
                <a16:creationId xmlns:a16="http://schemas.microsoft.com/office/drawing/2014/main" id="{CAA3DF8E-8A38-4551-A4D0-DB2F34E2CC53}"/>
              </a:ext>
            </a:extLst>
          </p:cNvPr>
          <p:cNvSpPr/>
          <p:nvPr/>
        </p:nvSpPr>
        <p:spPr>
          <a:xfrm>
            <a:off x="5103624" y="2068633"/>
            <a:ext cx="3048000" cy="3646856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خطط انسيابي: محطة طرفية 6">
            <a:extLst>
              <a:ext uri="{FF2B5EF4-FFF2-40B4-BE49-F238E27FC236}">
                <a16:creationId xmlns:a16="http://schemas.microsoft.com/office/drawing/2014/main" id="{C920FF37-0F32-EB58-7A17-CA96F59E388B}"/>
              </a:ext>
            </a:extLst>
          </p:cNvPr>
          <p:cNvSpPr/>
          <p:nvPr/>
        </p:nvSpPr>
        <p:spPr>
          <a:xfrm>
            <a:off x="5756766" y="1142511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8" name="مخطط انسيابي: معالجة متعاقبة 7">
            <a:extLst>
              <a:ext uri="{FF2B5EF4-FFF2-40B4-BE49-F238E27FC236}">
                <a16:creationId xmlns:a16="http://schemas.microsoft.com/office/drawing/2014/main" id="{DB53ECF1-B106-FBF5-E8A1-2C1E129E233C}"/>
              </a:ext>
            </a:extLst>
          </p:cNvPr>
          <p:cNvSpPr/>
          <p:nvPr/>
        </p:nvSpPr>
        <p:spPr>
          <a:xfrm>
            <a:off x="1662063" y="2025090"/>
            <a:ext cx="3048000" cy="3690399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خطط انسيابي: محطة طرفية 8">
            <a:extLst>
              <a:ext uri="{FF2B5EF4-FFF2-40B4-BE49-F238E27FC236}">
                <a16:creationId xmlns:a16="http://schemas.microsoft.com/office/drawing/2014/main" id="{D70CA9C0-4465-E978-D33F-6B2A0B0FA8E0}"/>
              </a:ext>
            </a:extLst>
          </p:cNvPr>
          <p:cNvSpPr/>
          <p:nvPr/>
        </p:nvSpPr>
        <p:spPr>
          <a:xfrm>
            <a:off x="2315205" y="1098968"/>
            <a:ext cx="1741715" cy="653143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DD7CFBAC-9376-2597-8EDF-4BA4F20858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26241" y="2895207"/>
            <a:ext cx="2536448" cy="141541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627129E-FB2F-3672-111A-B642C763BC8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3624" y="2895207"/>
            <a:ext cx="3001174" cy="189804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BB34251-876B-916B-0311-D48D7CF093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7535" y="2548890"/>
            <a:ext cx="2060756" cy="268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93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BED1BA86-7627-A099-5D32-8B7329826378}"/>
              </a:ext>
            </a:extLst>
          </p:cNvPr>
          <p:cNvSpPr txBox="1"/>
          <p:nvPr/>
        </p:nvSpPr>
        <p:spPr>
          <a:xfrm>
            <a:off x="9440421" y="1070918"/>
            <a:ext cx="2245218" cy="3898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تأكــــــــــــد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C796475-2B60-F05A-2AE1-243C0C30E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4709" y="1780448"/>
            <a:ext cx="2674835" cy="67932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B52D461-C482-B97C-3119-870FDFE856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0804" y="1743577"/>
            <a:ext cx="2674835" cy="6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42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36167AF-9B3E-E73B-8A79-6B1FFD130E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3451" y="1094217"/>
            <a:ext cx="10175630" cy="984738"/>
          </a:xfrm>
          <a:prstGeom prst="rect">
            <a:avLst/>
          </a:prstGeom>
        </p:spPr>
      </p:pic>
      <p:sp>
        <p:nvSpPr>
          <p:cNvPr id="3" name="Google Shape;792;p29">
            <a:extLst>
              <a:ext uri="{FF2B5EF4-FFF2-40B4-BE49-F238E27FC236}">
                <a16:creationId xmlns:a16="http://schemas.microsoft.com/office/drawing/2014/main" id="{F8E442CF-E292-2541-3A3A-76974F69EB0C}"/>
              </a:ext>
            </a:extLst>
          </p:cNvPr>
          <p:cNvSpPr txBox="1"/>
          <p:nvPr/>
        </p:nvSpPr>
        <p:spPr>
          <a:xfrm>
            <a:off x="9484612" y="2078955"/>
            <a:ext cx="2245218" cy="3898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793ACFF-82BE-A685-8CDD-1490E15D1A5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36866" y="2555395"/>
            <a:ext cx="2472104" cy="59489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CEDC068-5AF0-02DD-2739-BBC540C0896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1632" y="3112751"/>
            <a:ext cx="6588369" cy="681555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C5F9ADAD-2CA8-E961-C5EA-DD60B2992755}"/>
              </a:ext>
            </a:extLst>
          </p:cNvPr>
          <p:cNvCxnSpPr>
            <a:cxnSpLocks/>
          </p:cNvCxnSpPr>
          <p:nvPr/>
        </p:nvCxnSpPr>
        <p:spPr>
          <a:xfrm>
            <a:off x="6534989" y="3034173"/>
            <a:ext cx="0" cy="30130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836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2;p29">
            <a:extLst>
              <a:ext uri="{FF2B5EF4-FFF2-40B4-BE49-F238E27FC236}">
                <a16:creationId xmlns:a16="http://schemas.microsoft.com/office/drawing/2014/main" id="{73551693-F0D7-1DB3-B441-20A0497F4A5E}"/>
              </a:ext>
            </a:extLst>
          </p:cNvPr>
          <p:cNvSpPr txBox="1"/>
          <p:nvPr/>
        </p:nvSpPr>
        <p:spPr>
          <a:xfrm>
            <a:off x="9822425" y="1070918"/>
            <a:ext cx="1863213" cy="3898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تـــــــــدرب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AF4604E-236C-E4F3-CE0C-C6FC3A0FC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3535" y="1701230"/>
            <a:ext cx="2472104" cy="59489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1563552-5273-E738-B5AE-8E1766B39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8226" y="2258586"/>
            <a:ext cx="1458444" cy="7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37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2;p29">
            <a:extLst>
              <a:ext uri="{FF2B5EF4-FFF2-40B4-BE49-F238E27FC236}">
                <a16:creationId xmlns:a16="http://schemas.microsoft.com/office/drawing/2014/main" id="{E49FD4AA-4A6F-EE14-4B43-396AD7055581}"/>
              </a:ext>
            </a:extLst>
          </p:cNvPr>
          <p:cNvSpPr txBox="1"/>
          <p:nvPr/>
        </p:nvSpPr>
        <p:spPr>
          <a:xfrm>
            <a:off x="9792930" y="1069586"/>
            <a:ext cx="1871970" cy="496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ysClr val="windowText" lastClr="000000"/>
                </a:solidFill>
                <a:cs typeface="Khalid Art bold" pitchFamily="2" charset="-78"/>
              </a:rPr>
              <a:t>تحصيلي : </a:t>
            </a:r>
            <a:endParaRPr sz="2400" dirty="0">
              <a:solidFill>
                <a:sysClr val="windowText" lastClr="000000"/>
              </a:solidFill>
              <a:cs typeface="Khalid Art bold" pitchFamily="2" charset="-78"/>
            </a:endParaRPr>
          </a:p>
        </p:txBody>
      </p:sp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CB1A2918-B9F2-792C-3DC8-D6681468C261}"/>
              </a:ext>
            </a:extLst>
          </p:cNvPr>
          <p:cNvCxnSpPr>
            <a:cxnSpLocks/>
          </p:cNvCxnSpPr>
          <p:nvPr/>
        </p:nvCxnSpPr>
        <p:spPr>
          <a:xfrm>
            <a:off x="1471801" y="3903935"/>
            <a:ext cx="1019309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صورة 4">
            <a:extLst>
              <a:ext uri="{FF2B5EF4-FFF2-40B4-BE49-F238E27FC236}">
                <a16:creationId xmlns:a16="http://schemas.microsoft.com/office/drawing/2014/main" id="{C8AE1961-12B6-1B66-ECC2-15DBC496E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27" r="14214"/>
          <a:stretch/>
        </p:blipFill>
        <p:spPr>
          <a:xfrm>
            <a:off x="6430822" y="1750185"/>
            <a:ext cx="5234078" cy="180417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3FA5F1A-C3AB-9370-8FDC-4F7B48E5DD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639" r="13069"/>
          <a:stretch/>
        </p:blipFill>
        <p:spPr>
          <a:xfrm>
            <a:off x="6388119" y="4088092"/>
            <a:ext cx="5276782" cy="180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28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2;p29">
            <a:extLst>
              <a:ext uri="{FF2B5EF4-FFF2-40B4-BE49-F238E27FC236}">
                <a16:creationId xmlns:a16="http://schemas.microsoft.com/office/drawing/2014/main" id="{E49FD4AA-4A6F-EE14-4B43-396AD7055581}"/>
              </a:ext>
            </a:extLst>
          </p:cNvPr>
          <p:cNvSpPr txBox="1"/>
          <p:nvPr/>
        </p:nvSpPr>
        <p:spPr>
          <a:xfrm>
            <a:off x="9792930" y="1069586"/>
            <a:ext cx="1871970" cy="496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ysClr val="windowText" lastClr="000000"/>
                </a:solidFill>
                <a:cs typeface="Khalid Art bold" pitchFamily="2" charset="-78"/>
              </a:rPr>
              <a:t>تحصيلي : </a:t>
            </a:r>
            <a:endParaRPr sz="2400" dirty="0">
              <a:solidFill>
                <a:sysClr val="windowText" lastClr="000000"/>
              </a:solidFill>
              <a:cs typeface="Khalid Art bold" pitchFamily="2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D6A2552-6D06-4245-0637-8FA6D63E31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89" r="15468"/>
          <a:stretch/>
        </p:blipFill>
        <p:spPr>
          <a:xfrm>
            <a:off x="5840361" y="1794916"/>
            <a:ext cx="5824539" cy="245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94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877B195-5051-B860-2A70-441C45DF1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10"/>
          <a:stretch/>
        </p:blipFill>
        <p:spPr>
          <a:xfrm>
            <a:off x="2492477" y="1533832"/>
            <a:ext cx="9218310" cy="4918738"/>
          </a:xfrm>
          <a:prstGeom prst="rect">
            <a:avLst/>
          </a:prstGeom>
        </p:spPr>
      </p:pic>
      <p:sp>
        <p:nvSpPr>
          <p:cNvPr id="2" name="Google Shape;792;p29">
            <a:extLst>
              <a:ext uri="{FF2B5EF4-FFF2-40B4-BE49-F238E27FC236}">
                <a16:creationId xmlns:a16="http://schemas.microsoft.com/office/drawing/2014/main" id="{7C7A3852-4885-5D58-5766-B6BB5305B1F5}"/>
              </a:ext>
            </a:extLst>
          </p:cNvPr>
          <p:cNvSpPr txBox="1"/>
          <p:nvPr/>
        </p:nvSpPr>
        <p:spPr>
          <a:xfrm>
            <a:off x="9838817" y="1151956"/>
            <a:ext cx="1871970" cy="4964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Khalid Art bold" pitchFamily="2" charset="-78"/>
              </a:rPr>
              <a:t>لماذا؟؟</a:t>
            </a:r>
            <a:endParaRPr sz="2400" dirty="0">
              <a:solidFill>
                <a:schemeClr val="accent2">
                  <a:lumMod val="50000"/>
                </a:schemeClr>
              </a:solidFill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6867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549D14A-CE76-5985-8551-C50631017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868" y="1477408"/>
            <a:ext cx="10433538" cy="26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7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2;p29">
            <a:extLst>
              <a:ext uri="{FF2B5EF4-FFF2-40B4-BE49-F238E27FC236}">
                <a16:creationId xmlns:a16="http://schemas.microsoft.com/office/drawing/2014/main" id="{97F2C944-38B5-7F47-9C77-5E8C61000DA0}"/>
              </a:ext>
            </a:extLst>
          </p:cNvPr>
          <p:cNvSpPr txBox="1"/>
          <p:nvPr/>
        </p:nvSpPr>
        <p:spPr>
          <a:xfrm>
            <a:off x="9440421" y="1070918"/>
            <a:ext cx="2245218" cy="3898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738F21D-4A4E-8768-63ED-0E245327E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724" y="1671734"/>
            <a:ext cx="2077915" cy="66891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AF6C9B4-0B3A-FE47-1CA8-6FE43C26B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008" y="2222293"/>
            <a:ext cx="6096000" cy="658678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A0EFE00F-AE73-D339-A491-4D1E6EB686CD}"/>
              </a:ext>
            </a:extLst>
          </p:cNvPr>
          <p:cNvCxnSpPr>
            <a:cxnSpLocks/>
          </p:cNvCxnSpPr>
          <p:nvPr/>
        </p:nvCxnSpPr>
        <p:spPr>
          <a:xfrm>
            <a:off x="6902245" y="2340652"/>
            <a:ext cx="0" cy="30130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837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2;p29">
            <a:extLst>
              <a:ext uri="{FF2B5EF4-FFF2-40B4-BE49-F238E27FC236}">
                <a16:creationId xmlns:a16="http://schemas.microsoft.com/office/drawing/2014/main" id="{97F2C944-38B5-7F47-9C77-5E8C61000DA0}"/>
              </a:ext>
            </a:extLst>
          </p:cNvPr>
          <p:cNvSpPr txBox="1"/>
          <p:nvPr/>
        </p:nvSpPr>
        <p:spPr>
          <a:xfrm>
            <a:off x="9440421" y="1070918"/>
            <a:ext cx="2245218" cy="3898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تأكــــــــــــد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738F21D-4A4E-8768-63ED-0E245327E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724" y="1671734"/>
            <a:ext cx="2077915" cy="668918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A0EFE00F-AE73-D339-A491-4D1E6EB686CD}"/>
              </a:ext>
            </a:extLst>
          </p:cNvPr>
          <p:cNvCxnSpPr>
            <a:cxnSpLocks/>
          </p:cNvCxnSpPr>
          <p:nvPr/>
        </p:nvCxnSpPr>
        <p:spPr>
          <a:xfrm>
            <a:off x="6725265" y="2340652"/>
            <a:ext cx="0" cy="30130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صورة 4">
            <a:extLst>
              <a:ext uri="{FF2B5EF4-FFF2-40B4-BE49-F238E27FC236}">
                <a16:creationId xmlns:a16="http://schemas.microsoft.com/office/drawing/2014/main" id="{87541F82-1CB8-549D-C8E9-190E68BC0D7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6523" y="2364450"/>
            <a:ext cx="6599674" cy="51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57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CEB8EE1-6E65-FB9F-245F-C19E3CF367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626" y="1466734"/>
            <a:ext cx="10688798" cy="23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2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8A76B4-74F1-5A21-51D5-FC3BEC3E7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936" y="1615825"/>
            <a:ext cx="2570703" cy="69368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C7DBEFD-7FEC-E505-4E04-6F7E82DC47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7066" y="2309507"/>
            <a:ext cx="8608574" cy="557357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2931FFCD-A4A7-44B7-BD60-6DA3D3250010}"/>
              </a:ext>
            </a:extLst>
          </p:cNvPr>
          <p:cNvSpPr txBox="1"/>
          <p:nvPr/>
        </p:nvSpPr>
        <p:spPr>
          <a:xfrm>
            <a:off x="9440421" y="1070918"/>
            <a:ext cx="2245218" cy="3898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C27BE558-7F84-46BB-70B3-DCF70EE70734}"/>
              </a:ext>
            </a:extLst>
          </p:cNvPr>
          <p:cNvCxnSpPr>
            <a:cxnSpLocks/>
          </p:cNvCxnSpPr>
          <p:nvPr/>
        </p:nvCxnSpPr>
        <p:spPr>
          <a:xfrm>
            <a:off x="4793226" y="2309507"/>
            <a:ext cx="0" cy="30130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5B9AF6F1-0F2D-6A43-DDF9-06C66C4ED131}"/>
              </a:ext>
            </a:extLst>
          </p:cNvPr>
          <p:cNvCxnSpPr>
            <a:cxnSpLocks/>
          </p:cNvCxnSpPr>
          <p:nvPr/>
        </p:nvCxnSpPr>
        <p:spPr>
          <a:xfrm>
            <a:off x="8526021" y="2309507"/>
            <a:ext cx="0" cy="30130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61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20F9272-36D6-7F8E-A4F7-AD64DBEE3B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062"/>
          <a:stretch/>
        </p:blipFill>
        <p:spPr>
          <a:xfrm>
            <a:off x="9971043" y="2200886"/>
            <a:ext cx="1773535" cy="46223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2CDEC1C-00D9-86A4-9476-0C62C3376F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792" r="67349"/>
          <a:stretch/>
        </p:blipFill>
        <p:spPr>
          <a:xfrm>
            <a:off x="5900395" y="2238497"/>
            <a:ext cx="2477757" cy="4622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34789EB-45DB-C389-A423-15CA3C78ED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376" y="2120610"/>
            <a:ext cx="911397" cy="622788"/>
          </a:xfrm>
          <a:prstGeom prst="rect">
            <a:avLst/>
          </a:prstGeom>
        </p:spPr>
      </p:pic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D68A0EB6-AD81-2723-CF9C-8AFEE1BC137F}"/>
              </a:ext>
            </a:extLst>
          </p:cNvPr>
          <p:cNvCxnSpPr>
            <a:cxnSpLocks/>
          </p:cNvCxnSpPr>
          <p:nvPr/>
        </p:nvCxnSpPr>
        <p:spPr>
          <a:xfrm>
            <a:off x="8526021" y="2309507"/>
            <a:ext cx="0" cy="30130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FFBF1253-9A55-337D-87BF-1098B9FF2B65}"/>
              </a:ext>
            </a:extLst>
          </p:cNvPr>
          <p:cNvCxnSpPr>
            <a:cxnSpLocks/>
          </p:cNvCxnSpPr>
          <p:nvPr/>
        </p:nvCxnSpPr>
        <p:spPr>
          <a:xfrm>
            <a:off x="5079815" y="2309507"/>
            <a:ext cx="0" cy="30130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صورة 6">
            <a:extLst>
              <a:ext uri="{FF2B5EF4-FFF2-40B4-BE49-F238E27FC236}">
                <a16:creationId xmlns:a16="http://schemas.microsoft.com/office/drawing/2014/main" id="{1FC981D3-BE76-D186-0879-D804E62C5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875" y="1483979"/>
            <a:ext cx="2570703" cy="693682"/>
          </a:xfrm>
          <a:prstGeom prst="rect">
            <a:avLst/>
          </a:prstGeom>
        </p:spPr>
      </p:pic>
      <p:sp>
        <p:nvSpPr>
          <p:cNvPr id="8" name="Google Shape;792;p29">
            <a:extLst>
              <a:ext uri="{FF2B5EF4-FFF2-40B4-BE49-F238E27FC236}">
                <a16:creationId xmlns:a16="http://schemas.microsoft.com/office/drawing/2014/main" id="{E1B3C4B4-077A-C6CD-6ADE-4145AC214E22}"/>
              </a:ext>
            </a:extLst>
          </p:cNvPr>
          <p:cNvSpPr txBox="1"/>
          <p:nvPr/>
        </p:nvSpPr>
        <p:spPr>
          <a:xfrm>
            <a:off x="9440421" y="1070918"/>
            <a:ext cx="2245218" cy="3898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تأكــــــــــــد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2401144"/>
      </p:ext>
    </p:extLst>
  </p:cSld>
  <p:clrMapOvr>
    <a:masterClrMapping/>
  </p:clrMapOvr>
</p:sld>
</file>

<file path=ppt/theme/theme1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18490</TotalTime>
  <Words>77</Words>
  <Application>Microsoft Office PowerPoint</Application>
  <PresentationFormat>شاشة عريضة</PresentationFormat>
  <Paragraphs>26</Paragraphs>
  <Slides>24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9" baseType="lpstr">
      <vt:lpstr>Arial</vt:lpstr>
      <vt:lpstr>Calibri</vt:lpstr>
      <vt:lpstr>Nahdi-Black</vt:lpstr>
      <vt:lpstr>Wingdings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حميده الحربي</dc:creator>
  <cp:lastModifiedBy>حميده الحربي</cp:lastModifiedBy>
  <cp:revision>4</cp:revision>
  <dcterms:created xsi:type="dcterms:W3CDTF">2023-10-01T07:20:16Z</dcterms:created>
  <dcterms:modified xsi:type="dcterms:W3CDTF">2023-10-14T03:31:05Z</dcterms:modified>
</cp:coreProperties>
</file>