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sldIdLst>
    <p:sldId id="1787" r:id="rId2"/>
    <p:sldId id="567" r:id="rId3"/>
    <p:sldId id="256" r:id="rId4"/>
    <p:sldId id="264" r:id="rId5"/>
    <p:sldId id="263" r:id="rId6"/>
    <p:sldId id="257" r:id="rId7"/>
    <p:sldId id="265" r:id="rId8"/>
    <p:sldId id="259" r:id="rId9"/>
    <p:sldId id="1861" r:id="rId10"/>
    <p:sldId id="258" r:id="rId11"/>
    <p:sldId id="267" r:id="rId12"/>
    <p:sldId id="268" r:id="rId13"/>
    <p:sldId id="260" r:id="rId14"/>
    <p:sldId id="1862" r:id="rId15"/>
    <p:sldId id="269" r:id="rId16"/>
    <p:sldId id="270" r:id="rId17"/>
    <p:sldId id="271" r:id="rId18"/>
    <p:sldId id="272" r:id="rId19"/>
    <p:sldId id="1863" r:id="rId20"/>
    <p:sldId id="273" r:id="rId21"/>
    <p:sldId id="261" r:id="rId22"/>
    <p:sldId id="275" r:id="rId23"/>
    <p:sldId id="276" r:id="rId24"/>
    <p:sldId id="277" r:id="rId25"/>
    <p:sldId id="280" r:id="rId26"/>
    <p:sldId id="281" r:id="rId27"/>
    <p:sldId id="1858" r:id="rId28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B5AB"/>
    <a:srgbClr val="EE2D43"/>
    <a:srgbClr val="88B676"/>
    <a:srgbClr val="F34F9D"/>
    <a:srgbClr val="BA8C72"/>
    <a:srgbClr val="909592"/>
    <a:srgbClr val="FFFFFF"/>
    <a:srgbClr val="274132"/>
    <a:srgbClr val="3A301D"/>
    <a:srgbClr val="49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E4B4C-C974-417B-A521-67C4B2FC3E29}" v="28" dt="2021-09-27T00:06:41.771"/>
    <p1510:client id="{3B789956-F6AB-45F3-9C60-516ADB98E49E}" v="2" dt="2021-09-27T00:44:06.133"/>
    <p1510:client id="{49B2EC4E-2064-4091-9CF3-3A276C479F2B}" v="3" dt="2021-09-27T00:46:12.348"/>
    <p1510:client id="{CD1DD8B2-939E-4C3A-B741-9C8ADC3EFB34}" v="4" dt="2021-09-27T00:40:24.527"/>
    <p1510:client id="{D66925FF-9C2E-497B-BAF9-C770CE577B53}" v="4" dt="2021-09-27T00:42:38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75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wan Alshehri" userId="10d6ad00dfbb8212" providerId="LiveId" clId="{6DD70190-A7AD-473D-8485-09125641FEDA}"/>
    <pc:docChg chg="delSld">
      <pc:chgData name="Rawan Alshehri" userId="10d6ad00dfbb8212" providerId="LiveId" clId="{6DD70190-A7AD-473D-8485-09125641FEDA}" dt="2021-09-27T00:47:12.294" v="0" actId="47"/>
      <pc:docMkLst>
        <pc:docMk/>
      </pc:docMkLst>
      <pc:sldChg chg="del">
        <pc:chgData name="Rawan Alshehri" userId="10d6ad00dfbb8212" providerId="LiveId" clId="{6DD70190-A7AD-473D-8485-09125641FEDA}" dt="2021-09-27T00:47:12.294" v="0" actId="47"/>
        <pc:sldMkLst>
          <pc:docMk/>
          <pc:sldMk cId="2909340335" sldId="1860"/>
        </pc:sldMkLst>
      </pc:sldChg>
    </pc:docChg>
  </pc:docChgLst>
  <pc:docChgLst>
    <pc:chgData name="Rawan Alshehri" userId="10d6ad00dfbb8212" providerId="LiveId" clId="{33FE4B4C-C974-417B-A521-67C4B2FC3E29}"/>
    <pc:docChg chg="undo custSel addSld delSld modSld">
      <pc:chgData name="Rawan Alshehri" userId="10d6ad00dfbb8212" providerId="LiveId" clId="{33FE4B4C-C974-417B-A521-67C4B2FC3E29}" dt="2021-09-27T00:18:03.592" v="160" actId="478"/>
      <pc:docMkLst>
        <pc:docMk/>
      </pc:docMkLst>
      <pc:sldChg chg="addSp delSp modSp mod">
        <pc:chgData name="Rawan Alshehri" userId="10d6ad00dfbb8212" providerId="LiveId" clId="{33FE4B4C-C974-417B-A521-67C4B2FC3E29}" dt="2021-09-27T00:01:34.059" v="81" actId="1076"/>
        <pc:sldMkLst>
          <pc:docMk/>
          <pc:sldMk cId="1340796973" sldId="258"/>
        </pc:sldMkLst>
        <pc:picChg chg="add del mod">
          <ac:chgData name="Rawan Alshehri" userId="10d6ad00dfbb8212" providerId="LiveId" clId="{33FE4B4C-C974-417B-A521-67C4B2FC3E29}" dt="2021-09-27T00:01:02.752" v="74" actId="478"/>
          <ac:picMkLst>
            <pc:docMk/>
            <pc:sldMk cId="1340796973" sldId="258"/>
            <ac:picMk id="5" creationId="{F906CD16-AD97-4CB3-A846-462BBEB09529}"/>
          </ac:picMkLst>
        </pc:picChg>
        <pc:picChg chg="add mod">
          <ac:chgData name="Rawan Alshehri" userId="10d6ad00dfbb8212" providerId="LiveId" clId="{33FE4B4C-C974-417B-A521-67C4B2FC3E29}" dt="2021-09-27T00:01:34.059" v="81" actId="1076"/>
          <ac:picMkLst>
            <pc:docMk/>
            <pc:sldMk cId="1340796973" sldId="258"/>
            <ac:picMk id="7" creationId="{0A09177A-4796-44F4-A5BE-F7E4A4F194CC}"/>
          </ac:picMkLst>
        </pc:picChg>
      </pc:sldChg>
      <pc:sldChg chg="addSp modSp mod">
        <pc:chgData name="Rawan Alshehri" userId="10d6ad00dfbb8212" providerId="LiveId" clId="{33FE4B4C-C974-417B-A521-67C4B2FC3E29}" dt="2021-09-27T00:02:23.929" v="95" actId="1076"/>
        <pc:sldMkLst>
          <pc:docMk/>
          <pc:sldMk cId="3721358638" sldId="260"/>
        </pc:sldMkLst>
        <pc:spChg chg="add mod ord">
          <ac:chgData name="Rawan Alshehri" userId="10d6ad00dfbb8212" providerId="LiveId" clId="{33FE4B4C-C974-417B-A521-67C4B2FC3E29}" dt="2021-09-27T00:02:16.869" v="93" actId="171"/>
          <ac:spMkLst>
            <pc:docMk/>
            <pc:sldMk cId="3721358638" sldId="260"/>
            <ac:spMk id="6" creationId="{3B2A782F-236D-411D-8B65-1573EDA3C01A}"/>
          </ac:spMkLst>
        </pc:spChg>
        <pc:picChg chg="add mod">
          <ac:chgData name="Rawan Alshehri" userId="10d6ad00dfbb8212" providerId="LiveId" clId="{33FE4B4C-C974-417B-A521-67C4B2FC3E29}" dt="2021-09-27T00:02:23.929" v="95" actId="1076"/>
          <ac:picMkLst>
            <pc:docMk/>
            <pc:sldMk cId="3721358638" sldId="260"/>
            <ac:picMk id="5" creationId="{A2C1AC79-17F3-4D9A-B560-59745F20D055}"/>
          </ac:picMkLst>
        </pc:picChg>
      </pc:sldChg>
      <pc:sldChg chg="addSp delSp modSp mod">
        <pc:chgData name="Rawan Alshehri" userId="10d6ad00dfbb8212" providerId="LiveId" clId="{33FE4B4C-C974-417B-A521-67C4B2FC3E29}" dt="2021-09-27T00:06:22.022" v="157" actId="1076"/>
        <pc:sldMkLst>
          <pc:docMk/>
          <pc:sldMk cId="1116189750" sldId="261"/>
        </pc:sldMkLst>
        <pc:spChg chg="mod">
          <ac:chgData name="Rawan Alshehri" userId="10d6ad00dfbb8212" providerId="LiveId" clId="{33FE4B4C-C974-417B-A521-67C4B2FC3E29}" dt="2021-09-27T00:05:37.467" v="146" actId="1076"/>
          <ac:spMkLst>
            <pc:docMk/>
            <pc:sldMk cId="1116189750" sldId="261"/>
            <ac:spMk id="3" creationId="{6746AC67-F7BB-4803-A7B3-CB44AF5B42D4}"/>
          </ac:spMkLst>
        </pc:spChg>
        <pc:spChg chg="mod">
          <ac:chgData name="Rawan Alshehri" userId="10d6ad00dfbb8212" providerId="LiveId" clId="{33FE4B4C-C974-417B-A521-67C4B2FC3E29}" dt="2021-09-27T00:05:41.296" v="148" actId="1076"/>
          <ac:spMkLst>
            <pc:docMk/>
            <pc:sldMk cId="1116189750" sldId="261"/>
            <ac:spMk id="4" creationId="{941A7921-48F2-4B5F-88AF-4AED9ACD8F67}"/>
          </ac:spMkLst>
        </pc:spChg>
        <pc:picChg chg="add del mod">
          <ac:chgData name="Rawan Alshehri" userId="10d6ad00dfbb8212" providerId="LiveId" clId="{33FE4B4C-C974-417B-A521-67C4B2FC3E29}" dt="2021-09-27T00:06:05.139" v="151" actId="478"/>
          <ac:picMkLst>
            <pc:docMk/>
            <pc:sldMk cId="1116189750" sldId="261"/>
            <ac:picMk id="6" creationId="{C5C67679-95A0-468B-A067-A35CF4A217BC}"/>
          </ac:picMkLst>
        </pc:picChg>
        <pc:picChg chg="add mod modCrop">
          <ac:chgData name="Rawan Alshehri" userId="10d6ad00dfbb8212" providerId="LiveId" clId="{33FE4B4C-C974-417B-A521-67C4B2FC3E29}" dt="2021-09-27T00:06:22.022" v="157" actId="1076"/>
          <ac:picMkLst>
            <pc:docMk/>
            <pc:sldMk cId="1116189750" sldId="261"/>
            <ac:picMk id="8" creationId="{6082D129-E7C2-4F4C-B869-D6CB86B164D8}"/>
          </ac:picMkLst>
        </pc:picChg>
      </pc:sldChg>
      <pc:sldChg chg="del">
        <pc:chgData name="Rawan Alshehri" userId="10d6ad00dfbb8212" providerId="LiveId" clId="{33FE4B4C-C974-417B-A521-67C4B2FC3E29}" dt="2021-09-26T23:59:23.550" v="41" actId="47"/>
        <pc:sldMkLst>
          <pc:docMk/>
          <pc:sldMk cId="2828041783" sldId="262"/>
        </pc:sldMkLst>
      </pc:sldChg>
      <pc:sldChg chg="addSp modSp mod">
        <pc:chgData name="Rawan Alshehri" userId="10d6ad00dfbb8212" providerId="LiveId" clId="{33FE4B4C-C974-417B-A521-67C4B2FC3E29}" dt="2021-09-27T00:00:43.352" v="72" actId="1076"/>
        <pc:sldMkLst>
          <pc:docMk/>
          <pc:sldMk cId="2211728720" sldId="265"/>
        </pc:sldMkLst>
        <pc:picChg chg="add mod">
          <ac:chgData name="Rawan Alshehri" userId="10d6ad00dfbb8212" providerId="LiveId" clId="{33FE4B4C-C974-417B-A521-67C4B2FC3E29}" dt="2021-09-27T00:00:43.352" v="72" actId="1076"/>
          <ac:picMkLst>
            <pc:docMk/>
            <pc:sldMk cId="2211728720" sldId="265"/>
            <ac:picMk id="4" creationId="{4597442C-BCD6-40F4-B2AE-893229A03B57}"/>
          </ac:picMkLst>
        </pc:picChg>
      </pc:sldChg>
      <pc:sldChg chg="addSp modSp mod">
        <pc:chgData name="Rawan Alshehri" userId="10d6ad00dfbb8212" providerId="LiveId" clId="{33FE4B4C-C974-417B-A521-67C4B2FC3E29}" dt="2021-09-27T00:06:43.972" v="159" actId="1076"/>
        <pc:sldMkLst>
          <pc:docMk/>
          <pc:sldMk cId="2483073098" sldId="268"/>
        </pc:sldMkLst>
        <pc:picChg chg="add mod">
          <ac:chgData name="Rawan Alshehri" userId="10d6ad00dfbb8212" providerId="LiveId" clId="{33FE4B4C-C974-417B-A521-67C4B2FC3E29}" dt="2021-09-27T00:06:43.972" v="159" actId="1076"/>
          <ac:picMkLst>
            <pc:docMk/>
            <pc:sldMk cId="2483073098" sldId="268"/>
            <ac:picMk id="4" creationId="{66DF4623-8606-4438-A9DF-24F012DC747D}"/>
          </ac:picMkLst>
        </pc:picChg>
      </pc:sldChg>
      <pc:sldChg chg="addSp delSp modSp mod">
        <pc:chgData name="Rawan Alshehri" userId="10d6ad00dfbb8212" providerId="LiveId" clId="{33FE4B4C-C974-417B-A521-67C4B2FC3E29}" dt="2021-09-27T00:18:03.592" v="160" actId="478"/>
        <pc:sldMkLst>
          <pc:docMk/>
          <pc:sldMk cId="1992530910" sldId="269"/>
        </pc:sldMkLst>
        <pc:spChg chg="mod">
          <ac:chgData name="Rawan Alshehri" userId="10d6ad00dfbb8212" providerId="LiveId" clId="{33FE4B4C-C974-417B-A521-67C4B2FC3E29}" dt="2021-09-27T00:03:14.783" v="105" actId="207"/>
          <ac:spMkLst>
            <pc:docMk/>
            <pc:sldMk cId="1992530910" sldId="269"/>
            <ac:spMk id="7" creationId="{86ADC02A-ECE3-4BA4-8707-72F5DAE27D21}"/>
          </ac:spMkLst>
        </pc:spChg>
        <pc:spChg chg="mod">
          <ac:chgData name="Rawan Alshehri" userId="10d6ad00dfbb8212" providerId="LiveId" clId="{33FE4B4C-C974-417B-A521-67C4B2FC3E29}" dt="2021-09-27T00:03:09.043" v="103" actId="1076"/>
          <ac:spMkLst>
            <pc:docMk/>
            <pc:sldMk cId="1992530910" sldId="269"/>
            <ac:spMk id="9" creationId="{B68F48DA-F48C-4AA9-9566-6B82C88BC71D}"/>
          </ac:spMkLst>
        </pc:spChg>
        <pc:spChg chg="del">
          <ac:chgData name="Rawan Alshehri" userId="10d6ad00dfbb8212" providerId="LiveId" clId="{33FE4B4C-C974-417B-A521-67C4B2FC3E29}" dt="2021-09-27T00:18:03.592" v="160" actId="478"/>
          <ac:spMkLst>
            <pc:docMk/>
            <pc:sldMk cId="1992530910" sldId="269"/>
            <ac:spMk id="10" creationId="{B48DA102-0425-4C43-B48C-DD54DB81F763}"/>
          </ac:spMkLst>
        </pc:spChg>
        <pc:picChg chg="add mod">
          <ac:chgData name="Rawan Alshehri" userId="10d6ad00dfbb8212" providerId="LiveId" clId="{33FE4B4C-C974-417B-A521-67C4B2FC3E29}" dt="2021-09-27T00:03:00.233" v="101" actId="1076"/>
          <ac:picMkLst>
            <pc:docMk/>
            <pc:sldMk cId="1992530910" sldId="269"/>
            <ac:picMk id="4" creationId="{2B4D2648-BC4C-45A9-B177-BA224C6FA8EC}"/>
          </ac:picMkLst>
        </pc:picChg>
      </pc:sldChg>
      <pc:sldChg chg="addSp modSp mod">
        <pc:chgData name="Rawan Alshehri" userId="10d6ad00dfbb8212" providerId="LiveId" clId="{33FE4B4C-C974-417B-A521-67C4B2FC3E29}" dt="2021-09-27T00:05:03.221" v="142" actId="1076"/>
        <pc:sldMkLst>
          <pc:docMk/>
          <pc:sldMk cId="1156955615" sldId="272"/>
        </pc:sldMkLst>
        <pc:spChg chg="mod">
          <ac:chgData name="Rawan Alshehri" userId="10d6ad00dfbb8212" providerId="LiveId" clId="{33FE4B4C-C974-417B-A521-67C4B2FC3E29}" dt="2021-09-27T00:04:55.668" v="137" actId="1076"/>
          <ac:spMkLst>
            <pc:docMk/>
            <pc:sldMk cId="1156955615" sldId="272"/>
            <ac:spMk id="4" creationId="{5DB7FB7D-80C1-458A-BF32-BA53CC91FCE9}"/>
          </ac:spMkLst>
        </pc:spChg>
        <pc:picChg chg="add mod">
          <ac:chgData name="Rawan Alshehri" userId="10d6ad00dfbb8212" providerId="LiveId" clId="{33FE4B4C-C974-417B-A521-67C4B2FC3E29}" dt="2021-09-27T00:05:03.221" v="142" actId="1076"/>
          <ac:picMkLst>
            <pc:docMk/>
            <pc:sldMk cId="1156955615" sldId="272"/>
            <ac:picMk id="7" creationId="{E5CA7A56-11C5-488A-98DD-707DC310675B}"/>
          </ac:picMkLst>
        </pc:picChg>
      </pc:sldChg>
      <pc:sldChg chg="del">
        <pc:chgData name="Rawan Alshehri" userId="10d6ad00dfbb8212" providerId="LiveId" clId="{33FE4B4C-C974-417B-A521-67C4B2FC3E29}" dt="2021-09-26T23:59:24.244" v="42" actId="47"/>
        <pc:sldMkLst>
          <pc:docMk/>
          <pc:sldMk cId="562202941" sldId="282"/>
        </pc:sldMkLst>
      </pc:sldChg>
      <pc:sldChg chg="del">
        <pc:chgData name="Rawan Alshehri" userId="10d6ad00dfbb8212" providerId="LiveId" clId="{33FE4B4C-C974-417B-A521-67C4B2FC3E29}" dt="2021-09-26T23:59:24.559" v="43" actId="47"/>
        <pc:sldMkLst>
          <pc:docMk/>
          <pc:sldMk cId="2074957427" sldId="283"/>
        </pc:sldMkLst>
      </pc:sldChg>
      <pc:sldChg chg="del">
        <pc:chgData name="Rawan Alshehri" userId="10d6ad00dfbb8212" providerId="LiveId" clId="{33FE4B4C-C974-417B-A521-67C4B2FC3E29}" dt="2021-09-26T23:59:25.213" v="44" actId="47"/>
        <pc:sldMkLst>
          <pc:docMk/>
          <pc:sldMk cId="2827692988" sldId="284"/>
        </pc:sldMkLst>
      </pc:sldChg>
      <pc:sldChg chg="del">
        <pc:chgData name="Rawan Alshehri" userId="10d6ad00dfbb8212" providerId="LiveId" clId="{33FE4B4C-C974-417B-A521-67C4B2FC3E29}" dt="2021-09-26T23:59:25.692" v="45" actId="47"/>
        <pc:sldMkLst>
          <pc:docMk/>
          <pc:sldMk cId="4001216043" sldId="285"/>
        </pc:sldMkLst>
      </pc:sldChg>
      <pc:sldChg chg="del">
        <pc:chgData name="Rawan Alshehri" userId="10d6ad00dfbb8212" providerId="LiveId" clId="{33FE4B4C-C974-417B-A521-67C4B2FC3E29}" dt="2021-09-26T23:59:25.960" v="46" actId="47"/>
        <pc:sldMkLst>
          <pc:docMk/>
          <pc:sldMk cId="3485301663" sldId="286"/>
        </pc:sldMkLst>
      </pc:sldChg>
      <pc:sldChg chg="del">
        <pc:chgData name="Rawan Alshehri" userId="10d6ad00dfbb8212" providerId="LiveId" clId="{33FE4B4C-C974-417B-A521-67C4B2FC3E29}" dt="2021-09-26T23:59:26.695" v="48" actId="47"/>
        <pc:sldMkLst>
          <pc:docMk/>
          <pc:sldMk cId="2907167294" sldId="287"/>
        </pc:sldMkLst>
      </pc:sldChg>
      <pc:sldChg chg="del">
        <pc:chgData name="Rawan Alshehri" userId="10d6ad00dfbb8212" providerId="LiveId" clId="{33FE4B4C-C974-417B-A521-67C4B2FC3E29}" dt="2021-09-26T23:59:28.362" v="50" actId="47"/>
        <pc:sldMkLst>
          <pc:docMk/>
          <pc:sldMk cId="2255758169" sldId="288"/>
        </pc:sldMkLst>
      </pc:sldChg>
      <pc:sldChg chg="del">
        <pc:chgData name="Rawan Alshehri" userId="10d6ad00dfbb8212" providerId="LiveId" clId="{33FE4B4C-C974-417B-A521-67C4B2FC3E29}" dt="2021-09-26T23:59:29.369" v="51" actId="47"/>
        <pc:sldMkLst>
          <pc:docMk/>
          <pc:sldMk cId="581071840" sldId="289"/>
        </pc:sldMkLst>
      </pc:sldChg>
      <pc:sldChg chg="del">
        <pc:chgData name="Rawan Alshehri" userId="10d6ad00dfbb8212" providerId="LiveId" clId="{33FE4B4C-C974-417B-A521-67C4B2FC3E29}" dt="2021-09-26T23:59:30" v="52" actId="47"/>
        <pc:sldMkLst>
          <pc:docMk/>
          <pc:sldMk cId="1137736729" sldId="290"/>
        </pc:sldMkLst>
      </pc:sldChg>
      <pc:sldChg chg="del">
        <pc:chgData name="Rawan Alshehri" userId="10d6ad00dfbb8212" providerId="LiveId" clId="{33FE4B4C-C974-417B-A521-67C4B2FC3E29}" dt="2021-09-26T23:59:32.191" v="53" actId="47"/>
        <pc:sldMkLst>
          <pc:docMk/>
          <pc:sldMk cId="2249617345" sldId="291"/>
        </pc:sldMkLst>
      </pc:sldChg>
      <pc:sldChg chg="del">
        <pc:chgData name="Rawan Alshehri" userId="10d6ad00dfbb8212" providerId="LiveId" clId="{33FE4B4C-C974-417B-A521-67C4B2FC3E29}" dt="2021-09-26T23:59:33.024" v="54" actId="47"/>
        <pc:sldMkLst>
          <pc:docMk/>
          <pc:sldMk cId="771667748" sldId="292"/>
        </pc:sldMkLst>
      </pc:sldChg>
      <pc:sldChg chg="del">
        <pc:chgData name="Rawan Alshehri" userId="10d6ad00dfbb8212" providerId="LiveId" clId="{33FE4B4C-C974-417B-A521-67C4B2FC3E29}" dt="2021-09-26T23:59:33.551" v="55" actId="47"/>
        <pc:sldMkLst>
          <pc:docMk/>
          <pc:sldMk cId="1048221320" sldId="293"/>
        </pc:sldMkLst>
      </pc:sldChg>
      <pc:sldChg chg="del">
        <pc:chgData name="Rawan Alshehri" userId="10d6ad00dfbb8212" providerId="LiveId" clId="{33FE4B4C-C974-417B-A521-67C4B2FC3E29}" dt="2021-09-26T23:59:34.653" v="56" actId="47"/>
        <pc:sldMkLst>
          <pc:docMk/>
          <pc:sldMk cId="2370696516" sldId="294"/>
        </pc:sldMkLst>
      </pc:sldChg>
      <pc:sldChg chg="del">
        <pc:chgData name="Rawan Alshehri" userId="10d6ad00dfbb8212" providerId="LiveId" clId="{33FE4B4C-C974-417B-A521-67C4B2FC3E29}" dt="2021-09-26T23:59:35.747" v="57" actId="47"/>
        <pc:sldMkLst>
          <pc:docMk/>
          <pc:sldMk cId="3247699634" sldId="295"/>
        </pc:sldMkLst>
      </pc:sldChg>
      <pc:sldChg chg="del">
        <pc:chgData name="Rawan Alshehri" userId="10d6ad00dfbb8212" providerId="LiveId" clId="{33FE4B4C-C974-417B-A521-67C4B2FC3E29}" dt="2021-09-26T23:59:36.896" v="59" actId="47"/>
        <pc:sldMkLst>
          <pc:docMk/>
          <pc:sldMk cId="4203332275" sldId="296"/>
        </pc:sldMkLst>
      </pc:sldChg>
      <pc:sldChg chg="del">
        <pc:chgData name="Rawan Alshehri" userId="10d6ad00dfbb8212" providerId="LiveId" clId="{33FE4B4C-C974-417B-A521-67C4B2FC3E29}" dt="2021-09-26T23:59:37.489" v="60" actId="47"/>
        <pc:sldMkLst>
          <pc:docMk/>
          <pc:sldMk cId="3247182733" sldId="297"/>
        </pc:sldMkLst>
      </pc:sldChg>
      <pc:sldChg chg="del">
        <pc:chgData name="Rawan Alshehri" userId="10d6ad00dfbb8212" providerId="LiveId" clId="{33FE4B4C-C974-417B-A521-67C4B2FC3E29}" dt="2021-09-26T23:59:38.235" v="61" actId="47"/>
        <pc:sldMkLst>
          <pc:docMk/>
          <pc:sldMk cId="1432619313" sldId="298"/>
        </pc:sldMkLst>
      </pc:sldChg>
      <pc:sldChg chg="del">
        <pc:chgData name="Rawan Alshehri" userId="10d6ad00dfbb8212" providerId="LiveId" clId="{33FE4B4C-C974-417B-A521-67C4B2FC3E29}" dt="2021-09-26T23:59:39.299" v="62" actId="47"/>
        <pc:sldMkLst>
          <pc:docMk/>
          <pc:sldMk cId="3373508600" sldId="299"/>
        </pc:sldMkLst>
      </pc:sldChg>
      <pc:sldChg chg="delSp del mod delAnim">
        <pc:chgData name="Rawan Alshehri" userId="10d6ad00dfbb8212" providerId="LiveId" clId="{33FE4B4C-C974-417B-A521-67C4B2FC3E29}" dt="2021-09-26T23:58:45.527" v="32" actId="47"/>
        <pc:sldMkLst>
          <pc:docMk/>
          <pc:sldMk cId="846035391" sldId="359"/>
        </pc:sldMkLst>
        <pc:picChg chg="del">
          <ac:chgData name="Rawan Alshehri" userId="10d6ad00dfbb8212" providerId="LiveId" clId="{33FE4B4C-C974-417B-A521-67C4B2FC3E29}" dt="2021-09-26T23:58:33.656" v="27" actId="21"/>
          <ac:picMkLst>
            <pc:docMk/>
            <pc:sldMk cId="846035391" sldId="359"/>
            <ac:picMk id="11" creationId="{AF5C5C41-F782-4605-943D-5C2DF7017BB0}"/>
          </ac:picMkLst>
        </pc:picChg>
      </pc:sldChg>
      <pc:sldChg chg="delSp del mod delAnim">
        <pc:chgData name="Rawan Alshehri" userId="10d6ad00dfbb8212" providerId="LiveId" clId="{33FE4B4C-C974-417B-A521-67C4B2FC3E29}" dt="2021-09-26T23:58:16.686" v="22" actId="47"/>
        <pc:sldMkLst>
          <pc:docMk/>
          <pc:sldMk cId="1010303862" sldId="361"/>
        </pc:sldMkLst>
        <pc:picChg chg="del">
          <ac:chgData name="Rawan Alshehri" userId="10d6ad00dfbb8212" providerId="LiveId" clId="{33FE4B4C-C974-417B-A521-67C4B2FC3E29}" dt="2021-09-26T23:58:02.943" v="16" actId="21"/>
          <ac:picMkLst>
            <pc:docMk/>
            <pc:sldMk cId="1010303862" sldId="361"/>
            <ac:picMk id="9" creationId="{975469B1-79B9-4E76-A563-C0455F497CF7}"/>
          </ac:picMkLst>
        </pc:picChg>
      </pc:sldChg>
      <pc:sldChg chg="del">
        <pc:chgData name="Rawan Alshehri" userId="10d6ad00dfbb8212" providerId="LiveId" clId="{33FE4B4C-C974-417B-A521-67C4B2FC3E29}" dt="2021-09-26T23:59:36.397" v="58" actId="47"/>
        <pc:sldMkLst>
          <pc:docMk/>
          <pc:sldMk cId="1868626334" sldId="386"/>
        </pc:sldMkLst>
      </pc:sldChg>
      <pc:sldChg chg="del">
        <pc:chgData name="Rawan Alshehri" userId="10d6ad00dfbb8212" providerId="LiveId" clId="{33FE4B4C-C974-417B-A521-67C4B2FC3E29}" dt="2021-09-26T23:59:52.554" v="64" actId="47"/>
        <pc:sldMkLst>
          <pc:docMk/>
          <pc:sldMk cId="1795502563" sldId="1781"/>
        </pc:sldMkLst>
      </pc:sldChg>
      <pc:sldChg chg="del">
        <pc:chgData name="Rawan Alshehri" userId="10d6ad00dfbb8212" providerId="LiveId" clId="{33FE4B4C-C974-417B-A521-67C4B2FC3E29}" dt="2021-09-26T23:59:53.447" v="65" actId="47"/>
        <pc:sldMkLst>
          <pc:docMk/>
          <pc:sldMk cId="546844801" sldId="1782"/>
        </pc:sldMkLst>
      </pc:sldChg>
      <pc:sldChg chg="del">
        <pc:chgData name="Rawan Alshehri" userId="10d6ad00dfbb8212" providerId="LiveId" clId="{33FE4B4C-C974-417B-A521-67C4B2FC3E29}" dt="2021-09-26T23:59:52.278" v="63" actId="47"/>
        <pc:sldMkLst>
          <pc:docMk/>
          <pc:sldMk cId="688429649" sldId="1829"/>
        </pc:sldMkLst>
      </pc:sldChg>
      <pc:sldChg chg="del">
        <pc:chgData name="Rawan Alshehri" userId="10d6ad00dfbb8212" providerId="LiveId" clId="{33FE4B4C-C974-417B-A521-67C4B2FC3E29}" dt="2021-09-26T23:59:56.631" v="66" actId="47"/>
        <pc:sldMkLst>
          <pc:docMk/>
          <pc:sldMk cId="3565235954" sldId="1832"/>
        </pc:sldMkLst>
      </pc:sldChg>
      <pc:sldChg chg="delSp del mod delAnim">
        <pc:chgData name="Rawan Alshehri" userId="10d6ad00dfbb8212" providerId="LiveId" clId="{33FE4B4C-C974-417B-A521-67C4B2FC3E29}" dt="2021-09-26T23:59:13.205" v="40" actId="47"/>
        <pc:sldMkLst>
          <pc:docMk/>
          <pc:sldMk cId="1581918147" sldId="1833"/>
        </pc:sldMkLst>
        <pc:picChg chg="del">
          <ac:chgData name="Rawan Alshehri" userId="10d6ad00dfbb8212" providerId="LiveId" clId="{33FE4B4C-C974-417B-A521-67C4B2FC3E29}" dt="2021-09-26T23:59:00.556" v="35" actId="21"/>
          <ac:picMkLst>
            <pc:docMk/>
            <pc:sldMk cId="1581918147" sldId="1833"/>
            <ac:picMk id="9" creationId="{8B36D59E-A069-4E60-B8D6-8475881590AC}"/>
          </ac:picMkLst>
        </pc:picChg>
      </pc:sldChg>
      <pc:sldChg chg="delSp del mod delAnim">
        <pc:chgData name="Rawan Alshehri" userId="10d6ad00dfbb8212" providerId="LiveId" clId="{33FE4B4C-C974-417B-A521-67C4B2FC3E29}" dt="2021-09-26T23:57:43.444" v="10" actId="47"/>
        <pc:sldMkLst>
          <pc:docMk/>
          <pc:sldMk cId="1415398481" sldId="1835"/>
        </pc:sldMkLst>
        <pc:picChg chg="del">
          <ac:chgData name="Rawan Alshehri" userId="10d6ad00dfbb8212" providerId="LiveId" clId="{33FE4B4C-C974-417B-A521-67C4B2FC3E29}" dt="2021-09-26T23:57:32.591" v="6" actId="21"/>
          <ac:picMkLst>
            <pc:docMk/>
            <pc:sldMk cId="1415398481" sldId="1835"/>
            <ac:picMk id="8" creationId="{396B64BD-70CB-4062-B28D-63A6D1D14904}"/>
          </ac:picMkLst>
        </pc:picChg>
        <pc:picChg chg="del">
          <ac:chgData name="Rawan Alshehri" userId="10d6ad00dfbb8212" providerId="LiveId" clId="{33FE4B4C-C974-417B-A521-67C4B2FC3E29}" dt="2021-09-26T23:57:23.665" v="2" actId="21"/>
          <ac:picMkLst>
            <pc:docMk/>
            <pc:sldMk cId="1415398481" sldId="1835"/>
            <ac:picMk id="9" creationId="{36EE99DD-77BB-4EC3-8C87-F19574EA0F1B}"/>
          </ac:picMkLst>
        </pc:picChg>
      </pc:sldChg>
      <pc:sldChg chg="del">
        <pc:chgData name="Rawan Alshehri" userId="10d6ad00dfbb8212" providerId="LiveId" clId="{33FE4B4C-C974-417B-A521-67C4B2FC3E29}" dt="2021-09-26T23:59:26.308" v="47" actId="47"/>
        <pc:sldMkLst>
          <pc:docMk/>
          <pc:sldMk cId="3685722995" sldId="1836"/>
        </pc:sldMkLst>
      </pc:sldChg>
      <pc:sldChg chg="del">
        <pc:chgData name="Rawan Alshehri" userId="10d6ad00dfbb8212" providerId="LiveId" clId="{33FE4B4C-C974-417B-A521-67C4B2FC3E29}" dt="2021-09-26T23:59:27.080" v="49" actId="47"/>
        <pc:sldMkLst>
          <pc:docMk/>
          <pc:sldMk cId="2430698797" sldId="1859"/>
        </pc:sldMkLst>
      </pc:sldChg>
      <pc:sldChg chg="addSp modSp new mod modAnim">
        <pc:chgData name="Rawan Alshehri" userId="10d6ad00dfbb8212" providerId="LiveId" clId="{33FE4B4C-C974-417B-A521-67C4B2FC3E29}" dt="2021-09-26T23:57:40.224" v="9" actId="1076"/>
        <pc:sldMkLst>
          <pc:docMk/>
          <pc:sldMk cId="2909340335" sldId="1860"/>
        </pc:sldMkLst>
        <pc:picChg chg="add">
          <ac:chgData name="Rawan Alshehri" userId="10d6ad00dfbb8212" providerId="LiveId" clId="{33FE4B4C-C974-417B-A521-67C4B2FC3E29}" dt="2021-09-26T23:57:20.728" v="1" actId="22"/>
          <ac:picMkLst>
            <pc:docMk/>
            <pc:sldMk cId="2909340335" sldId="1860"/>
            <ac:picMk id="3" creationId="{7E07A6FF-22FA-44AD-B1F6-FBDE63FB1A87}"/>
          </ac:picMkLst>
        </pc:picChg>
        <pc:picChg chg="add mod">
          <ac:chgData name="Rawan Alshehri" userId="10d6ad00dfbb8212" providerId="LiveId" clId="{33FE4B4C-C974-417B-A521-67C4B2FC3E29}" dt="2021-09-26T23:57:28.966" v="5" actId="1076"/>
          <ac:picMkLst>
            <pc:docMk/>
            <pc:sldMk cId="2909340335" sldId="1860"/>
            <ac:picMk id="4" creationId="{FBB72503-23B5-4DA8-ABD5-B88281EC5C7A}"/>
          </ac:picMkLst>
        </pc:picChg>
        <pc:picChg chg="add mod">
          <ac:chgData name="Rawan Alshehri" userId="10d6ad00dfbb8212" providerId="LiveId" clId="{33FE4B4C-C974-417B-A521-67C4B2FC3E29}" dt="2021-09-26T23:57:40.224" v="9" actId="1076"/>
          <ac:picMkLst>
            <pc:docMk/>
            <pc:sldMk cId="2909340335" sldId="1860"/>
            <ac:picMk id="5" creationId="{72EB149C-90A9-4279-91A6-0273294986CE}"/>
          </ac:picMkLst>
        </pc:picChg>
      </pc:sldChg>
      <pc:sldChg chg="addSp modSp new mod modAnim">
        <pc:chgData name="Rawan Alshehri" userId="10d6ad00dfbb8212" providerId="LiveId" clId="{33FE4B4C-C974-417B-A521-67C4B2FC3E29}" dt="2021-09-26T23:58:14.733" v="21" actId="166"/>
        <pc:sldMkLst>
          <pc:docMk/>
          <pc:sldMk cId="2613412912" sldId="1861"/>
        </pc:sldMkLst>
        <pc:picChg chg="add mod ord">
          <ac:chgData name="Rawan Alshehri" userId="10d6ad00dfbb8212" providerId="LiveId" clId="{33FE4B4C-C974-417B-A521-67C4B2FC3E29}" dt="2021-09-26T23:58:14.733" v="21" actId="166"/>
          <ac:picMkLst>
            <pc:docMk/>
            <pc:sldMk cId="2613412912" sldId="1861"/>
            <ac:picMk id="2" creationId="{C053EEFF-21CE-4F74-856E-D82A060325DA}"/>
          </ac:picMkLst>
        </pc:picChg>
        <pc:picChg chg="add mod ord">
          <ac:chgData name="Rawan Alshehri" userId="10d6ad00dfbb8212" providerId="LiveId" clId="{33FE4B4C-C974-417B-A521-67C4B2FC3E29}" dt="2021-09-26T23:57:58.657" v="14" actId="167"/>
          <ac:picMkLst>
            <pc:docMk/>
            <pc:sldMk cId="2613412912" sldId="1861"/>
            <ac:picMk id="3" creationId="{26EA1AE9-A757-40BA-9C76-1A436DAE74EE}"/>
          </ac:picMkLst>
        </pc:picChg>
        <pc:picChg chg="add mod">
          <ac:chgData name="Rawan Alshehri" userId="10d6ad00dfbb8212" providerId="LiveId" clId="{33FE4B4C-C974-417B-A521-67C4B2FC3E29}" dt="2021-09-26T23:58:10.088" v="20" actId="1076"/>
          <ac:picMkLst>
            <pc:docMk/>
            <pc:sldMk cId="2613412912" sldId="1861"/>
            <ac:picMk id="4" creationId="{4CCA39B4-A2A6-424C-8B44-7C528AD4A3FF}"/>
          </ac:picMkLst>
        </pc:picChg>
      </pc:sldChg>
      <pc:sldChg chg="addSp delSp modSp new mod delAnim modAnim">
        <pc:chgData name="Rawan Alshehri" userId="10d6ad00dfbb8212" providerId="LiveId" clId="{33FE4B4C-C974-417B-A521-67C4B2FC3E29}" dt="2021-09-26T23:58:43.560" v="31" actId="166"/>
        <pc:sldMkLst>
          <pc:docMk/>
          <pc:sldMk cId="3816921982" sldId="1862"/>
        </pc:sldMkLst>
        <pc:picChg chg="add del mod">
          <ac:chgData name="Rawan Alshehri" userId="10d6ad00dfbb8212" providerId="LiveId" clId="{33FE4B4C-C974-417B-A521-67C4B2FC3E29}" dt="2021-09-26T23:58:24.729" v="25" actId="478"/>
          <ac:picMkLst>
            <pc:docMk/>
            <pc:sldMk cId="3816921982" sldId="1862"/>
            <ac:picMk id="2" creationId="{603AFDC6-E0EA-49FC-BAD3-36B06396CD21}"/>
          </ac:picMkLst>
        </pc:picChg>
        <pc:picChg chg="add mod">
          <ac:chgData name="Rawan Alshehri" userId="10d6ad00dfbb8212" providerId="LiveId" clId="{33FE4B4C-C974-417B-A521-67C4B2FC3E29}" dt="2021-09-26T23:58:31.058" v="26"/>
          <ac:picMkLst>
            <pc:docMk/>
            <pc:sldMk cId="3816921982" sldId="1862"/>
            <ac:picMk id="3" creationId="{6E5BB12E-3C29-4BC0-AC61-E15B2CB96775}"/>
          </ac:picMkLst>
        </pc:picChg>
        <pc:picChg chg="add mod ord">
          <ac:chgData name="Rawan Alshehri" userId="10d6ad00dfbb8212" providerId="LiveId" clId="{33FE4B4C-C974-417B-A521-67C4B2FC3E29}" dt="2021-09-26T23:58:43.560" v="31" actId="166"/>
          <ac:picMkLst>
            <pc:docMk/>
            <pc:sldMk cId="3816921982" sldId="1862"/>
            <ac:picMk id="4" creationId="{2591A11C-6D7C-4696-B888-600FD3DDB8E5}"/>
          </ac:picMkLst>
        </pc:picChg>
        <pc:picChg chg="add mod">
          <ac:chgData name="Rawan Alshehri" userId="10d6ad00dfbb8212" providerId="LiveId" clId="{33FE4B4C-C974-417B-A521-67C4B2FC3E29}" dt="2021-09-26T23:58:39" v="30" actId="1076"/>
          <ac:picMkLst>
            <pc:docMk/>
            <pc:sldMk cId="3816921982" sldId="1862"/>
            <ac:picMk id="5" creationId="{22D1BD25-984A-4D0E-8827-0846115B578D}"/>
          </ac:picMkLst>
        </pc:picChg>
      </pc:sldChg>
      <pc:sldChg chg="addSp modSp new mod modAnim">
        <pc:chgData name="Rawan Alshehri" userId="10d6ad00dfbb8212" providerId="LiveId" clId="{33FE4B4C-C974-417B-A521-67C4B2FC3E29}" dt="2021-09-26T23:59:11.440" v="39" actId="166"/>
        <pc:sldMkLst>
          <pc:docMk/>
          <pc:sldMk cId="3273220129" sldId="1863"/>
        </pc:sldMkLst>
        <pc:picChg chg="add mod">
          <ac:chgData name="Rawan Alshehri" userId="10d6ad00dfbb8212" providerId="LiveId" clId="{33FE4B4C-C974-417B-A521-67C4B2FC3E29}" dt="2021-09-26T23:58:58.046" v="34"/>
          <ac:picMkLst>
            <pc:docMk/>
            <pc:sldMk cId="3273220129" sldId="1863"/>
            <ac:picMk id="2" creationId="{48512839-D0BB-49F1-B3CF-5774A9ED7558}"/>
          </ac:picMkLst>
        </pc:picChg>
        <pc:picChg chg="add mod ord">
          <ac:chgData name="Rawan Alshehri" userId="10d6ad00dfbb8212" providerId="LiveId" clId="{33FE4B4C-C974-417B-A521-67C4B2FC3E29}" dt="2021-09-26T23:59:11.440" v="39" actId="166"/>
          <ac:picMkLst>
            <pc:docMk/>
            <pc:sldMk cId="3273220129" sldId="1863"/>
            <ac:picMk id="3" creationId="{50157537-AA21-4B6F-85B7-EEC257293AE0}"/>
          </ac:picMkLst>
        </pc:picChg>
        <pc:picChg chg="add mod">
          <ac:chgData name="Rawan Alshehri" userId="10d6ad00dfbb8212" providerId="LiveId" clId="{33FE4B4C-C974-417B-A521-67C4B2FC3E29}" dt="2021-09-26T23:59:06.584" v="38" actId="1076"/>
          <ac:picMkLst>
            <pc:docMk/>
            <pc:sldMk cId="3273220129" sldId="1863"/>
            <ac:picMk id="4" creationId="{15561230-5C5A-44F6-B2CC-673BFA0D2921}"/>
          </ac:picMkLst>
        </pc:picChg>
      </pc:sldChg>
    </pc:docChg>
  </pc:docChgLst>
  <pc:docChgLst>
    <pc:chgData name="Rawan Alshehri" userId="10d6ad00dfbb8212" providerId="LiveId" clId="{3B789956-F6AB-45F3-9C60-516ADB98E49E}"/>
    <pc:docChg chg="custSel modSld">
      <pc:chgData name="Rawan Alshehri" userId="10d6ad00dfbb8212" providerId="LiveId" clId="{3B789956-F6AB-45F3-9C60-516ADB98E49E}" dt="2021-09-27T00:44:15.195" v="0" actId="478"/>
      <pc:docMkLst>
        <pc:docMk/>
      </pc:docMkLst>
      <pc:sldChg chg="delSp mod delAnim">
        <pc:chgData name="Rawan Alshehri" userId="10d6ad00dfbb8212" providerId="LiveId" clId="{3B789956-F6AB-45F3-9C60-516ADB98E49E}" dt="2021-09-27T00:44:15.195" v="0" actId="478"/>
        <pc:sldMkLst>
          <pc:docMk/>
          <pc:sldMk cId="2002932363" sldId="1858"/>
        </pc:sldMkLst>
        <pc:picChg chg="del">
          <ac:chgData name="Rawan Alshehri" userId="10d6ad00dfbb8212" providerId="LiveId" clId="{3B789956-F6AB-45F3-9C60-516ADB98E49E}" dt="2021-09-27T00:44:15.195" v="0" actId="478"/>
          <ac:picMkLst>
            <pc:docMk/>
            <pc:sldMk cId="2002932363" sldId="1858"/>
            <ac:picMk id="5" creationId="{CD41D017-EEBA-4E6B-9225-312810F25A3F}"/>
          </ac:picMkLst>
        </pc:picChg>
      </pc:sldChg>
    </pc:docChg>
  </pc:docChgLst>
  <pc:docChgLst>
    <pc:chgData name="Rawan Alshehri" userId="10d6ad00dfbb8212" providerId="LiveId" clId="{CD1DD8B2-939E-4C3A-B741-9C8ADC3EFB34}"/>
    <pc:docChg chg="delSld">
      <pc:chgData name="Rawan Alshehri" userId="10d6ad00dfbb8212" providerId="LiveId" clId="{CD1DD8B2-939E-4C3A-B741-9C8ADC3EFB34}" dt="2021-09-27T00:40:35.410" v="1" actId="47"/>
      <pc:docMkLst>
        <pc:docMk/>
      </pc:docMkLst>
      <pc:sldChg chg="del">
        <pc:chgData name="Rawan Alshehri" userId="10d6ad00dfbb8212" providerId="LiveId" clId="{CD1DD8B2-939E-4C3A-B741-9C8ADC3EFB34}" dt="2021-09-27T00:40:35.410" v="1" actId="47"/>
        <pc:sldMkLst>
          <pc:docMk/>
          <pc:sldMk cId="2075230656" sldId="1783"/>
        </pc:sldMkLst>
      </pc:sldChg>
      <pc:sldChg chg="del">
        <pc:chgData name="Rawan Alshehri" userId="10d6ad00dfbb8212" providerId="LiveId" clId="{CD1DD8B2-939E-4C3A-B741-9C8ADC3EFB34}" dt="2021-09-27T00:40:33.653" v="0" actId="47"/>
        <pc:sldMkLst>
          <pc:docMk/>
          <pc:sldMk cId="2862735834" sldId="1828"/>
        </pc:sldMkLst>
      </pc:sldChg>
    </pc:docChg>
  </pc:docChgLst>
  <pc:docChgLst>
    <pc:chgData name="Rawan Alshehri" userId="10d6ad00dfbb8212" providerId="LiveId" clId="{D66925FF-9C2E-497B-BAF9-C770CE577B53}"/>
    <pc:docChg chg="modSld">
      <pc:chgData name="Rawan Alshehri" userId="10d6ad00dfbb8212" providerId="LiveId" clId="{D66925FF-9C2E-497B-BAF9-C770CE577B53}" dt="2021-09-27T00:41:37.555" v="1" actId="1035"/>
      <pc:docMkLst>
        <pc:docMk/>
      </pc:docMkLst>
      <pc:sldChg chg="modSp mod">
        <pc:chgData name="Rawan Alshehri" userId="10d6ad00dfbb8212" providerId="LiveId" clId="{D66925FF-9C2E-497B-BAF9-C770CE577B53}" dt="2021-09-27T00:41:37.555" v="1" actId="1035"/>
        <pc:sldMkLst>
          <pc:docMk/>
          <pc:sldMk cId="2646042669" sldId="275"/>
        </pc:sldMkLst>
        <pc:picChg chg="mod">
          <ac:chgData name="Rawan Alshehri" userId="10d6ad00dfbb8212" providerId="LiveId" clId="{D66925FF-9C2E-497B-BAF9-C770CE577B53}" dt="2021-09-27T00:41:37.555" v="1" actId="1035"/>
          <ac:picMkLst>
            <pc:docMk/>
            <pc:sldMk cId="2646042669" sldId="275"/>
            <ac:picMk id="3" creationId="{25AFF0BC-07A7-49F1-AE37-E0A21AD13C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A6E5BB-2D26-4BA4-8B9C-9AA34CB6C989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F941788-B964-44E8-A1D7-39438906F9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874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9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7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2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1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1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9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5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3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6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3EDE2C28-DB29-43CB-BFDB-5F7E9E479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3149074" y="1626000"/>
            <a:ext cx="6279745" cy="89700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 dirty="0">
                <a:solidFill>
                  <a:srgbClr val="DD443C"/>
                </a:solidFill>
              </a:rPr>
              <a:t>السلام عليكم ورحمة الله وبركاته </a:t>
            </a:r>
            <a:br>
              <a:rPr lang="ar-SA" sz="4000" b="1" dirty="0">
                <a:solidFill>
                  <a:srgbClr val="DD443C"/>
                </a:solidFill>
              </a:rPr>
            </a:br>
            <a:r>
              <a:rPr lang="ar-SA" sz="4000" b="1" dirty="0">
                <a:solidFill>
                  <a:srgbClr val="DD443C"/>
                </a:solidFill>
              </a:rPr>
              <a:t>كيف حالكم اصدقائي الابطال ؟</a:t>
            </a:r>
          </a:p>
          <a:p>
            <a:pPr algn="ctr"/>
            <a:endParaRPr lang="ar-SA" sz="4000" b="1" dirty="0">
              <a:solidFill>
                <a:srgbClr val="DD4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1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>
            <a:extLst>
              <a:ext uri="{FF2B5EF4-FFF2-40B4-BE49-F238E27FC236}">
                <a16:creationId xmlns:a16="http://schemas.microsoft.com/office/drawing/2014/main" id="{6F410231-8512-4D7A-B6FA-CA9A12C74358}"/>
              </a:ext>
            </a:extLst>
          </p:cNvPr>
          <p:cNvSpPr txBox="1">
            <a:spLocks/>
          </p:cNvSpPr>
          <p:nvPr/>
        </p:nvSpPr>
        <p:spPr>
          <a:xfrm>
            <a:off x="1856976" y="1862825"/>
            <a:ext cx="630208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11500" b="1" dirty="0">
                <a:solidFill>
                  <a:srgbClr val="5E3023"/>
                </a:solidFill>
              </a:rPr>
              <a:t>أستكشف</a:t>
            </a:r>
          </a:p>
        </p:txBody>
      </p:sp>
      <p:pic>
        <p:nvPicPr>
          <p:cNvPr id="7" name="صورة 6" descr="صورة تحتوي على لعبة, مكعبات الليجو, دمية&#10;&#10;تم إنشاء الوصف تلقائياً">
            <a:extLst>
              <a:ext uri="{FF2B5EF4-FFF2-40B4-BE49-F238E27FC236}">
                <a16:creationId xmlns:a16="http://schemas.microsoft.com/office/drawing/2014/main" id="{0A09177A-4796-44F4-A5BE-F7E4A4F194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712" y="2461775"/>
            <a:ext cx="3770280" cy="37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9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6229A0A-B778-4A38-9E90-779833B1F94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5B354AB-C18C-48A2-876E-3171BFE9B418}"/>
                </a:ext>
              </a:extLst>
            </p:cNvPr>
            <p:cNvSpPr/>
            <p:nvPr/>
          </p:nvSpPr>
          <p:spPr>
            <a:xfrm>
              <a:off x="0" y="1515291"/>
              <a:ext cx="7358743" cy="5342709"/>
            </a:xfrm>
            <a:prstGeom prst="rect">
              <a:avLst/>
            </a:prstGeom>
            <a:solidFill>
              <a:srgbClr val="FDF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D376A6A-2F16-46D4-8D22-56A2CBF3C8A8}"/>
                </a:ext>
              </a:extLst>
            </p:cNvPr>
            <p:cNvSpPr/>
            <p:nvPr/>
          </p:nvSpPr>
          <p:spPr>
            <a:xfrm>
              <a:off x="152400" y="5529943"/>
              <a:ext cx="8843554" cy="1328057"/>
            </a:xfrm>
            <a:prstGeom prst="rect">
              <a:avLst/>
            </a:prstGeom>
            <a:solidFill>
              <a:srgbClr val="FDF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8BE4481F-57DD-4DB2-9E3D-A5C42809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00" t="20572" r="42143" b="11238"/>
          <a:stretch/>
        </p:blipFill>
        <p:spPr>
          <a:xfrm>
            <a:off x="1142709" y="0"/>
            <a:ext cx="6019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1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949;p39"/>
          <p:cNvSpPr txBox="1">
            <a:spLocks/>
          </p:cNvSpPr>
          <p:nvPr/>
        </p:nvSpPr>
        <p:spPr>
          <a:xfrm>
            <a:off x="3088131" y="1583215"/>
            <a:ext cx="7666674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ar-SA" sz="13800" dirty="0">
                <a:solidFill>
                  <a:srgbClr val="49291C"/>
                </a:solidFill>
              </a:rPr>
              <a:t>أقرأ وأتعلم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6DF4623-8606-4438-A9DF-24F012DC7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0"/>
          <a:stretch/>
        </p:blipFill>
        <p:spPr>
          <a:xfrm>
            <a:off x="5269355" y="3335114"/>
            <a:ext cx="3703021" cy="36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7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 descr="صورة تحتوي على سماء, خارجي, الطبيعة, جبل&#10;&#10;تم إنشاء الوصف تلقائياً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949;p39">
            <a:extLst>
              <a:ext uri="{FF2B5EF4-FFF2-40B4-BE49-F238E27FC236}">
                <a16:creationId xmlns:a16="http://schemas.microsoft.com/office/drawing/2014/main" id="{C918EAFD-7BE7-429E-953A-AB50ECC2ADF6}"/>
              </a:ext>
            </a:extLst>
          </p:cNvPr>
          <p:cNvSpPr txBox="1">
            <a:spLocks/>
          </p:cNvSpPr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</a:rPr>
              <a:t>ما الصَّحراء الحارةُ؟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B2A782F-236D-411D-8B65-1573EDA3C01A}"/>
              </a:ext>
            </a:extLst>
          </p:cNvPr>
          <p:cNvSpPr/>
          <p:nvPr/>
        </p:nvSpPr>
        <p:spPr>
          <a:xfrm>
            <a:off x="1820091" y="3030583"/>
            <a:ext cx="1332412" cy="7489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2C1AC79-17F3-4D9A-B560-59745F20D0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7" y="1247601"/>
            <a:ext cx="4113439" cy="41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5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E5BB12E-3C29-4BC0-AC61-E15B2CB96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y2meta.com - الصحاري الحارة والباردة(360p)">
            <a:hlinkClick r:id="" action="ppaction://media"/>
            <a:extLst>
              <a:ext uri="{FF2B5EF4-FFF2-40B4-BE49-F238E27FC236}">
                <a16:creationId xmlns:a16="http://schemas.microsoft.com/office/drawing/2014/main" id="{22D1BD25-984A-4D0E-8827-0846115B57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60" end="0.3333"/>
                </p14:media>
              </p:ext>
            </p:extLst>
          </p:nvPr>
        </p:nvPicPr>
        <p:blipFill rotWithShape="1">
          <a:blip r:embed="rId5"/>
          <a:srcRect t="13882"/>
          <a:stretch>
            <a:fillRect/>
          </a:stretch>
        </p:blipFill>
        <p:spPr>
          <a:xfrm>
            <a:off x="1655592" y="1521491"/>
            <a:ext cx="5232888" cy="298686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591A11C-6D7C-4696-B888-600FD3DDB8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08" y="3576781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2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949;p39">
            <a:extLst>
              <a:ext uri="{FF2B5EF4-FFF2-40B4-BE49-F238E27FC236}">
                <a16:creationId xmlns:a16="http://schemas.microsoft.com/office/drawing/2014/main" id="{86ADC02A-ECE3-4BA4-8707-72F5DAE27D21}"/>
              </a:ext>
            </a:extLst>
          </p:cNvPr>
          <p:cNvSpPr txBox="1">
            <a:spLocks/>
          </p:cNvSpPr>
          <p:nvPr/>
        </p:nvSpPr>
        <p:spPr>
          <a:xfrm>
            <a:off x="4272777" y="463982"/>
            <a:ext cx="7666674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ar-SA" sz="4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ما الصحراء الحارةُ؟</a:t>
            </a:r>
          </a:p>
        </p:txBody>
      </p:sp>
      <p:sp>
        <p:nvSpPr>
          <p:cNvPr id="9" name="Google Shape;949;p39">
            <a:extLst>
              <a:ext uri="{FF2B5EF4-FFF2-40B4-BE49-F238E27FC236}">
                <a16:creationId xmlns:a16="http://schemas.microsoft.com/office/drawing/2014/main" id="{B68F48DA-F48C-4AA9-9566-6B82C88BC71D}"/>
              </a:ext>
            </a:extLst>
          </p:cNvPr>
          <p:cNvSpPr txBox="1">
            <a:spLocks/>
          </p:cNvSpPr>
          <p:nvPr/>
        </p:nvSpPr>
        <p:spPr>
          <a:xfrm>
            <a:off x="4862376" y="1361147"/>
            <a:ext cx="5660572" cy="240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Bef>
                <a:spcPts val="0"/>
              </a:spcBef>
            </a:pPr>
            <a:r>
              <a:rPr lang="ar-SA" sz="2400" dirty="0"/>
              <a:t>الصحراء الحارة موطن جاف، أمطار قليلة جدًا </a:t>
            </a:r>
          </a:p>
          <a:p>
            <a:pPr algn="ctr" rtl="0">
              <a:spcBef>
                <a:spcPts val="0"/>
              </a:spcBef>
            </a:pPr>
            <a:r>
              <a:rPr lang="ar-SA" sz="2400" dirty="0"/>
              <a:t>الصحاري الحارة باردة ليلًا وحارة نهارًا و تربتها رملية وصخرية ينمو فيها نبات الصبار والأعشاب</a:t>
            </a:r>
          </a:p>
          <a:p>
            <a:pPr algn="ctr" rtl="0">
              <a:spcBef>
                <a:spcPts val="0"/>
              </a:spcBef>
            </a:pPr>
            <a:r>
              <a:rPr lang="ar-SA" sz="2400" dirty="0"/>
              <a:t>جعل الله تعالى للنباتات الصحراوية سيقانًا وأوراقًا تستطيع أن تخزن الماء ولبعضها جذور تنتشر قريبة من سطح التربة أو تمتد عميقًا بحثًا عن الماء </a:t>
            </a:r>
          </a:p>
          <a:p>
            <a:pPr algn="ctr" rtl="0">
              <a:spcBef>
                <a:spcPts val="0"/>
              </a:spcBef>
            </a:pPr>
            <a:r>
              <a:rPr lang="ar-SA" sz="2400" dirty="0"/>
              <a:t>كما تلتف بعض الأوراق خلال النهار حتى لا تتعرض لضوء الشمس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B4D2648-BC4C-45A9-B177-BA224C6FA8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20" y="1219382"/>
            <a:ext cx="3954508" cy="395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3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F7CD1A12-7D67-41E3-93D1-3F7143D8A984}"/>
              </a:ext>
            </a:extLst>
          </p:cNvPr>
          <p:cNvGrpSpPr/>
          <p:nvPr/>
        </p:nvGrpSpPr>
        <p:grpSpPr>
          <a:xfrm>
            <a:off x="0" y="182879"/>
            <a:ext cx="7662730" cy="6701246"/>
            <a:chOff x="0" y="182879"/>
            <a:chExt cx="7662730" cy="6701246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44F71FA-CB2B-4DEF-9C48-747B87BA1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500" t="30730" r="36928" b="10858"/>
            <a:stretch/>
          </p:blipFill>
          <p:spPr>
            <a:xfrm>
              <a:off x="0" y="182879"/>
              <a:ext cx="7662730" cy="6701246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66BC5B56-5F56-4716-B5C0-1F6053295EA5}"/>
                </a:ext>
              </a:extLst>
            </p:cNvPr>
            <p:cNvSpPr/>
            <p:nvPr/>
          </p:nvSpPr>
          <p:spPr>
            <a:xfrm>
              <a:off x="1968137" y="182879"/>
              <a:ext cx="2429692" cy="400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Google Shape;949;p39">
            <a:extLst>
              <a:ext uri="{FF2B5EF4-FFF2-40B4-BE49-F238E27FC236}">
                <a16:creationId xmlns:a16="http://schemas.microsoft.com/office/drawing/2014/main" id="{AEDC9DFD-D5B5-438A-8315-1E3F5646B469}"/>
              </a:ext>
            </a:extLst>
          </p:cNvPr>
          <p:cNvSpPr txBox="1">
            <a:spLocks/>
          </p:cNvSpPr>
          <p:nvPr/>
        </p:nvSpPr>
        <p:spPr>
          <a:xfrm>
            <a:off x="1968137" y="156753"/>
            <a:ext cx="7666674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ar-SA" sz="6600" dirty="0">
                <a:solidFill>
                  <a:srgbClr val="C00000"/>
                </a:solidFill>
              </a:rPr>
              <a:t>أقرأ الشكل </a:t>
            </a:r>
          </a:p>
        </p:txBody>
      </p:sp>
    </p:spTree>
    <p:extLst>
      <p:ext uri="{BB962C8B-B14F-4D97-AF65-F5344CB8AC3E}">
        <p14:creationId xmlns:p14="http://schemas.microsoft.com/office/powerpoint/2010/main" val="266547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6"/>
          <a:stretch/>
        </p:blipFill>
        <p:spPr>
          <a:xfrm>
            <a:off x="7550092" y="0"/>
            <a:ext cx="470902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579820-4204-4D5E-9929-94D6A8359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16127" r="42000" b="5016"/>
          <a:stretch/>
        </p:blipFill>
        <p:spPr>
          <a:xfrm>
            <a:off x="889233" y="0"/>
            <a:ext cx="5991497" cy="6858000"/>
          </a:xfrm>
          <a:prstGeom prst="rect">
            <a:avLst/>
          </a:prstGeom>
        </p:spPr>
      </p:pic>
      <p:sp>
        <p:nvSpPr>
          <p:cNvPr id="8" name="سهم: لليسار 7">
            <a:hlinkClick r:id="" action="ppaction://noaction"/>
            <a:extLst>
              <a:ext uri="{FF2B5EF4-FFF2-40B4-BE49-F238E27FC236}">
                <a16:creationId xmlns:a16="http://schemas.microsoft.com/office/drawing/2014/main" id="{F4D8A458-AE40-4166-9FB8-C189194A50A1}"/>
              </a:ext>
            </a:extLst>
          </p:cNvPr>
          <p:cNvSpPr/>
          <p:nvPr/>
        </p:nvSpPr>
        <p:spPr>
          <a:xfrm>
            <a:off x="192800" y="6156252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للأسئلة </a:t>
            </a:r>
          </a:p>
        </p:txBody>
      </p:sp>
    </p:spTree>
    <p:extLst>
      <p:ext uri="{BB962C8B-B14F-4D97-AF65-F5344CB8AC3E}">
        <p14:creationId xmlns:p14="http://schemas.microsoft.com/office/powerpoint/2010/main" val="135472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الثدييات, ثلج, قطبي&#10;&#10;تم إنشاء الوصف تلقائياً">
            <a:extLst>
              <a:ext uri="{FF2B5EF4-FFF2-40B4-BE49-F238E27FC236}">
                <a16:creationId xmlns:a16="http://schemas.microsoft.com/office/drawing/2014/main" id="{26385533-433B-4EFB-B90D-1D0E2076F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949;p39">
            <a:extLst>
              <a:ext uri="{FF2B5EF4-FFF2-40B4-BE49-F238E27FC236}">
                <a16:creationId xmlns:a16="http://schemas.microsoft.com/office/drawing/2014/main" id="{5DB7FB7D-80C1-458A-BF32-BA53CC91FCE9}"/>
              </a:ext>
            </a:extLst>
          </p:cNvPr>
          <p:cNvSpPr txBox="1">
            <a:spLocks/>
          </p:cNvSpPr>
          <p:nvPr/>
        </p:nvSpPr>
        <p:spPr>
          <a:xfrm>
            <a:off x="4668685" y="2964091"/>
            <a:ext cx="8064137" cy="929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Aft>
                <a:spcPts val="600"/>
              </a:spcAft>
            </a:pPr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ما الصَّحراء </a:t>
            </a:r>
            <a:r>
              <a:rPr lang="ar-SA" sz="5400" dirty="0">
                <a:solidFill>
                  <a:schemeClr val="accent1">
                    <a:lumMod val="50000"/>
                  </a:schemeClr>
                </a:solidFill>
              </a:rPr>
              <a:t>البَاردة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؟</a:t>
            </a:r>
          </a:p>
        </p:txBody>
      </p:sp>
      <p:sp>
        <p:nvSpPr>
          <p:cNvPr id="5" name="Google Shape;949;p39">
            <a:extLst>
              <a:ext uri="{FF2B5EF4-FFF2-40B4-BE49-F238E27FC236}">
                <a16:creationId xmlns:a16="http://schemas.microsoft.com/office/drawing/2014/main" id="{CFB31F4E-1578-4084-BD68-AB430D1ECC44}"/>
              </a:ext>
            </a:extLst>
          </p:cNvPr>
          <p:cNvSpPr txBox="1">
            <a:spLocks/>
          </p:cNvSpPr>
          <p:nvPr/>
        </p:nvSpPr>
        <p:spPr>
          <a:xfrm>
            <a:off x="2541181" y="4674417"/>
            <a:ext cx="9459231" cy="240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Bef>
                <a:spcPts val="0"/>
              </a:spcBef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</a:rPr>
              <a:t>ليست كل الصحاري حارة</a:t>
            </a:r>
          </a:p>
          <a:p>
            <a:pPr algn="ctr" rtl="0">
              <a:spcBef>
                <a:spcPts val="0"/>
              </a:spcBef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</a:rPr>
              <a:t>فالمنطقة القطبية صحراء لكنها باردة جافة و تقع بالقرب من القطب الشمالي </a:t>
            </a:r>
          </a:p>
          <a:p>
            <a:pPr algn="ctr" rtl="0">
              <a:spcBef>
                <a:spcPts val="0"/>
              </a:spcBef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</a:rPr>
              <a:t>في المنطقة القطبية تعيش الثعالب القطبية و غزال الرنة والفقمة و الدب القطبي </a:t>
            </a:r>
          </a:p>
          <a:p>
            <a:pPr algn="ctr" rtl="0">
              <a:spcBef>
                <a:spcPts val="0"/>
              </a:spcBef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</a:rPr>
              <a:t>للدببة و الثعالب القطبية فراء بيضاء سميكة تمنحها الدفء و تساعدها على الاختباء </a:t>
            </a:r>
          </a:p>
        </p:txBody>
      </p:sp>
      <p:sp>
        <p:nvSpPr>
          <p:cNvPr id="6" name="سهم: لليسار 5">
            <a:hlinkClick r:id="" action="ppaction://noaction"/>
            <a:extLst>
              <a:ext uri="{FF2B5EF4-FFF2-40B4-BE49-F238E27FC236}">
                <a16:creationId xmlns:a16="http://schemas.microsoft.com/office/drawing/2014/main" id="{7A11338B-003F-4ADD-A929-9C95DF2EC993}"/>
              </a:ext>
            </a:extLst>
          </p:cNvPr>
          <p:cNvSpPr/>
          <p:nvPr/>
        </p:nvSpPr>
        <p:spPr>
          <a:xfrm>
            <a:off x="0" y="6156252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للأسئلة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5CA7A56-11C5-488A-98DD-707DC31067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845" y="-100887"/>
            <a:ext cx="2689939" cy="306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5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8512839-D0BB-49F1-B3CF-5774A9ED7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y2meta.com - الصحاري الحارة   الباردة(360p)">
            <a:hlinkClick r:id="" action="ppaction://media"/>
            <a:extLst>
              <a:ext uri="{FF2B5EF4-FFF2-40B4-BE49-F238E27FC236}">
                <a16:creationId xmlns:a16="http://schemas.microsoft.com/office/drawing/2014/main" id="{15561230-5C5A-44F6-B2CC-673BFA0D29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094" end="3686"/>
                </p14:media>
              </p:ext>
            </p:extLst>
          </p:nvPr>
        </p:nvPicPr>
        <p:blipFill rotWithShape="1">
          <a:blip r:embed="rId5"/>
          <a:srcRect l="5261" r="5100"/>
          <a:stretch>
            <a:fillRect/>
          </a:stretch>
        </p:blipFill>
        <p:spPr>
          <a:xfrm>
            <a:off x="1489484" y="1335231"/>
            <a:ext cx="5464433" cy="3429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0157537-AA21-4B6F-85B7-EEC257293AE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99" y="4047044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2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12167101" cy="68580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3469762" y="1925006"/>
            <a:ext cx="6181636" cy="3178334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10014585" y="591591"/>
            <a:ext cx="1903979" cy="487897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الاحد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10212201" y="49440"/>
            <a:ext cx="15087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10014585" y="1190220"/>
            <a:ext cx="1903979" cy="487897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الاثنين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10014585" y="1827460"/>
            <a:ext cx="1903979" cy="487897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10014585" y="2490470"/>
            <a:ext cx="1903979" cy="487897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الاربعاء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10014585" y="3160497"/>
            <a:ext cx="1903979" cy="487897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9998134" y="3735482"/>
            <a:ext cx="1903979" cy="487897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الجمعة</a:t>
            </a:r>
            <a:r>
              <a:rPr lang="ar-SA" sz="1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9998133" y="4326283"/>
            <a:ext cx="1903979" cy="487897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8797814" y="183780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7753425" y="1880336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6727973" y="1874999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5640983" y="183332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4600568" y="1835632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3556839" y="185600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8834257" y="2514836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7782699" y="2503308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6732814" y="2531292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5620874" y="2477182"/>
            <a:ext cx="8947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4568865" y="2501335"/>
            <a:ext cx="89282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3489914" y="2489611"/>
            <a:ext cx="848942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8769294" y="3180525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7728294" y="3157591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6664902" y="3161531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5547137" y="3149427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4531967" y="3165232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3489606" y="3146167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8732367" y="3841850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7724878" y="3783178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6626922" y="383714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5565095" y="380736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4502721" y="380417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3463481" y="3812605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8687224" y="4503175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7689391" y="4502955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26</a:t>
            </a:r>
            <a:endParaRPr lang="ar-SA" sz="32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6598756" y="4534913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5551185" y="4470181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4523520" y="4462604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3442447" y="4483287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887989" y="634052"/>
            <a:ext cx="1425166" cy="569645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887989" y="1296656"/>
            <a:ext cx="1425166" cy="569645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889309" y="1994516"/>
            <a:ext cx="1440201" cy="569645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906431" y="3965268"/>
            <a:ext cx="1440201" cy="569645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905111" y="3301550"/>
            <a:ext cx="1440201" cy="569645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5 جُماد أول </a:t>
            </a:r>
            <a:endParaRPr lang="ar-SA" sz="20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889308" y="2644867"/>
            <a:ext cx="1440201" cy="569645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126727" y="599994"/>
            <a:ext cx="1440201" cy="5696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57851" y="1293971"/>
            <a:ext cx="1440201" cy="569645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70638" y="1988821"/>
            <a:ext cx="1440201" cy="569645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73740" y="4004586"/>
            <a:ext cx="1685325" cy="569645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</a:t>
            </a:r>
            <a:r>
              <a:rPr lang="ar-SA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r>
              <a:rPr lang="ar-SA" sz="20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113664" y="3363571"/>
            <a:ext cx="1552458" cy="5696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73806" y="2661788"/>
            <a:ext cx="1440201" cy="569645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417677" y="91718"/>
            <a:ext cx="23663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5758021" y="5277021"/>
            <a:ext cx="6384180" cy="152934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324746" y="5291810"/>
            <a:ext cx="6384180" cy="1505753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5136998" y="790110"/>
            <a:ext cx="21174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3716862" y="1105554"/>
            <a:ext cx="4503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bg2">
                    <a:lumMod val="25000"/>
                  </a:schemeClr>
                </a:solidFill>
              </a:rPr>
              <a:t>      /         /  1444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462094" y="4729048"/>
            <a:ext cx="32576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9128096" y="5296058"/>
            <a:ext cx="1341572" cy="975453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10736324" y="5320509"/>
            <a:ext cx="1081131" cy="1100396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6448975" y="5372718"/>
            <a:ext cx="1087972" cy="1016050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7801531" y="5365033"/>
            <a:ext cx="1376645" cy="95328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10366901" y="6256603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8695399" y="6240991"/>
            <a:ext cx="23431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6291739" y="6240991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7793269" y="6256603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10630088" y="5322449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9128096" y="5345216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7676184" y="5322449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9168473" y="4822845"/>
            <a:ext cx="26372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4572402" y="5254619"/>
            <a:ext cx="1270195" cy="1083345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3048992" y="5284109"/>
            <a:ext cx="1573536" cy="1145323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262571" y="5187696"/>
            <a:ext cx="1371355" cy="1233209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645792" y="5161229"/>
            <a:ext cx="1250975" cy="1319511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4507769" y="5331251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3005777" y="5354018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553865" y="5331251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4598161" y="6327940"/>
            <a:ext cx="11433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3143336" y="6328370"/>
            <a:ext cx="11576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90721" y="6378245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624336" y="6343982"/>
            <a:ext cx="13269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5142404" y="25203"/>
            <a:ext cx="21174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8337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خارجي, سماء, الطبيعة, شاطئ البحر&#10;&#10;تم إنشاء الوصف تلقائياً">
            <a:extLst>
              <a:ext uri="{FF2B5EF4-FFF2-40B4-BE49-F238E27FC236}">
                <a16:creationId xmlns:a16="http://schemas.microsoft.com/office/drawing/2014/main" id="{86D13429-C48A-4A29-B411-69E11E876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4CA2356-5B56-4A11-9A7C-C2B36E6A7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949;p39">
            <a:extLst>
              <a:ext uri="{FF2B5EF4-FFF2-40B4-BE49-F238E27FC236}">
                <a16:creationId xmlns:a16="http://schemas.microsoft.com/office/drawing/2014/main" id="{8988628A-E66E-4A15-96F3-ED65A501C699}"/>
              </a:ext>
            </a:extLst>
          </p:cNvPr>
          <p:cNvSpPr txBox="1">
            <a:spLocks/>
          </p:cNvSpPr>
          <p:nvPr/>
        </p:nvSpPr>
        <p:spPr>
          <a:xfrm>
            <a:off x="370115" y="679267"/>
            <a:ext cx="11451770" cy="151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Aft>
                <a:spcPts val="600"/>
              </a:spcAft>
            </a:pPr>
            <a:r>
              <a:rPr lang="ar-SA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كيف تستطيع الحيوانات العيش في المنطقة القطبية ؟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64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949;p39">
            <a:extLst>
              <a:ext uri="{FF2B5EF4-FFF2-40B4-BE49-F238E27FC236}">
                <a16:creationId xmlns:a16="http://schemas.microsoft.com/office/drawing/2014/main" id="{6746AC67-F7BB-4803-A7B3-CB44AF5B42D4}"/>
              </a:ext>
            </a:extLst>
          </p:cNvPr>
          <p:cNvSpPr txBox="1">
            <a:spLocks/>
          </p:cNvSpPr>
          <p:nvPr/>
        </p:nvSpPr>
        <p:spPr>
          <a:xfrm>
            <a:off x="3111749" y="596628"/>
            <a:ext cx="11451770" cy="151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Aft>
                <a:spcPts val="600"/>
              </a:spcAft>
            </a:pPr>
            <a:r>
              <a:rPr lang="ar-SA" sz="3600" dirty="0">
                <a:solidFill>
                  <a:srgbClr val="2741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كيف تعيش النباتات في المنطقة القطبية ؟</a:t>
            </a:r>
            <a:endParaRPr lang="en-US" sz="3600" dirty="0">
              <a:solidFill>
                <a:srgbClr val="27413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Google Shape;949;p39">
            <a:extLst>
              <a:ext uri="{FF2B5EF4-FFF2-40B4-BE49-F238E27FC236}">
                <a16:creationId xmlns:a16="http://schemas.microsoft.com/office/drawing/2014/main" id="{941A7921-48F2-4B5F-88AF-4AED9ACD8F67}"/>
              </a:ext>
            </a:extLst>
          </p:cNvPr>
          <p:cNvSpPr txBox="1">
            <a:spLocks/>
          </p:cNvSpPr>
          <p:nvPr/>
        </p:nvSpPr>
        <p:spPr>
          <a:xfrm>
            <a:off x="4298756" y="2346961"/>
            <a:ext cx="9290821" cy="240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Bef>
                <a:spcPts val="0"/>
              </a:spcBef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نباتات المنطقة القطبية صغيرة وقصيرة </a:t>
            </a:r>
          </a:p>
          <a:p>
            <a:pPr algn="ctr" rtl="0">
              <a:spcBef>
                <a:spcPts val="0"/>
              </a:spcBef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تنمو قريبة من سطح الأرض لتحتمي من الرياح الباردة </a:t>
            </a:r>
          </a:p>
          <a:p>
            <a:pPr algn="ctr" rtl="0">
              <a:spcBef>
                <a:spcPts val="0"/>
              </a:spcBef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ولهذه النباتات أوراق صغيرة وجذور سطحية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082D129-E7C2-4F4C-B869-D6CB86B16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0"/>
          <a:stretch/>
        </p:blipFill>
        <p:spPr>
          <a:xfrm>
            <a:off x="6880441" y="3326406"/>
            <a:ext cx="3703021" cy="36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8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زهرة, نبات&#10;&#10;تم إنشاء الوصف تلقائياً">
            <a:extLst>
              <a:ext uri="{FF2B5EF4-FFF2-40B4-BE49-F238E27FC236}">
                <a16:creationId xmlns:a16="http://schemas.microsoft.com/office/drawing/2014/main" id="{25AFF0BC-07A7-49F1-AE37-E0A21AD13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92"/>
            <a:ext cx="12192000" cy="6858000"/>
          </a:xfrm>
          <a:prstGeom prst="rect">
            <a:avLst/>
          </a:prstGeom>
        </p:spPr>
      </p:pic>
      <p:sp>
        <p:nvSpPr>
          <p:cNvPr id="4" name="Google Shape;949;p39">
            <a:extLst>
              <a:ext uri="{FF2B5EF4-FFF2-40B4-BE49-F238E27FC236}">
                <a16:creationId xmlns:a16="http://schemas.microsoft.com/office/drawing/2014/main" id="{3666FA4E-4C3D-49BC-A29A-12AD2184C1BB}"/>
              </a:ext>
            </a:extLst>
          </p:cNvPr>
          <p:cNvSpPr txBox="1">
            <a:spLocks/>
          </p:cNvSpPr>
          <p:nvPr/>
        </p:nvSpPr>
        <p:spPr>
          <a:xfrm>
            <a:off x="4581932" y="1469662"/>
            <a:ext cx="9290821" cy="240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Bef>
                <a:spcPts val="0"/>
              </a:spcBef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موسم النمو في المناطق القطبية الشمالية قصير جدًا </a:t>
            </a:r>
          </a:p>
          <a:p>
            <a:pPr algn="ctr" rtl="0">
              <a:spcBef>
                <a:spcPts val="0"/>
              </a:spcBef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لذا فإن معظم النباتات تزهر في الوقت نفسة </a:t>
            </a:r>
          </a:p>
        </p:txBody>
      </p:sp>
    </p:spTree>
    <p:extLst>
      <p:ext uri="{BB962C8B-B14F-4D97-AF65-F5344CB8AC3E}">
        <p14:creationId xmlns:p14="http://schemas.microsoft.com/office/powerpoint/2010/main" val="264604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Google Shape;709;p33"/>
          <p:cNvSpPr txBox="1">
            <a:spLocks/>
          </p:cNvSpPr>
          <p:nvPr/>
        </p:nvSpPr>
        <p:spPr>
          <a:xfrm>
            <a:off x="1944709" y="488984"/>
            <a:ext cx="3953814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D95242"/>
                </a:solidFill>
              </a:rPr>
              <a:t>أفكر </a:t>
            </a:r>
          </a:p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D95242"/>
                </a:solidFill>
              </a:rPr>
              <a:t>وأتحدث وأكتب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94D53BC-AC4E-49BF-BBF6-2A9E5AA13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l="29500" t="48762" r="44786" b="17334"/>
          <a:stretch/>
        </p:blipFill>
        <p:spPr>
          <a:xfrm>
            <a:off x="5599609" y="2481941"/>
            <a:ext cx="5730241" cy="42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1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4430332" y="3429000"/>
            <a:ext cx="6787166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rgbClr val="D95242"/>
                </a:solidFill>
              </a:rPr>
              <a:t>التركيز على المهارات </a:t>
            </a:r>
          </a:p>
        </p:txBody>
      </p:sp>
    </p:spTree>
    <p:extLst>
      <p:ext uri="{BB962C8B-B14F-4D97-AF65-F5344CB8AC3E}">
        <p14:creationId xmlns:p14="http://schemas.microsoft.com/office/powerpoint/2010/main" val="3211427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6229A0A-B778-4A38-9E90-779833B1F94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5B354AB-C18C-48A2-876E-3171BFE9B418}"/>
                </a:ext>
              </a:extLst>
            </p:cNvPr>
            <p:cNvSpPr/>
            <p:nvPr/>
          </p:nvSpPr>
          <p:spPr>
            <a:xfrm>
              <a:off x="0" y="1515291"/>
              <a:ext cx="7358743" cy="5342709"/>
            </a:xfrm>
            <a:prstGeom prst="rect">
              <a:avLst/>
            </a:prstGeom>
            <a:solidFill>
              <a:srgbClr val="FDF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D376A6A-2F16-46D4-8D22-56A2CBF3C8A8}"/>
                </a:ext>
              </a:extLst>
            </p:cNvPr>
            <p:cNvSpPr/>
            <p:nvPr/>
          </p:nvSpPr>
          <p:spPr>
            <a:xfrm>
              <a:off x="152400" y="5529943"/>
              <a:ext cx="8843554" cy="1328057"/>
            </a:xfrm>
            <a:prstGeom prst="rect">
              <a:avLst/>
            </a:prstGeom>
            <a:solidFill>
              <a:srgbClr val="FDF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Google Shape;709;p33">
            <a:extLst>
              <a:ext uri="{FF2B5EF4-FFF2-40B4-BE49-F238E27FC236}">
                <a16:creationId xmlns:a16="http://schemas.microsoft.com/office/drawing/2014/main" id="{651E07DF-D41D-4E0B-A11D-38EF68DFAB6D}"/>
              </a:ext>
            </a:extLst>
          </p:cNvPr>
          <p:cNvSpPr txBox="1">
            <a:spLocks/>
          </p:cNvSpPr>
          <p:nvPr/>
        </p:nvSpPr>
        <p:spPr>
          <a:xfrm>
            <a:off x="4383089" y="35542"/>
            <a:ext cx="6302082" cy="721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000" b="1" dirty="0">
                <a:solidFill>
                  <a:srgbClr val="D95242"/>
                </a:solidFill>
              </a:rPr>
              <a:t>مهارة الاستقصاء : الاستنتاج</a:t>
            </a:r>
          </a:p>
        </p:txBody>
      </p:sp>
      <p:sp>
        <p:nvSpPr>
          <p:cNvPr id="9" name="Google Shape;709;p33">
            <a:extLst>
              <a:ext uri="{FF2B5EF4-FFF2-40B4-BE49-F238E27FC236}">
                <a16:creationId xmlns:a16="http://schemas.microsoft.com/office/drawing/2014/main" id="{234A57F0-E8F8-4D1D-98E3-426A2480ACAA}"/>
              </a:ext>
            </a:extLst>
          </p:cNvPr>
          <p:cNvSpPr txBox="1">
            <a:spLocks/>
          </p:cNvSpPr>
          <p:nvPr/>
        </p:nvSpPr>
        <p:spPr>
          <a:xfrm>
            <a:off x="537209" y="636504"/>
            <a:ext cx="8568763" cy="721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253A24"/>
                </a:solidFill>
              </a:rPr>
              <a:t>عندما استنتج فإنني استخدم ما تعلمته لمعرفة شيءٍ ما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864347-B15E-410B-95B4-274FDBD16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464" t="21733" r="42215" b="15664"/>
          <a:stretch/>
        </p:blipFill>
        <p:spPr>
          <a:xfrm>
            <a:off x="2438399" y="1151191"/>
            <a:ext cx="4920343" cy="57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6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6229A0A-B778-4A38-9E90-779833B1F94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5B354AB-C18C-48A2-876E-3171BFE9B418}"/>
                </a:ext>
              </a:extLst>
            </p:cNvPr>
            <p:cNvSpPr/>
            <p:nvPr/>
          </p:nvSpPr>
          <p:spPr>
            <a:xfrm>
              <a:off x="0" y="1515291"/>
              <a:ext cx="7358743" cy="5342709"/>
            </a:xfrm>
            <a:prstGeom prst="rect">
              <a:avLst/>
            </a:prstGeom>
            <a:solidFill>
              <a:srgbClr val="FDF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D376A6A-2F16-46D4-8D22-56A2CBF3C8A8}"/>
                </a:ext>
              </a:extLst>
            </p:cNvPr>
            <p:cNvSpPr/>
            <p:nvPr/>
          </p:nvSpPr>
          <p:spPr>
            <a:xfrm>
              <a:off x="152400" y="5529943"/>
              <a:ext cx="8843554" cy="1328057"/>
            </a:xfrm>
            <a:prstGeom prst="rect">
              <a:avLst/>
            </a:prstGeom>
            <a:solidFill>
              <a:srgbClr val="FDF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Google Shape;709;p33">
            <a:extLst>
              <a:ext uri="{FF2B5EF4-FFF2-40B4-BE49-F238E27FC236}">
                <a16:creationId xmlns:a16="http://schemas.microsoft.com/office/drawing/2014/main" id="{651E07DF-D41D-4E0B-A11D-38EF68DFAB6D}"/>
              </a:ext>
            </a:extLst>
          </p:cNvPr>
          <p:cNvSpPr txBox="1">
            <a:spLocks/>
          </p:cNvSpPr>
          <p:nvPr/>
        </p:nvSpPr>
        <p:spPr>
          <a:xfrm>
            <a:off x="4383089" y="35542"/>
            <a:ext cx="6302082" cy="721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000" b="1" dirty="0">
                <a:solidFill>
                  <a:srgbClr val="D95242"/>
                </a:solidFill>
              </a:rPr>
              <a:t>مهارة الاستقصاء : الاستنتاج</a:t>
            </a:r>
          </a:p>
        </p:txBody>
      </p:sp>
      <p:sp>
        <p:nvSpPr>
          <p:cNvPr id="9" name="Google Shape;709;p33">
            <a:extLst>
              <a:ext uri="{FF2B5EF4-FFF2-40B4-BE49-F238E27FC236}">
                <a16:creationId xmlns:a16="http://schemas.microsoft.com/office/drawing/2014/main" id="{234A57F0-E8F8-4D1D-98E3-426A2480ACAA}"/>
              </a:ext>
            </a:extLst>
          </p:cNvPr>
          <p:cNvSpPr txBox="1">
            <a:spLocks/>
          </p:cNvSpPr>
          <p:nvPr/>
        </p:nvSpPr>
        <p:spPr>
          <a:xfrm>
            <a:off x="537209" y="636504"/>
            <a:ext cx="8568763" cy="721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253A24"/>
                </a:solidFill>
              </a:rPr>
              <a:t>عندما استنتج فإنني استخدم ما تعلمته لمعرفة شيءٍ ما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A0BA85B-41F5-42F4-A1CE-57C420134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85" t="24127" r="41929" b="11492"/>
          <a:stretch/>
        </p:blipFill>
        <p:spPr>
          <a:xfrm>
            <a:off x="2335370" y="1299358"/>
            <a:ext cx="4884036" cy="556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49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D730F1B-2A30-4EC8-BC7F-D81604F62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32B6B09-9723-4765-8BD2-DC31671F90AA}"/>
              </a:ext>
            </a:extLst>
          </p:cNvPr>
          <p:cNvSpPr/>
          <p:nvPr/>
        </p:nvSpPr>
        <p:spPr>
          <a:xfrm>
            <a:off x="3704911" y="803478"/>
            <a:ext cx="561017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الحمدالله الذي رزقنا علماً نافعاً نتعلمه في كل يوم حرفاً وايه </a:t>
            </a:r>
          </a:p>
          <a:p>
            <a:pPr algn="ctr"/>
            <a:endParaRPr lang="ar-SA" sz="32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وهكذا ينتهي يومنا يا أصدقاء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سأراكم غداً بإذن الله بدرس جديدة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وأنشطة ممتعة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والان هيا لنردد (كفارة المجلس)</a:t>
            </a:r>
          </a:p>
        </p:txBody>
      </p:sp>
    </p:spTree>
    <p:extLst>
      <p:ext uri="{BB962C8B-B14F-4D97-AF65-F5344CB8AC3E}">
        <p14:creationId xmlns:p14="http://schemas.microsoft.com/office/powerpoint/2010/main" val="200293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>
            <a:extLst>
              <a:ext uri="{FF2B5EF4-FFF2-40B4-BE49-F238E27FC236}">
                <a16:creationId xmlns:a16="http://schemas.microsoft.com/office/drawing/2014/main" id="{7278F155-C560-4F69-A165-2EF5477E89A4}"/>
              </a:ext>
            </a:extLst>
          </p:cNvPr>
          <p:cNvSpPr txBox="1">
            <a:spLocks/>
          </p:cNvSpPr>
          <p:nvPr/>
        </p:nvSpPr>
        <p:spPr>
          <a:xfrm>
            <a:off x="3286944" y="731541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49291C"/>
                </a:solidFill>
                <a:latin typeface="+mj-lt"/>
              </a:rPr>
              <a:t>أنواع المواطن </a:t>
            </a:r>
          </a:p>
        </p:txBody>
      </p:sp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B23FECCA-4218-42E3-A2A0-CBFF902B529B}"/>
              </a:ext>
            </a:extLst>
          </p:cNvPr>
          <p:cNvSpPr txBox="1">
            <a:spLocks/>
          </p:cNvSpPr>
          <p:nvPr/>
        </p:nvSpPr>
        <p:spPr>
          <a:xfrm>
            <a:off x="-744289" y="5458994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الفصل الرابع </a:t>
            </a:r>
          </a:p>
        </p:txBody>
      </p:sp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4628F2D6-0922-4F04-9E46-E58BE83D2B3C}"/>
              </a:ext>
            </a:extLst>
          </p:cNvPr>
          <p:cNvSpPr txBox="1">
            <a:spLocks/>
          </p:cNvSpPr>
          <p:nvPr/>
        </p:nvSpPr>
        <p:spPr>
          <a:xfrm>
            <a:off x="1280455" y="4658938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الوحدة الثانية </a:t>
            </a:r>
          </a:p>
        </p:txBody>
      </p:sp>
    </p:spTree>
    <p:extLst>
      <p:ext uri="{BB962C8B-B14F-4D97-AF65-F5344CB8AC3E}">
        <p14:creationId xmlns:p14="http://schemas.microsoft.com/office/powerpoint/2010/main" val="201223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8;p33"/>
          <p:cNvSpPr txBox="1">
            <a:spLocks/>
          </p:cNvSpPr>
          <p:nvPr/>
        </p:nvSpPr>
        <p:spPr>
          <a:xfrm>
            <a:off x="8511054" y="235131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rgbClr val="5E3023"/>
                </a:solidFill>
                <a:cs typeface="+mj-cs"/>
              </a:rPr>
              <a:t>مفردات الفصل الرابع </a:t>
            </a:r>
          </a:p>
        </p:txBody>
      </p:sp>
      <p:sp>
        <p:nvSpPr>
          <p:cNvPr id="5" name="Google Shape;773;p34"/>
          <p:cNvSpPr txBox="1">
            <a:spLocks/>
          </p:cNvSpPr>
          <p:nvPr/>
        </p:nvSpPr>
        <p:spPr>
          <a:xfrm>
            <a:off x="7183245" y="762897"/>
            <a:ext cx="52431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5E3023"/>
                </a:solidFill>
              </a:rPr>
              <a:t>هيا لنتعرف يا أصدقائي على المفردات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48" y="241275"/>
            <a:ext cx="1360602" cy="13606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2B1E24E-0399-48C0-A9F4-31D78F23CA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3" t="33651" r="51144" b="33333"/>
          <a:stretch/>
        </p:blipFill>
        <p:spPr>
          <a:xfrm>
            <a:off x="5727524" y="1706380"/>
            <a:ext cx="5898960" cy="4537665"/>
          </a:xfrm>
          <a:prstGeom prst="rect">
            <a:avLst/>
          </a:prstGeom>
        </p:spPr>
      </p:pic>
      <p:sp>
        <p:nvSpPr>
          <p:cNvPr id="8" name="سهم: لليسار 7">
            <a:hlinkClick r:id="" action="ppaction://noaction"/>
            <a:extLst>
              <a:ext uri="{FF2B5EF4-FFF2-40B4-BE49-F238E27FC236}">
                <a16:creationId xmlns:a16="http://schemas.microsoft.com/office/drawing/2014/main" id="{84039706-2CD1-4D59-AB74-B4D5CCFFAD3E}"/>
              </a:ext>
            </a:extLst>
          </p:cNvPr>
          <p:cNvSpPr/>
          <p:nvPr/>
        </p:nvSpPr>
        <p:spPr>
          <a:xfrm>
            <a:off x="0" y="6156252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للأسئلة </a:t>
            </a:r>
          </a:p>
        </p:txBody>
      </p:sp>
    </p:spTree>
    <p:extLst>
      <p:ext uri="{BB962C8B-B14F-4D97-AF65-F5344CB8AC3E}">
        <p14:creationId xmlns:p14="http://schemas.microsoft.com/office/powerpoint/2010/main" val="321283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8;p33"/>
          <p:cNvSpPr txBox="1">
            <a:spLocks/>
          </p:cNvSpPr>
          <p:nvPr/>
        </p:nvSpPr>
        <p:spPr>
          <a:xfrm>
            <a:off x="8484929" y="421114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rgbClr val="5E3023"/>
                </a:solidFill>
                <a:cs typeface="+mj-cs"/>
              </a:rPr>
              <a:t>مفردات الفصل الرابع </a:t>
            </a:r>
          </a:p>
        </p:txBody>
      </p:sp>
      <p:sp>
        <p:nvSpPr>
          <p:cNvPr id="5" name="Google Shape;773;p34"/>
          <p:cNvSpPr txBox="1">
            <a:spLocks/>
          </p:cNvSpPr>
          <p:nvPr/>
        </p:nvSpPr>
        <p:spPr>
          <a:xfrm>
            <a:off x="7157120" y="948880"/>
            <a:ext cx="52431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5E3023"/>
                </a:solidFill>
              </a:rPr>
              <a:t>هيا لنتعرف يا أصدقائي على المفردات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623" y="427258"/>
            <a:ext cx="1360602" cy="136060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C7A942D-341D-465E-80EB-7C1CA3BF2A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4" t="48381" r="50858" b="16444"/>
          <a:stretch/>
        </p:blipFill>
        <p:spPr>
          <a:xfrm>
            <a:off x="6096000" y="1888368"/>
            <a:ext cx="5171760" cy="4188823"/>
          </a:xfrm>
          <a:prstGeom prst="rect">
            <a:avLst/>
          </a:prstGeom>
        </p:spPr>
      </p:pic>
      <p:sp>
        <p:nvSpPr>
          <p:cNvPr id="10" name="سهم: لليسار 9">
            <a:hlinkClick r:id="" action="ppaction://noaction"/>
            <a:extLst>
              <a:ext uri="{FF2B5EF4-FFF2-40B4-BE49-F238E27FC236}">
                <a16:creationId xmlns:a16="http://schemas.microsoft.com/office/drawing/2014/main" id="{E6EFDB6F-6860-4BC2-B753-AEFAF9F652BF}"/>
              </a:ext>
            </a:extLst>
          </p:cNvPr>
          <p:cNvSpPr/>
          <p:nvPr/>
        </p:nvSpPr>
        <p:spPr>
          <a:xfrm>
            <a:off x="0" y="6156252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للأسئلة </a:t>
            </a:r>
          </a:p>
        </p:txBody>
      </p:sp>
    </p:spTree>
    <p:extLst>
      <p:ext uri="{BB962C8B-B14F-4D97-AF65-F5344CB8AC3E}">
        <p14:creationId xmlns:p14="http://schemas.microsoft.com/office/powerpoint/2010/main" val="107627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>
            <a:extLst>
              <a:ext uri="{FF2B5EF4-FFF2-40B4-BE49-F238E27FC236}">
                <a16:creationId xmlns:a16="http://schemas.microsoft.com/office/drawing/2014/main" id="{AD4D8CC5-44D2-4C53-B4E6-73A9585FC6E7}"/>
              </a:ext>
            </a:extLst>
          </p:cNvPr>
          <p:cNvSpPr txBox="1">
            <a:spLocks/>
          </p:cNvSpPr>
          <p:nvPr/>
        </p:nvSpPr>
        <p:spPr>
          <a:xfrm>
            <a:off x="3278235" y="1550147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F7F7C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الدرس الأول </a:t>
            </a:r>
          </a:p>
        </p:txBody>
      </p:sp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1E2B9A10-2B8C-4DFB-A599-04F9505DEE28}"/>
              </a:ext>
            </a:extLst>
          </p:cNvPr>
          <p:cNvSpPr txBox="1">
            <a:spLocks/>
          </p:cNvSpPr>
          <p:nvPr/>
        </p:nvSpPr>
        <p:spPr>
          <a:xfrm>
            <a:off x="3362344" y="2893455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49291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الصَّحَارِي الحَارَّةُ والبَارِدَةُ</a:t>
            </a:r>
          </a:p>
        </p:txBody>
      </p:sp>
    </p:spTree>
    <p:extLst>
      <p:ext uri="{BB962C8B-B14F-4D97-AF65-F5344CB8AC3E}">
        <p14:creationId xmlns:p14="http://schemas.microsoft.com/office/powerpoint/2010/main" val="1397477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709;p33"/>
          <p:cNvSpPr txBox="1">
            <a:spLocks/>
          </p:cNvSpPr>
          <p:nvPr/>
        </p:nvSpPr>
        <p:spPr>
          <a:xfrm>
            <a:off x="1856976" y="1862825"/>
            <a:ext cx="630208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5E3023"/>
                </a:solidFill>
              </a:rPr>
              <a:t>أنظر وأتساءل</a:t>
            </a:r>
          </a:p>
        </p:txBody>
      </p:sp>
      <p:pic>
        <p:nvPicPr>
          <p:cNvPr id="4" name="صورة 3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4597442C-BCD6-40F4-B2AE-893229A03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39" y="3482148"/>
            <a:ext cx="4327533" cy="28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2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>
            <a:extLst>
              <a:ext uri="{FF2B5EF4-FFF2-40B4-BE49-F238E27FC236}">
                <a16:creationId xmlns:a16="http://schemas.microsoft.com/office/drawing/2014/main" id="{256442FC-763E-49D9-B988-CEBE30AA7462}"/>
              </a:ext>
            </a:extLst>
          </p:cNvPr>
          <p:cNvSpPr txBox="1">
            <a:spLocks/>
          </p:cNvSpPr>
          <p:nvPr/>
        </p:nvSpPr>
        <p:spPr>
          <a:xfrm>
            <a:off x="5270736" y="1523190"/>
            <a:ext cx="630208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chemeClr val="bg2">
                    <a:lumMod val="25000"/>
                  </a:schemeClr>
                </a:solidFill>
              </a:rPr>
              <a:t>كيف تبقى هذه النباتات حية؟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7ADB2119-C381-4D6F-98B8-3E505696098D}"/>
              </a:ext>
            </a:extLst>
          </p:cNvPr>
          <p:cNvCxnSpPr/>
          <p:nvPr/>
        </p:nvCxnSpPr>
        <p:spPr>
          <a:xfrm flipH="1">
            <a:off x="3365863" y="2512423"/>
            <a:ext cx="4284617" cy="189846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5FDD9DD6-B717-4C0E-9837-5600B2EE9462}"/>
              </a:ext>
            </a:extLst>
          </p:cNvPr>
          <p:cNvCxnSpPr>
            <a:cxnSpLocks/>
          </p:cNvCxnSpPr>
          <p:nvPr/>
        </p:nvCxnSpPr>
        <p:spPr>
          <a:xfrm flipH="1">
            <a:off x="7650480" y="2512423"/>
            <a:ext cx="1" cy="2822387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E3B28096-6AA9-4B64-8124-1A9B61FE4385}"/>
              </a:ext>
            </a:extLst>
          </p:cNvPr>
          <p:cNvCxnSpPr>
            <a:cxnSpLocks/>
          </p:cNvCxnSpPr>
          <p:nvPr/>
        </p:nvCxnSpPr>
        <p:spPr>
          <a:xfrm>
            <a:off x="7650481" y="2512423"/>
            <a:ext cx="2921725" cy="1328057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48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6EA1AE9-A757-40BA-9C76-1A436DAE7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y2meta.com - الموسوعة الثقافية  كيف يعيش الصبار دون ماء(720p)">
            <a:hlinkClick r:id="" action="ppaction://media"/>
            <a:extLst>
              <a:ext uri="{FF2B5EF4-FFF2-40B4-BE49-F238E27FC236}">
                <a16:creationId xmlns:a16="http://schemas.microsoft.com/office/drawing/2014/main" id="{4CCA39B4-A2A6-424C-8B44-7C528AD4A3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16" end="22519.2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2121" y="1606861"/>
            <a:ext cx="5063147" cy="284802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53EEFF-21CE-4F74-856E-D82A060325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08" y="3576781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391</Words>
  <Application>Microsoft Office PowerPoint</Application>
  <PresentationFormat>شاشة عريضة</PresentationFormat>
  <Paragraphs>114</Paragraphs>
  <Slides>27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3" baseType="lpstr">
      <vt:lpstr>Andalus</vt:lpstr>
      <vt:lpstr>Arial</vt:lpstr>
      <vt:lpstr>Calibri</vt:lpstr>
      <vt:lpstr>Calibri Light</vt:lpstr>
      <vt:lpstr>Delius Unicase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</dc:creator>
  <cp:lastModifiedBy>nora al</cp:lastModifiedBy>
  <cp:revision>7</cp:revision>
  <dcterms:created xsi:type="dcterms:W3CDTF">2021-09-17T13:01:25Z</dcterms:created>
  <dcterms:modified xsi:type="dcterms:W3CDTF">2022-08-28T23:20:59Z</dcterms:modified>
</cp:coreProperties>
</file>