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media1.mp3" ContentType="audio/unknown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media2.mp3" ContentType="audio/unknown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latinLnBrk="0">
      <a:defRPr sz="1200">
        <a:latin typeface="+mn-lt"/>
        <a:ea typeface="+mn-ea"/>
        <a:cs typeface="+mn-cs"/>
        <a:sym typeface="Calibri"/>
      </a:defRPr>
    </a:lvl1pPr>
    <a:lvl2pPr indent="228600" algn="r" rtl="1" latinLnBrk="0">
      <a:defRPr sz="1200">
        <a:latin typeface="+mn-lt"/>
        <a:ea typeface="+mn-ea"/>
        <a:cs typeface="+mn-cs"/>
        <a:sym typeface="Calibri"/>
      </a:defRPr>
    </a:lvl2pPr>
    <a:lvl3pPr indent="457200" algn="r" rtl="1" latinLnBrk="0">
      <a:defRPr sz="1200">
        <a:latin typeface="+mn-lt"/>
        <a:ea typeface="+mn-ea"/>
        <a:cs typeface="+mn-cs"/>
        <a:sym typeface="Calibri"/>
      </a:defRPr>
    </a:lvl3pPr>
    <a:lvl4pPr indent="685800" algn="r" rtl="1" latinLnBrk="0">
      <a:defRPr sz="1200">
        <a:latin typeface="+mn-lt"/>
        <a:ea typeface="+mn-ea"/>
        <a:cs typeface="+mn-cs"/>
        <a:sym typeface="Calibri"/>
      </a:defRPr>
    </a:lvl4pPr>
    <a:lvl5pPr indent="914400" algn="r" rtl="1" latinLnBrk="0">
      <a:defRPr sz="1200">
        <a:latin typeface="+mn-lt"/>
        <a:ea typeface="+mn-ea"/>
        <a:cs typeface="+mn-cs"/>
        <a:sym typeface="Calibri"/>
      </a:defRPr>
    </a:lvl5pPr>
    <a:lvl6pPr indent="1143000" algn="r" rtl="1" latinLnBrk="0">
      <a:defRPr sz="1200">
        <a:latin typeface="+mn-lt"/>
        <a:ea typeface="+mn-ea"/>
        <a:cs typeface="+mn-cs"/>
        <a:sym typeface="Calibri"/>
      </a:defRPr>
    </a:lvl6pPr>
    <a:lvl7pPr indent="1371600" algn="r" rtl="1" latinLnBrk="0">
      <a:defRPr sz="1200">
        <a:latin typeface="+mn-lt"/>
        <a:ea typeface="+mn-ea"/>
        <a:cs typeface="+mn-cs"/>
        <a:sym typeface="Calibri"/>
      </a:defRPr>
    </a:lvl7pPr>
    <a:lvl8pPr indent="1600200" algn="r" rtl="1" latinLnBrk="0">
      <a:defRPr sz="1200">
        <a:latin typeface="+mn-lt"/>
        <a:ea typeface="+mn-ea"/>
        <a:cs typeface="+mn-cs"/>
        <a:sym typeface="Calibri"/>
      </a:defRPr>
    </a:lvl8pPr>
    <a:lvl9pPr indent="1828800" algn="r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عنصر نائب للنص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b="1" sz="2400"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عنصر نائب للنص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عنصر نائب للصورة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38200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l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4.png"/><Relationship Id="rId8" Type="http://schemas.openxmlformats.org/officeDocument/2006/relationships/image" Target="../media/image20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13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5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16.pn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Relationship Id="rId11" Type="http://schemas.openxmlformats.org/officeDocument/2006/relationships/image" Target="../media/image29.jpeg"/><Relationship Id="rId12" Type="http://schemas.openxmlformats.org/officeDocument/2006/relationships/image" Target="../media/image30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audio" Target="../media/media2.mp3"/><Relationship Id="rId6" Type="http://schemas.microsoft.com/office/2007/relationships/media" Target="../media/media2.mp3"/><Relationship Id="rId7" Type="http://schemas.openxmlformats.org/officeDocument/2006/relationships/image" Target="../media/image13.png"/><Relationship Id="rId8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8.png"/><Relationship Id="rId4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.g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4.jpeg"/><Relationship Id="rId4" Type="http://schemas.openxmlformats.org/officeDocument/2006/relationships/hyperlink" Target="https://wordwall.net/resource/36741120" TargetMode="External"/><Relationship Id="rId5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.gif"/><Relationship Id="rId4" Type="http://schemas.openxmlformats.org/officeDocument/2006/relationships/image" Target="../media/image3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7.jpeg"/><Relationship Id="rId4" Type="http://schemas.openxmlformats.org/officeDocument/2006/relationships/image" Target="../media/image3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3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hyperlink" Target="https://im-a-puzzle.com/share/0c0279f154cd36d" TargetMode="External"/><Relationship Id="rId5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.jpeg"/><Relationship Id="rId4" Type="http://schemas.openxmlformats.org/officeDocument/2006/relationships/image" Target="../media/image9.png"/><Relationship Id="rId5" Type="http://schemas.openxmlformats.org/officeDocument/2006/relationships/image" Target="../media/image3.jpeg"/><Relationship Id="rId6" Type="http://schemas.openxmlformats.org/officeDocument/2006/relationships/image" Target="../media/image10.png"/><Relationship Id="rId7" Type="http://schemas.openxmlformats.org/officeDocument/2006/relationships/image" Target="../media/image4.jpeg"/><Relationship Id="rId8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9843" t="23610" r="23907" b="11250"/>
          <a:stretch>
            <a:fillRect/>
          </a:stretch>
        </p:blipFill>
        <p:spPr>
          <a:xfrm>
            <a:off x="-1" y="66674"/>
            <a:ext cx="12192001" cy="679132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مربع نص 6"/>
          <p:cNvSpPr txBox="1"/>
          <p:nvPr/>
        </p:nvSpPr>
        <p:spPr>
          <a:xfrm>
            <a:off x="3899559" y="1846712"/>
            <a:ext cx="3538853" cy="5615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rtl="0">
              <a:defRPr sz="4700">
                <a:solidFill>
                  <a:srgbClr val="016E8F"/>
                </a:solidFill>
                <a:latin typeface="ComicSansMS"/>
                <a:ea typeface="ComicSansMS"/>
                <a:cs typeface="ComicSansMS"/>
                <a:sym typeface="ComicSansMS"/>
              </a:defRPr>
            </a:pPr>
            <a:r>
              <a:rPr>
                <a:solidFill>
                  <a:srgbClr val="01C7FC"/>
                </a:solidFill>
              </a:rPr>
              <a:t>Day : </a:t>
            </a:r>
            <a:r>
              <a:rPr>
                <a:solidFill>
                  <a:srgbClr val="E63B7A"/>
                </a:solidFill>
              </a:rPr>
              <a:t>Tuesday</a:t>
            </a:r>
            <a:r>
              <a:t> </a:t>
            </a:r>
          </a:p>
          <a:p>
            <a:pPr algn="l" rtl="0">
              <a:defRPr sz="5000">
                <a:solidFill>
                  <a:srgbClr val="016E8F"/>
                </a:solidFill>
                <a:latin typeface="Jokerman"/>
                <a:ea typeface="Jokerman"/>
                <a:cs typeface="Jokerman"/>
                <a:sym typeface="Jokerman"/>
              </a:defRPr>
            </a:pPr>
            <a:r>
              <a:rPr sz="4700">
                <a:solidFill>
                  <a:srgbClr val="669D34"/>
                </a:solidFill>
                <a:latin typeface="ComicSansMS"/>
                <a:ea typeface="ComicSansMS"/>
                <a:cs typeface="ComicSansMS"/>
                <a:sym typeface="ComicSansMS"/>
              </a:rPr>
              <a:t>Date:</a:t>
            </a:r>
            <a:r>
              <a:rPr sz="4700">
                <a:solidFill>
                  <a:srgbClr val="DA5100"/>
                </a:solidFill>
                <a:latin typeface="ComicSansMS"/>
                <a:ea typeface="ComicSansMS"/>
                <a:cs typeface="ComicSansMS"/>
                <a:sym typeface="ComicSansMS"/>
              </a:rPr>
              <a:t> 25/3/1445</a:t>
            </a:r>
            <a:endParaRPr sz="4700">
              <a:solidFill>
                <a:srgbClr val="DA5100"/>
              </a:solidFill>
              <a:latin typeface="ComicSansMS"/>
              <a:ea typeface="ComicSansMS"/>
              <a:cs typeface="ComicSansMS"/>
              <a:sym typeface="ComicSansMS"/>
            </a:endParaRPr>
          </a:p>
          <a:p>
            <a:pPr defTabSz="457200" rtl="0">
              <a:defRPr sz="8000">
                <a:solidFill>
                  <a:srgbClr val="B92D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9766" t="24652" r="23594" b="1055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3" name="مستطيل: زوايا مستديرة 5"/>
          <p:cNvGrpSpPr/>
          <p:nvPr/>
        </p:nvGrpSpPr>
        <p:grpSpPr>
          <a:xfrm>
            <a:off x="1695955" y="2299229"/>
            <a:ext cx="5867401" cy="904876"/>
            <a:chOff x="0" y="12382"/>
            <a:chExt cx="5867400" cy="904875"/>
          </a:xfrm>
        </p:grpSpPr>
        <p:sp>
          <p:nvSpPr>
            <p:cNvPr id="171" name="مستطيل مستدير الزوايا"/>
            <p:cNvSpPr/>
            <p:nvPr/>
          </p:nvSpPr>
          <p:spPr>
            <a:xfrm>
              <a:off x="0" y="12382"/>
              <a:ext cx="5867400" cy="904876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72" name="How often do you go to the supermarket ?"/>
            <p:cNvSpPr/>
            <p:nvPr/>
          </p:nvSpPr>
          <p:spPr>
            <a:xfrm>
              <a:off x="96241" y="464819"/>
              <a:ext cx="567491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How often do you go to the supermarket ?</a:t>
              </a:r>
            </a:p>
          </p:txBody>
        </p:sp>
      </p:grpSp>
      <p:grpSp>
        <p:nvGrpSpPr>
          <p:cNvPr id="176" name="مستطيل: زوايا مستديرة 7"/>
          <p:cNvGrpSpPr/>
          <p:nvPr/>
        </p:nvGrpSpPr>
        <p:grpSpPr>
          <a:xfrm>
            <a:off x="3456806" y="3654931"/>
            <a:ext cx="6367611" cy="904876"/>
            <a:chOff x="0" y="0"/>
            <a:chExt cx="6367610" cy="904875"/>
          </a:xfrm>
        </p:grpSpPr>
        <p:sp>
          <p:nvSpPr>
            <p:cNvPr id="174" name="مستطيل مستدير الزوايا"/>
            <p:cNvSpPr/>
            <p:nvPr/>
          </p:nvSpPr>
          <p:spPr>
            <a:xfrm>
              <a:off x="119210" y="0"/>
              <a:ext cx="6248401" cy="904875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75" name="What do you usually buy?"/>
            <p:cNvSpPr/>
            <p:nvPr/>
          </p:nvSpPr>
          <p:spPr>
            <a:xfrm>
              <a:off x="0" y="452437"/>
              <a:ext cx="605591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What do you usually buy?</a:t>
              </a:r>
            </a:p>
          </p:txBody>
        </p:sp>
      </p:grpSp>
      <p:grpSp>
        <p:nvGrpSpPr>
          <p:cNvPr id="179" name="مستطيل: زوايا مستديرة 8"/>
          <p:cNvGrpSpPr/>
          <p:nvPr/>
        </p:nvGrpSpPr>
        <p:grpSpPr>
          <a:xfrm>
            <a:off x="3289231" y="5010633"/>
            <a:ext cx="6143626" cy="904876"/>
            <a:chOff x="0" y="12382"/>
            <a:chExt cx="6143625" cy="904875"/>
          </a:xfrm>
        </p:grpSpPr>
        <p:sp>
          <p:nvSpPr>
            <p:cNvPr id="177" name="مستطيل مستدير الزوايا"/>
            <p:cNvSpPr/>
            <p:nvPr/>
          </p:nvSpPr>
          <p:spPr>
            <a:xfrm>
              <a:off x="0" y="12382"/>
              <a:ext cx="6143625" cy="904876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78" name="Who buys the food and supplies  in your family ?"/>
            <p:cNvSpPr/>
            <p:nvPr/>
          </p:nvSpPr>
          <p:spPr>
            <a:xfrm>
              <a:off x="96241" y="464819"/>
              <a:ext cx="595114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Who buys the food and supplies  in your family ?</a:t>
              </a:r>
            </a:p>
          </p:txBody>
        </p:sp>
      </p:grpSp>
      <p:pic>
        <p:nvPicPr>
          <p:cNvPr id="180" name="Picture 2" descr="Picture 2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1649" y="4934994"/>
            <a:ext cx="1857376" cy="1661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3"/>
      <p:bldP build="whole" bldLvl="1" animBg="1" rev="0" advAuto="0" spid="176" grpId="2"/>
      <p:bldP build="whole" bldLvl="1" animBg="1" rev="0" advAuto="0" spid="180" grpId="4"/>
      <p:bldP build="whole" bldLvl="1" animBg="1" rev="0" advAuto="0" spid="17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078" t="23473" r="24219" b="9930"/>
          <a:stretch>
            <a:fillRect/>
          </a:stretch>
        </p:blipFill>
        <p:spPr>
          <a:xfrm>
            <a:off x="76199" y="-1"/>
            <a:ext cx="12049126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مربع نص 12"/>
          <p:cNvSpPr txBox="1"/>
          <p:nvPr/>
        </p:nvSpPr>
        <p:spPr>
          <a:xfrm>
            <a:off x="92528" y="1744533"/>
            <a:ext cx="4198236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b="1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@ page 38 + 39</a:t>
            </a:r>
          </a:p>
        </p:txBody>
      </p:sp>
      <p:pic>
        <p:nvPicPr>
          <p:cNvPr id="184" name="IMG_1396.jpeg" descr="IMG_139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5576" y="68999"/>
            <a:ext cx="4850822" cy="6447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1397.jpeg" descr="IMG_1397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3539" y="-86181"/>
            <a:ext cx="5065569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01235" y="2228895"/>
            <a:ext cx="3225071" cy="111048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مربع نص 7"/>
          <p:cNvSpPr txBox="1"/>
          <p:nvPr/>
        </p:nvSpPr>
        <p:spPr>
          <a:xfrm>
            <a:off x="-267547" y="2436478"/>
            <a:ext cx="2850912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b="1" sz="3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Pages 32-33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2"/>
      <p:bldP build="whole" bldLvl="1" animBg="1" rev="0" advAuto="0" spid="183" grpId="1"/>
      <p:bldP build="whole" bldLvl="1" animBg="1" rev="0" advAuto="0" spid="187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صورة 6" descr="صورة 6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1" y="66675"/>
            <a:ext cx="12192001" cy="6791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مستطيل: زوايا مستديرة 7"/>
          <p:cNvGrpSpPr/>
          <p:nvPr/>
        </p:nvGrpSpPr>
        <p:grpSpPr>
          <a:xfrm>
            <a:off x="3162300" y="821530"/>
            <a:ext cx="5867400" cy="904876"/>
            <a:chOff x="0" y="0"/>
            <a:chExt cx="5867400" cy="904875"/>
          </a:xfrm>
        </p:grpSpPr>
        <p:sp>
          <p:nvSpPr>
            <p:cNvPr id="190" name="مستطيل مستدير الزوايا"/>
            <p:cNvSpPr/>
            <p:nvPr/>
          </p:nvSpPr>
          <p:spPr>
            <a:xfrm>
              <a:off x="0" y="0"/>
              <a:ext cx="5867400" cy="904875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91" name="Appetizer"/>
            <p:cNvSpPr txBox="1"/>
            <p:nvPr/>
          </p:nvSpPr>
          <p:spPr>
            <a:xfrm>
              <a:off x="96241" y="197167"/>
              <a:ext cx="5674917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Appetizer</a:t>
              </a:r>
            </a:p>
          </p:txBody>
        </p:sp>
      </p:grpSp>
      <p:pic>
        <p:nvPicPr>
          <p:cNvPr id="193" name="IMG_1513.jpeg" descr="IMG_15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556" y="2974951"/>
            <a:ext cx="2924314" cy="974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G_1513.jpeg" descr="IMG_151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74500" y="2798233"/>
            <a:ext cx="3185325" cy="1095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1515.jpeg" descr="IMG_151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66308" y="4419124"/>
            <a:ext cx="1619964" cy="1198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1514.jpeg" descr="IMG_151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59143" y="4245297"/>
            <a:ext cx="1686138" cy="1546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G_1512.jpeg" descr="IMG_1512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21288" y="2177734"/>
            <a:ext cx="2454794" cy="1890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 6" descr="صورة 6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1" y="66675"/>
            <a:ext cx="12192001" cy="6791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" name="مستطيل: زوايا مستديرة 7"/>
          <p:cNvGrpSpPr/>
          <p:nvPr/>
        </p:nvGrpSpPr>
        <p:grpSpPr>
          <a:xfrm>
            <a:off x="3162300" y="821530"/>
            <a:ext cx="5867400" cy="904876"/>
            <a:chOff x="0" y="0"/>
            <a:chExt cx="5867400" cy="904875"/>
          </a:xfrm>
        </p:grpSpPr>
        <p:sp>
          <p:nvSpPr>
            <p:cNvPr id="200" name="مستطيل مستدير الزوايا"/>
            <p:cNvSpPr/>
            <p:nvPr/>
          </p:nvSpPr>
          <p:spPr>
            <a:xfrm>
              <a:off x="0" y="0"/>
              <a:ext cx="5867400" cy="904875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01" name="Main dish"/>
            <p:cNvSpPr txBox="1"/>
            <p:nvPr/>
          </p:nvSpPr>
          <p:spPr>
            <a:xfrm>
              <a:off x="96241" y="197167"/>
              <a:ext cx="5674917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Main dish </a:t>
              </a:r>
            </a:p>
          </p:txBody>
        </p:sp>
      </p:grpSp>
      <p:pic>
        <p:nvPicPr>
          <p:cNvPr id="203" name="IMG_1509.jpeg" descr="IMG_15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5749" y="3325375"/>
            <a:ext cx="3241980" cy="195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1510.jpeg" descr="IMG_151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1879" y="2828479"/>
            <a:ext cx="2541484" cy="1267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G_1511.jpeg" descr="IMG_151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65144" y="2519201"/>
            <a:ext cx="2885654" cy="1288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صورة 6" descr="صورة 6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1" y="66675"/>
            <a:ext cx="12192001" cy="6791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" name="مستطيل: زوايا مستديرة 7"/>
          <p:cNvGrpSpPr/>
          <p:nvPr/>
        </p:nvGrpSpPr>
        <p:grpSpPr>
          <a:xfrm>
            <a:off x="3162300" y="821530"/>
            <a:ext cx="5867400" cy="904876"/>
            <a:chOff x="0" y="0"/>
            <a:chExt cx="5867400" cy="904875"/>
          </a:xfrm>
        </p:grpSpPr>
        <p:sp>
          <p:nvSpPr>
            <p:cNvPr id="208" name="مستطيل مستدير الزوايا"/>
            <p:cNvSpPr/>
            <p:nvPr/>
          </p:nvSpPr>
          <p:spPr>
            <a:xfrm>
              <a:off x="0" y="0"/>
              <a:ext cx="5867400" cy="904875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09" name="Dessert"/>
            <p:cNvSpPr txBox="1"/>
            <p:nvPr/>
          </p:nvSpPr>
          <p:spPr>
            <a:xfrm>
              <a:off x="96241" y="197167"/>
              <a:ext cx="5674917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Dessert</a:t>
              </a:r>
            </a:p>
          </p:txBody>
        </p:sp>
      </p:grpSp>
      <p:pic>
        <p:nvPicPr>
          <p:cNvPr id="211" name="IMG_1504.jpeg" descr="IMG_150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5542" y="2125863"/>
            <a:ext cx="1630441" cy="1465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1508.jpeg" descr="IMG_150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33912" y="4335583"/>
            <a:ext cx="1706966" cy="1669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G_1507.jpeg" descr="IMG_1507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15862" y="2102976"/>
            <a:ext cx="1790102" cy="1790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1505.jpeg" descr="IMG_150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78444" y="3990652"/>
            <a:ext cx="1911098" cy="1911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06.jpeg" descr="IMG_150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60811" y="2132816"/>
            <a:ext cx="1730422" cy="1730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1" y="66675"/>
            <a:ext cx="12192001" cy="6791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" name="مستطيل: زوايا مستديرة 3"/>
          <p:cNvGrpSpPr/>
          <p:nvPr/>
        </p:nvGrpSpPr>
        <p:grpSpPr>
          <a:xfrm>
            <a:off x="557212" y="2771775"/>
            <a:ext cx="3471863" cy="657225"/>
            <a:chOff x="0" y="0"/>
            <a:chExt cx="3471862" cy="657225"/>
          </a:xfrm>
        </p:grpSpPr>
        <p:sp>
          <p:nvSpPr>
            <p:cNvPr id="218" name="مستطيل مستدير الزوايا"/>
            <p:cNvSpPr/>
            <p:nvPr/>
          </p:nvSpPr>
          <p:spPr>
            <a:xfrm>
              <a:off x="0" y="0"/>
              <a:ext cx="3471863" cy="657225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19" name="How much is a watermelon?"/>
            <p:cNvSpPr txBox="1"/>
            <p:nvPr/>
          </p:nvSpPr>
          <p:spPr>
            <a:xfrm>
              <a:off x="84153" y="124142"/>
              <a:ext cx="3303557" cy="408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How much is a watermelon?</a:t>
              </a:r>
            </a:p>
          </p:txBody>
        </p:sp>
      </p:grpSp>
      <p:grpSp>
        <p:nvGrpSpPr>
          <p:cNvPr id="223" name="مستطيل: زوايا مستديرة 6"/>
          <p:cNvGrpSpPr/>
          <p:nvPr/>
        </p:nvGrpSpPr>
        <p:grpSpPr>
          <a:xfrm>
            <a:off x="621505" y="1715422"/>
            <a:ext cx="3343277" cy="657226"/>
            <a:chOff x="0" y="34607"/>
            <a:chExt cx="3343276" cy="657225"/>
          </a:xfrm>
        </p:grpSpPr>
        <p:sp>
          <p:nvSpPr>
            <p:cNvPr id="221" name="مستطيل مستدير الزوايا"/>
            <p:cNvSpPr/>
            <p:nvPr/>
          </p:nvSpPr>
          <p:spPr>
            <a:xfrm>
              <a:off x="0" y="34607"/>
              <a:ext cx="3343277" cy="657226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22" name="How much is one kilogram of grapes?"/>
            <p:cNvSpPr/>
            <p:nvPr/>
          </p:nvSpPr>
          <p:spPr>
            <a:xfrm>
              <a:off x="84153" y="363220"/>
              <a:ext cx="317497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How much is one kilogram of grapes?</a:t>
              </a:r>
            </a:p>
          </p:txBody>
        </p:sp>
      </p:grpSp>
      <p:grpSp>
        <p:nvGrpSpPr>
          <p:cNvPr id="226" name="مستطيل: زوايا مستديرة 7"/>
          <p:cNvGrpSpPr/>
          <p:nvPr/>
        </p:nvGrpSpPr>
        <p:grpSpPr>
          <a:xfrm>
            <a:off x="439804" y="4030777"/>
            <a:ext cx="3343277" cy="657226"/>
            <a:chOff x="0" y="34607"/>
            <a:chExt cx="3343276" cy="657225"/>
          </a:xfrm>
        </p:grpSpPr>
        <p:sp>
          <p:nvSpPr>
            <p:cNvPr id="224" name="مستطيل مستدير الزوايا"/>
            <p:cNvSpPr/>
            <p:nvPr/>
          </p:nvSpPr>
          <p:spPr>
            <a:xfrm>
              <a:off x="0" y="34607"/>
              <a:ext cx="3343277" cy="657226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25" name="How much are two cartons of milk?"/>
            <p:cNvSpPr/>
            <p:nvPr/>
          </p:nvSpPr>
          <p:spPr>
            <a:xfrm>
              <a:off x="84153" y="363220"/>
              <a:ext cx="317497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How much are two cartons of milk? </a:t>
              </a:r>
            </a:p>
          </p:txBody>
        </p:sp>
      </p:grpSp>
      <p:pic>
        <p:nvPicPr>
          <p:cNvPr id="227" name="SG Bk 5 F-SA_2020_2-02" descr="SG Bk 5 F-SA_2020_2-02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504311" y="6333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صورة 5" descr="صورة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8787" y="134708"/>
            <a:ext cx="776288" cy="776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00249" y="270225"/>
            <a:ext cx="2714626" cy="104607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مربع نص 1"/>
          <p:cNvSpPr txBox="1"/>
          <p:nvPr/>
        </p:nvSpPr>
        <p:spPr>
          <a:xfrm>
            <a:off x="2293620" y="391940"/>
            <a:ext cx="1518286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b="1" sz="4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listen</a:t>
            </a:r>
          </a:p>
        </p:txBody>
      </p:sp>
      <p:pic>
        <p:nvPicPr>
          <p:cNvPr id="231" name="IMG_1558.jpeg" descr="IMG_155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14216" y="33337"/>
            <a:ext cx="6135625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60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601"/>
                            </p:stCondLst>
                            <p:childTnLst>
                              <p:par>
                                <p:cTn id="23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3101"/>
                            </p:stCondLst>
                            <p:childTnLst>
                              <p:par>
                                <p:cTn id="27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30" fill="hold" display="0">
                  <p:stCondLst>
                    <p:cond delay="indefinite"/>
                  </p:stCondLst>
                </p:cTn>
                <p:tgtEl>
                  <p:spTgt spid="227"/>
                </p:tgtEl>
              </p:cMediaNode>
            </p:audio>
          </p:childTnLst>
        </p:cTn>
      </p:par>
    </p:tnLst>
    <p:bldLst>
      <p:bldP build="whole" bldLvl="1" animBg="1" rev="0" advAuto="0" spid="223" grpId="2"/>
      <p:bldP build="whole" bldLvl="1" animBg="1" rev="0" advAuto="0" spid="230" grpId="6"/>
      <p:bldP build="whole" bldLvl="1" animBg="1" rev="0" advAuto="0" spid="226" grpId="3"/>
      <p:bldP build="whole" bldLvl="1" animBg="1" rev="0" advAuto="0" spid="229" grpId="5"/>
      <p:bldP build="whole" bldLvl="1" animBg="1" rev="0" advAuto="0" spid="2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85726" y="280383"/>
            <a:ext cx="12192001" cy="6791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" name="مستطيل: زوايا مستديرة 6"/>
          <p:cNvGrpSpPr/>
          <p:nvPr/>
        </p:nvGrpSpPr>
        <p:grpSpPr>
          <a:xfrm>
            <a:off x="-843296" y="1330345"/>
            <a:ext cx="6650909" cy="761050"/>
            <a:chOff x="0" y="0"/>
            <a:chExt cx="6650907" cy="761049"/>
          </a:xfrm>
        </p:grpSpPr>
        <p:sp>
          <p:nvSpPr>
            <p:cNvPr id="234" name="مستطيل مستدير الزوايا"/>
            <p:cNvSpPr/>
            <p:nvPr/>
          </p:nvSpPr>
          <p:spPr>
            <a:xfrm>
              <a:off x="0" y="0"/>
              <a:ext cx="6650908" cy="761050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35" name="What will she probably make for the appetizer?"/>
            <p:cNvSpPr txBox="1"/>
            <p:nvPr/>
          </p:nvSpPr>
          <p:spPr>
            <a:xfrm>
              <a:off x="97446" y="145508"/>
              <a:ext cx="6456015" cy="470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What will she probably make for the appetizer?</a:t>
              </a:r>
            </a:p>
          </p:txBody>
        </p:sp>
      </p:grpSp>
      <p:sp>
        <p:nvSpPr>
          <p:cNvPr id="237" name="مستطيل: زوايا مستديرة 8"/>
          <p:cNvSpPr/>
          <p:nvPr/>
        </p:nvSpPr>
        <p:spPr>
          <a:xfrm>
            <a:off x="19347" y="274870"/>
            <a:ext cx="4523126" cy="517572"/>
          </a:xfrm>
          <a:prstGeom prst="roundRect">
            <a:avLst>
              <a:gd name="adj" fmla="val 16667"/>
            </a:avLst>
          </a:prstGeom>
          <a:solidFill>
            <a:srgbClr val="A6A6A6"/>
          </a:solidFill>
          <a:ln w="12700">
            <a:solidFill>
              <a:srgbClr val="32538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rtl="0">
              <a:defRPr/>
            </a:pPr>
            <a:r>
              <a:t>Where are they ?</a:t>
            </a:r>
          </a:p>
        </p:txBody>
      </p:sp>
      <p:grpSp>
        <p:nvGrpSpPr>
          <p:cNvPr id="240" name="مستطيل: زوايا مستديرة 7"/>
          <p:cNvGrpSpPr/>
          <p:nvPr/>
        </p:nvGrpSpPr>
        <p:grpSpPr>
          <a:xfrm>
            <a:off x="-74341" y="2629297"/>
            <a:ext cx="5743576" cy="657226"/>
            <a:chOff x="0" y="0"/>
            <a:chExt cx="5743575" cy="657225"/>
          </a:xfrm>
        </p:grpSpPr>
        <p:sp>
          <p:nvSpPr>
            <p:cNvPr id="238" name="مستطيل مستدير الزوايا"/>
            <p:cNvSpPr/>
            <p:nvPr/>
          </p:nvSpPr>
          <p:spPr>
            <a:xfrm>
              <a:off x="0" y="0"/>
              <a:ext cx="5743575" cy="657225"/>
            </a:xfrm>
            <a:prstGeom prst="roundRect">
              <a:avLst>
                <a:gd name="adj" fmla="val 16667"/>
              </a:avLst>
            </a:prstGeom>
            <a:solidFill>
              <a:srgbClr val="A6A6A6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39" name="What is she going to make for the main dish ?"/>
            <p:cNvSpPr/>
            <p:nvPr/>
          </p:nvSpPr>
          <p:spPr>
            <a:xfrm>
              <a:off x="84152" y="328612"/>
              <a:ext cx="557527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What is she going to make for the main dish ?</a:t>
              </a:r>
            </a:p>
          </p:txBody>
        </p:sp>
      </p:grpSp>
      <p:pic>
        <p:nvPicPr>
          <p:cNvPr id="241" name="SG Bk 5 F-SA_2020_2-02" descr="SG Bk 5 F-SA_2020_2-02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689609" y="2430669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rcRect l="9063" t="10683" r="9970" b="26889"/>
          <a:stretch>
            <a:fillRect/>
          </a:stretch>
        </p:blipFill>
        <p:spPr>
          <a:xfrm>
            <a:off x="7161558" y="4165560"/>
            <a:ext cx="5076828" cy="2767664"/>
          </a:xfrm>
          <a:prstGeom prst="rect">
            <a:avLst/>
          </a:prstGeom>
          <a:ln w="76200">
            <a:solidFill>
              <a:srgbClr val="FEC400"/>
            </a:solidFill>
          </a:ln>
        </p:spPr>
      </p:pic>
      <p:pic>
        <p:nvPicPr>
          <p:cNvPr id="243" name="IMG_1559.jpeg" descr="IMG_155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58057" y="-32536"/>
            <a:ext cx="7812350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344" fill="hold"/>
                                        <p:tgtEl>
                                          <p:spTgt spid="2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30" fill="hold" display="0">
                  <p:stCondLst>
                    <p:cond delay="indefinite"/>
                  </p:stCondLst>
                </p:cTn>
                <p:tgtEl>
                  <p:spTgt spid="241"/>
                </p:tgtEl>
              </p:cMediaNode>
            </p:audio>
          </p:childTnLst>
        </p:cTn>
      </p:par>
    </p:tnLst>
    <p:bldLst>
      <p:bldP build="whole" bldLvl="1" animBg="1" rev="0" advAuto="0" spid="240" grpId="3"/>
      <p:bldP build="whole" bldLvl="1" animBg="1" rev="0" advAuto="0" spid="242" grpId="5"/>
      <p:bldP build="whole" bldLvl="1" animBg="1" rev="0" advAuto="0" spid="237" grpId="2"/>
      <p:bldP build="whole" bldLvl="1" animBg="1" rev="0" advAuto="0" spid="23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59932" y="113837"/>
            <a:ext cx="12107334" cy="6744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9400" y="162316"/>
            <a:ext cx="8767764" cy="6581848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مستطيل: زوايا مستديرة 8"/>
          <p:cNvSpPr txBox="1"/>
          <p:nvPr/>
        </p:nvSpPr>
        <p:spPr>
          <a:xfrm>
            <a:off x="-971006" y="20592"/>
            <a:ext cx="5768945" cy="157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sz="2800">
                <a:solidFill>
                  <a:srgbClr val="FFE699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List some</a:t>
            </a:r>
            <a:endParaRPr>
              <a:solidFill>
                <a:srgbClr val="FFFFFF"/>
              </a:solidFill>
            </a:endParaRPr>
          </a:p>
          <a:p>
            <a:pPr algn="ctr" rtl="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Traditional dishes </a:t>
            </a:r>
            <a:endParaRPr>
              <a:solidFill>
                <a:srgbClr val="FFFFFF"/>
              </a:solidFill>
            </a:endParaRPr>
          </a:p>
          <a:p>
            <a:pPr algn="ctr" rtl="0">
              <a:defRPr sz="2800">
                <a:solidFill>
                  <a:srgbClr val="FFE699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 your country</a:t>
            </a:r>
          </a:p>
        </p:txBody>
      </p:sp>
      <p:pic>
        <p:nvPicPr>
          <p:cNvPr id="24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72616" y="4383337"/>
            <a:ext cx="1769603" cy="1255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73488" y="248307"/>
            <a:ext cx="1777242" cy="1184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15998" y="2956752"/>
            <a:ext cx="1883306" cy="1614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42599" y="2778829"/>
            <a:ext cx="1659928" cy="1708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96452" y="2892825"/>
            <a:ext cx="1779291" cy="1638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12" descr="Picture 1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84948" y="248307"/>
            <a:ext cx="1479800" cy="147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16" descr="Picture 1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059822" y="1495424"/>
            <a:ext cx="2162176" cy="1933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icture 18" descr="Picture 18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852240" y="982294"/>
            <a:ext cx="2219992" cy="1796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20" descr="Picture 2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648343" y="1372055"/>
            <a:ext cx="5648326" cy="4352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0" presetID="15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4"/>
      <p:bldP build="whole" bldLvl="1" animBg="1" rev="0" advAuto="0" spid="253" grpId="2"/>
      <p:bldP build="whole" bldLvl="1" animBg="1" rev="0" advAuto="0" spid="250" grpId="5"/>
      <p:bldP build="whole" bldLvl="1" animBg="1" rev="0" advAuto="0" spid="255" grpId="8"/>
      <p:bldP build="whole" bldLvl="1" animBg="1" rev="0" advAuto="0" spid="256" grpId="10"/>
      <p:bldP build="whole" bldLvl="1" animBg="1" rev="0" advAuto="0" spid="247" grpId="1"/>
      <p:bldP build="whole" bldLvl="1" animBg="1" rev="0" advAuto="0" spid="252" grpId="3"/>
      <p:bldP build="whole" bldLvl="1" animBg="1" rev="0" advAuto="0" spid="251" grpId="7"/>
      <p:bldP build="whole" bldLvl="1" animBg="1" rev="0" advAuto="0" spid="249" grpId="9"/>
      <p:bldP build="whole" bldLvl="1" animBg="1" rev="0" advAuto="0" spid="248" grpId="6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صورة 5" descr="صورة 5"/>
          <p:cNvPicPr>
            <a:picLocks noChangeAspect="1"/>
          </p:cNvPicPr>
          <p:nvPr/>
        </p:nvPicPr>
        <p:blipFill>
          <a:blip r:embed="rId2">
            <a:extLst/>
          </a:blip>
          <a:srcRect l="9766" t="24652" r="23594" b="1055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صورة 6" descr="صورة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1164" y="2019462"/>
            <a:ext cx="776288" cy="776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صورة 4" descr="صورة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57636" y="255917"/>
            <a:ext cx="7687169" cy="5087453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61" name="SG Bk 5 F-SA_2020_2-03" descr="SG Bk 5 F-SA_2020_2-03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278835" y="2768916"/>
            <a:ext cx="1" cy="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4945.jpeg" descr="IMG_494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55172" y="181956"/>
            <a:ext cx="2228272" cy="1583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صورة 10" descr="صورة 10"/>
          <p:cNvPicPr>
            <a:picLocks noChangeAspect="1"/>
          </p:cNvPicPr>
          <p:nvPr/>
        </p:nvPicPr>
        <p:blipFill>
          <a:blip r:embed="rId2">
            <a:extLst/>
          </a:blip>
          <a:srcRect l="10078" t="23473" r="24219" b="9930"/>
          <a:stretch>
            <a:fillRect/>
          </a:stretch>
        </p:blipFill>
        <p:spPr>
          <a:xfrm>
            <a:off x="76199" y="-1"/>
            <a:ext cx="12049126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مستطيل 7"/>
          <p:cNvGrpSpPr/>
          <p:nvPr/>
        </p:nvGrpSpPr>
        <p:grpSpPr>
          <a:xfrm>
            <a:off x="194292" y="3006661"/>
            <a:ext cx="1743425" cy="2497826"/>
            <a:chOff x="0" y="0"/>
            <a:chExt cx="1743424" cy="2497824"/>
          </a:xfrm>
        </p:grpSpPr>
        <p:sp>
          <p:nvSpPr>
            <p:cNvPr id="265" name="مستطيل"/>
            <p:cNvSpPr/>
            <p:nvPr/>
          </p:nvSpPr>
          <p:spPr>
            <a:xfrm>
              <a:off x="0" y="-1"/>
              <a:ext cx="1743425" cy="2497826"/>
            </a:xfrm>
            <a:prstGeom prst="rect">
              <a:avLst/>
            </a:prstGeom>
            <a:solidFill>
              <a:srgbClr val="FFF2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66" name="turkey"/>
            <p:cNvSpPr txBox="1"/>
            <p:nvPr/>
          </p:nvSpPr>
          <p:spPr>
            <a:xfrm>
              <a:off x="38832" y="1059064"/>
              <a:ext cx="1665761" cy="674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turkey</a:t>
              </a:r>
            </a:p>
          </p:txBody>
        </p:sp>
      </p:grpSp>
      <p:grpSp>
        <p:nvGrpSpPr>
          <p:cNvPr id="270" name="مستطيل: زوايا مستديرة 2"/>
          <p:cNvGrpSpPr/>
          <p:nvPr/>
        </p:nvGrpSpPr>
        <p:grpSpPr>
          <a:xfrm>
            <a:off x="232391" y="2174817"/>
            <a:ext cx="1821211" cy="702153"/>
            <a:chOff x="0" y="0"/>
            <a:chExt cx="1821209" cy="702151"/>
          </a:xfrm>
        </p:grpSpPr>
        <p:sp>
          <p:nvSpPr>
            <p:cNvPr id="268" name="مستطيل مستدير الزوايا"/>
            <p:cNvSpPr/>
            <p:nvPr/>
          </p:nvSpPr>
          <p:spPr>
            <a:xfrm>
              <a:off x="0" y="0"/>
              <a:ext cx="1821210" cy="702152"/>
            </a:xfrm>
            <a:prstGeom prst="roundRect">
              <a:avLst>
                <a:gd name="adj" fmla="val 16667"/>
              </a:avLst>
            </a:prstGeom>
            <a:solidFill>
              <a:srgbClr val="6FA64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69" name="meat"/>
            <p:cNvSpPr txBox="1"/>
            <p:nvPr/>
          </p:nvSpPr>
          <p:spPr>
            <a:xfrm>
              <a:off x="82256" y="162665"/>
              <a:ext cx="1656697" cy="376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meat</a:t>
              </a:r>
            </a:p>
          </p:txBody>
        </p:sp>
      </p:grpSp>
      <p:grpSp>
        <p:nvGrpSpPr>
          <p:cNvPr id="273" name="مستطيل: زوايا مستديرة 12"/>
          <p:cNvGrpSpPr/>
          <p:nvPr/>
        </p:nvGrpSpPr>
        <p:grpSpPr>
          <a:xfrm>
            <a:off x="2315360" y="2197281"/>
            <a:ext cx="1848446" cy="657225"/>
            <a:chOff x="0" y="0"/>
            <a:chExt cx="1848445" cy="657224"/>
          </a:xfrm>
        </p:grpSpPr>
        <p:sp>
          <p:nvSpPr>
            <p:cNvPr id="271" name="مستطيل مستدير الزوايا"/>
            <p:cNvSpPr/>
            <p:nvPr/>
          </p:nvSpPr>
          <p:spPr>
            <a:xfrm>
              <a:off x="0" y="0"/>
              <a:ext cx="1848446" cy="657225"/>
            </a:xfrm>
            <a:prstGeom prst="roundRect">
              <a:avLst>
                <a:gd name="adj" fmla="val 16667"/>
              </a:avLst>
            </a:prstGeom>
            <a:solidFill>
              <a:srgbClr val="6FA64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72" name="seafood"/>
            <p:cNvSpPr txBox="1"/>
            <p:nvPr/>
          </p:nvSpPr>
          <p:spPr>
            <a:xfrm>
              <a:off x="76993" y="152256"/>
              <a:ext cx="1694460" cy="352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seafood</a:t>
              </a:r>
            </a:p>
          </p:txBody>
        </p:sp>
      </p:grpSp>
      <p:grpSp>
        <p:nvGrpSpPr>
          <p:cNvPr id="276" name="مستطيل: زوايا مستديرة 13"/>
          <p:cNvGrpSpPr/>
          <p:nvPr/>
        </p:nvGrpSpPr>
        <p:grpSpPr>
          <a:xfrm>
            <a:off x="4425564" y="2180106"/>
            <a:ext cx="1633720" cy="606485"/>
            <a:chOff x="0" y="0"/>
            <a:chExt cx="1633719" cy="606483"/>
          </a:xfrm>
        </p:grpSpPr>
        <p:sp>
          <p:nvSpPr>
            <p:cNvPr id="274" name="مستطيل مستدير الزوايا"/>
            <p:cNvSpPr/>
            <p:nvPr/>
          </p:nvSpPr>
          <p:spPr>
            <a:xfrm>
              <a:off x="0" y="0"/>
              <a:ext cx="1633720" cy="606484"/>
            </a:xfrm>
            <a:prstGeom prst="roundRect">
              <a:avLst>
                <a:gd name="adj" fmla="val 16667"/>
              </a:avLst>
            </a:prstGeom>
            <a:solidFill>
              <a:srgbClr val="6FA64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75" name="vegetables"/>
            <p:cNvSpPr txBox="1"/>
            <p:nvPr/>
          </p:nvSpPr>
          <p:spPr>
            <a:xfrm>
              <a:off x="71049" y="81603"/>
              <a:ext cx="1491622" cy="3843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vegetables</a:t>
              </a:r>
            </a:p>
          </p:txBody>
        </p:sp>
      </p:grpSp>
      <p:grpSp>
        <p:nvGrpSpPr>
          <p:cNvPr id="279" name="مستطيل: زوايا مستديرة 14"/>
          <p:cNvGrpSpPr/>
          <p:nvPr/>
        </p:nvGrpSpPr>
        <p:grpSpPr>
          <a:xfrm>
            <a:off x="6321042" y="2176351"/>
            <a:ext cx="1511952" cy="613995"/>
            <a:chOff x="0" y="0"/>
            <a:chExt cx="1511951" cy="613993"/>
          </a:xfrm>
        </p:grpSpPr>
        <p:sp>
          <p:nvSpPr>
            <p:cNvPr id="277" name="مستطيل مستدير الزوايا"/>
            <p:cNvSpPr/>
            <p:nvPr/>
          </p:nvSpPr>
          <p:spPr>
            <a:xfrm>
              <a:off x="0" y="0"/>
              <a:ext cx="1511952" cy="613994"/>
            </a:xfrm>
            <a:prstGeom prst="roundRect">
              <a:avLst>
                <a:gd name="adj" fmla="val 16667"/>
              </a:avLst>
            </a:prstGeom>
            <a:solidFill>
              <a:srgbClr val="6FA64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78" name="fruits"/>
            <p:cNvSpPr txBox="1"/>
            <p:nvPr/>
          </p:nvSpPr>
          <p:spPr>
            <a:xfrm>
              <a:off x="71929" y="142241"/>
              <a:ext cx="1206122" cy="3295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fruits</a:t>
              </a:r>
            </a:p>
          </p:txBody>
        </p:sp>
      </p:grpSp>
      <p:grpSp>
        <p:nvGrpSpPr>
          <p:cNvPr id="282" name="مستطيل 15"/>
          <p:cNvGrpSpPr/>
          <p:nvPr/>
        </p:nvGrpSpPr>
        <p:grpSpPr>
          <a:xfrm>
            <a:off x="5831183" y="3045935"/>
            <a:ext cx="1688601" cy="2419278"/>
            <a:chOff x="0" y="0"/>
            <a:chExt cx="1688599" cy="2419276"/>
          </a:xfrm>
        </p:grpSpPr>
        <p:sp>
          <p:nvSpPr>
            <p:cNvPr id="280" name="مستطيل"/>
            <p:cNvSpPr/>
            <p:nvPr/>
          </p:nvSpPr>
          <p:spPr>
            <a:xfrm>
              <a:off x="0" y="-1"/>
              <a:ext cx="1688600" cy="2419278"/>
            </a:xfrm>
            <a:prstGeom prst="rect">
              <a:avLst/>
            </a:prstGeom>
            <a:solidFill>
              <a:srgbClr val="FFF2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81" name="apple , date"/>
            <p:cNvSpPr txBox="1"/>
            <p:nvPr/>
          </p:nvSpPr>
          <p:spPr>
            <a:xfrm>
              <a:off x="37611" y="687093"/>
              <a:ext cx="1613378" cy="7064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apple , date</a:t>
              </a:r>
            </a:p>
          </p:txBody>
        </p:sp>
      </p:grpSp>
      <p:grpSp>
        <p:nvGrpSpPr>
          <p:cNvPr id="285" name="مستطيل 16"/>
          <p:cNvGrpSpPr/>
          <p:nvPr/>
        </p:nvGrpSpPr>
        <p:grpSpPr>
          <a:xfrm>
            <a:off x="3969137" y="3045935"/>
            <a:ext cx="1688600" cy="2419278"/>
            <a:chOff x="0" y="0"/>
            <a:chExt cx="1688599" cy="2419276"/>
          </a:xfrm>
        </p:grpSpPr>
        <p:sp>
          <p:nvSpPr>
            <p:cNvPr id="283" name="مستطيل"/>
            <p:cNvSpPr/>
            <p:nvPr/>
          </p:nvSpPr>
          <p:spPr>
            <a:xfrm>
              <a:off x="0" y="-1"/>
              <a:ext cx="1688600" cy="2419278"/>
            </a:xfrm>
            <a:prstGeom prst="rect">
              <a:avLst/>
            </a:prstGeom>
            <a:solidFill>
              <a:srgbClr val="FFF2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84" name="garlic"/>
            <p:cNvSpPr txBox="1"/>
            <p:nvPr/>
          </p:nvSpPr>
          <p:spPr>
            <a:xfrm>
              <a:off x="37611" y="613470"/>
              <a:ext cx="1598653" cy="7800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garlic </a:t>
              </a:r>
            </a:p>
          </p:txBody>
        </p:sp>
      </p:grpSp>
      <p:grpSp>
        <p:nvGrpSpPr>
          <p:cNvPr id="288" name="مستطيل 17"/>
          <p:cNvGrpSpPr/>
          <p:nvPr/>
        </p:nvGrpSpPr>
        <p:grpSpPr>
          <a:xfrm>
            <a:off x="2111163" y="3113851"/>
            <a:ext cx="1684527" cy="2413441"/>
            <a:chOff x="0" y="0"/>
            <a:chExt cx="1684526" cy="2413440"/>
          </a:xfrm>
        </p:grpSpPr>
        <p:sp>
          <p:nvSpPr>
            <p:cNvPr id="286" name="مستطيل"/>
            <p:cNvSpPr/>
            <p:nvPr/>
          </p:nvSpPr>
          <p:spPr>
            <a:xfrm>
              <a:off x="0" y="-1"/>
              <a:ext cx="1684527" cy="2413442"/>
            </a:xfrm>
            <a:prstGeom prst="rect">
              <a:avLst/>
            </a:prstGeom>
            <a:solidFill>
              <a:srgbClr val="FFF2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87" name="tuna"/>
            <p:cNvSpPr txBox="1"/>
            <p:nvPr/>
          </p:nvSpPr>
          <p:spPr>
            <a:xfrm>
              <a:off x="37520" y="1023285"/>
              <a:ext cx="1609486" cy="3668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tuna</a:t>
              </a:r>
            </a:p>
          </p:txBody>
        </p:sp>
      </p:grpSp>
      <p:grpSp>
        <p:nvGrpSpPr>
          <p:cNvPr id="291" name="مستطيل 18"/>
          <p:cNvGrpSpPr/>
          <p:nvPr/>
        </p:nvGrpSpPr>
        <p:grpSpPr>
          <a:xfrm>
            <a:off x="7959168" y="3125877"/>
            <a:ext cx="1667738" cy="2389388"/>
            <a:chOff x="0" y="0"/>
            <a:chExt cx="1667737" cy="2389386"/>
          </a:xfrm>
        </p:grpSpPr>
        <p:sp>
          <p:nvSpPr>
            <p:cNvPr id="289" name="مستطيل"/>
            <p:cNvSpPr/>
            <p:nvPr/>
          </p:nvSpPr>
          <p:spPr>
            <a:xfrm>
              <a:off x="0" y="-1"/>
              <a:ext cx="1667738" cy="2389388"/>
            </a:xfrm>
            <a:prstGeom prst="rect">
              <a:avLst/>
            </a:prstGeom>
            <a:solidFill>
              <a:srgbClr val="FFF2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90" name="ketchup"/>
            <p:cNvSpPr txBox="1"/>
            <p:nvPr/>
          </p:nvSpPr>
          <p:spPr>
            <a:xfrm>
              <a:off x="37146" y="703869"/>
              <a:ext cx="1593445" cy="672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ketchup </a:t>
              </a:r>
            </a:p>
          </p:txBody>
        </p:sp>
      </p:grpSp>
      <p:grpSp>
        <p:nvGrpSpPr>
          <p:cNvPr id="294" name="مستطيل: زوايا مستديرة 19"/>
          <p:cNvGrpSpPr/>
          <p:nvPr/>
        </p:nvGrpSpPr>
        <p:grpSpPr>
          <a:xfrm>
            <a:off x="7973775" y="2102348"/>
            <a:ext cx="1742000" cy="707415"/>
            <a:chOff x="0" y="0"/>
            <a:chExt cx="1741999" cy="707414"/>
          </a:xfrm>
        </p:grpSpPr>
        <p:sp>
          <p:nvSpPr>
            <p:cNvPr id="292" name="مستطيل مستدير الزوايا"/>
            <p:cNvSpPr/>
            <p:nvPr/>
          </p:nvSpPr>
          <p:spPr>
            <a:xfrm>
              <a:off x="0" y="0"/>
              <a:ext cx="1742000" cy="707415"/>
            </a:xfrm>
            <a:prstGeom prst="roundRect">
              <a:avLst>
                <a:gd name="adj" fmla="val 16667"/>
              </a:avLst>
            </a:prstGeom>
            <a:solidFill>
              <a:srgbClr val="6FA64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93" name="Oils and condiments"/>
            <p:cNvSpPr txBox="1"/>
            <p:nvPr/>
          </p:nvSpPr>
          <p:spPr>
            <a:xfrm>
              <a:off x="82873" y="16506"/>
              <a:ext cx="1576252" cy="6744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Oils and condiments </a:t>
              </a:r>
            </a:p>
          </p:txBody>
        </p:sp>
      </p:grpSp>
      <p:pic>
        <p:nvPicPr>
          <p:cNvPr id="295" name="صورة 2" descr="صورة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1203" y="338657"/>
            <a:ext cx="5629594" cy="1843444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298" name="مستطيل: زوايا مستديرة 14"/>
          <p:cNvGrpSpPr/>
          <p:nvPr/>
        </p:nvGrpSpPr>
        <p:grpSpPr>
          <a:xfrm>
            <a:off x="9136553" y="2089001"/>
            <a:ext cx="4046796" cy="873785"/>
            <a:chOff x="0" y="0"/>
            <a:chExt cx="4046795" cy="873783"/>
          </a:xfrm>
        </p:grpSpPr>
        <p:sp>
          <p:nvSpPr>
            <p:cNvPr id="296" name="مستطيل مستدير الزوايا"/>
            <p:cNvSpPr/>
            <p:nvPr/>
          </p:nvSpPr>
          <p:spPr>
            <a:xfrm>
              <a:off x="836304" y="48591"/>
              <a:ext cx="1994039" cy="776602"/>
            </a:xfrm>
            <a:prstGeom prst="roundRect">
              <a:avLst>
                <a:gd name="adj" fmla="val 17379"/>
              </a:avLst>
            </a:prstGeom>
            <a:solidFill>
              <a:srgbClr val="6FA64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297" name="Bread and grains"/>
            <p:cNvSpPr txBox="1"/>
            <p:nvPr/>
          </p:nvSpPr>
          <p:spPr>
            <a:xfrm>
              <a:off x="0" y="0"/>
              <a:ext cx="4046796" cy="8737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Bread and grains</a:t>
              </a:r>
            </a:p>
          </p:txBody>
        </p:sp>
      </p:grpSp>
      <p:grpSp>
        <p:nvGrpSpPr>
          <p:cNvPr id="301" name="مستطيل 18"/>
          <p:cNvGrpSpPr/>
          <p:nvPr/>
        </p:nvGrpSpPr>
        <p:grpSpPr>
          <a:xfrm>
            <a:off x="10066291" y="3060880"/>
            <a:ext cx="1667738" cy="2389388"/>
            <a:chOff x="0" y="0"/>
            <a:chExt cx="1667737" cy="2389386"/>
          </a:xfrm>
        </p:grpSpPr>
        <p:sp>
          <p:nvSpPr>
            <p:cNvPr id="299" name="مستطيل"/>
            <p:cNvSpPr/>
            <p:nvPr/>
          </p:nvSpPr>
          <p:spPr>
            <a:xfrm>
              <a:off x="0" y="-1"/>
              <a:ext cx="1667738" cy="2389388"/>
            </a:xfrm>
            <a:prstGeom prst="rect">
              <a:avLst/>
            </a:prstGeom>
            <a:solidFill>
              <a:srgbClr val="FFF2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300" name="couscous"/>
            <p:cNvSpPr txBox="1"/>
            <p:nvPr/>
          </p:nvSpPr>
          <p:spPr>
            <a:xfrm>
              <a:off x="37146" y="703869"/>
              <a:ext cx="1593445" cy="672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couscous</a:t>
              </a:r>
            </a:p>
          </p:txBody>
        </p:sp>
      </p:grpSp>
      <p:pic>
        <p:nvPicPr>
          <p:cNvPr id="302" name="صورة 3" descr="صورة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43129" y="356285"/>
            <a:ext cx="1916579" cy="14299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" grpId="4"/>
      <p:bldP build="whole" bldLvl="1" animBg="1" rev="0" advAuto="0" spid="291" grpId="5"/>
      <p:bldP build="whole" bldLvl="1" animBg="1" rev="0" advAuto="0" spid="267" grpId="1"/>
      <p:bldP build="whole" bldLvl="1" animBg="1" rev="0" advAuto="0" spid="285" grpId="3"/>
      <p:bldP build="whole" bldLvl="1" animBg="1" rev="0" advAuto="0" spid="301" grpId="6"/>
      <p:bldP build="whole" bldLvl="1" animBg="1" rev="0" advAuto="0" spid="28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9843" t="23610" r="23907" b="11250"/>
          <a:stretch>
            <a:fillRect/>
          </a:stretch>
        </p:blipFill>
        <p:spPr>
          <a:xfrm>
            <a:off x="-1" y="66674"/>
            <a:ext cx="12192001" cy="6791326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مربع نص 6"/>
          <p:cNvSpPr txBox="1"/>
          <p:nvPr/>
        </p:nvSpPr>
        <p:spPr>
          <a:xfrm>
            <a:off x="3899559" y="1846712"/>
            <a:ext cx="4952418" cy="454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rtl="0">
              <a:defRPr sz="5000">
                <a:solidFill>
                  <a:srgbClr val="EE569E"/>
                </a:solidFill>
                <a:latin typeface="Jokerman"/>
                <a:ea typeface="Jokerman"/>
                <a:cs typeface="Jokerman"/>
                <a:sym typeface="Jokerman"/>
              </a:defRPr>
            </a:pPr>
            <a:r>
              <a:rPr>
                <a:solidFill>
                  <a:srgbClr val="016E8F"/>
                </a:solidFill>
              </a:rPr>
              <a:t>What</a:t>
            </a:r>
            <a:r>
              <a:t> </a:t>
            </a:r>
            <a:r>
              <a:rPr>
                <a:solidFill>
                  <a:srgbClr val="7A219E"/>
                </a:solidFill>
              </a:rPr>
              <a:t>do</a:t>
            </a:r>
            <a:r>
              <a:t> </a:t>
            </a:r>
            <a:r>
              <a:rPr>
                <a:solidFill>
                  <a:srgbClr val="669D34"/>
                </a:solidFill>
              </a:rPr>
              <a:t>I</a:t>
            </a:r>
            <a:r>
              <a:t> need </a:t>
            </a:r>
            <a:r>
              <a:rPr>
                <a:solidFill>
                  <a:srgbClr val="00A1D8"/>
                </a:solidFill>
              </a:rPr>
              <a:t>to </a:t>
            </a:r>
            <a:r>
              <a:rPr>
                <a:solidFill>
                  <a:srgbClr val="FF6A00"/>
                </a:solidFill>
              </a:rPr>
              <a:t>buy</a:t>
            </a:r>
            <a:r>
              <a:rPr>
                <a:solidFill>
                  <a:srgbClr val="000000"/>
                </a:solidFill>
              </a:rPr>
              <a:t>?</a:t>
            </a:r>
          </a:p>
          <a:p>
            <a:pPr algn="l" rtl="0">
              <a:defRPr sz="5000">
                <a:solidFill>
                  <a:srgbClr val="EE569E"/>
                </a:solidFill>
                <a:latin typeface="Jokerman"/>
                <a:ea typeface="Jokerman"/>
                <a:cs typeface="Jokerman"/>
                <a:sym typeface="Jokerman"/>
              </a:defRPr>
            </a:pPr>
          </a:p>
          <a:p>
            <a:pPr defTabSz="457200" rtl="0">
              <a:defRPr sz="8000">
                <a:solidFill>
                  <a:srgbClr val="EE569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9" name="مربع نص 8"/>
          <p:cNvSpPr txBox="1"/>
          <p:nvPr/>
        </p:nvSpPr>
        <p:spPr>
          <a:xfrm>
            <a:off x="4655820" y="3643390"/>
            <a:ext cx="2880361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rtl="0">
              <a:defRPr sz="2800">
                <a:solidFill>
                  <a:srgbClr val="C00000"/>
                </a:solidFill>
                <a:latin typeface="Berlin Sans FB"/>
                <a:ea typeface="Berlin Sans FB"/>
                <a:cs typeface="Berlin Sans FB"/>
                <a:sym typeface="Berlin Sans FB"/>
              </a:defRPr>
            </a:lvl1pPr>
          </a:lstStyle>
          <a:p>
            <a:pPr/>
            <a:r>
              <a:t>Listen and discuss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" grpId="1"/>
      <p:bldP build="whole" bldLvl="1" animBg="1" rev="0" advAuto="0" spid="99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صورة 6" descr="صورة 6"/>
          <p:cNvPicPr>
            <a:picLocks noChangeAspect="1"/>
          </p:cNvPicPr>
          <p:nvPr/>
        </p:nvPicPr>
        <p:blipFill>
          <a:blip r:embed="rId2">
            <a:extLst/>
          </a:blip>
          <a:srcRect l="9766" t="24652" r="23594" b="10556"/>
          <a:stretch>
            <a:fillRect/>
          </a:stretch>
        </p:blipFill>
        <p:spPr>
          <a:xfrm>
            <a:off x="78578" y="57150"/>
            <a:ext cx="1219200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rcRect l="23516" t="68610" r="46875" b="8195"/>
          <a:stretch>
            <a:fillRect/>
          </a:stretch>
        </p:blipFill>
        <p:spPr>
          <a:xfrm>
            <a:off x="7877174" y="5181600"/>
            <a:ext cx="3609977" cy="1590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صورة 2" descr="صورة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0747" y="956043"/>
            <a:ext cx="7735571" cy="3641726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07" name="مربع نص 6"/>
          <p:cNvSpPr txBox="1"/>
          <p:nvPr/>
        </p:nvSpPr>
        <p:spPr>
          <a:xfrm>
            <a:off x="4037793" y="2988049"/>
            <a:ext cx="4797138" cy="368757"/>
          </a:xfrm>
          <a:prstGeom prst="rect">
            <a:avLst/>
          </a:prstGeom>
          <a:solidFill>
            <a:srgbClr val="FFF2CC"/>
          </a:solidFill>
          <a:ln w="28575">
            <a:solidFill>
              <a:srgbClr val="C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2000"/>
            </a:lvl1pPr>
          </a:lstStyle>
          <a:p>
            <a:pPr rtl="0">
              <a:defRPr/>
            </a:pPr>
            <a:r>
              <a:t>tomatoes, peppers, onions, olive oil, lemons</a:t>
            </a:r>
          </a:p>
        </p:txBody>
      </p:sp>
      <p:sp>
        <p:nvSpPr>
          <p:cNvPr id="308" name="مربع نص 8"/>
          <p:cNvSpPr txBox="1"/>
          <p:nvPr/>
        </p:nvSpPr>
        <p:spPr>
          <a:xfrm>
            <a:off x="4027632" y="3524467"/>
            <a:ext cx="3161378" cy="368757"/>
          </a:xfrm>
          <a:prstGeom prst="rect">
            <a:avLst/>
          </a:prstGeom>
          <a:solidFill>
            <a:srgbClr val="FFF2CC"/>
          </a:solidFill>
          <a:ln w="28575">
            <a:solidFill>
              <a:srgbClr val="C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2000"/>
            </a:lvl1pPr>
          </a:lstStyle>
          <a:p>
            <a:pPr rtl="0">
              <a:defRPr/>
            </a:pPr>
            <a:r>
              <a:t>a whole chicken, some garlic</a:t>
            </a:r>
          </a:p>
        </p:txBody>
      </p:sp>
      <p:sp>
        <p:nvSpPr>
          <p:cNvPr id="309" name="مربع نص 9"/>
          <p:cNvSpPr txBox="1"/>
          <p:nvPr/>
        </p:nvSpPr>
        <p:spPr>
          <a:xfrm>
            <a:off x="4036762" y="4060885"/>
            <a:ext cx="895698" cy="368758"/>
          </a:xfrm>
          <a:prstGeom prst="rect">
            <a:avLst/>
          </a:prstGeom>
          <a:solidFill>
            <a:srgbClr val="FFF2CC"/>
          </a:solidFill>
          <a:ln w="28575">
            <a:solidFill>
              <a:srgbClr val="C0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457200">
              <a:defRPr sz="2000"/>
            </a:lvl1pPr>
          </a:lstStyle>
          <a:p>
            <a:pPr rtl="0">
              <a:defRPr/>
            </a:pPr>
            <a:r>
              <a:t>dates</a:t>
            </a:r>
          </a:p>
        </p:txBody>
      </p:sp>
      <p:pic>
        <p:nvPicPr>
          <p:cNvPr id="310" name="صورة 3" descr="صورة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49207" y="266893"/>
            <a:ext cx="2179680" cy="1626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" grpId="2"/>
      <p:bldP build="whole" bldLvl="1" animBg="1" rev="0" advAuto="0" spid="309" grpId="3"/>
      <p:bldP build="whole" bldLvl="1" animBg="1" rev="0" advAuto="0" spid="30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1" y="66675"/>
            <a:ext cx="12192001" cy="6791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" name="مستطيل: زوايا مستديرة 7"/>
          <p:cNvGrpSpPr/>
          <p:nvPr/>
        </p:nvGrpSpPr>
        <p:grpSpPr>
          <a:xfrm>
            <a:off x="4498148" y="331072"/>
            <a:ext cx="4232328" cy="955884"/>
            <a:chOff x="0" y="0"/>
            <a:chExt cx="4232326" cy="955883"/>
          </a:xfrm>
        </p:grpSpPr>
        <p:sp>
          <p:nvSpPr>
            <p:cNvPr id="313" name="مستطيل مستدير الزوايا"/>
            <p:cNvSpPr/>
            <p:nvPr/>
          </p:nvSpPr>
          <p:spPr>
            <a:xfrm>
              <a:off x="0" y="0"/>
              <a:ext cx="4232327" cy="955884"/>
            </a:xfrm>
            <a:prstGeom prst="roundRect">
              <a:avLst>
                <a:gd name="adj" fmla="val 29064"/>
              </a:avLst>
            </a:prstGeom>
            <a:solidFill>
              <a:srgbClr val="D63A3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314" name="Search on the  internet about  Nutritional value"/>
            <p:cNvSpPr/>
            <p:nvPr/>
          </p:nvSpPr>
          <p:spPr>
            <a:xfrm>
              <a:off x="144265" y="531804"/>
              <a:ext cx="394379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Search on the  internet about  Nutritional value </a:t>
              </a:r>
            </a:p>
          </p:txBody>
        </p:sp>
      </p:grpSp>
      <p:pic>
        <p:nvPicPr>
          <p:cNvPr id="316" name="صورة 2" descr="صورة 2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5877" y="-84633"/>
            <a:ext cx="1981201" cy="1981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مستطيل: زوايا مستديرة 12"/>
          <p:cNvGrpSpPr/>
          <p:nvPr/>
        </p:nvGrpSpPr>
        <p:grpSpPr>
          <a:xfrm>
            <a:off x="1108828" y="1249292"/>
            <a:ext cx="1848447" cy="657225"/>
            <a:chOff x="0" y="0"/>
            <a:chExt cx="1848445" cy="657224"/>
          </a:xfrm>
        </p:grpSpPr>
        <p:sp>
          <p:nvSpPr>
            <p:cNvPr id="317" name="مستطيل مستدير الزوايا"/>
            <p:cNvSpPr/>
            <p:nvPr/>
          </p:nvSpPr>
          <p:spPr>
            <a:xfrm>
              <a:off x="0" y="0"/>
              <a:ext cx="1848446" cy="657225"/>
            </a:xfrm>
            <a:prstGeom prst="roundRect">
              <a:avLst>
                <a:gd name="adj" fmla="val 16667"/>
              </a:avLst>
            </a:prstGeom>
            <a:solidFill>
              <a:srgbClr val="6FA64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318" name="Salman"/>
            <p:cNvSpPr txBox="1"/>
            <p:nvPr/>
          </p:nvSpPr>
          <p:spPr>
            <a:xfrm>
              <a:off x="76993" y="152256"/>
              <a:ext cx="1694460" cy="352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Salman</a:t>
              </a:r>
            </a:p>
          </p:txBody>
        </p:sp>
      </p:grpSp>
      <p:grpSp>
        <p:nvGrpSpPr>
          <p:cNvPr id="322" name="مستطيل 17"/>
          <p:cNvGrpSpPr/>
          <p:nvPr/>
        </p:nvGrpSpPr>
        <p:grpSpPr>
          <a:xfrm>
            <a:off x="1093469" y="2082849"/>
            <a:ext cx="1879165" cy="2692302"/>
            <a:chOff x="0" y="0"/>
            <a:chExt cx="1879164" cy="2692300"/>
          </a:xfrm>
        </p:grpSpPr>
        <p:sp>
          <p:nvSpPr>
            <p:cNvPr id="320" name="مستطيل"/>
            <p:cNvSpPr/>
            <p:nvPr/>
          </p:nvSpPr>
          <p:spPr>
            <a:xfrm>
              <a:off x="0" y="-1"/>
              <a:ext cx="1879165" cy="2692302"/>
            </a:xfrm>
            <a:prstGeom prst="rect">
              <a:avLst/>
            </a:prstGeom>
            <a:solidFill>
              <a:srgbClr val="FFF2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321" name="مستطيل"/>
            <p:cNvSpPr txBox="1"/>
            <p:nvPr/>
          </p:nvSpPr>
          <p:spPr>
            <a:xfrm>
              <a:off x="41856" y="1141520"/>
              <a:ext cx="1795453" cy="409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</p:grpSp>
      <p:grpSp>
        <p:nvGrpSpPr>
          <p:cNvPr id="325" name="مستطيل: زوايا مستديرة 12"/>
          <p:cNvGrpSpPr/>
          <p:nvPr/>
        </p:nvGrpSpPr>
        <p:grpSpPr>
          <a:xfrm>
            <a:off x="4609330" y="1450928"/>
            <a:ext cx="1848446" cy="657225"/>
            <a:chOff x="0" y="0"/>
            <a:chExt cx="1848445" cy="657224"/>
          </a:xfrm>
        </p:grpSpPr>
        <p:sp>
          <p:nvSpPr>
            <p:cNvPr id="323" name="مستطيل مستدير الزوايا"/>
            <p:cNvSpPr/>
            <p:nvPr/>
          </p:nvSpPr>
          <p:spPr>
            <a:xfrm>
              <a:off x="0" y="0"/>
              <a:ext cx="1848446" cy="657225"/>
            </a:xfrm>
            <a:prstGeom prst="roundRect">
              <a:avLst>
                <a:gd name="adj" fmla="val 16667"/>
              </a:avLst>
            </a:prstGeom>
            <a:solidFill>
              <a:srgbClr val="6FA64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324" name="Milk"/>
            <p:cNvSpPr txBox="1"/>
            <p:nvPr/>
          </p:nvSpPr>
          <p:spPr>
            <a:xfrm>
              <a:off x="76993" y="152256"/>
              <a:ext cx="1694460" cy="352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Milk</a:t>
              </a:r>
            </a:p>
          </p:txBody>
        </p:sp>
      </p:grpSp>
      <p:grpSp>
        <p:nvGrpSpPr>
          <p:cNvPr id="328" name="مستطيل 17"/>
          <p:cNvGrpSpPr/>
          <p:nvPr/>
        </p:nvGrpSpPr>
        <p:grpSpPr>
          <a:xfrm>
            <a:off x="4593971" y="2272125"/>
            <a:ext cx="1879165" cy="2692301"/>
            <a:chOff x="0" y="0"/>
            <a:chExt cx="1879164" cy="2692300"/>
          </a:xfrm>
        </p:grpSpPr>
        <p:sp>
          <p:nvSpPr>
            <p:cNvPr id="326" name="مستطيل"/>
            <p:cNvSpPr/>
            <p:nvPr/>
          </p:nvSpPr>
          <p:spPr>
            <a:xfrm>
              <a:off x="0" y="-1"/>
              <a:ext cx="1879165" cy="2692302"/>
            </a:xfrm>
            <a:prstGeom prst="rect">
              <a:avLst/>
            </a:prstGeom>
            <a:solidFill>
              <a:srgbClr val="FFF2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327" name="مستطيل"/>
            <p:cNvSpPr txBox="1"/>
            <p:nvPr/>
          </p:nvSpPr>
          <p:spPr>
            <a:xfrm>
              <a:off x="41856" y="1141520"/>
              <a:ext cx="1795453" cy="409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</p:grpSp>
      <p:grpSp>
        <p:nvGrpSpPr>
          <p:cNvPr id="331" name="مستطيل: زوايا مستديرة 12"/>
          <p:cNvGrpSpPr/>
          <p:nvPr/>
        </p:nvGrpSpPr>
        <p:grpSpPr>
          <a:xfrm>
            <a:off x="7754930" y="1450928"/>
            <a:ext cx="1848447" cy="657225"/>
            <a:chOff x="0" y="0"/>
            <a:chExt cx="1848445" cy="657224"/>
          </a:xfrm>
        </p:grpSpPr>
        <p:sp>
          <p:nvSpPr>
            <p:cNvPr id="329" name="مستطيل مستدير الزوايا"/>
            <p:cNvSpPr/>
            <p:nvPr/>
          </p:nvSpPr>
          <p:spPr>
            <a:xfrm>
              <a:off x="0" y="0"/>
              <a:ext cx="1848446" cy="657225"/>
            </a:xfrm>
            <a:prstGeom prst="roundRect">
              <a:avLst>
                <a:gd name="adj" fmla="val 16667"/>
              </a:avLst>
            </a:prstGeom>
            <a:solidFill>
              <a:srgbClr val="6FA64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330" name="Avocado"/>
            <p:cNvSpPr txBox="1"/>
            <p:nvPr/>
          </p:nvSpPr>
          <p:spPr>
            <a:xfrm>
              <a:off x="76993" y="152256"/>
              <a:ext cx="1694460" cy="352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Avocado </a:t>
              </a:r>
            </a:p>
          </p:txBody>
        </p:sp>
      </p:grpSp>
      <p:grpSp>
        <p:nvGrpSpPr>
          <p:cNvPr id="334" name="مستطيل 17"/>
          <p:cNvGrpSpPr/>
          <p:nvPr/>
        </p:nvGrpSpPr>
        <p:grpSpPr>
          <a:xfrm>
            <a:off x="7739571" y="2272125"/>
            <a:ext cx="1879165" cy="2692301"/>
            <a:chOff x="0" y="0"/>
            <a:chExt cx="1879164" cy="2692300"/>
          </a:xfrm>
        </p:grpSpPr>
        <p:sp>
          <p:nvSpPr>
            <p:cNvPr id="332" name="مستطيل"/>
            <p:cNvSpPr/>
            <p:nvPr/>
          </p:nvSpPr>
          <p:spPr>
            <a:xfrm>
              <a:off x="0" y="-1"/>
              <a:ext cx="1879165" cy="2692302"/>
            </a:xfrm>
            <a:prstGeom prst="rect">
              <a:avLst/>
            </a:prstGeom>
            <a:solidFill>
              <a:srgbClr val="FFF2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333" name="مستطيل"/>
            <p:cNvSpPr txBox="1"/>
            <p:nvPr/>
          </p:nvSpPr>
          <p:spPr>
            <a:xfrm>
              <a:off x="41856" y="1141520"/>
              <a:ext cx="1795453" cy="409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0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1"/>
      <p:bldP build="whole" bldLvl="1" animBg="1" rev="0" advAuto="0" spid="334" grpId="4"/>
      <p:bldP build="whole" bldLvl="1" animBg="1" rev="0" advAuto="0" spid="328" grpId="3"/>
      <p:bldP build="whole" bldLvl="1" animBg="1" rev="0" advAuto="0" spid="322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9843" t="24652" r="24218" b="9930"/>
          <a:stretch>
            <a:fillRect/>
          </a:stretch>
        </p:blipFill>
        <p:spPr>
          <a:xfrm>
            <a:off x="0" y="0"/>
            <a:ext cx="12106275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4" name="فقاعة التفكير: على شكل سحابة 5"/>
          <p:cNvGrpSpPr/>
          <p:nvPr/>
        </p:nvGrpSpPr>
        <p:grpSpPr>
          <a:xfrm>
            <a:off x="4253528" y="935413"/>
            <a:ext cx="4854656" cy="3208094"/>
            <a:chOff x="-171485" y="-147246"/>
            <a:chExt cx="4854654" cy="3208092"/>
          </a:xfrm>
        </p:grpSpPr>
        <p:grpSp>
          <p:nvGrpSpPr>
            <p:cNvPr id="342" name="تجميع"/>
            <p:cNvGrpSpPr/>
            <p:nvPr/>
          </p:nvGrpSpPr>
          <p:grpSpPr>
            <a:xfrm>
              <a:off x="-171486" y="-147247"/>
              <a:ext cx="4854655" cy="3208094"/>
              <a:chOff x="0" y="0"/>
              <a:chExt cx="4854654" cy="3208092"/>
            </a:xfrm>
          </p:grpSpPr>
          <p:sp>
            <p:nvSpPr>
              <p:cNvPr id="337" name="شكل"/>
              <p:cNvSpPr/>
              <p:nvPr/>
            </p:nvSpPr>
            <p:spPr>
              <a:xfrm>
                <a:off x="-1" y="-1"/>
                <a:ext cx="4854656" cy="1965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fill="norm" stroke="1" extrusionOk="0">
                    <a:moveTo>
                      <a:pt x="1901" y="6800"/>
                    </a:moveTo>
                    <a:lnTo>
                      <a:pt x="1901" y="6800"/>
                    </a:ln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lnTo>
                      <a:pt x="10857" y="1573"/>
                    </a:ln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lnTo>
                      <a:pt x="18513" y="2598"/>
                    </a:ln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lnTo>
                      <a:pt x="20203" y="7321"/>
                    </a:ln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lnTo>
                      <a:pt x="2820" y="16914"/>
                    </a:ln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lnTo>
                      <a:pt x="1038" y="12172"/>
                    </a:ln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FF632A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</a:p>
            </p:txBody>
          </p:sp>
          <p:sp>
            <p:nvSpPr>
              <p:cNvPr id="338" name="دائرة"/>
              <p:cNvSpPr/>
              <p:nvPr/>
            </p:nvSpPr>
            <p:spPr>
              <a:xfrm>
                <a:off x="2782787" y="2149792"/>
                <a:ext cx="327027" cy="327027"/>
              </a:xfrm>
              <a:prstGeom prst="ellipse">
                <a:avLst/>
              </a:prstGeom>
              <a:solidFill>
                <a:srgbClr val="FF632A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</a:p>
            </p:txBody>
          </p:sp>
          <p:sp>
            <p:nvSpPr>
              <p:cNvPr id="339" name="دائرة"/>
              <p:cNvSpPr/>
              <p:nvPr/>
            </p:nvSpPr>
            <p:spPr>
              <a:xfrm>
                <a:off x="3019577" y="2675268"/>
                <a:ext cx="218017" cy="218017"/>
              </a:xfrm>
              <a:prstGeom prst="ellipse">
                <a:avLst/>
              </a:prstGeom>
              <a:solidFill>
                <a:srgbClr val="FF632A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</a:p>
            </p:txBody>
          </p:sp>
          <p:sp>
            <p:nvSpPr>
              <p:cNvPr id="340" name="دائرة"/>
              <p:cNvSpPr/>
              <p:nvPr/>
            </p:nvSpPr>
            <p:spPr>
              <a:xfrm>
                <a:off x="3217019" y="3099084"/>
                <a:ext cx="109009" cy="109009"/>
              </a:xfrm>
              <a:prstGeom prst="ellipse">
                <a:avLst/>
              </a:prstGeom>
              <a:solidFill>
                <a:srgbClr val="FF632A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</a:p>
            </p:txBody>
          </p:sp>
          <p:sp>
            <p:nvSpPr>
              <p:cNvPr id="341" name="شكل"/>
              <p:cNvSpPr/>
              <p:nvPr/>
            </p:nvSpPr>
            <p:spPr>
              <a:xfrm>
                <a:off x="246509" y="99967"/>
                <a:ext cx="4448485" cy="16691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lnTo>
                      <a:pt x="2598" y="19137"/>
                    </a:ln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lnTo>
                      <a:pt x="7802" y="21600"/>
                    </a:ln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lnTo>
                      <a:pt x="1072" y="7905"/>
                    </a:ln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rtl="0">
                  <a:defRPr sz="3600">
                    <a:solidFill>
                      <a:srgbClr val="FFFFFF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</a:p>
            </p:txBody>
          </p:sp>
        </p:grpSp>
        <p:sp>
          <p:nvSpPr>
            <p:cNvPr id="343" name="Prepare…"/>
            <p:cNvSpPr txBox="1"/>
            <p:nvPr/>
          </p:nvSpPr>
          <p:spPr>
            <a:xfrm>
              <a:off x="724382" y="-68947"/>
              <a:ext cx="3062919" cy="1996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Prepare </a:t>
              </a:r>
            </a:p>
            <a:p>
              <a:pPr algn="ctr" rtl="0">
                <a:defRPr sz="36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the shopping list </a:t>
              </a:r>
            </a:p>
          </p:txBody>
        </p:sp>
      </p:grpSp>
      <p:pic>
        <p:nvPicPr>
          <p:cNvPr id="34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7150" y="4485513"/>
            <a:ext cx="2552700" cy="1429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416.jpeg" descr="IMG_141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05246" y="1101292"/>
            <a:ext cx="4410026" cy="5407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434.jpeg" descr="IMG_143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75792" y="261733"/>
            <a:ext cx="1955647" cy="2857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1434.jpeg" descr="IMG_143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81585" y="3100238"/>
            <a:ext cx="1944062" cy="2836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صورة 2" descr="صورة 2"/>
          <p:cNvPicPr>
            <a:picLocks noChangeAspect="1"/>
          </p:cNvPicPr>
          <p:nvPr/>
        </p:nvPicPr>
        <p:blipFill>
          <a:blip r:embed="rId2">
            <a:extLst/>
          </a:blip>
          <a:srcRect l="9766" t="24652" r="23594" b="1055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39654" y="319282"/>
            <a:ext cx="3136015" cy="2634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5906.png" descr="IMG_5906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94250" y="2127250"/>
            <a:ext cx="2857500" cy="285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1" y="66675"/>
            <a:ext cx="12192001" cy="6791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صورة 2" descr="صورة 2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5877" y="-84633"/>
            <a:ext cx="1981201" cy="1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G_1336.jpeg" descr="IMG_133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63255" y="206144"/>
            <a:ext cx="4769349" cy="6623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عنوان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9" name="عنصر نائب للمحتوى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0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9766" t="24652" r="23594" b="1055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0998" y="681037"/>
            <a:ext cx="381000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عنوان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عنصر نائب للمحتوى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5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1" y="66675"/>
            <a:ext cx="12192001" cy="6791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7525" y="946324"/>
            <a:ext cx="6724650" cy="1339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0198" y="2627172"/>
            <a:ext cx="3420839" cy="16703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0" name="مستطيل: زوايا مستديرة 7"/>
          <p:cNvGrpSpPr/>
          <p:nvPr/>
        </p:nvGrpSpPr>
        <p:grpSpPr>
          <a:xfrm>
            <a:off x="5257254" y="4084000"/>
            <a:ext cx="4652848" cy="1127926"/>
            <a:chOff x="0" y="75697"/>
            <a:chExt cx="4652847" cy="1127925"/>
          </a:xfrm>
        </p:grpSpPr>
        <p:sp>
          <p:nvSpPr>
            <p:cNvPr id="368" name="مستطيل مستدير الزوايا"/>
            <p:cNvSpPr/>
            <p:nvPr/>
          </p:nvSpPr>
          <p:spPr>
            <a:xfrm>
              <a:off x="834976" y="75697"/>
              <a:ext cx="3157854" cy="1127926"/>
            </a:xfrm>
            <a:prstGeom prst="roundRect">
              <a:avLst>
                <a:gd name="adj" fmla="val 8729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369" name="H.W…"/>
            <p:cNvSpPr/>
            <p:nvPr/>
          </p:nvSpPr>
          <p:spPr>
            <a:xfrm>
              <a:off x="0" y="674370"/>
              <a:ext cx="465284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H.W</a:t>
              </a:r>
            </a:p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A- B</a:t>
              </a:r>
            </a:p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185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" grpId="2"/>
      <p:bldP build="whole" bldLvl="1" animBg="1" rev="0" advAuto="0" spid="36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عنوان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عنصر نائب للمحتوى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صورة 3" descr="صورة 3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1" y="66675"/>
            <a:ext cx="12192001" cy="6791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0" t="7639" r="0" b="14723"/>
          <a:stretch>
            <a:fillRect/>
          </a:stretch>
        </p:blipFill>
        <p:spPr>
          <a:xfrm flipH="1">
            <a:off x="9534524" y="3484564"/>
            <a:ext cx="1981876" cy="2996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0" t="9931" r="0" b="9931"/>
          <a:stretch>
            <a:fillRect/>
          </a:stretch>
        </p:blipFill>
        <p:spPr>
          <a:xfrm flipH="1">
            <a:off x="1573212" y="681037"/>
            <a:ext cx="2560638" cy="3571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Picture 8" descr="Picture 8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33873" y="1395412"/>
            <a:ext cx="4067176" cy="4067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1" y="66675"/>
            <a:ext cx="12192001" cy="6791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" name="Rectangle 3"/>
          <p:cNvGrpSpPr/>
          <p:nvPr/>
        </p:nvGrpSpPr>
        <p:grpSpPr>
          <a:xfrm>
            <a:off x="2683547" y="148294"/>
            <a:ext cx="6179573" cy="1375123"/>
            <a:chOff x="0" y="0"/>
            <a:chExt cx="6179571" cy="1375122"/>
          </a:xfrm>
        </p:grpSpPr>
        <p:sp>
          <p:nvSpPr>
            <p:cNvPr id="102" name="مستطيل"/>
            <p:cNvSpPr/>
            <p:nvPr/>
          </p:nvSpPr>
          <p:spPr>
            <a:xfrm>
              <a:off x="0" y="196875"/>
              <a:ext cx="6179572" cy="981372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3" name="Check Homework"/>
            <p:cNvSpPr txBox="1"/>
            <p:nvPr/>
          </p:nvSpPr>
          <p:spPr>
            <a:xfrm>
              <a:off x="64615" y="0"/>
              <a:ext cx="6050341" cy="1375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b="1" sz="3600">
                  <a:solidFill>
                    <a:srgbClr val="FFFFFF"/>
                  </a:solidFill>
                  <a:latin typeface="ComicSansMS"/>
                  <a:ea typeface="ComicSansMS"/>
                  <a:cs typeface="ComicSansMS"/>
                  <a:sym typeface="ComicSansMS"/>
                </a:defRPr>
              </a:lvl1pPr>
            </a:lstStyle>
            <a:p>
              <a:pPr/>
              <a:r>
                <a:t>Check Homework </a:t>
              </a:r>
            </a:p>
          </p:txBody>
        </p:sp>
      </p:grpSp>
      <p:grpSp>
        <p:nvGrpSpPr>
          <p:cNvPr id="107" name="مستطيل: زوايا مستديرة 2"/>
          <p:cNvGrpSpPr/>
          <p:nvPr/>
        </p:nvGrpSpPr>
        <p:grpSpPr>
          <a:xfrm>
            <a:off x="35647" y="2407831"/>
            <a:ext cx="5207547" cy="695471"/>
            <a:chOff x="0" y="0"/>
            <a:chExt cx="5207546" cy="695470"/>
          </a:xfrm>
        </p:grpSpPr>
        <p:sp>
          <p:nvSpPr>
            <p:cNvPr id="105" name="مستطيل مستدير الزوايا"/>
            <p:cNvSpPr/>
            <p:nvPr/>
          </p:nvSpPr>
          <p:spPr>
            <a:xfrm>
              <a:off x="0" y="0"/>
              <a:ext cx="5207547" cy="695471"/>
            </a:xfrm>
            <a:prstGeom prst="roundRect">
              <a:avLst>
                <a:gd name="adj" fmla="val 16667"/>
              </a:avLst>
            </a:prstGeom>
            <a:solidFill>
              <a:srgbClr val="D63A3B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06" name="1-Take your ticket and passport with you"/>
            <p:cNvSpPr txBox="1"/>
            <p:nvPr/>
          </p:nvSpPr>
          <p:spPr>
            <a:xfrm>
              <a:off x="80314" y="165668"/>
              <a:ext cx="5046918" cy="364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1-Take your ticket and passport with you</a:t>
              </a:r>
            </a:p>
          </p:txBody>
        </p:sp>
      </p:grpSp>
      <p:grpSp>
        <p:nvGrpSpPr>
          <p:cNvPr id="110" name="مستطيل: زوايا مستديرة 2"/>
          <p:cNvGrpSpPr/>
          <p:nvPr/>
        </p:nvGrpSpPr>
        <p:grpSpPr>
          <a:xfrm>
            <a:off x="10177" y="3507867"/>
            <a:ext cx="5258486" cy="702274"/>
            <a:chOff x="0" y="0"/>
            <a:chExt cx="5258485" cy="702273"/>
          </a:xfrm>
        </p:grpSpPr>
        <p:sp>
          <p:nvSpPr>
            <p:cNvPr id="108" name="مستطيل مستدير الزوايا"/>
            <p:cNvSpPr/>
            <p:nvPr/>
          </p:nvSpPr>
          <p:spPr>
            <a:xfrm>
              <a:off x="0" y="0"/>
              <a:ext cx="5258486" cy="702274"/>
            </a:xfrm>
            <a:prstGeom prst="roundRect">
              <a:avLst>
                <a:gd name="adj" fmla="val 16667"/>
              </a:avLst>
            </a:prstGeom>
            <a:solidFill>
              <a:srgbClr val="D63A3B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09" name="2-He’s going to play football with his friends"/>
            <p:cNvSpPr txBox="1"/>
            <p:nvPr/>
          </p:nvSpPr>
          <p:spPr>
            <a:xfrm>
              <a:off x="81100" y="167289"/>
              <a:ext cx="5096286" cy="3676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2-He’s going to play football with his friends</a:t>
              </a:r>
            </a:p>
          </p:txBody>
        </p:sp>
      </p:grpSp>
      <p:grpSp>
        <p:nvGrpSpPr>
          <p:cNvPr id="113" name="مستطيل: زوايا مستديرة 2"/>
          <p:cNvGrpSpPr/>
          <p:nvPr/>
        </p:nvGrpSpPr>
        <p:grpSpPr>
          <a:xfrm>
            <a:off x="-162776" y="4609942"/>
            <a:ext cx="5604392" cy="704998"/>
            <a:chOff x="0" y="0"/>
            <a:chExt cx="5604391" cy="704996"/>
          </a:xfrm>
        </p:grpSpPr>
        <p:sp>
          <p:nvSpPr>
            <p:cNvPr id="111" name="مستطيل مستدير الزوايا"/>
            <p:cNvSpPr/>
            <p:nvPr/>
          </p:nvSpPr>
          <p:spPr>
            <a:xfrm>
              <a:off x="325513" y="0"/>
              <a:ext cx="5278879" cy="704997"/>
            </a:xfrm>
            <a:prstGeom prst="roundRect">
              <a:avLst>
                <a:gd name="adj" fmla="val 16667"/>
              </a:avLst>
            </a:prstGeom>
            <a:solidFill>
              <a:srgbClr val="D63A3B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12" name="3- I won’t spend a lot of money"/>
            <p:cNvSpPr txBox="1"/>
            <p:nvPr/>
          </p:nvSpPr>
          <p:spPr>
            <a:xfrm>
              <a:off x="0" y="167938"/>
              <a:ext cx="5116049" cy="369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3- I won’t spend a lot of money</a:t>
              </a:r>
            </a:p>
          </p:txBody>
        </p:sp>
      </p:grpSp>
      <p:grpSp>
        <p:nvGrpSpPr>
          <p:cNvPr id="116" name="مستطيل: زوايا مستديرة 5"/>
          <p:cNvGrpSpPr/>
          <p:nvPr/>
        </p:nvGrpSpPr>
        <p:grpSpPr>
          <a:xfrm>
            <a:off x="5818853" y="2303128"/>
            <a:ext cx="5867401" cy="904876"/>
            <a:chOff x="0" y="0"/>
            <a:chExt cx="5867400" cy="904875"/>
          </a:xfrm>
        </p:grpSpPr>
        <p:sp>
          <p:nvSpPr>
            <p:cNvPr id="114" name="مستطيل مستدير الزوايا"/>
            <p:cNvSpPr/>
            <p:nvPr/>
          </p:nvSpPr>
          <p:spPr>
            <a:xfrm>
              <a:off x="0" y="0"/>
              <a:ext cx="5867400" cy="904875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15" name="A-  after he does his homework."/>
            <p:cNvSpPr txBox="1"/>
            <p:nvPr/>
          </p:nvSpPr>
          <p:spPr>
            <a:xfrm>
              <a:off x="96241" y="197167"/>
              <a:ext cx="5674917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A-  after he does his homework.</a:t>
              </a:r>
            </a:p>
          </p:txBody>
        </p:sp>
      </p:grpSp>
      <p:grpSp>
        <p:nvGrpSpPr>
          <p:cNvPr id="119" name="مستطيل: زوايا مستديرة 5"/>
          <p:cNvGrpSpPr/>
          <p:nvPr/>
        </p:nvGrpSpPr>
        <p:grpSpPr>
          <a:xfrm>
            <a:off x="5818853" y="3406566"/>
            <a:ext cx="5867401" cy="904876"/>
            <a:chOff x="0" y="0"/>
            <a:chExt cx="5867400" cy="904875"/>
          </a:xfrm>
        </p:grpSpPr>
        <p:sp>
          <p:nvSpPr>
            <p:cNvPr id="117" name="مستطيل مستدير الزوايا"/>
            <p:cNvSpPr/>
            <p:nvPr/>
          </p:nvSpPr>
          <p:spPr>
            <a:xfrm>
              <a:off x="0" y="0"/>
              <a:ext cx="5867400" cy="904875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18" name="B- when I go to the shopping mall."/>
            <p:cNvSpPr txBox="1"/>
            <p:nvPr/>
          </p:nvSpPr>
          <p:spPr>
            <a:xfrm>
              <a:off x="96241" y="197167"/>
              <a:ext cx="5674917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B- when I go to the shopping mall.</a:t>
              </a:r>
            </a:p>
          </p:txBody>
        </p:sp>
      </p:grpSp>
      <p:grpSp>
        <p:nvGrpSpPr>
          <p:cNvPr id="122" name="مستطيل: زوايا مستديرة 5"/>
          <p:cNvGrpSpPr/>
          <p:nvPr/>
        </p:nvGrpSpPr>
        <p:grpSpPr>
          <a:xfrm>
            <a:off x="5818853" y="4510003"/>
            <a:ext cx="5867401" cy="904876"/>
            <a:chOff x="0" y="0"/>
            <a:chExt cx="5867400" cy="904875"/>
          </a:xfrm>
        </p:grpSpPr>
        <p:sp>
          <p:nvSpPr>
            <p:cNvPr id="120" name="مستطيل مستدير الزوايا"/>
            <p:cNvSpPr/>
            <p:nvPr/>
          </p:nvSpPr>
          <p:spPr>
            <a:xfrm>
              <a:off x="0" y="0"/>
              <a:ext cx="5867400" cy="904875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21" name="C- before you leave for the airport."/>
            <p:cNvSpPr txBox="1"/>
            <p:nvPr/>
          </p:nvSpPr>
          <p:spPr>
            <a:xfrm>
              <a:off x="96241" y="197167"/>
              <a:ext cx="5674917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C- before you leave for the airport.</a:t>
              </a:r>
            </a:p>
          </p:txBody>
        </p:sp>
      </p:grpSp>
      <p:grpSp>
        <p:nvGrpSpPr>
          <p:cNvPr id="125" name="مستطيل: زوايا مستديرة 12"/>
          <p:cNvGrpSpPr/>
          <p:nvPr/>
        </p:nvGrpSpPr>
        <p:grpSpPr>
          <a:xfrm>
            <a:off x="4494606" y="1447341"/>
            <a:ext cx="1848447" cy="657225"/>
            <a:chOff x="0" y="0"/>
            <a:chExt cx="1848445" cy="657224"/>
          </a:xfrm>
        </p:grpSpPr>
        <p:sp>
          <p:nvSpPr>
            <p:cNvPr id="123" name="مستطيل مستدير الزوايا"/>
            <p:cNvSpPr/>
            <p:nvPr/>
          </p:nvSpPr>
          <p:spPr>
            <a:xfrm>
              <a:off x="0" y="0"/>
              <a:ext cx="1848446" cy="657225"/>
            </a:xfrm>
            <a:prstGeom prst="roundRect">
              <a:avLst>
                <a:gd name="adj" fmla="val 16667"/>
              </a:avLst>
            </a:prstGeom>
            <a:solidFill>
              <a:srgbClr val="6FA64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24" name="Match"/>
            <p:cNvSpPr txBox="1"/>
            <p:nvPr/>
          </p:nvSpPr>
          <p:spPr>
            <a:xfrm>
              <a:off x="76993" y="152256"/>
              <a:ext cx="1694460" cy="352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b="1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Match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6"/>
      <p:bldP build="whole" bldLvl="1" animBg="1" rev="0" advAuto="0" spid="113" grpId="4"/>
      <p:bldP build="whole" bldLvl="1" animBg="1" rev="0" advAuto="0" spid="104" grpId="1"/>
      <p:bldP build="whole" bldLvl="1" animBg="1" rev="0" advAuto="0" spid="116" grpId="5"/>
      <p:bldP build="whole" bldLvl="1" animBg="1" rev="0" advAuto="0" spid="110" grpId="3"/>
      <p:bldP build="whole" bldLvl="1" animBg="1" rev="0" advAuto="0" spid="122" grpId="7"/>
      <p:bldP build="whole" bldLvl="1" animBg="1" rev="0" advAuto="0" spid="107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078" t="23473" r="24219" b="9930"/>
          <a:stretch>
            <a:fillRect/>
          </a:stretch>
        </p:blipFill>
        <p:spPr>
          <a:xfrm>
            <a:off x="-311404" y="-1"/>
            <a:ext cx="1204912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8331" y="679587"/>
            <a:ext cx="3609976" cy="124301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مربع نص 7"/>
          <p:cNvSpPr txBox="1"/>
          <p:nvPr/>
        </p:nvSpPr>
        <p:spPr>
          <a:xfrm>
            <a:off x="2797225" y="899773"/>
            <a:ext cx="2850912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b="1" sz="4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Revision </a:t>
            </a:r>
          </a:p>
        </p:txBody>
      </p:sp>
      <p:grpSp>
        <p:nvGrpSpPr>
          <p:cNvPr id="132" name="مستطيل: زوايا مستديرة 7"/>
          <p:cNvGrpSpPr/>
          <p:nvPr/>
        </p:nvGrpSpPr>
        <p:grpSpPr>
          <a:xfrm>
            <a:off x="1768826" y="1793357"/>
            <a:ext cx="6744464" cy="970568"/>
            <a:chOff x="0" y="0"/>
            <a:chExt cx="6744463" cy="970567"/>
          </a:xfrm>
        </p:grpSpPr>
        <p:sp>
          <p:nvSpPr>
            <p:cNvPr id="130" name="مستطيل مستدير الزوايا"/>
            <p:cNvSpPr/>
            <p:nvPr/>
          </p:nvSpPr>
          <p:spPr>
            <a:xfrm>
              <a:off x="451096" y="0"/>
              <a:ext cx="6293368" cy="970568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31" name="1-I ( read – reading – am reading) a book now"/>
            <p:cNvSpPr/>
            <p:nvPr/>
          </p:nvSpPr>
          <p:spPr>
            <a:xfrm>
              <a:off x="0" y="452437"/>
              <a:ext cx="64014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rtl="0">
                <a:defRPr b="1" sz="20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1-I ( read – reading – am reading) a book now </a:t>
              </a:r>
            </a:p>
          </p:txBody>
        </p:sp>
      </p:grpSp>
      <p:grpSp>
        <p:nvGrpSpPr>
          <p:cNvPr id="135" name="مستطيل: زوايا مستديرة 7"/>
          <p:cNvGrpSpPr/>
          <p:nvPr/>
        </p:nvGrpSpPr>
        <p:grpSpPr>
          <a:xfrm>
            <a:off x="1739568" y="2939505"/>
            <a:ext cx="6802980" cy="978990"/>
            <a:chOff x="0" y="0"/>
            <a:chExt cx="6802978" cy="978988"/>
          </a:xfrm>
        </p:grpSpPr>
        <p:sp>
          <p:nvSpPr>
            <p:cNvPr id="133" name="مستطيل مستدير الزوايا"/>
            <p:cNvSpPr/>
            <p:nvPr/>
          </p:nvSpPr>
          <p:spPr>
            <a:xfrm>
              <a:off x="455010" y="0"/>
              <a:ext cx="6347969" cy="978989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34" name="2-We ( are – is – am ) cooking a dinner  now."/>
            <p:cNvSpPr txBox="1"/>
            <p:nvPr/>
          </p:nvSpPr>
          <p:spPr>
            <a:xfrm>
              <a:off x="0" y="230903"/>
              <a:ext cx="6457018" cy="4509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rtl="0">
                <a:defRPr b="1" sz="20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2-We ( are – is – am ) cooking a dinner  now.</a:t>
              </a:r>
            </a:p>
          </p:txBody>
        </p:sp>
      </p:grpSp>
      <p:grpSp>
        <p:nvGrpSpPr>
          <p:cNvPr id="138" name="مستطيل: زوايا مستديرة 7"/>
          <p:cNvGrpSpPr/>
          <p:nvPr/>
        </p:nvGrpSpPr>
        <p:grpSpPr>
          <a:xfrm>
            <a:off x="2030004" y="5508006"/>
            <a:ext cx="8440896" cy="783939"/>
            <a:chOff x="0" y="0"/>
            <a:chExt cx="8440895" cy="783937"/>
          </a:xfrm>
        </p:grpSpPr>
        <p:sp>
          <p:nvSpPr>
            <p:cNvPr id="136" name="مستطيل مستدير الزوايا"/>
            <p:cNvSpPr/>
            <p:nvPr/>
          </p:nvSpPr>
          <p:spPr>
            <a:xfrm>
              <a:off x="138782" y="0"/>
              <a:ext cx="8302114" cy="783938"/>
            </a:xfrm>
            <a:prstGeom prst="roundRect">
              <a:avLst>
                <a:gd name="adj" fmla="val 21119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37" name="4-The students  ( are playing - play - played ) tennis next Friday"/>
            <p:cNvSpPr txBox="1"/>
            <p:nvPr/>
          </p:nvSpPr>
          <p:spPr>
            <a:xfrm>
              <a:off x="0" y="159451"/>
              <a:ext cx="8373374" cy="53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rtl="0">
                <a:defRPr b="1" sz="20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4-The students  ( are playing - play - played ) tennis next Friday </a:t>
              </a:r>
            </a:p>
          </p:txBody>
        </p:sp>
      </p:grpSp>
      <p:grpSp>
        <p:nvGrpSpPr>
          <p:cNvPr id="141" name="مستطيل: زوايا مستديرة 7"/>
          <p:cNvGrpSpPr/>
          <p:nvPr/>
        </p:nvGrpSpPr>
        <p:grpSpPr>
          <a:xfrm>
            <a:off x="2172092" y="4094075"/>
            <a:ext cx="8767997" cy="1072101"/>
            <a:chOff x="0" y="0"/>
            <a:chExt cx="8767996" cy="1072100"/>
          </a:xfrm>
        </p:grpSpPr>
        <p:sp>
          <p:nvSpPr>
            <p:cNvPr id="139" name="مستطيل مستدير الزوايا"/>
            <p:cNvSpPr/>
            <p:nvPr/>
          </p:nvSpPr>
          <p:spPr>
            <a:xfrm>
              <a:off x="0" y="0"/>
              <a:ext cx="8767997" cy="1072101"/>
            </a:xfrm>
            <a:prstGeom prst="roundRect">
              <a:avLst>
                <a:gd name="adj" fmla="val 14318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40" name="3- Richard ( makes - is marking - made ) a cake this afternoon"/>
            <p:cNvSpPr txBox="1"/>
            <p:nvPr/>
          </p:nvSpPr>
          <p:spPr>
            <a:xfrm>
              <a:off x="31618" y="67674"/>
              <a:ext cx="8128426" cy="4818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rtl="0">
                <a:defRPr b="1" sz="2000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3- Richard ( makes - is marking - made ) a cake this afternoon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" grpId="3"/>
      <p:bldP build="whole" bldLvl="1" animBg="1" rev="0" advAuto="0" spid="128" grpId="1"/>
      <p:bldP build="whole" bldLvl="1" animBg="1" rev="0" advAuto="0" spid="141" grpId="6"/>
      <p:bldP build="whole" bldLvl="1" animBg="1" rev="0" advAuto="0" spid="129" grpId="2"/>
      <p:bldP build="whole" bldLvl="1" animBg="1" rev="0" advAuto="0" spid="135" grpId="4"/>
      <p:bldP build="whole" bldLvl="1" animBg="1" rev="0" advAuto="0" spid="138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1" y="66675"/>
            <a:ext cx="12192001" cy="6791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5918.png" descr="IMG_59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7075" y="310654"/>
            <a:ext cx="6332513" cy="1914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G_6208.png" descr="IMG_6208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43918" y="2821733"/>
            <a:ext cx="2298827" cy="1976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 isContent="0"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078" t="23473" r="24219" b="9930"/>
          <a:stretch>
            <a:fillRect/>
          </a:stretch>
        </p:blipFill>
        <p:spPr>
          <a:xfrm>
            <a:off x="-311404" y="-1"/>
            <a:ext cx="1204912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Hello Felix | Conversation Unit 11: In The Supermarket - Learning english for kids.mp4" descr="Hello Felix | Conversation Unit 11: In The Supermarket - Learning english for kids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536045" y="767666"/>
            <a:ext cx="8516268" cy="5322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19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4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078" t="22223" r="23592" b="11666"/>
          <a:stretch>
            <a:fillRect/>
          </a:stretch>
        </p:blipFill>
        <p:spPr>
          <a:xfrm>
            <a:off x="-51588" y="205056"/>
            <a:ext cx="11808784" cy="670002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مستطيل: زوايا مستديرة 3"/>
          <p:cNvSpPr/>
          <p:nvPr/>
        </p:nvSpPr>
        <p:spPr>
          <a:xfrm>
            <a:off x="1353584" y="3749316"/>
            <a:ext cx="9464479" cy="1011113"/>
          </a:xfrm>
          <a:prstGeom prst="roundRect">
            <a:avLst>
              <a:gd name="adj" fmla="val 16667"/>
            </a:avLst>
          </a:prstGeom>
          <a:solidFill>
            <a:srgbClr val="793C75"/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 rtl="0">
              <a:defRPr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</a:p>
        </p:txBody>
      </p:sp>
      <p:pic>
        <p:nvPicPr>
          <p:cNvPr id="15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2650" y="1209674"/>
            <a:ext cx="3609975" cy="124301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مربع نص 7"/>
          <p:cNvSpPr txBox="1"/>
          <p:nvPr/>
        </p:nvSpPr>
        <p:spPr>
          <a:xfrm>
            <a:off x="2532182" y="1429860"/>
            <a:ext cx="285091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rtl="0">
              <a:defRPr b="1" sz="4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objectives</a:t>
            </a:r>
          </a:p>
        </p:txBody>
      </p:sp>
      <p:grpSp>
        <p:nvGrpSpPr>
          <p:cNvPr id="156" name="مستطيل: زوايا مستديرة 7"/>
          <p:cNvGrpSpPr/>
          <p:nvPr/>
        </p:nvGrpSpPr>
        <p:grpSpPr>
          <a:xfrm>
            <a:off x="2276665" y="2414277"/>
            <a:ext cx="7152113" cy="1159227"/>
            <a:chOff x="0" y="0"/>
            <a:chExt cx="7152112" cy="1159226"/>
          </a:xfrm>
        </p:grpSpPr>
        <p:sp>
          <p:nvSpPr>
            <p:cNvPr id="154" name="مستطيل مستدير الزوايا"/>
            <p:cNvSpPr/>
            <p:nvPr/>
          </p:nvSpPr>
          <p:spPr>
            <a:xfrm>
              <a:off x="0" y="28111"/>
              <a:ext cx="7152113" cy="1103005"/>
            </a:xfrm>
            <a:prstGeom prst="roundRect">
              <a:avLst>
                <a:gd name="adj" fmla="val 16667"/>
              </a:avLst>
            </a:prstGeom>
            <a:solidFill>
              <a:srgbClr val="FEC4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pPr>
            </a:p>
          </p:txBody>
        </p:sp>
        <p:sp>
          <p:nvSpPr>
            <p:cNvPr id="155" name="Talk about food , buying food , planning meals"/>
            <p:cNvSpPr txBox="1"/>
            <p:nvPr/>
          </p:nvSpPr>
          <p:spPr>
            <a:xfrm>
              <a:off x="117314" y="0"/>
              <a:ext cx="6917484" cy="11592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rtl="0">
                <a:defRPr sz="24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pPr/>
              <a:r>
                <a:t>Talk about food , buying food , planning meals </a:t>
              </a:r>
            </a:p>
          </p:txBody>
        </p:sp>
      </p:grpSp>
      <p:sp>
        <p:nvSpPr>
          <p:cNvPr id="157" name="مستطيل: زوايا مستديرة 7"/>
          <p:cNvSpPr txBox="1"/>
          <p:nvPr/>
        </p:nvSpPr>
        <p:spPr>
          <a:xfrm>
            <a:off x="871820" y="3691450"/>
            <a:ext cx="10466121" cy="967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rtl="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Perform a conversation talking about food shopping and describing quantities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r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9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3"/>
      <p:bldP build="whole" bldLvl="1" animBg="1" rev="0" advAuto="0" spid="156" grpId="4"/>
      <p:bldP build="whole" bldLvl="1" animBg="1" rev="0" advAuto="0" spid="153" grpId="1"/>
      <p:bldP build="whole" bldLvl="1" animBg="1" rev="0" advAuto="0" spid="152" grpId="2"/>
      <p:bldP build="whole" bldLvl="1" animBg="1" rev="0" advAuto="0" spid="157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078" t="22223" r="23592" b="11666"/>
          <a:stretch>
            <a:fillRect/>
          </a:stretch>
        </p:blipFill>
        <p:spPr>
          <a:xfrm>
            <a:off x="52387" y="0"/>
            <a:ext cx="1208722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90775" y="1477267"/>
            <a:ext cx="8077200" cy="3903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صورة 4" descr="صورة 4"/>
          <p:cNvPicPr>
            <a:picLocks noChangeAspect="1"/>
          </p:cNvPicPr>
          <p:nvPr/>
        </p:nvPicPr>
        <p:blipFill>
          <a:blip r:embed="rId2">
            <a:extLst/>
          </a:blip>
          <a:srcRect l="10156" t="23610" r="23750" b="9932"/>
          <a:stretch>
            <a:fillRect/>
          </a:stretch>
        </p:blipFill>
        <p:spPr>
          <a:xfrm>
            <a:off x="-1" y="66675"/>
            <a:ext cx="12192001" cy="6791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5031.jpeg" descr="IMG_503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9765" y="113762"/>
            <a:ext cx="2836645" cy="1418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5027.png" descr="IMG_502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0384" y="1142147"/>
            <a:ext cx="1955806" cy="146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4945.jpeg" descr="IMG_4945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4130" y="3370639"/>
            <a:ext cx="1720024" cy="1222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صورة 3" descr="صورة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82888" y="1062024"/>
            <a:ext cx="2179680" cy="1626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334.jpeg" descr="IMG_133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49730" y="3203795"/>
            <a:ext cx="1574808" cy="1556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1335.png" descr="IMG_1335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04046" y="4441986"/>
            <a:ext cx="1383909" cy="1402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