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7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92" r:id="rId35"/>
    <p:sldId id="297" r:id="rId36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B150169-F941-43CF-9362-C44FD39773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D631460A-7FD2-45D9-8AFE-7BF267FA31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C10451B-33F6-49FE-8DF1-E8FF6E2229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F9FB5-D9DC-4C62-8404-17DE8A9072B8}" type="datetimeFigureOut">
              <a:rPr lang="ar-SA" smtClean="0"/>
              <a:t>17/03/43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5E03CA3A-3A6F-4038-9A8D-83187321B0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0DEFC6E8-BC43-4909-AE50-783F79E50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354BD-76D0-4477-8A32-473471372A6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70003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A79C643-17BC-4B6E-9A58-A4C06CB2B5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9F847657-A99C-4F24-9EAD-CFE3517389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D6B1825-DF47-456D-BC73-C60D1478BD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F9FB5-D9DC-4C62-8404-17DE8A9072B8}" type="datetimeFigureOut">
              <a:rPr lang="ar-SA" smtClean="0"/>
              <a:t>17/03/43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533EDD57-734A-4487-AF2C-71A34DC848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92677FB-A462-4DCA-9E6C-603A4172A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354BD-76D0-4477-8A32-473471372A6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908847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F38EBF9C-6C3E-4E88-A242-9191CA7FAF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3294F33E-A1EA-4FC4-960D-789D66F860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1E53C06-0446-4720-9C36-8B545B3E2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F9FB5-D9DC-4C62-8404-17DE8A9072B8}" type="datetimeFigureOut">
              <a:rPr lang="ar-SA" smtClean="0"/>
              <a:t>17/03/43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608B5E3-26E6-4031-9A3F-5515106C18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FB032D0-66FF-484D-AEC2-7270E3CD7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354BD-76D0-4477-8A32-473471372A6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903561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6489876-9527-4E1E-980E-EB6181068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8E430367-E80A-4A83-ADC3-0D6E03A123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4251458-4CFC-47FD-A1F4-B294FCB5C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F9FB5-D9DC-4C62-8404-17DE8A9072B8}" type="datetimeFigureOut">
              <a:rPr lang="ar-SA" smtClean="0"/>
              <a:t>17/03/43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31C69DE-A5C1-4B03-9BC8-5B77D8D2B8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F02A3784-938C-4306-AFFA-0BAD6FF3B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354BD-76D0-4477-8A32-473471372A6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915627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CB038D8-B162-488C-AA17-1782830FBA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69B3B2F7-DE39-4D5A-871F-0A4C11C786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8EBF635B-BFBA-40F0-82B1-287B2403E1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F9FB5-D9DC-4C62-8404-17DE8A9072B8}" type="datetimeFigureOut">
              <a:rPr lang="ar-SA" smtClean="0"/>
              <a:t>17/03/43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C6D3A89-5292-4ADD-AFBF-29FEE6A1A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6800417-D03E-4B56-9BE7-DC1C603E2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354BD-76D0-4477-8A32-473471372A6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374806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C3D22A7-74AC-43DB-AE8A-F232F14C1E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D5A6DFA-4D51-4101-9696-B345346218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D7903AE7-BEC4-4D11-B5E8-A48AB281FA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B62619B7-D88E-4F20-A0F6-321085B22D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F9FB5-D9DC-4C62-8404-17DE8A9072B8}" type="datetimeFigureOut">
              <a:rPr lang="ar-SA" smtClean="0"/>
              <a:t>17/03/43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F7337421-ADC0-4ADF-915F-5A243972E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AA3C4302-1DBD-4C3E-A7AD-17566F541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354BD-76D0-4477-8A32-473471372A6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90915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68D66B5-C4FC-4F64-A9B7-70005EB9A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A0A73683-ED23-4669-9873-4E35371E63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64270F24-509C-42C5-8082-41545456D1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E3A71AC1-3BF5-49F5-8F4F-E58D870BF3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CBD93FA6-CA96-42D4-8DAB-43E8871AD1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9907E9F3-0615-420B-9064-B4868191E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F9FB5-D9DC-4C62-8404-17DE8A9072B8}" type="datetimeFigureOut">
              <a:rPr lang="ar-SA" smtClean="0"/>
              <a:t>17/03/43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AE8FBCD2-F543-405A-9EAD-1F3F605BE9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BE886F2B-2BA9-47AB-874B-73739DDA8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354BD-76D0-4477-8A32-473471372A6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046215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BFE7BA1-1160-4C9C-B3A3-9587BC9628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4802161D-A3D2-4E94-9BF0-DBFE81DC96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F9FB5-D9DC-4C62-8404-17DE8A9072B8}" type="datetimeFigureOut">
              <a:rPr lang="ar-SA" smtClean="0"/>
              <a:t>17/03/43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B3FE5D31-6C95-4870-8CC0-6336D52EC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241D16A8-C2AE-4347-8515-90710408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354BD-76D0-4477-8A32-473471372A6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61852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C7145357-658B-4907-946F-28F5A5B70E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F9FB5-D9DC-4C62-8404-17DE8A9072B8}" type="datetimeFigureOut">
              <a:rPr lang="ar-SA" smtClean="0"/>
              <a:t>17/03/43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73DD56C6-2C73-4DBE-B542-E2F13C394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8B7B576C-19C2-40C3-8C1E-A6BE4781CB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354BD-76D0-4477-8A32-473471372A6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045020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FBC260D-9530-47B2-B622-F3E27AD93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3D5BECA-8DDE-430B-A207-A9F9C9D670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9BA73565-FBC2-4F58-AAE4-7690AF3E6D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3B5B3A10-6CB5-44CF-8F5F-B992E98194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F9FB5-D9DC-4C62-8404-17DE8A9072B8}" type="datetimeFigureOut">
              <a:rPr lang="ar-SA" smtClean="0"/>
              <a:t>17/03/43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F86D515E-BB70-453D-8ABD-11AFF9BC7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84963E95-AAF4-4B2F-B0E9-3C7EB4AD3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354BD-76D0-4477-8A32-473471372A6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880341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C087CD7-DD2B-45DD-B2A0-3D7FA9E2EE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C495A9A6-1245-456A-B493-0A208B544B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3DB57111-35A3-47BB-AE66-7CF4B19637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86731521-B2ED-4FE2-81E8-62E7FE2D13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F9FB5-D9DC-4C62-8404-17DE8A9072B8}" type="datetimeFigureOut">
              <a:rPr lang="ar-SA" smtClean="0"/>
              <a:t>17/03/43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B5C36027-0EAB-4D21-96FA-C9BA6845E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2C4F62B3-A3CD-4EB6-ADA6-EFD6D5381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354BD-76D0-4477-8A32-473471372A6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86055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7309806F-0E18-4BA5-95E7-E346A18E9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8A34F301-1319-4C2C-A8E0-43F86B97C7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8294F386-1E37-4D78-84BC-2642F32D92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5F9FB5-D9DC-4C62-8404-17DE8A9072B8}" type="datetimeFigureOut">
              <a:rPr lang="ar-SA" smtClean="0"/>
              <a:t>17/03/43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CE438400-3EF1-4FE5-A262-862D8960B6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C65D6A7-53A0-4BF5-A573-0B12F570A3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F354BD-76D0-4477-8A32-473471372A6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20027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15.png"/><Relationship Id="rId26" Type="http://schemas.openxmlformats.org/officeDocument/2006/relationships/image" Target="../media/image22.png"/><Relationship Id="rId3" Type="http://schemas.openxmlformats.org/officeDocument/2006/relationships/image" Target="../media/image2.png"/><Relationship Id="rId21" Type="http://schemas.openxmlformats.org/officeDocument/2006/relationships/image" Target="../media/image18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5" Type="http://schemas.openxmlformats.org/officeDocument/2006/relationships/image" Target="../media/image21.png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24" Type="http://schemas.openxmlformats.org/officeDocument/2006/relationships/image" Target="../media/image20.png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23" Type="http://schemas.openxmlformats.org/officeDocument/2006/relationships/image" Target="../media/image19.png"/><Relationship Id="rId10" Type="http://schemas.openxmlformats.org/officeDocument/2006/relationships/image" Target="../media/image9.png"/><Relationship Id="rId19" Type="http://schemas.openxmlformats.org/officeDocument/2006/relationships/image" Target="../media/image16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Relationship Id="rId22" Type="http://schemas.microsoft.com/office/2007/relationships/hdphoto" Target="../media/hdphoto2.wdp"/><Relationship Id="rId27" Type="http://schemas.openxmlformats.org/officeDocument/2006/relationships/image" Target="../media/image2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3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2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4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3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5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4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6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5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6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8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7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9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8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0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9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20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24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3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2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3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22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4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23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5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24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6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25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26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8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27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9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28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50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29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5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30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25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4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5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3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53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32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54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33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55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34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56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35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5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openxmlformats.org/officeDocument/2006/relationships/image" Target="../media/image5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26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5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2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6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28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7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29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8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0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9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0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118" y="1102569"/>
            <a:ext cx="8672299" cy="359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2126596" y="1260491"/>
            <a:ext cx="8015342" cy="322296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696896" y="2193114"/>
            <a:ext cx="1268626" cy="2164438"/>
            <a:chOff x="6170636" y="2088433"/>
            <a:chExt cx="1268626" cy="216443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08843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09305" y="966812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61961" y="1375892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42982" y="252811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33" name="Google Shape;88;p1">
            <a:extLst>
              <a:ext uri="{FF2B5EF4-FFF2-40B4-BE49-F238E27FC236}">
                <a16:creationId xmlns:a16="http://schemas.microsoft.com/office/drawing/2014/main" id="{BBE15BBA-B1B6-4E98-9B98-2D710C5B4BEC}"/>
              </a:ext>
            </a:extLst>
          </p:cNvPr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9311763" y="1315444"/>
            <a:ext cx="760301" cy="555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101;p1">
            <a:extLst>
              <a:ext uri="{FF2B5EF4-FFF2-40B4-BE49-F238E27FC236}">
                <a16:creationId xmlns:a16="http://schemas.microsoft.com/office/drawing/2014/main" id="{2940C00F-7160-48ED-9CD9-DBAAB042E2D4}"/>
              </a:ext>
            </a:extLst>
          </p:cNvPr>
          <p:cNvPicPr preferRelativeResize="0"/>
          <p:nvPr/>
        </p:nvPicPr>
        <p:blipFill rotWithShape="1">
          <a:blip r:embed="rId19">
            <a:alphaModFix/>
          </a:blip>
          <a:srcRect t="5895" b="10486"/>
          <a:stretch/>
        </p:blipFill>
        <p:spPr>
          <a:xfrm>
            <a:off x="2145587" y="1266371"/>
            <a:ext cx="658911" cy="653181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مربع نص 48">
            <a:extLst>
              <a:ext uri="{FF2B5EF4-FFF2-40B4-BE49-F238E27FC236}">
                <a16:creationId xmlns:a16="http://schemas.microsoft.com/office/drawing/2014/main" id="{1FA07482-55C5-45EB-A34B-E9648C1EB28B}"/>
              </a:ext>
            </a:extLst>
          </p:cNvPr>
          <p:cNvSpPr txBox="1"/>
          <p:nvPr/>
        </p:nvSpPr>
        <p:spPr>
          <a:xfrm>
            <a:off x="8432800" y="2047435"/>
            <a:ext cx="1548097" cy="369332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اليوم: الثلاثاء</a:t>
            </a:r>
          </a:p>
        </p:txBody>
      </p:sp>
      <p:sp>
        <p:nvSpPr>
          <p:cNvPr id="50" name="مربع نص 49">
            <a:extLst>
              <a:ext uri="{FF2B5EF4-FFF2-40B4-BE49-F238E27FC236}">
                <a16:creationId xmlns:a16="http://schemas.microsoft.com/office/drawing/2014/main" id="{B85AF374-B2DF-4D6F-800D-C84DC918EE04}"/>
              </a:ext>
            </a:extLst>
          </p:cNvPr>
          <p:cNvSpPr txBox="1"/>
          <p:nvPr/>
        </p:nvSpPr>
        <p:spPr>
          <a:xfrm>
            <a:off x="7882720" y="2502642"/>
            <a:ext cx="2099991" cy="369332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التاريخ: 1443/3/20 هـ</a:t>
            </a:r>
          </a:p>
        </p:txBody>
      </p:sp>
      <p:sp>
        <p:nvSpPr>
          <p:cNvPr id="51" name="مربع نص 50">
            <a:extLst>
              <a:ext uri="{FF2B5EF4-FFF2-40B4-BE49-F238E27FC236}">
                <a16:creationId xmlns:a16="http://schemas.microsoft.com/office/drawing/2014/main" id="{D69F04EB-5966-4E23-A242-2D542FFB8F1E}"/>
              </a:ext>
            </a:extLst>
          </p:cNvPr>
          <p:cNvSpPr txBox="1"/>
          <p:nvPr/>
        </p:nvSpPr>
        <p:spPr>
          <a:xfrm>
            <a:off x="8432267" y="2998116"/>
            <a:ext cx="1548422" cy="369332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المادة: علوم </a:t>
            </a:r>
          </a:p>
        </p:txBody>
      </p:sp>
      <p:sp>
        <p:nvSpPr>
          <p:cNvPr id="52" name="Google Shape;75;p13">
            <a:extLst>
              <a:ext uri="{FF2B5EF4-FFF2-40B4-BE49-F238E27FC236}">
                <a16:creationId xmlns:a16="http://schemas.microsoft.com/office/drawing/2014/main" id="{3FF2AD8B-8651-4415-A6BB-8A228580B388}"/>
              </a:ext>
            </a:extLst>
          </p:cNvPr>
          <p:cNvSpPr txBox="1"/>
          <p:nvPr/>
        </p:nvSpPr>
        <p:spPr>
          <a:xfrm>
            <a:off x="4051816" y="2344048"/>
            <a:ext cx="3772679" cy="1058653"/>
          </a:xfrm>
          <a:custGeom>
            <a:avLst/>
            <a:gdLst>
              <a:gd name="connsiteX0" fmla="*/ 0 w 5348097"/>
              <a:gd name="connsiteY0" fmla="*/ 0 h 531719"/>
              <a:gd name="connsiteX1" fmla="*/ 5348097 w 5348097"/>
              <a:gd name="connsiteY1" fmla="*/ 0 h 531719"/>
              <a:gd name="connsiteX2" fmla="*/ 5348097 w 5348097"/>
              <a:gd name="connsiteY2" fmla="*/ 531719 h 531719"/>
              <a:gd name="connsiteX3" fmla="*/ 0 w 5348097"/>
              <a:gd name="connsiteY3" fmla="*/ 531719 h 531719"/>
              <a:gd name="connsiteX4" fmla="*/ 0 w 5348097"/>
              <a:gd name="connsiteY4" fmla="*/ 0 h 531719"/>
              <a:gd name="connsiteX0" fmla="*/ 0 w 5348097"/>
              <a:gd name="connsiteY0" fmla="*/ 0 h 531719"/>
              <a:gd name="connsiteX1" fmla="*/ 5348097 w 5348097"/>
              <a:gd name="connsiteY1" fmla="*/ 0 h 531719"/>
              <a:gd name="connsiteX2" fmla="*/ 5076160 w 5348097"/>
              <a:gd name="connsiteY2" fmla="*/ 276370 h 531719"/>
              <a:gd name="connsiteX3" fmla="*/ 5348097 w 5348097"/>
              <a:gd name="connsiteY3" fmla="*/ 531719 h 531719"/>
              <a:gd name="connsiteX4" fmla="*/ 0 w 5348097"/>
              <a:gd name="connsiteY4" fmla="*/ 531719 h 531719"/>
              <a:gd name="connsiteX5" fmla="*/ 0 w 5348097"/>
              <a:gd name="connsiteY5" fmla="*/ 0 h 531719"/>
              <a:gd name="connsiteX0" fmla="*/ 45 w 5348142"/>
              <a:gd name="connsiteY0" fmla="*/ 0 h 531719"/>
              <a:gd name="connsiteX1" fmla="*/ 5348142 w 5348142"/>
              <a:gd name="connsiteY1" fmla="*/ 0 h 531719"/>
              <a:gd name="connsiteX2" fmla="*/ 5076205 w 5348142"/>
              <a:gd name="connsiteY2" fmla="*/ 276370 h 531719"/>
              <a:gd name="connsiteX3" fmla="*/ 5348142 w 5348142"/>
              <a:gd name="connsiteY3" fmla="*/ 531719 h 531719"/>
              <a:gd name="connsiteX4" fmla="*/ 45 w 5348142"/>
              <a:gd name="connsiteY4" fmla="*/ 531719 h 531719"/>
              <a:gd name="connsiteX5" fmla="*/ 367727 w 5348142"/>
              <a:gd name="connsiteY5" fmla="*/ 303666 h 531719"/>
              <a:gd name="connsiteX6" fmla="*/ 45 w 5348142"/>
              <a:gd name="connsiteY6" fmla="*/ 0 h 531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48142" h="531719">
                <a:moveTo>
                  <a:pt x="45" y="0"/>
                </a:moveTo>
                <a:lnTo>
                  <a:pt x="5348142" y="0"/>
                </a:lnTo>
                <a:cubicBezTo>
                  <a:pt x="5343932" y="101222"/>
                  <a:pt x="5080415" y="175148"/>
                  <a:pt x="5076205" y="276370"/>
                </a:cubicBezTo>
                <a:lnTo>
                  <a:pt x="5348142" y="531719"/>
                </a:lnTo>
                <a:lnTo>
                  <a:pt x="45" y="531719"/>
                </a:lnTo>
                <a:cubicBezTo>
                  <a:pt x="-4773" y="446603"/>
                  <a:pt x="372545" y="388782"/>
                  <a:pt x="367727" y="303666"/>
                </a:cubicBezTo>
                <a:lnTo>
                  <a:pt x="45" y="0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b="1" dirty="0">
                <a:solidFill>
                  <a:schemeClr val="bg1"/>
                </a:solidFill>
                <a:latin typeface="Lemonada Regular"/>
                <a:ea typeface="Lemonada Regular"/>
                <a:cs typeface="+mn-cs"/>
                <a:sym typeface="Lemonada Regular"/>
              </a:rPr>
              <a:t>الموضوع :</a:t>
            </a:r>
          </a:p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b="1" dirty="0">
                <a:solidFill>
                  <a:schemeClr val="bg1"/>
                </a:solidFill>
                <a:latin typeface="Lemonada Regular"/>
                <a:ea typeface="Lemonada Regular"/>
                <a:cs typeface="+mn-cs"/>
                <a:sym typeface="Lemonada Regular"/>
              </a:rPr>
              <a:t> </a:t>
            </a:r>
            <a:r>
              <a:rPr lang="ar-SA" sz="2800" b="1" dirty="0">
                <a:solidFill>
                  <a:schemeClr val="bg1"/>
                </a:solidFill>
                <a:latin typeface="Lemonada Regular"/>
                <a:ea typeface="Lemonada Regular"/>
                <a:sym typeface="Lemonada Regular"/>
              </a:rPr>
              <a:t>التنفس والدوران   </a:t>
            </a:r>
            <a:r>
              <a:rPr lang="ar-SA" sz="2800" b="1" dirty="0">
                <a:solidFill>
                  <a:schemeClr val="bg1"/>
                </a:solidFill>
                <a:latin typeface="Lemonada Regular"/>
                <a:ea typeface="Lemonada Regular"/>
                <a:cs typeface="+mn-cs"/>
                <a:sym typeface="Lemonada Regular"/>
              </a:rPr>
              <a:t> </a:t>
            </a:r>
            <a:endParaRPr lang="ar-SA" sz="2800" b="1" dirty="0">
              <a:solidFill>
                <a:schemeClr val="bg1"/>
              </a:solidFill>
              <a:latin typeface="Lemonada Regular"/>
              <a:ea typeface="Lemonada Regular"/>
              <a:sym typeface="Lemonada Regular"/>
            </a:endParaRPr>
          </a:p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b="1" dirty="0">
                <a:solidFill>
                  <a:srgbClr val="FF0000"/>
                </a:solidFill>
                <a:latin typeface="Lemonada Regular"/>
                <a:ea typeface="Lemonada Regular"/>
                <a:sym typeface="Lemonada Regular"/>
              </a:rPr>
              <a:t>   </a:t>
            </a:r>
            <a:endParaRPr lang="ar-SA" sz="2800" b="1" dirty="0">
              <a:latin typeface="Lemonada Regular"/>
              <a:ea typeface="Lemonada Regular"/>
              <a:cs typeface="+mn-cs"/>
              <a:sym typeface="Lemonada Regular"/>
            </a:endParaRPr>
          </a:p>
        </p:txBody>
      </p:sp>
      <p:grpSp>
        <p:nvGrpSpPr>
          <p:cNvPr id="53" name="مجموعة 52">
            <a:extLst>
              <a:ext uri="{FF2B5EF4-FFF2-40B4-BE49-F238E27FC236}">
                <a16:creationId xmlns:a16="http://schemas.microsoft.com/office/drawing/2014/main" id="{42284A5A-3FD4-424F-8A61-F2A5776E2EEB}"/>
              </a:ext>
            </a:extLst>
          </p:cNvPr>
          <p:cNvGrpSpPr/>
          <p:nvPr/>
        </p:nvGrpSpPr>
        <p:grpSpPr>
          <a:xfrm>
            <a:off x="2277180" y="2556120"/>
            <a:ext cx="1719621" cy="1687294"/>
            <a:chOff x="8920544" y="3476541"/>
            <a:chExt cx="1893648" cy="1131299"/>
          </a:xfrm>
        </p:grpSpPr>
        <p:pic>
          <p:nvPicPr>
            <p:cNvPr id="54" name="Picture 46">
              <a:extLst>
                <a:ext uri="{FF2B5EF4-FFF2-40B4-BE49-F238E27FC236}">
                  <a16:creationId xmlns:a16="http://schemas.microsoft.com/office/drawing/2014/main" id="{4663BF04-2F5D-4CE1-AB03-D04919651F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1"/>
                </a:ext>
              </a:extLst>
            </a:blip>
            <a:srcRect l="14797" t="6571" r="14269" b="10899"/>
            <a:stretch/>
          </p:blipFill>
          <p:spPr>
            <a:xfrm>
              <a:off x="8920544" y="3476541"/>
              <a:ext cx="1869505" cy="1131299"/>
            </a:xfrm>
            <a:prstGeom prst="rect">
              <a:avLst/>
            </a:prstGeom>
          </p:spPr>
        </p:pic>
        <p:sp>
          <p:nvSpPr>
            <p:cNvPr id="55" name="مربع نص 54">
              <a:extLst>
                <a:ext uri="{FF2B5EF4-FFF2-40B4-BE49-F238E27FC236}">
                  <a16:creationId xmlns:a16="http://schemas.microsoft.com/office/drawing/2014/main" id="{FC9004A6-A82E-474E-82F6-AAE0303936D9}"/>
                </a:ext>
              </a:extLst>
            </p:cNvPr>
            <p:cNvSpPr txBox="1"/>
            <p:nvPr/>
          </p:nvSpPr>
          <p:spPr>
            <a:xfrm>
              <a:off x="8925318" y="3621209"/>
              <a:ext cx="1888874" cy="32043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ar-SA" b="1" dirty="0"/>
                <a:t>حكمة اليوم :</a:t>
              </a:r>
              <a:endParaRPr lang="ar-SA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مستطيل 1"/>
          <p:cNvSpPr/>
          <p:nvPr/>
        </p:nvSpPr>
        <p:spPr>
          <a:xfrm>
            <a:off x="4805991" y="1224146"/>
            <a:ext cx="238078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بسم الله الرحمن الرحيم</a:t>
            </a:r>
            <a:endParaRPr lang="ar-SA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pic>
        <p:nvPicPr>
          <p:cNvPr id="56" name="Picture 26" descr="https://lh6.googleusercontent.com/vaEUjWtijHdxqYdBwcZLxEEVYifJhv3nqKB5F-X7FB1MaNJ70wL8v5yQoTaKnbTw-jiS7xqFvOVT6Gitr4FIP7nI0fCnSomqQNGMw5F47M0Zm0VTtK2t_kh4RAXRl_Uj1BrmSb15ZYc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3" y="4908612"/>
            <a:ext cx="2230980" cy="2053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60000">
            <a:off x="8515775" y="5070066"/>
            <a:ext cx="3454455" cy="1757924"/>
          </a:xfrm>
          <a:prstGeom prst="rect">
            <a:avLst/>
          </a:prstGeom>
        </p:spPr>
      </p:pic>
      <p:pic>
        <p:nvPicPr>
          <p:cNvPr id="58" name="Picture 22" descr="https://lh5.googleusercontent.com/YYm79rPHA3tNltb9ima9pACC8Dr4tbhbiB4jrnPBvVi29rr1f9luI5oqOn5zWdMEi6TRk_in3-_fGBWSn-cc9uREGKHXOE85CaptYRzNu1ACuSIQlVA623ey1PWOXB2yPGEJwtcwOms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8178" y="4614023"/>
            <a:ext cx="808112" cy="565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38" descr="https://lh6.googleusercontent.com/lA8Hyi4kH_IVGIdbWoAFwdqJ0IGVj9Bn9TQ8RhpKzpEZjPVyUjgSWzvirmGim6mjsnpnR9onHSWPgS2dGT4Ag0pR-t8j2dOFWCfozE8aOKTdQtfZKVkoibbq713dsVPmtcn8tJQLNB0"/>
          <p:cNvPicPr>
            <a:picLocks noChangeAspect="1" noChangeArrowheads="1"/>
          </p:cNvPicPr>
          <p:nvPr/>
        </p:nvPicPr>
        <p:blipFill>
          <a:blip r:embed="rId2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355858" y="4784269"/>
            <a:ext cx="1860864" cy="2014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467" y="4716599"/>
            <a:ext cx="1258188" cy="723798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9737835" y="4782544"/>
            <a:ext cx="585096" cy="354094"/>
          </a:xfrm>
          <a:prstGeom prst="rect">
            <a:avLst/>
          </a:prstGeom>
          <a:scene3d>
            <a:camera prst="perspectiveHeroicExtremeRightFacing"/>
            <a:lightRig rig="threePt" dir="t"/>
          </a:scene3d>
          <a:sp3d>
            <a:bevelT w="165100" prst="coolSlant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61" name="Google Shape;59;p13">
            <a:extLst>
              <a:ext uri="{FF2B5EF4-FFF2-40B4-BE49-F238E27FC236}">
                <a16:creationId xmlns:a16="http://schemas.microsoft.com/office/drawing/2014/main" id="{C2DD802F-DAE5-42E9-B9E3-F6B08FAF2BD2}"/>
              </a:ext>
            </a:extLst>
          </p:cNvPr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9817346" y="4755753"/>
            <a:ext cx="370004" cy="359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Picture 2" descr="hand pointer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78120" y="3212269"/>
            <a:ext cx="2339520" cy="3423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مستطيل 58"/>
          <p:cNvSpPr/>
          <p:nvPr/>
        </p:nvSpPr>
        <p:spPr>
          <a:xfrm>
            <a:off x="2414991" y="3057096"/>
            <a:ext cx="141518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كن عالي الهمة </a:t>
            </a:r>
          </a:p>
          <a:p>
            <a:pPr algn="ctr"/>
            <a:r>
              <a:rPr lang="ar-SA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ولا ترضى بغير</a:t>
            </a:r>
          </a:p>
          <a:p>
            <a:pPr algn="ctr"/>
            <a:r>
              <a:rPr lang="ar-SA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القمة </a:t>
            </a:r>
          </a:p>
        </p:txBody>
      </p:sp>
    </p:spTree>
    <p:extLst>
      <p:ext uri="{BB962C8B-B14F-4D97-AF65-F5344CB8AC3E}">
        <p14:creationId xmlns:p14="http://schemas.microsoft.com/office/powerpoint/2010/main" val="38157050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BBC1D3B0-343F-4844-9C47-9987EC61C539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1250" t="30535" r="8608" b="25511"/>
          <a:stretch/>
        </p:blipFill>
        <p:spPr>
          <a:xfrm>
            <a:off x="1943205" y="1227490"/>
            <a:ext cx="8353762" cy="4309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6437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DD66A836-D2B2-4D34-ADB6-64F64D70A808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1358" t="30535" r="8606" b="25511"/>
          <a:stretch/>
        </p:blipFill>
        <p:spPr>
          <a:xfrm>
            <a:off x="1906547" y="1252533"/>
            <a:ext cx="8390420" cy="4284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6561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63B8A425-FC00-4E34-8BCC-5C8A2A37022C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7786" t="31297" r="10241" b="47096"/>
          <a:stretch/>
        </p:blipFill>
        <p:spPr>
          <a:xfrm>
            <a:off x="2035973" y="1296372"/>
            <a:ext cx="8201820" cy="2593511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BA1CDC59-0646-4A65-A9E3-AA1899C679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45375" y="3614955"/>
            <a:ext cx="1676988" cy="3025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74841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B61FD807-274C-4038-A546-C869E5402DB1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7464" t="31297" r="8607" b="35803"/>
          <a:stretch/>
        </p:blipFill>
        <p:spPr>
          <a:xfrm>
            <a:off x="1943205" y="1320798"/>
            <a:ext cx="8353762" cy="3359151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EDAB5152-029F-4CAA-BCB3-0610CB2F5E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834363" y="3613913"/>
            <a:ext cx="1676988" cy="3025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15169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800BCC9A-92FB-4950-8843-35DE7EBC6B81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2001" t="30535" r="8392" b="25511"/>
          <a:stretch/>
        </p:blipFill>
        <p:spPr>
          <a:xfrm>
            <a:off x="1943205" y="1227490"/>
            <a:ext cx="8353762" cy="4309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6156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DA623CE7-FECE-4B7F-B39A-566E573AC3B8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1464" t="30974" r="8393" b="25512"/>
          <a:stretch/>
        </p:blipFill>
        <p:spPr>
          <a:xfrm>
            <a:off x="1943205" y="1222803"/>
            <a:ext cx="8353762" cy="4314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3814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2A4F6F34-BBCD-42AF-89B0-D4C7E77E0A91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1357" t="30974" r="8393" b="25512"/>
          <a:stretch/>
        </p:blipFill>
        <p:spPr>
          <a:xfrm>
            <a:off x="1895032" y="1206501"/>
            <a:ext cx="8401935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8008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425E9C44-EB01-4AEB-87D6-4819744398F3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8857" t="32182" r="10928" b="30086"/>
          <a:stretch/>
        </p:blipFill>
        <p:spPr>
          <a:xfrm>
            <a:off x="1943205" y="1212322"/>
            <a:ext cx="8342651" cy="4324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4410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4E24FA8D-9584-4575-B5E1-89FECD00AD5A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8964" t="31297" r="8393" b="29895"/>
          <a:stretch/>
        </p:blipFill>
        <p:spPr>
          <a:xfrm>
            <a:off x="1922521" y="1219633"/>
            <a:ext cx="8374446" cy="4317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6135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66A1596A-FE9F-4526-A4B9-ECA8926A5210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1465" t="30535" r="8606" b="25511"/>
          <a:stretch/>
        </p:blipFill>
        <p:spPr>
          <a:xfrm>
            <a:off x="1895032" y="1206501"/>
            <a:ext cx="8401935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4138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A8B7CD74-EAC0-4B88-9A2C-D4D786B1662B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1358" t="39805" r="19643" b="25321"/>
          <a:stretch/>
        </p:blipFill>
        <p:spPr>
          <a:xfrm>
            <a:off x="1943205" y="1244899"/>
            <a:ext cx="8353762" cy="4292302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29572312-D1B7-4292-9156-96F23EC654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269187" y="3613913"/>
            <a:ext cx="1676988" cy="3025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94143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C259878F-BFB4-4D4E-AB50-3581D198FB02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1464" t="30535" r="8500" b="25131"/>
          <a:stretch/>
        </p:blipFill>
        <p:spPr>
          <a:xfrm>
            <a:off x="1943205" y="1231788"/>
            <a:ext cx="8353762" cy="4305413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C71B670D-4072-4C5D-A3C3-93F2B2AD4F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616550" y="3723164"/>
            <a:ext cx="1676988" cy="3025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38089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3FA00785-E095-4BCD-BC10-20A17658A1E5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1357" t="30535" r="8500" b="25131"/>
          <a:stretch/>
        </p:blipFill>
        <p:spPr>
          <a:xfrm>
            <a:off x="1943205" y="1242870"/>
            <a:ext cx="8353762" cy="4294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2721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FF62937D-83D9-45EE-9DD5-46B4D47BF65F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1250" t="35061" r="11893" b="25512"/>
          <a:stretch/>
        </p:blipFill>
        <p:spPr>
          <a:xfrm>
            <a:off x="1943205" y="1235902"/>
            <a:ext cx="8245824" cy="4301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1458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90B58C21-1686-474D-AF5A-945DE126469E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1465" t="30535" r="8606" b="25321"/>
          <a:stretch/>
        </p:blipFill>
        <p:spPr>
          <a:xfrm>
            <a:off x="1937238" y="1207895"/>
            <a:ext cx="8359729" cy="4329305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14FAF299-8745-4EB9-99D7-033D14E4B7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662184" y="3643826"/>
            <a:ext cx="1676988" cy="3025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92881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3209B4EB-06EA-473B-997D-369567D4BA14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1143" t="30535" r="8393" b="25511"/>
          <a:stretch/>
        </p:blipFill>
        <p:spPr>
          <a:xfrm>
            <a:off x="1943205" y="1227490"/>
            <a:ext cx="8353762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6242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63340CF8-556A-4107-8015-39B6E7BD55EA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1250" t="31297" r="8393" b="25511"/>
          <a:stretch/>
        </p:blipFill>
        <p:spPr>
          <a:xfrm>
            <a:off x="1943206" y="1206501"/>
            <a:ext cx="8353762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1543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5A518061-D5E6-414A-9A22-1F495DC40B35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1036" t="31298" r="8607" b="25512"/>
          <a:stretch/>
        </p:blipFill>
        <p:spPr>
          <a:xfrm>
            <a:off x="1943205" y="1206500"/>
            <a:ext cx="8353762" cy="4330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9051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C494589A-ACC7-4F3E-9A4D-5A14999E5DCC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1144" t="30535" r="8499" b="25702"/>
          <a:stretch/>
        </p:blipFill>
        <p:spPr>
          <a:xfrm>
            <a:off x="1943205" y="1247085"/>
            <a:ext cx="8353762" cy="4290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3293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1600CFAB-BC95-4DDF-87FE-01214EB1E6C4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1250" t="30974" r="8393" b="25512"/>
          <a:stretch/>
        </p:blipFill>
        <p:spPr>
          <a:xfrm>
            <a:off x="1933843" y="1213791"/>
            <a:ext cx="8363124" cy="4323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7326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FC89F0EB-8032-4389-A450-6553B2740632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1358" t="30535" r="8606" b="25702"/>
          <a:stretch/>
        </p:blipFill>
        <p:spPr>
          <a:xfrm>
            <a:off x="1943206" y="1234685"/>
            <a:ext cx="8353762" cy="4302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438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C937AD32-E3BF-435C-B424-7981C23C508F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1465" t="31297" r="8606" b="25131"/>
          <a:stretch/>
        </p:blipFill>
        <p:spPr>
          <a:xfrm>
            <a:off x="1943206" y="1206500"/>
            <a:ext cx="8353762" cy="4330699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7ED1B760-1671-43A9-85BD-8523937126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758700" y="3662451"/>
            <a:ext cx="1676988" cy="3025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9451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0F30C4A8-8C16-4EA6-89CE-693D5EEB10D9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1357" t="31298" r="10928" b="29693"/>
          <a:stretch/>
        </p:blipFill>
        <p:spPr>
          <a:xfrm>
            <a:off x="1948988" y="1235971"/>
            <a:ext cx="8347979" cy="4301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3162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0F042DA3-BF25-4BD5-B037-CC2A95BB6093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1572" t="31297" r="8500" b="29503"/>
          <a:stretch/>
        </p:blipFill>
        <p:spPr>
          <a:xfrm>
            <a:off x="1926141" y="1216377"/>
            <a:ext cx="8370826" cy="4320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4369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B717D593-A595-48C8-98C6-94C3B7AA76B3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1358" t="31297" r="8606" b="25702"/>
          <a:stretch/>
        </p:blipFill>
        <p:spPr>
          <a:xfrm>
            <a:off x="1906547" y="1206502"/>
            <a:ext cx="8390420" cy="431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8100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0132E0B8-39EA-4928-84F3-0D9377136518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1464" t="31297" r="8393" b="25511"/>
          <a:stretch/>
        </p:blipFill>
        <p:spPr>
          <a:xfrm>
            <a:off x="1922803" y="1252273"/>
            <a:ext cx="8374164" cy="4284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8995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D82F5EFB-F6BC-4A93-867B-3F6CC511FD3D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1037" t="31297" r="7537" b="25321"/>
          <a:stretch/>
        </p:blipFill>
        <p:spPr>
          <a:xfrm>
            <a:off x="1895032" y="1216376"/>
            <a:ext cx="8401935" cy="432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06697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8194" name="Picture 2" descr="any questions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478" y="2549720"/>
            <a:ext cx="3145893" cy="398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5927029" y="1065083"/>
            <a:ext cx="4369939" cy="3117605"/>
          </a:xfrm>
          <a:prstGeom prst="rect">
            <a:avLst/>
          </a:prstGeom>
        </p:spPr>
      </p:pic>
      <p:pic>
        <p:nvPicPr>
          <p:cNvPr id="46" name="صورة 45"/>
          <p:cNvPicPr>
            <a:picLocks noChangeAspect="1"/>
          </p:cNvPicPr>
          <p:nvPr/>
        </p:nvPicPr>
        <p:blipFill rotWithShape="1">
          <a:blip r:embed="rId19"/>
          <a:srcRect l="26619" t="19792" r="24870" b="61336"/>
          <a:stretch/>
        </p:blipFill>
        <p:spPr>
          <a:xfrm>
            <a:off x="6179694" y="2022817"/>
            <a:ext cx="3842655" cy="13490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391054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3524A510-37CF-4FCB-9514-A677F82499BB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1357" t="31297" r="8500" b="25321"/>
          <a:stretch/>
        </p:blipFill>
        <p:spPr>
          <a:xfrm>
            <a:off x="1895032" y="1216376"/>
            <a:ext cx="8401935" cy="4320825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486B3F40-0D35-4724-BD00-2FF626427B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719236" y="3680319"/>
            <a:ext cx="1676988" cy="3025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42380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FF464F30-839B-49FE-8FB5-B4E2B845CC5C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1143" t="30535" r="8393" b="25511"/>
          <a:stretch/>
        </p:blipFill>
        <p:spPr>
          <a:xfrm>
            <a:off x="1871868" y="1213104"/>
            <a:ext cx="8425099" cy="4330700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A8ED218C-64A4-445B-A834-DF3A95AA2C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891630" y="3613913"/>
            <a:ext cx="1676988" cy="3025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06305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6A31102B-BA60-4C04-A30F-A75CF3E1F29B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1143" t="30535" r="8393" b="25702"/>
          <a:stretch/>
        </p:blipFill>
        <p:spPr>
          <a:xfrm>
            <a:off x="1895032" y="1221623"/>
            <a:ext cx="8401935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2956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18B174A1-99D6-49A3-B356-18B83DAFCADE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1143" t="30535" r="8500" b="25321"/>
          <a:stretch/>
        </p:blipFill>
        <p:spPr>
          <a:xfrm>
            <a:off x="1937237" y="1206501"/>
            <a:ext cx="8359729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2611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109CCE57-9C4A-4FBB-9FF1-EF21C53AE9C0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1357" t="30535" r="8393" b="25511"/>
          <a:stretch/>
        </p:blipFill>
        <p:spPr>
          <a:xfrm>
            <a:off x="1943206" y="1227490"/>
            <a:ext cx="8353762" cy="4309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9267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4CB5DDE9-CB3C-48D4-81B1-2E6165EC7B70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1143" t="30535" r="7538" b="25511"/>
          <a:stretch/>
        </p:blipFill>
        <p:spPr>
          <a:xfrm>
            <a:off x="1871868" y="1206501"/>
            <a:ext cx="8425099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627529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</TotalTime>
  <Words>591</Words>
  <Application>Microsoft Office PowerPoint</Application>
  <PresentationFormat>شاشة عريضة</PresentationFormat>
  <Paragraphs>431</Paragraphs>
  <Slides>35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5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35</vt:i4>
      </vt:variant>
    </vt:vector>
  </HeadingPairs>
  <TitlesOfParts>
    <vt:vector size="41" baseType="lpstr">
      <vt:lpstr>Arabic Typesetting</vt:lpstr>
      <vt:lpstr>Arial</vt:lpstr>
      <vt:lpstr>Calibri</vt:lpstr>
      <vt:lpstr>Calibri Light</vt:lpstr>
      <vt:lpstr>Lemonada Regular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Admin</dc:creator>
  <cp:lastModifiedBy>Admin</cp:lastModifiedBy>
  <cp:revision>3</cp:revision>
  <dcterms:created xsi:type="dcterms:W3CDTF">2021-10-23T19:31:39Z</dcterms:created>
  <dcterms:modified xsi:type="dcterms:W3CDTF">2021-10-23T21:43:32Z</dcterms:modified>
</cp:coreProperties>
</file>