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9" name="Shape 4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670;p27"/>
          <p:cNvGrpSpPr/>
          <p:nvPr/>
        </p:nvGrpSpPr>
        <p:grpSpPr>
          <a:xfrm>
            <a:off x="2633922" y="1667856"/>
            <a:ext cx="18987017" cy="10732490"/>
            <a:chOff x="0" y="-1"/>
            <a:chExt cx="18987016" cy="10732489"/>
          </a:xfrm>
        </p:grpSpPr>
        <p:sp>
          <p:nvSpPr>
            <p:cNvPr id="423" name="Google Shape;671;p27"/>
            <p:cNvSpPr/>
            <p:nvPr/>
          </p:nvSpPr>
          <p:spPr>
            <a:xfrm rot="243593">
              <a:off x="311699" y="638196"/>
              <a:ext cx="18363618" cy="945609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66700" dist="50800" dir="5400000">
                <a:srgbClr val="783F04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672;p27"/>
            <p:cNvSpPr/>
            <p:nvPr/>
          </p:nvSpPr>
          <p:spPr>
            <a:xfrm>
              <a:off x="533127" y="1464489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25" name="Google Shape;673;p27"/>
            <p:cNvSpPr/>
            <p:nvPr/>
          </p:nvSpPr>
          <p:spPr>
            <a:xfrm>
              <a:off x="499654" y="1936091"/>
              <a:ext cx="18349903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26" name="Google Shape;674;p27"/>
            <p:cNvSpPr/>
            <p:nvPr/>
          </p:nvSpPr>
          <p:spPr>
            <a:xfrm>
              <a:off x="433710" y="2865185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27" name="Google Shape;675;p27"/>
            <p:cNvSpPr/>
            <p:nvPr/>
          </p:nvSpPr>
          <p:spPr>
            <a:xfrm>
              <a:off x="400237" y="3336787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28" name="Google Shape;676;p27"/>
            <p:cNvSpPr/>
            <p:nvPr/>
          </p:nvSpPr>
          <p:spPr>
            <a:xfrm>
              <a:off x="333959" y="4270585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29" name="Google Shape;677;p27"/>
            <p:cNvSpPr/>
            <p:nvPr/>
          </p:nvSpPr>
          <p:spPr>
            <a:xfrm>
              <a:off x="300486" y="4742187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0" name="Google Shape;678;p27"/>
            <p:cNvSpPr/>
            <p:nvPr/>
          </p:nvSpPr>
          <p:spPr>
            <a:xfrm>
              <a:off x="234542" y="5671282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1" name="Google Shape;679;p27"/>
            <p:cNvSpPr/>
            <p:nvPr/>
          </p:nvSpPr>
          <p:spPr>
            <a:xfrm>
              <a:off x="201069" y="6142884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2" name="Google Shape;680;p27"/>
            <p:cNvSpPr/>
            <p:nvPr/>
          </p:nvSpPr>
          <p:spPr>
            <a:xfrm>
              <a:off x="134791" y="7076682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3" name="Google Shape;681;p27"/>
            <p:cNvSpPr/>
            <p:nvPr/>
          </p:nvSpPr>
          <p:spPr>
            <a:xfrm>
              <a:off x="101318" y="7548284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4" name="Google Shape;682;p27"/>
            <p:cNvSpPr/>
            <p:nvPr/>
          </p:nvSpPr>
          <p:spPr>
            <a:xfrm>
              <a:off x="35374" y="8477379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5" name="Google Shape;683;p27"/>
            <p:cNvSpPr/>
            <p:nvPr/>
          </p:nvSpPr>
          <p:spPr>
            <a:xfrm>
              <a:off x="1901" y="8948981"/>
              <a:ext cx="18349903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6" name="Google Shape;684;p27"/>
            <p:cNvSpPr/>
            <p:nvPr/>
          </p:nvSpPr>
          <p:spPr>
            <a:xfrm flipH="1">
              <a:off x="2404544" y="142247"/>
              <a:ext cx="671491" cy="9460665"/>
            </a:xfrm>
            <a:prstGeom prst="line">
              <a:avLst/>
            </a:prstGeom>
            <a:noFill/>
            <a:ln w="38100" cap="flat">
              <a:solidFill>
                <a:srgbClr val="E72D53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</p:grpSp>
      <p:sp>
        <p:nvSpPr>
          <p:cNvPr id="438" name="نص العنوان"/>
          <p:cNvSpPr txBox="1"/>
          <p:nvPr>
            <p:ph type="title"/>
          </p:nvPr>
        </p:nvSpPr>
        <p:spPr>
          <a:xfrm rot="21338280">
            <a:off x="3089010" y="2530565"/>
            <a:ext cx="6226839" cy="3547798"/>
          </a:xfrm>
          <a:prstGeom prst="rect">
            <a:avLst/>
          </a:prstGeom>
          <a:ln w="12700"/>
        </p:spPr>
        <p:txBody>
          <a:bodyPr anchor="ctr"/>
          <a:lstStyle>
            <a:lvl1pPr algn="ctr">
              <a:defRPr sz="12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39" name="مستوى النص الأول…"/>
          <p:cNvSpPr txBox="1"/>
          <p:nvPr>
            <p:ph type="body" sz="quarter" idx="1"/>
          </p:nvPr>
        </p:nvSpPr>
        <p:spPr>
          <a:xfrm flipH="1">
            <a:off x="10955399" y="5225600"/>
            <a:ext cx="7668801" cy="4038401"/>
          </a:xfrm>
          <a:prstGeom prst="rect">
            <a:avLst/>
          </a:prstGeom>
        </p:spPr>
        <p:txBody>
          <a:bodyPr anchor="ctr"/>
          <a:lstStyle>
            <a:lvl1pPr marL="914400" indent="-800100">
              <a:buClrTx/>
              <a:buSzTx/>
              <a:buNone/>
              <a:defRPr sz="4800">
                <a:solidFill>
                  <a:srgbClr val="040404"/>
                </a:solidFill>
              </a:defRPr>
            </a:lvl1pPr>
            <a:lvl2pPr marL="914400" indent="-317500">
              <a:buClrTx/>
              <a:buSzTx/>
              <a:buNone/>
              <a:defRPr sz="4800">
                <a:solidFill>
                  <a:srgbClr val="040404"/>
                </a:solidFill>
              </a:defRPr>
            </a:lvl2pPr>
            <a:lvl3pPr marL="914400" indent="152400">
              <a:buClrTx/>
              <a:buSzTx/>
              <a:buNone/>
              <a:defRPr sz="4800">
                <a:solidFill>
                  <a:srgbClr val="040404"/>
                </a:solidFill>
              </a:defRPr>
            </a:lvl3pPr>
            <a:lvl4pPr marL="914400" indent="609600">
              <a:buClrTx/>
              <a:buSzTx/>
              <a:buNone/>
              <a:defRPr sz="4800">
                <a:solidFill>
                  <a:srgbClr val="040404"/>
                </a:solidFill>
              </a:defRPr>
            </a:lvl4pPr>
            <a:lvl5pPr marL="914400" indent="1066800">
              <a:buClrTx/>
              <a:buSzTx/>
              <a:buNone/>
              <a:defRPr sz="48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40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661308" y="11099163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853276" y="6435494"/>
            <a:ext cx="3561778" cy="3458233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283;p16"/>
          <p:cNvGrpSpPr/>
          <p:nvPr/>
        </p:nvGrpSpPr>
        <p:grpSpPr>
          <a:xfrm>
            <a:off x="1601708" y="918747"/>
            <a:ext cx="21163515" cy="11878513"/>
            <a:chOff x="0" y="1"/>
            <a:chExt cx="21163514" cy="11878512"/>
          </a:xfrm>
        </p:grpSpPr>
        <p:sp>
          <p:nvSpPr>
            <p:cNvPr id="273" name="Google Shape;284;p16"/>
            <p:cNvSpPr/>
            <p:nvPr/>
          </p:nvSpPr>
          <p:spPr>
            <a:xfrm>
              <a:off x="1036" y="0"/>
              <a:ext cx="21162478" cy="118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285;p16"/>
            <p:cNvSpPr/>
            <p:nvPr/>
          </p:nvSpPr>
          <p:spPr>
            <a:xfrm>
              <a:off x="-1" y="778431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286;p16"/>
            <p:cNvSpPr/>
            <p:nvPr/>
          </p:nvSpPr>
          <p:spPr>
            <a:xfrm>
              <a:off x="-1" y="140381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287;p16"/>
            <p:cNvSpPr/>
            <p:nvPr/>
          </p:nvSpPr>
          <p:spPr>
            <a:xfrm>
              <a:off x="-1" y="2654021"/>
              <a:ext cx="29441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288;p16"/>
            <p:cNvSpPr/>
            <p:nvPr/>
          </p:nvSpPr>
          <p:spPr>
            <a:xfrm>
              <a:off x="-1" y="640527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289;p16"/>
            <p:cNvSpPr/>
            <p:nvPr/>
          </p:nvSpPr>
          <p:spPr>
            <a:xfrm>
              <a:off x="-1" y="7030620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290;p16"/>
            <p:cNvSpPr/>
            <p:nvPr/>
          </p:nvSpPr>
          <p:spPr>
            <a:xfrm>
              <a:off x="-1" y="765548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291;p16"/>
            <p:cNvSpPr/>
            <p:nvPr/>
          </p:nvSpPr>
          <p:spPr>
            <a:xfrm>
              <a:off x="-1" y="828086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292;p16"/>
            <p:cNvSpPr/>
            <p:nvPr/>
          </p:nvSpPr>
          <p:spPr>
            <a:xfrm>
              <a:off x="-1" y="202867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293;p16"/>
            <p:cNvSpPr/>
            <p:nvPr/>
          </p:nvSpPr>
          <p:spPr>
            <a:xfrm>
              <a:off x="277481" y="2649799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294;p16"/>
            <p:cNvSpPr/>
            <p:nvPr/>
          </p:nvSpPr>
          <p:spPr>
            <a:xfrm>
              <a:off x="518911" y="2654021"/>
              <a:ext cx="20629789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295;p16"/>
            <p:cNvSpPr/>
            <p:nvPr/>
          </p:nvSpPr>
          <p:spPr>
            <a:xfrm>
              <a:off x="-1" y="3279440"/>
              <a:ext cx="26160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296;p16"/>
            <p:cNvSpPr/>
            <p:nvPr/>
          </p:nvSpPr>
          <p:spPr>
            <a:xfrm>
              <a:off x="552833" y="3279440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297;p16"/>
            <p:cNvSpPr/>
            <p:nvPr/>
          </p:nvSpPr>
          <p:spPr>
            <a:xfrm>
              <a:off x="-1" y="3904266"/>
              <a:ext cx="25205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" name="Google Shape;298;p16"/>
            <p:cNvSpPr/>
            <p:nvPr/>
          </p:nvSpPr>
          <p:spPr>
            <a:xfrm>
              <a:off x="563424" y="3904266"/>
              <a:ext cx="2058631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299;p16"/>
            <p:cNvSpPr/>
            <p:nvPr/>
          </p:nvSpPr>
          <p:spPr>
            <a:xfrm>
              <a:off x="-1" y="4529611"/>
              <a:ext cx="26264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300;p16"/>
            <p:cNvSpPr/>
            <p:nvPr/>
          </p:nvSpPr>
          <p:spPr>
            <a:xfrm>
              <a:off x="552833" y="4529611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301;p16"/>
            <p:cNvSpPr/>
            <p:nvPr/>
          </p:nvSpPr>
          <p:spPr>
            <a:xfrm>
              <a:off x="-1" y="5155030"/>
              <a:ext cx="29863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302;p16"/>
            <p:cNvSpPr/>
            <p:nvPr/>
          </p:nvSpPr>
          <p:spPr>
            <a:xfrm>
              <a:off x="516835" y="5155030"/>
              <a:ext cx="20631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303;p16"/>
            <p:cNvSpPr/>
            <p:nvPr/>
          </p:nvSpPr>
          <p:spPr>
            <a:xfrm>
              <a:off x="-1" y="577985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304;p16"/>
            <p:cNvSpPr/>
            <p:nvPr/>
          </p:nvSpPr>
          <p:spPr>
            <a:xfrm>
              <a:off x="-1" y="8906247"/>
              <a:ext cx="386555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305;p16"/>
            <p:cNvSpPr/>
            <p:nvPr/>
          </p:nvSpPr>
          <p:spPr>
            <a:xfrm>
              <a:off x="428918" y="8906247"/>
              <a:ext cx="2071978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306;p16"/>
            <p:cNvSpPr/>
            <p:nvPr/>
          </p:nvSpPr>
          <p:spPr>
            <a:xfrm>
              <a:off x="-1" y="9531110"/>
              <a:ext cx="28915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307;p16"/>
            <p:cNvSpPr/>
            <p:nvPr/>
          </p:nvSpPr>
          <p:spPr>
            <a:xfrm>
              <a:off x="525280" y="9531110"/>
              <a:ext cx="2062342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308;p16"/>
            <p:cNvSpPr/>
            <p:nvPr/>
          </p:nvSpPr>
          <p:spPr>
            <a:xfrm>
              <a:off x="556017" y="10156455"/>
              <a:ext cx="2059268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309;p16"/>
            <p:cNvSpPr/>
            <p:nvPr/>
          </p:nvSpPr>
          <p:spPr>
            <a:xfrm>
              <a:off x="-1" y="10156455"/>
              <a:ext cx="25945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310;p16"/>
            <p:cNvSpPr/>
            <p:nvPr/>
          </p:nvSpPr>
          <p:spPr>
            <a:xfrm>
              <a:off x="563424" y="10781874"/>
              <a:ext cx="20586314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311;p16"/>
            <p:cNvSpPr/>
            <p:nvPr/>
          </p:nvSpPr>
          <p:spPr>
            <a:xfrm>
              <a:off x="-1" y="10781874"/>
              <a:ext cx="252050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312;p16"/>
            <p:cNvSpPr/>
            <p:nvPr/>
          </p:nvSpPr>
          <p:spPr>
            <a:xfrm>
              <a:off x="549648" y="11406700"/>
              <a:ext cx="20599052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313;p16"/>
            <p:cNvSpPr/>
            <p:nvPr/>
          </p:nvSpPr>
          <p:spPr>
            <a:xfrm>
              <a:off x="-1" y="11406700"/>
              <a:ext cx="26582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4" name="نص العنوان"/>
          <p:cNvSpPr txBox="1"/>
          <p:nvPr>
            <p:ph type="title"/>
          </p:nvPr>
        </p:nvSpPr>
        <p:spPr>
          <a:xfrm>
            <a:off x="3920207" y="7237594"/>
            <a:ext cx="4161601" cy="1094401"/>
          </a:xfrm>
          <a:prstGeom prst="rect">
            <a:avLst/>
          </a:prstGeom>
        </p:spPr>
        <p:txBody>
          <a:bodyPr anchor="b"/>
          <a:lstStyle>
            <a:lvl1pPr algn="ctr">
              <a:defRPr sz="5800">
                <a:solidFill>
                  <a:srgbClr val="040404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5" name="مستوى النص الأول…"/>
          <p:cNvSpPr txBox="1"/>
          <p:nvPr>
            <p:ph type="body" sz="quarter" idx="1"/>
          </p:nvPr>
        </p:nvSpPr>
        <p:spPr>
          <a:xfrm>
            <a:off x="3159532" y="7982000"/>
            <a:ext cx="5683201" cy="2334401"/>
          </a:xfrm>
          <a:prstGeom prst="rect">
            <a:avLst/>
          </a:prstGeom>
        </p:spPr>
        <p:txBody>
          <a:bodyPr/>
          <a:lstStyle>
            <a:lvl1pPr marL="914400" indent="-8001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1pPr>
            <a:lvl2pPr marL="914400" indent="-3175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2pPr>
            <a:lvl3pPr marL="914400" indent="1524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3pPr>
            <a:lvl4pPr marL="914400" indent="6096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4pPr>
            <a:lvl5pPr marL="914400" indent="10668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06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554335" y="12740937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1209925" y="877532"/>
            <a:ext cx="2632362" cy="2555837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155;p6"/>
          <p:cNvGrpSpPr/>
          <p:nvPr/>
        </p:nvGrpSpPr>
        <p:grpSpPr>
          <a:xfrm>
            <a:off x="1618191" y="596825"/>
            <a:ext cx="21689486" cy="12173726"/>
            <a:chOff x="0" y="0"/>
            <a:chExt cx="21689485" cy="12173725"/>
          </a:xfrm>
        </p:grpSpPr>
        <p:sp>
          <p:nvSpPr>
            <p:cNvPr id="315" name="Google Shape;156;p6"/>
            <p:cNvSpPr/>
            <p:nvPr/>
          </p:nvSpPr>
          <p:spPr>
            <a:xfrm>
              <a:off x="1062" y="0"/>
              <a:ext cx="21688423" cy="1217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157;p6"/>
            <p:cNvSpPr/>
            <p:nvPr/>
          </p:nvSpPr>
          <p:spPr>
            <a:xfrm>
              <a:off x="-1" y="797777"/>
              <a:ext cx="21674303" cy="34710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158;p6"/>
            <p:cNvSpPr/>
            <p:nvPr/>
          </p:nvSpPr>
          <p:spPr>
            <a:xfrm>
              <a:off x="-1" y="1438702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159;p6"/>
            <p:cNvSpPr/>
            <p:nvPr/>
          </p:nvSpPr>
          <p:spPr>
            <a:xfrm>
              <a:off x="-1" y="2719981"/>
              <a:ext cx="301733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160;p6"/>
            <p:cNvSpPr/>
            <p:nvPr/>
          </p:nvSpPr>
          <p:spPr>
            <a:xfrm>
              <a:off x="-1" y="6564463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61;p6"/>
            <p:cNvSpPr/>
            <p:nvPr/>
          </p:nvSpPr>
          <p:spPr>
            <a:xfrm>
              <a:off x="-1" y="7205350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62;p6"/>
            <p:cNvSpPr/>
            <p:nvPr/>
          </p:nvSpPr>
          <p:spPr>
            <a:xfrm>
              <a:off x="-1" y="7845742"/>
              <a:ext cx="21674303" cy="34710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63;p6"/>
            <p:cNvSpPr/>
            <p:nvPr/>
          </p:nvSpPr>
          <p:spPr>
            <a:xfrm>
              <a:off x="-1" y="8486667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64;p6"/>
            <p:cNvSpPr/>
            <p:nvPr/>
          </p:nvSpPr>
          <p:spPr>
            <a:xfrm>
              <a:off x="-1" y="2079094"/>
              <a:ext cx="21674302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65;p6"/>
            <p:cNvSpPr/>
            <p:nvPr/>
          </p:nvSpPr>
          <p:spPr>
            <a:xfrm>
              <a:off x="284377" y="2715654"/>
              <a:ext cx="3470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66;p6"/>
            <p:cNvSpPr/>
            <p:nvPr/>
          </p:nvSpPr>
          <p:spPr>
            <a:xfrm>
              <a:off x="531807" y="2719981"/>
              <a:ext cx="2114249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67;p6"/>
            <p:cNvSpPr/>
            <p:nvPr/>
          </p:nvSpPr>
          <p:spPr>
            <a:xfrm>
              <a:off x="-1" y="3360943"/>
              <a:ext cx="268106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68;p6"/>
            <p:cNvSpPr/>
            <p:nvPr/>
          </p:nvSpPr>
          <p:spPr>
            <a:xfrm>
              <a:off x="566573" y="3360943"/>
              <a:ext cx="21107728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69;p6"/>
            <p:cNvSpPr/>
            <p:nvPr/>
          </p:nvSpPr>
          <p:spPr>
            <a:xfrm>
              <a:off x="-1" y="4001298"/>
              <a:ext cx="25831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70;p6"/>
            <p:cNvSpPr/>
            <p:nvPr/>
          </p:nvSpPr>
          <p:spPr>
            <a:xfrm>
              <a:off x="577427" y="4001298"/>
              <a:ext cx="21097937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71;p6"/>
            <p:cNvSpPr/>
            <p:nvPr/>
          </p:nvSpPr>
          <p:spPr>
            <a:xfrm>
              <a:off x="-1" y="4642184"/>
              <a:ext cx="26916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72;p6"/>
            <p:cNvSpPr/>
            <p:nvPr/>
          </p:nvSpPr>
          <p:spPr>
            <a:xfrm>
              <a:off x="566573" y="4642184"/>
              <a:ext cx="21107728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73;p6"/>
            <p:cNvSpPr/>
            <p:nvPr/>
          </p:nvSpPr>
          <p:spPr>
            <a:xfrm>
              <a:off x="-1" y="5283146"/>
              <a:ext cx="306060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74;p6"/>
            <p:cNvSpPr/>
            <p:nvPr/>
          </p:nvSpPr>
          <p:spPr>
            <a:xfrm>
              <a:off x="529680" y="5283146"/>
              <a:ext cx="21144623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75;p6"/>
            <p:cNvSpPr/>
            <p:nvPr/>
          </p:nvSpPr>
          <p:spPr>
            <a:xfrm>
              <a:off x="-1" y="5923501"/>
              <a:ext cx="21674302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76;p6"/>
            <p:cNvSpPr/>
            <p:nvPr/>
          </p:nvSpPr>
          <p:spPr>
            <a:xfrm>
              <a:off x="-1" y="9127591"/>
              <a:ext cx="396162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77;p6"/>
            <p:cNvSpPr/>
            <p:nvPr/>
          </p:nvSpPr>
          <p:spPr>
            <a:xfrm>
              <a:off x="439578" y="9127591"/>
              <a:ext cx="21234724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78;p6"/>
            <p:cNvSpPr/>
            <p:nvPr/>
          </p:nvSpPr>
          <p:spPr>
            <a:xfrm>
              <a:off x="-1" y="9767983"/>
              <a:ext cx="29634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79;p6"/>
            <p:cNvSpPr/>
            <p:nvPr/>
          </p:nvSpPr>
          <p:spPr>
            <a:xfrm>
              <a:off x="538334" y="9767983"/>
              <a:ext cx="2113596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80;p6"/>
            <p:cNvSpPr/>
            <p:nvPr/>
          </p:nvSpPr>
          <p:spPr>
            <a:xfrm>
              <a:off x="569836" y="10408870"/>
              <a:ext cx="21104466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81;p6"/>
            <p:cNvSpPr/>
            <p:nvPr/>
          </p:nvSpPr>
          <p:spPr>
            <a:xfrm>
              <a:off x="-1" y="10408870"/>
              <a:ext cx="265905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82;p6"/>
            <p:cNvSpPr/>
            <p:nvPr/>
          </p:nvSpPr>
          <p:spPr>
            <a:xfrm>
              <a:off x="577427" y="11049833"/>
              <a:ext cx="21097936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83;p6"/>
            <p:cNvSpPr/>
            <p:nvPr/>
          </p:nvSpPr>
          <p:spPr>
            <a:xfrm>
              <a:off x="-1" y="11049833"/>
              <a:ext cx="258314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84;p6"/>
            <p:cNvSpPr/>
            <p:nvPr/>
          </p:nvSpPr>
          <p:spPr>
            <a:xfrm>
              <a:off x="563308" y="11690187"/>
              <a:ext cx="21110995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85;p6"/>
            <p:cNvSpPr/>
            <p:nvPr/>
          </p:nvSpPr>
          <p:spPr>
            <a:xfrm>
              <a:off x="-1" y="11690187"/>
              <a:ext cx="272433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46" name="نص العنوان"/>
          <p:cNvSpPr txBox="1"/>
          <p:nvPr>
            <p:ph type="title"/>
          </p:nvPr>
        </p:nvSpPr>
        <p:spPr>
          <a:xfrm>
            <a:off x="2387599" y="1318429"/>
            <a:ext cx="19608801" cy="1693601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47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234372" y="12618451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376651" y="9377071"/>
            <a:ext cx="2617543" cy="2541448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873;p41"/>
          <p:cNvGrpSpPr/>
          <p:nvPr/>
        </p:nvGrpSpPr>
        <p:grpSpPr>
          <a:xfrm>
            <a:off x="3862599" y="1720465"/>
            <a:ext cx="18095926" cy="10796387"/>
            <a:chOff x="0" y="0"/>
            <a:chExt cx="18095924" cy="10796386"/>
          </a:xfrm>
        </p:grpSpPr>
        <p:sp>
          <p:nvSpPr>
            <p:cNvPr id="356" name="Google Shape;874;p41"/>
            <p:cNvSpPr/>
            <p:nvPr/>
          </p:nvSpPr>
          <p:spPr>
            <a:xfrm rot="21599667">
              <a:off x="32275" y="31659"/>
              <a:ext cx="18063127" cy="1076385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66700" dist="50800" dir="5400000">
                <a:srgbClr val="783F04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875;p41"/>
            <p:cNvSpPr/>
            <p:nvPr/>
          </p:nvSpPr>
          <p:spPr>
            <a:xfrm flipV="1">
              <a:off x="-1" y="1704618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58" name="Google Shape;876;p41"/>
            <p:cNvSpPr/>
            <p:nvPr/>
          </p:nvSpPr>
          <p:spPr>
            <a:xfrm flipV="1">
              <a:off x="52" y="2242792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59" name="Google Shape;877;p41"/>
            <p:cNvSpPr/>
            <p:nvPr/>
          </p:nvSpPr>
          <p:spPr>
            <a:xfrm flipV="1">
              <a:off x="155" y="3303039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0" name="Google Shape;878;p41"/>
            <p:cNvSpPr/>
            <p:nvPr/>
          </p:nvSpPr>
          <p:spPr>
            <a:xfrm flipV="1">
              <a:off x="207" y="3841213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1" name="Google Shape;879;p41"/>
            <p:cNvSpPr/>
            <p:nvPr/>
          </p:nvSpPr>
          <p:spPr>
            <a:xfrm flipV="1">
              <a:off x="311" y="4906827"/>
              <a:ext cx="18095043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2" name="Google Shape;880;p41"/>
            <p:cNvSpPr/>
            <p:nvPr/>
          </p:nvSpPr>
          <p:spPr>
            <a:xfrm flipV="1">
              <a:off x="363" y="5445001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3" name="Google Shape;881;p41"/>
            <p:cNvSpPr/>
            <p:nvPr/>
          </p:nvSpPr>
          <p:spPr>
            <a:xfrm flipV="1">
              <a:off x="466" y="6505248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4" name="Google Shape;882;p41"/>
            <p:cNvSpPr/>
            <p:nvPr/>
          </p:nvSpPr>
          <p:spPr>
            <a:xfrm flipV="1">
              <a:off x="518" y="7043422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5" name="Google Shape;883;p41"/>
            <p:cNvSpPr/>
            <p:nvPr/>
          </p:nvSpPr>
          <p:spPr>
            <a:xfrm flipV="1">
              <a:off x="622" y="8109036"/>
              <a:ext cx="18095043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6" name="Google Shape;884;p41"/>
            <p:cNvSpPr/>
            <p:nvPr/>
          </p:nvSpPr>
          <p:spPr>
            <a:xfrm flipV="1">
              <a:off x="674" y="8647210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7" name="Google Shape;885;p41"/>
            <p:cNvSpPr/>
            <p:nvPr/>
          </p:nvSpPr>
          <p:spPr>
            <a:xfrm flipV="1">
              <a:off x="777" y="9707457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8" name="Google Shape;886;p41"/>
            <p:cNvSpPr/>
            <p:nvPr/>
          </p:nvSpPr>
          <p:spPr>
            <a:xfrm flipV="1">
              <a:off x="829" y="10245631"/>
              <a:ext cx="18095044" cy="1760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9" name="Google Shape;887;p41"/>
            <p:cNvSpPr/>
            <p:nvPr/>
          </p:nvSpPr>
          <p:spPr>
            <a:xfrm>
              <a:off x="1544329" y="0"/>
              <a:ext cx="1048" cy="10796145"/>
            </a:xfrm>
            <a:prstGeom prst="line">
              <a:avLst/>
            </a:prstGeom>
            <a:noFill/>
            <a:ln w="38100" cap="flat">
              <a:solidFill>
                <a:srgbClr val="E72D53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</p:grpSp>
      <p:sp>
        <p:nvSpPr>
          <p:cNvPr id="371" name="نص العنوان"/>
          <p:cNvSpPr txBox="1"/>
          <p:nvPr>
            <p:ph type="title"/>
          </p:nvPr>
        </p:nvSpPr>
        <p:spPr>
          <a:xfrm rot="21147526">
            <a:off x="2925647" y="2878706"/>
            <a:ext cx="5217932" cy="2835708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72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234372" y="12516851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19474979" y="2693384"/>
            <a:ext cx="2617543" cy="2541449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359;p18"/>
          <p:cNvGrpSpPr/>
          <p:nvPr/>
        </p:nvGrpSpPr>
        <p:grpSpPr>
          <a:xfrm>
            <a:off x="1601708" y="918747"/>
            <a:ext cx="21163515" cy="11878513"/>
            <a:chOff x="0" y="1"/>
            <a:chExt cx="21163514" cy="11878512"/>
          </a:xfrm>
        </p:grpSpPr>
        <p:sp>
          <p:nvSpPr>
            <p:cNvPr id="381" name="Google Shape;360;p18"/>
            <p:cNvSpPr/>
            <p:nvPr/>
          </p:nvSpPr>
          <p:spPr>
            <a:xfrm>
              <a:off x="1036" y="0"/>
              <a:ext cx="21162478" cy="118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361;p18"/>
            <p:cNvSpPr/>
            <p:nvPr/>
          </p:nvSpPr>
          <p:spPr>
            <a:xfrm>
              <a:off x="-1" y="778431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362;p18"/>
            <p:cNvSpPr/>
            <p:nvPr/>
          </p:nvSpPr>
          <p:spPr>
            <a:xfrm>
              <a:off x="-1" y="140381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363;p18"/>
            <p:cNvSpPr/>
            <p:nvPr/>
          </p:nvSpPr>
          <p:spPr>
            <a:xfrm>
              <a:off x="-1" y="2654021"/>
              <a:ext cx="29441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364;p18"/>
            <p:cNvSpPr/>
            <p:nvPr/>
          </p:nvSpPr>
          <p:spPr>
            <a:xfrm>
              <a:off x="-1" y="640527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365;p18"/>
            <p:cNvSpPr/>
            <p:nvPr/>
          </p:nvSpPr>
          <p:spPr>
            <a:xfrm>
              <a:off x="-1" y="7030620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366;p18"/>
            <p:cNvSpPr/>
            <p:nvPr/>
          </p:nvSpPr>
          <p:spPr>
            <a:xfrm>
              <a:off x="-1" y="765548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367;p18"/>
            <p:cNvSpPr/>
            <p:nvPr/>
          </p:nvSpPr>
          <p:spPr>
            <a:xfrm>
              <a:off x="-1" y="828086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368;p18"/>
            <p:cNvSpPr/>
            <p:nvPr/>
          </p:nvSpPr>
          <p:spPr>
            <a:xfrm>
              <a:off x="-1" y="202867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369;p18"/>
            <p:cNvSpPr/>
            <p:nvPr/>
          </p:nvSpPr>
          <p:spPr>
            <a:xfrm>
              <a:off x="277481" y="2649799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370;p18"/>
            <p:cNvSpPr/>
            <p:nvPr/>
          </p:nvSpPr>
          <p:spPr>
            <a:xfrm>
              <a:off x="518911" y="2654021"/>
              <a:ext cx="20629789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371;p18"/>
            <p:cNvSpPr/>
            <p:nvPr/>
          </p:nvSpPr>
          <p:spPr>
            <a:xfrm>
              <a:off x="-1" y="3279440"/>
              <a:ext cx="26160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372;p18"/>
            <p:cNvSpPr/>
            <p:nvPr/>
          </p:nvSpPr>
          <p:spPr>
            <a:xfrm>
              <a:off x="552833" y="3279440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373;p18"/>
            <p:cNvSpPr/>
            <p:nvPr/>
          </p:nvSpPr>
          <p:spPr>
            <a:xfrm>
              <a:off x="-1" y="3904266"/>
              <a:ext cx="25205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374;p18"/>
            <p:cNvSpPr/>
            <p:nvPr/>
          </p:nvSpPr>
          <p:spPr>
            <a:xfrm>
              <a:off x="563424" y="3904266"/>
              <a:ext cx="2058631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375;p18"/>
            <p:cNvSpPr/>
            <p:nvPr/>
          </p:nvSpPr>
          <p:spPr>
            <a:xfrm>
              <a:off x="-1" y="4529611"/>
              <a:ext cx="26264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376;p18"/>
            <p:cNvSpPr/>
            <p:nvPr/>
          </p:nvSpPr>
          <p:spPr>
            <a:xfrm>
              <a:off x="552833" y="4529611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377;p18"/>
            <p:cNvSpPr/>
            <p:nvPr/>
          </p:nvSpPr>
          <p:spPr>
            <a:xfrm>
              <a:off x="-1" y="5155030"/>
              <a:ext cx="29863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378;p18"/>
            <p:cNvSpPr/>
            <p:nvPr/>
          </p:nvSpPr>
          <p:spPr>
            <a:xfrm>
              <a:off x="516835" y="5155030"/>
              <a:ext cx="20631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379;p18"/>
            <p:cNvSpPr/>
            <p:nvPr/>
          </p:nvSpPr>
          <p:spPr>
            <a:xfrm>
              <a:off x="-1" y="577985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380;p18"/>
            <p:cNvSpPr/>
            <p:nvPr/>
          </p:nvSpPr>
          <p:spPr>
            <a:xfrm>
              <a:off x="-1" y="8906247"/>
              <a:ext cx="386555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81;p18"/>
            <p:cNvSpPr/>
            <p:nvPr/>
          </p:nvSpPr>
          <p:spPr>
            <a:xfrm>
              <a:off x="428918" y="8906247"/>
              <a:ext cx="2071978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382;p18"/>
            <p:cNvSpPr/>
            <p:nvPr/>
          </p:nvSpPr>
          <p:spPr>
            <a:xfrm>
              <a:off x="-1" y="9531110"/>
              <a:ext cx="28915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383;p18"/>
            <p:cNvSpPr/>
            <p:nvPr/>
          </p:nvSpPr>
          <p:spPr>
            <a:xfrm>
              <a:off x="525280" y="9531110"/>
              <a:ext cx="2062342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384;p18"/>
            <p:cNvSpPr/>
            <p:nvPr/>
          </p:nvSpPr>
          <p:spPr>
            <a:xfrm>
              <a:off x="556017" y="10156455"/>
              <a:ext cx="2059268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385;p18"/>
            <p:cNvSpPr/>
            <p:nvPr/>
          </p:nvSpPr>
          <p:spPr>
            <a:xfrm>
              <a:off x="-1" y="10156455"/>
              <a:ext cx="25945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386;p18"/>
            <p:cNvSpPr/>
            <p:nvPr/>
          </p:nvSpPr>
          <p:spPr>
            <a:xfrm>
              <a:off x="563424" y="10781874"/>
              <a:ext cx="20586314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387;p18"/>
            <p:cNvSpPr/>
            <p:nvPr/>
          </p:nvSpPr>
          <p:spPr>
            <a:xfrm>
              <a:off x="-1" y="10781874"/>
              <a:ext cx="252050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88;p18"/>
            <p:cNvSpPr/>
            <p:nvPr/>
          </p:nvSpPr>
          <p:spPr>
            <a:xfrm>
              <a:off x="549648" y="11406700"/>
              <a:ext cx="20599052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389;p18"/>
            <p:cNvSpPr/>
            <p:nvPr/>
          </p:nvSpPr>
          <p:spPr>
            <a:xfrm>
              <a:off x="-1" y="11406700"/>
              <a:ext cx="26582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2" name="نص العنوان"/>
          <p:cNvSpPr txBox="1"/>
          <p:nvPr>
            <p:ph type="title"/>
          </p:nvPr>
        </p:nvSpPr>
        <p:spPr>
          <a:xfrm>
            <a:off x="6242114" y="3856623"/>
            <a:ext cx="4161601" cy="1540801"/>
          </a:xfrm>
          <a:prstGeom prst="rect">
            <a:avLst/>
          </a:prstGeom>
        </p:spPr>
        <p:txBody>
          <a:bodyPr anchor="b"/>
          <a:lstStyle>
            <a:lvl1pPr algn="r">
              <a:defRPr sz="5800">
                <a:solidFill>
                  <a:srgbClr val="040404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13" name="مستوى النص الأول…"/>
          <p:cNvSpPr txBox="1"/>
          <p:nvPr>
            <p:ph type="body" sz="quarter" idx="1"/>
          </p:nvPr>
        </p:nvSpPr>
        <p:spPr>
          <a:xfrm>
            <a:off x="4441330" y="4982666"/>
            <a:ext cx="5962401" cy="2334401"/>
          </a:xfrm>
          <a:prstGeom prst="rect">
            <a:avLst/>
          </a:prstGeom>
        </p:spPr>
        <p:txBody>
          <a:bodyPr/>
          <a:lstStyle>
            <a:lvl1pPr marL="914400" indent="-800100" algn="r">
              <a:buClrTx/>
              <a:buSzTx/>
              <a:buNone/>
              <a:defRPr sz="3600">
                <a:solidFill>
                  <a:srgbClr val="040404"/>
                </a:solidFill>
              </a:defRPr>
            </a:lvl1pPr>
            <a:lvl2pPr marL="914400" indent="-317500" algn="r">
              <a:buClrTx/>
              <a:buSzTx/>
              <a:buNone/>
              <a:defRPr sz="3600">
                <a:solidFill>
                  <a:srgbClr val="040404"/>
                </a:solidFill>
              </a:defRPr>
            </a:lvl2pPr>
            <a:lvl3pPr marL="914400" indent="152400" algn="r">
              <a:buClrTx/>
              <a:buSzTx/>
              <a:buNone/>
              <a:defRPr sz="3600">
                <a:solidFill>
                  <a:srgbClr val="040404"/>
                </a:solidFill>
              </a:defRPr>
            </a:lvl3pPr>
            <a:lvl4pPr marL="914400" indent="609600" algn="r">
              <a:buClrTx/>
              <a:buSzTx/>
              <a:buNone/>
              <a:defRPr sz="3600">
                <a:solidFill>
                  <a:srgbClr val="040404"/>
                </a:solidFill>
              </a:defRPr>
            </a:lvl4pPr>
            <a:lvl5pPr marL="914400" indent="1066800" algn="r">
              <a:buClrTx/>
              <a:buSzTx/>
              <a:buNone/>
              <a:defRPr sz="36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14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474808" y="12593480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489022" y="804258"/>
            <a:ext cx="2617544" cy="2541448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القسمة على عدد من رقمين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0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2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9.png"/><Relationship Id="rId30" Type="http://schemas.openxmlformats.org/officeDocument/2006/relationships/image" Target="../media/image3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3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9.png"/><Relationship Id="rId30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8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3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iz3201930hy" TargetMode="External"/><Relationship Id="rId3" Type="http://schemas.openxmlformats.org/officeDocument/2006/relationships/image" Target="../media/image33.png"/><Relationship Id="rId4" Type="http://schemas.openxmlformats.org/officeDocument/2006/relationships/image" Target="../media/image11.jpeg"/><Relationship Id="rId5" Type="http://schemas.openxmlformats.org/officeDocument/2006/relationships/image" Target="../media/image34.png"/><Relationship Id="rId6" Type="http://schemas.openxmlformats.org/officeDocument/2006/relationships/image" Target="../media/image12.jpeg"/><Relationship Id="rId7" Type="http://schemas.openxmlformats.org/officeDocument/2006/relationships/image" Target="../media/image35.png"/><Relationship Id="rId8" Type="http://schemas.openxmlformats.org/officeDocument/2006/relationships/slide" Target="slide3.xml"/><Relationship Id="rId9" Type="http://schemas.openxmlformats.org/officeDocument/2006/relationships/slide" Target="slide4.xml"/><Relationship Id="rId10" Type="http://schemas.openxmlformats.org/officeDocument/2006/relationships/slide" Target="slide5.xml"/><Relationship Id="rId11" Type="http://schemas.openxmlformats.org/officeDocument/2006/relationships/slide" Target="slide8.xml"/><Relationship Id="rId12" Type="http://schemas.openxmlformats.org/officeDocument/2006/relationships/slide" Target="slide14.xml"/><Relationship Id="rId13" Type="http://schemas.openxmlformats.org/officeDocument/2006/relationships/slide" Target="slide16.xml"/><Relationship Id="rId14" Type="http://schemas.openxmlformats.org/officeDocument/2006/relationships/slide" Target="slide18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4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hyperlink" Target="https://drive.google.com/file/d/178p8NZUIjNXaytXkwT3_MhYn2T8iExfD/view?usp=drivesdk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ar.oryxlearning.com/grade/5th-grade/maths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8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9.jpeg"/><Relationship Id="rId25" Type="http://schemas.openxmlformats.org/officeDocument/2006/relationships/slide" Target="slide3.xml"/><Relationship Id="rId26" Type="http://schemas.openxmlformats.org/officeDocument/2006/relationships/slide" Target="slide4.xml"/><Relationship Id="rId27" Type="http://schemas.openxmlformats.org/officeDocument/2006/relationships/slide" Target="slide5.xml"/><Relationship Id="rId28" Type="http://schemas.openxmlformats.org/officeDocument/2006/relationships/slide" Target="slide8.xml"/><Relationship Id="rId29" Type="http://schemas.openxmlformats.org/officeDocument/2006/relationships/slide" Target="slide14.xml"/><Relationship Id="rId30" Type="http://schemas.openxmlformats.org/officeDocument/2006/relationships/slide" Target="slide16.xml"/><Relationship Id="rId31" Type="http://schemas.openxmlformats.org/officeDocument/2006/relationships/slide" Target="slide18.xml"/><Relationship Id="rId3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10.jpeg"/><Relationship Id="rId31" Type="http://schemas.openxmlformats.org/officeDocument/2006/relationships/image" Target="../media/image1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2.png"/><Relationship Id="rId30" Type="http://schemas.openxmlformats.org/officeDocument/2006/relationships/image" Target="../media/image23.png"/><Relationship Id="rId31" Type="http://schemas.openxmlformats.org/officeDocument/2006/relationships/image" Target="../media/image24.png"/><Relationship Id="rId32" Type="http://schemas.openxmlformats.org/officeDocument/2006/relationships/image" Target="../media/image2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6.png"/><Relationship Id="rId30" Type="http://schemas.openxmlformats.org/officeDocument/2006/relationships/image" Target="../media/image19.png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openxmlformats.org/officeDocument/2006/relationships/image" Target="../media/image2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78p8NZUIjNXaytXkwT3_MhYn2T8iExf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8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9.jpeg"/><Relationship Id="rId30" Type="http://schemas.openxmlformats.org/officeDocument/2006/relationships/image" Target="../media/image2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ube-nocookie.com/embed/C6SiKYbnvX4?playlist=C6SiKYbnvX4&amp;autoplay=1&amp;iv_load_policy=3&amp;loop=1&amp;modestbranding=1&amp;start=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54" name="تجميع"/>
          <p:cNvGrpSpPr/>
          <p:nvPr/>
        </p:nvGrpSpPr>
        <p:grpSpPr>
          <a:xfrm>
            <a:off x="11474383" y="8284129"/>
            <a:ext cx="3017269" cy="1437641"/>
            <a:chOff x="0" y="0"/>
            <a:chExt cx="3017268" cy="1437639"/>
          </a:xfrm>
        </p:grpSpPr>
        <p:sp>
          <p:nvSpPr>
            <p:cNvPr id="452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3" name="صفحة  ١٢٤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١٢٤  </a:t>
              </a:r>
            </a:p>
          </p:txBody>
        </p:sp>
      </p:grpSp>
      <p:pic>
        <p:nvPicPr>
          <p:cNvPr id="45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الفصل الرابع:القسم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الرابع:القسمة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٤-٤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القسمة على عدد من رقمين</a:t>
            </a:r>
          </a:p>
        </p:txBody>
      </p:sp>
      <p:grpSp>
        <p:nvGrpSpPr>
          <p:cNvPr id="463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458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1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59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0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462" name="القسم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7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القسمة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2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2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5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3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2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2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3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5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5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5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5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5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6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6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6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6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84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88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8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6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6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6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6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7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7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7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7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7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8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8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85" name="IMG_3266.png" descr="IMG_3266.png"/>
          <p:cNvPicPr>
            <a:picLocks noChangeAspect="1"/>
          </p:cNvPicPr>
          <p:nvPr/>
        </p:nvPicPr>
        <p:blipFill>
          <a:blip r:embed="rId30">
            <a:extLst/>
          </a:blip>
          <a:srcRect l="52512" t="10440" r="0" b="73064"/>
          <a:stretch>
            <a:fillRect/>
          </a:stretch>
        </p:blipFill>
        <p:spPr>
          <a:xfrm>
            <a:off x="10830734" y="2366036"/>
            <a:ext cx="11629850" cy="13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IMG_3266.png" descr="IMG_3266.png"/>
          <p:cNvPicPr>
            <a:picLocks noChangeAspect="1"/>
          </p:cNvPicPr>
          <p:nvPr/>
        </p:nvPicPr>
        <p:blipFill>
          <a:blip r:embed="rId30">
            <a:extLst/>
          </a:blip>
          <a:srcRect l="27821" t="31752" r="53701" b="52919"/>
          <a:stretch>
            <a:fillRect/>
          </a:stretch>
        </p:blipFill>
        <p:spPr>
          <a:xfrm>
            <a:off x="18202749" y="4512727"/>
            <a:ext cx="4524984" cy="126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IMG_3266.png" descr="IMG_3266.png"/>
          <p:cNvPicPr>
            <a:picLocks noChangeAspect="1"/>
          </p:cNvPicPr>
          <p:nvPr/>
        </p:nvPicPr>
        <p:blipFill>
          <a:blip r:embed="rId30">
            <a:extLst/>
          </a:blip>
          <a:srcRect l="1118" t="30877" r="80405" b="53795"/>
          <a:stretch>
            <a:fillRect/>
          </a:stretch>
        </p:blipFill>
        <p:spPr>
          <a:xfrm>
            <a:off x="7552570" y="4248248"/>
            <a:ext cx="4524984" cy="1262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5" grpId="1"/>
      <p:bldP build="whole" bldLvl="1" animBg="1" rev="0" advAuto="0" spid="886" grpId="2"/>
      <p:bldP build="whole" bldLvl="1" animBg="1" rev="0" advAuto="0" spid="887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9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9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9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9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9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9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19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91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1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0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0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0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0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0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0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0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0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1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1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20" name="IMG_3266.png" descr="IMG_3266.png"/>
          <p:cNvPicPr>
            <a:picLocks noChangeAspect="1"/>
          </p:cNvPicPr>
          <p:nvPr/>
        </p:nvPicPr>
        <p:blipFill>
          <a:blip r:embed="rId29">
            <a:extLst/>
          </a:blip>
          <a:srcRect l="52512" t="10440" r="0" b="73064"/>
          <a:stretch>
            <a:fillRect/>
          </a:stretch>
        </p:blipFill>
        <p:spPr>
          <a:xfrm>
            <a:off x="10830734" y="2366036"/>
            <a:ext cx="11629850" cy="13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G_3266.png" descr="IMG_3266.png"/>
          <p:cNvPicPr>
            <a:picLocks noChangeAspect="1"/>
          </p:cNvPicPr>
          <p:nvPr/>
        </p:nvPicPr>
        <p:blipFill>
          <a:blip r:embed="rId29">
            <a:extLst/>
          </a:blip>
          <a:srcRect l="27821" t="31752" r="53701" b="52919"/>
          <a:stretch>
            <a:fillRect/>
          </a:stretch>
        </p:blipFill>
        <p:spPr>
          <a:xfrm>
            <a:off x="16736093" y="3973532"/>
            <a:ext cx="4524983" cy="126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G_3266.png" descr="IMG_3266.png"/>
          <p:cNvPicPr>
            <a:picLocks noChangeAspect="1"/>
          </p:cNvPicPr>
          <p:nvPr/>
        </p:nvPicPr>
        <p:blipFill>
          <a:blip r:embed="rId29">
            <a:extLst/>
          </a:blip>
          <a:srcRect l="1216" t="31461" r="80307" b="53211"/>
          <a:stretch>
            <a:fillRect/>
          </a:stretch>
        </p:blipFill>
        <p:spPr>
          <a:xfrm>
            <a:off x="6767670" y="3973533"/>
            <a:ext cx="4524984" cy="12622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6" name="تجميع"/>
          <p:cNvGrpSpPr/>
          <p:nvPr/>
        </p:nvGrpSpPr>
        <p:grpSpPr>
          <a:xfrm>
            <a:off x="16338605" y="5968623"/>
            <a:ext cx="4006325" cy="1839161"/>
            <a:chOff x="0" y="0"/>
            <a:chExt cx="4006323" cy="1839160"/>
          </a:xfrm>
        </p:grpSpPr>
        <p:pic>
          <p:nvPicPr>
            <p:cNvPr id="923" name="IMG_3246.png" descr="IMG_3246.png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4006324" cy="1839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4" name="٣٧٥"/>
            <p:cNvSpPr txBox="1"/>
            <p:nvPr/>
          </p:nvSpPr>
          <p:spPr>
            <a:xfrm>
              <a:off x="1669169" y="344777"/>
              <a:ext cx="2184299" cy="12385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64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٣٧٥</a:t>
              </a:r>
            </a:p>
          </p:txBody>
        </p:sp>
        <p:sp>
          <p:nvSpPr>
            <p:cNvPr id="925" name="٤٦"/>
            <p:cNvSpPr txBox="1"/>
            <p:nvPr/>
          </p:nvSpPr>
          <p:spPr>
            <a:xfrm>
              <a:off x="277860" y="304799"/>
              <a:ext cx="1619276" cy="12385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64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٤٦</a:t>
              </a:r>
            </a:p>
          </p:txBody>
        </p:sp>
      </p:grpSp>
      <p:grpSp>
        <p:nvGrpSpPr>
          <p:cNvPr id="930" name="تجميع"/>
          <p:cNvGrpSpPr/>
          <p:nvPr/>
        </p:nvGrpSpPr>
        <p:grpSpPr>
          <a:xfrm>
            <a:off x="6795375" y="5968623"/>
            <a:ext cx="4006325" cy="1839161"/>
            <a:chOff x="0" y="0"/>
            <a:chExt cx="4006323" cy="1839160"/>
          </a:xfrm>
        </p:grpSpPr>
        <p:pic>
          <p:nvPicPr>
            <p:cNvPr id="927" name="IMG_3246.png" descr="IMG_3246.png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4006324" cy="1839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8" name="٢٨٩"/>
            <p:cNvSpPr txBox="1"/>
            <p:nvPr/>
          </p:nvSpPr>
          <p:spPr>
            <a:xfrm>
              <a:off x="1669169" y="344777"/>
              <a:ext cx="2184299" cy="12385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64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٢٨٩</a:t>
              </a:r>
            </a:p>
          </p:txBody>
        </p:sp>
        <p:sp>
          <p:nvSpPr>
            <p:cNvPr id="929" name="٣١"/>
            <p:cNvSpPr txBox="1"/>
            <p:nvPr/>
          </p:nvSpPr>
          <p:spPr>
            <a:xfrm>
              <a:off x="277860" y="304799"/>
              <a:ext cx="1619276" cy="12385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64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٣١</a:t>
              </a:r>
            </a:p>
          </p:txBody>
        </p:sp>
      </p:grpSp>
      <p:grpSp>
        <p:nvGrpSpPr>
          <p:cNvPr id="935" name="تجميع"/>
          <p:cNvGrpSpPr/>
          <p:nvPr/>
        </p:nvGrpSpPr>
        <p:grpSpPr>
          <a:xfrm>
            <a:off x="18002124" y="6843489"/>
            <a:ext cx="3402249" cy="2556297"/>
            <a:chOff x="0" y="0"/>
            <a:chExt cx="3402247" cy="2556296"/>
          </a:xfrm>
        </p:grpSpPr>
        <p:sp>
          <p:nvSpPr>
            <p:cNvPr id="931" name="خط"/>
            <p:cNvSpPr/>
            <p:nvPr/>
          </p:nvSpPr>
          <p:spPr>
            <a:xfrm>
              <a:off x="0" y="1418147"/>
              <a:ext cx="245544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932" name="٧"/>
            <p:cNvSpPr/>
            <p:nvPr/>
          </p:nvSpPr>
          <p:spPr>
            <a:xfrm>
              <a:off x="1088788" y="128629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933" name="٣٦٨"/>
            <p:cNvSpPr/>
            <p:nvPr/>
          </p:nvSpPr>
          <p:spPr>
            <a:xfrm>
              <a:off x="1050103" y="433654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٣٦٨</a:t>
              </a:r>
            </a:p>
          </p:txBody>
        </p:sp>
        <p:sp>
          <p:nvSpPr>
            <p:cNvPr id="934" name="-"/>
            <p:cNvSpPr/>
            <p:nvPr/>
          </p:nvSpPr>
          <p:spPr>
            <a:xfrm>
              <a:off x="2132247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7600">
                  <a:solidFill>
                    <a:srgbClr val="1552BD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-</a:t>
              </a:r>
            </a:p>
          </p:txBody>
        </p:sp>
      </p:grpSp>
      <p:sp>
        <p:nvSpPr>
          <p:cNvPr id="936" name="تجميع"/>
          <p:cNvSpPr txBox="1"/>
          <p:nvPr/>
        </p:nvSpPr>
        <p:spPr>
          <a:xfrm>
            <a:off x="18352232" y="5305073"/>
            <a:ext cx="1016943" cy="12173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 algn="ctr">
              <a:defRPr sz="6400">
                <a:solidFill>
                  <a:srgbClr val="E93F6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grpSp>
        <p:nvGrpSpPr>
          <p:cNvPr id="941" name="تجميع"/>
          <p:cNvGrpSpPr/>
          <p:nvPr/>
        </p:nvGrpSpPr>
        <p:grpSpPr>
          <a:xfrm>
            <a:off x="8531024" y="6843489"/>
            <a:ext cx="3402249" cy="2556297"/>
            <a:chOff x="0" y="0"/>
            <a:chExt cx="3402247" cy="2556296"/>
          </a:xfrm>
        </p:grpSpPr>
        <p:sp>
          <p:nvSpPr>
            <p:cNvPr id="937" name="خط"/>
            <p:cNvSpPr/>
            <p:nvPr/>
          </p:nvSpPr>
          <p:spPr>
            <a:xfrm>
              <a:off x="0" y="1418147"/>
              <a:ext cx="245544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938" name="١٠"/>
            <p:cNvSpPr/>
            <p:nvPr/>
          </p:nvSpPr>
          <p:spPr>
            <a:xfrm>
              <a:off x="1088788" y="128629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  <p:sp>
          <p:nvSpPr>
            <p:cNvPr id="939" name="٢٧٩"/>
            <p:cNvSpPr/>
            <p:nvPr/>
          </p:nvSpPr>
          <p:spPr>
            <a:xfrm>
              <a:off x="1050103" y="433654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٢٧٩</a:t>
              </a:r>
            </a:p>
          </p:txBody>
        </p:sp>
        <p:sp>
          <p:nvSpPr>
            <p:cNvPr id="940" name="-"/>
            <p:cNvSpPr/>
            <p:nvPr/>
          </p:nvSpPr>
          <p:spPr>
            <a:xfrm>
              <a:off x="2132247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7600">
                  <a:solidFill>
                    <a:srgbClr val="1552BD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-</a:t>
              </a:r>
            </a:p>
          </p:txBody>
        </p:sp>
      </p:grpSp>
      <p:sp>
        <p:nvSpPr>
          <p:cNvPr id="942" name="تجميع"/>
          <p:cNvSpPr txBox="1"/>
          <p:nvPr/>
        </p:nvSpPr>
        <p:spPr>
          <a:xfrm>
            <a:off x="8881131" y="5305073"/>
            <a:ext cx="1016943" cy="12173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 algn="ctr">
              <a:defRPr sz="6400">
                <a:solidFill>
                  <a:srgbClr val="E93F6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1" grpId="9"/>
      <p:bldP build="whole" bldLvl="1" animBg="1" rev="0" advAuto="0" spid="920" grpId="1"/>
      <p:bldP build="whole" bldLvl="1" animBg="1" rev="0" advAuto="0" spid="926" grpId="4"/>
      <p:bldP build="whole" bldLvl="1" animBg="1" rev="0" advAuto="0" spid="930" grpId="7"/>
      <p:bldP build="whole" bldLvl="1" animBg="1" rev="0" advAuto="0" spid="922" grpId="3"/>
      <p:bldP build="whole" bldLvl="1" animBg="1" rev="0" advAuto="0" spid="942" grpId="8"/>
      <p:bldP build="whole" bldLvl="1" animBg="1" rev="0" advAuto="0" spid="921" grpId="2"/>
      <p:bldP build="whole" bldLvl="1" animBg="1" rev="0" advAuto="0" spid="935" grpId="6"/>
      <p:bldP build="whole" bldLvl="1" animBg="1" rev="0" advAuto="0" spid="936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4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4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4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7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5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4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5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7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5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7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8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7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7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7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8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8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8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05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00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0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9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8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8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8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8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9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9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9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9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9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0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0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06" name="IMG_3266.png" descr="IMG_3266.png"/>
          <p:cNvPicPr>
            <a:picLocks noChangeAspect="1"/>
          </p:cNvPicPr>
          <p:nvPr/>
        </p:nvPicPr>
        <p:blipFill>
          <a:blip r:embed="rId30">
            <a:extLst/>
          </a:blip>
          <a:srcRect l="48193" t="53795" r="1533" b="4723"/>
          <a:stretch>
            <a:fillRect/>
          </a:stretch>
        </p:blipFill>
        <p:spPr>
          <a:xfrm>
            <a:off x="7753150" y="2366036"/>
            <a:ext cx="15314282" cy="4248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1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1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1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1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1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38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03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3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2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2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2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2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24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2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2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2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3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3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39" name="IMG_3266.png" descr="IMG_3266.png"/>
          <p:cNvPicPr>
            <a:picLocks noChangeAspect="1"/>
          </p:cNvPicPr>
          <p:nvPr/>
        </p:nvPicPr>
        <p:blipFill>
          <a:blip r:embed="rId29">
            <a:extLst/>
          </a:blip>
          <a:srcRect l="48193" t="53795" r="1533" b="4723"/>
          <a:stretch>
            <a:fillRect/>
          </a:stretch>
        </p:blipFill>
        <p:spPr>
          <a:xfrm>
            <a:off x="7753150" y="2366036"/>
            <a:ext cx="15314282" cy="42489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2" name="تجميع"/>
          <p:cNvGrpSpPr/>
          <p:nvPr/>
        </p:nvGrpSpPr>
        <p:grpSpPr>
          <a:xfrm>
            <a:off x="8110072" y="7252228"/>
            <a:ext cx="12218179" cy="1337594"/>
            <a:chOff x="0" y="25400"/>
            <a:chExt cx="12218178" cy="1337592"/>
          </a:xfrm>
        </p:grpSpPr>
        <p:pic>
          <p:nvPicPr>
            <p:cNvPr id="1040" name="IMG_3269.png" descr="IMG_3269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9092" t="0" r="85881" b="11638"/>
            <a:stretch>
              <a:fillRect/>
            </a:stretch>
          </p:blipFill>
          <p:spPr>
            <a:xfrm>
              <a:off x="0" y="25400"/>
              <a:ext cx="839534" cy="1337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1" name="مساحة المنطقة الواحدة = ٩٨٨ ÷ ١٣ = ٧٦"/>
            <p:cNvSpPr txBox="1"/>
            <p:nvPr/>
          </p:nvSpPr>
          <p:spPr>
            <a:xfrm>
              <a:off x="867331" y="267530"/>
              <a:ext cx="11350848" cy="10699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5000">
                  <a:solidFill>
                    <a:srgbClr val="2828F8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مساحة المنطقة الواحدة = ٩٨٨ ÷ ١٣ = ٧٦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4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4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4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4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8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54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5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5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3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57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55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5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84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6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5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60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8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6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08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05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10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0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9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8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8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8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8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9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9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9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9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9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0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0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06" name="IMG_3267.png" descr="IMG_3267.png"/>
          <p:cNvPicPr>
            <a:picLocks noChangeAspect="1"/>
          </p:cNvPicPr>
          <p:nvPr/>
        </p:nvPicPr>
        <p:blipFill>
          <a:blip r:embed="rId30">
            <a:extLst/>
          </a:blip>
          <a:srcRect l="0" t="16533" r="0" b="0"/>
          <a:stretch>
            <a:fillRect/>
          </a:stretch>
        </p:blipFill>
        <p:spPr>
          <a:xfrm>
            <a:off x="6415920" y="2359686"/>
            <a:ext cx="16044771" cy="6023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13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11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12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1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1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1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38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13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3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2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2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2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2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24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2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2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2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2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3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3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39" name="IMG_3267.png" descr="IMG_3267.png"/>
          <p:cNvPicPr>
            <a:picLocks noChangeAspect="1"/>
          </p:cNvPicPr>
          <p:nvPr/>
        </p:nvPicPr>
        <p:blipFill>
          <a:blip r:embed="rId29">
            <a:extLst/>
          </a:blip>
          <a:srcRect l="0" t="16533" r="0" b="0"/>
          <a:stretch>
            <a:fillRect/>
          </a:stretch>
        </p:blipFill>
        <p:spPr>
          <a:xfrm>
            <a:off x="6415920" y="2359686"/>
            <a:ext cx="16044771" cy="6023015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عبد العزيز كانت إجابته صحيحة.…"/>
          <p:cNvSpPr txBox="1"/>
          <p:nvPr/>
        </p:nvSpPr>
        <p:spPr>
          <a:xfrm>
            <a:off x="3322998" y="8931840"/>
            <a:ext cx="18427736" cy="23224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3700">
                <a:solidFill>
                  <a:srgbClr val="2828F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عبد العزيز كانت إجابته صحيحة. </a:t>
            </a:r>
          </a:p>
          <a:p>
            <a:pPr algn="ctr" rtl="0">
              <a:lnSpc>
                <a:spcPct val="150000"/>
              </a:lnSpc>
              <a:defRPr b="1" sz="3700">
                <a:solidFill>
                  <a:srgbClr val="2828F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لأن فيصل كتب ۹ في منزلة الآحاد في ناتج القسمة، وعندما ضرب ۹ في القاسم كانت إجابته ۱۸۸ و هذا خطأ في عملية الضرب حيث ۹×۲۱ = ۱۸۹ و هذا أيضاً خطأ لأن العدد ۱۸۹ &gt; ۱۸۸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49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42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50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5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8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53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1" name="IMG_6425.jpeg"/>
          <p:cNvGrpSpPr/>
          <p:nvPr/>
        </p:nvGrpSpPr>
        <p:grpSpPr>
          <a:xfrm>
            <a:off x="3828141" y="1324245"/>
            <a:ext cx="10015142" cy="11354595"/>
            <a:chOff x="0" y="0"/>
            <a:chExt cx="10015140" cy="11354593"/>
          </a:xfrm>
        </p:grpSpPr>
        <p:pic>
          <p:nvPicPr>
            <p:cNvPr id="1160" name="IMG_6425.jpeg" descr="IMG_6425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913713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9" name="IMG_6425.jpeg" descr="IMG_6425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015141" cy="11354594"/>
            </a:xfrm>
            <a:prstGeom prst="rect">
              <a:avLst/>
            </a:prstGeom>
            <a:effectLst/>
          </p:spPr>
        </p:pic>
      </p:grpSp>
      <p:grpSp>
        <p:nvGrpSpPr>
          <p:cNvPr id="1164" name="IMG_6426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163" name="IMG_6426.jpeg" descr="IMG_6426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853" r="0" b="285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2" name="IMG_6426.jpeg" descr="IMG_6426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3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6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6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7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7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7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74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75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76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179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177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80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92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90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87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181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8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1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9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6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94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95" name="IMG_8403.png" descr="IMG_84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1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202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199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00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03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5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210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206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212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213" name="٧ ،١٣ ، ١٥ ، ١٦"/>
          <p:cNvSpPr txBox="1"/>
          <p:nvPr/>
        </p:nvSpPr>
        <p:spPr>
          <a:xfrm>
            <a:off x="4439684" y="5707700"/>
            <a:ext cx="4843169" cy="11184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٧ ،١٣ ، ١٥ ، ١٦  </a:t>
            </a:r>
          </a:p>
        </p:txBody>
      </p:sp>
      <p:sp>
        <p:nvSpPr>
          <p:cNvPr id="1214" name="١٢٦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١٢٦</a:t>
            </a:r>
          </a:p>
        </p:txBody>
      </p:sp>
      <p:sp>
        <p:nvSpPr>
          <p:cNvPr id="1215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216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  <p:graphicFrame>
        <p:nvGraphicFramePr>
          <p:cNvPr id="1217" name="الجدول ١"/>
          <p:cNvGraphicFramePr/>
          <p:nvPr/>
        </p:nvGraphicFramePr>
        <p:xfrm>
          <a:off x="22463112" y="129647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2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66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7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68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69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0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1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73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74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75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78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76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9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491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489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86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80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1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2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3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4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5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87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0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2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5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493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94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1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499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0" name="IMG_8404.png" descr="IMG_840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2" name="IMG_8403.png" descr="IMG_8403.png"/>
          <p:cNvPicPr>
            <a:picLocks noChangeAspect="1"/>
          </p:cNvPicPr>
          <p:nvPr/>
        </p:nvPicPr>
        <p:blipFill>
          <a:blip r:embed="rId5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2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52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1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0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0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0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08" name="IMG_4012.png" descr="IMG_4012.pn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9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0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1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3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6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7" name="IMG_4024.jpeg" descr="IMG_4024.jpeg"/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1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1" name="Picture 2" descr="Picture 2">
              <a:hlinkClick r:id="rId2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24" name="IMG_6405.png" descr="IMG_6405.png"/>
          <p:cNvPicPr>
            <a:picLocks noChangeAspect="1"/>
          </p:cNvPicPr>
          <p:nvPr/>
        </p:nvPicPr>
        <p:blipFill>
          <a:blip r:embed="rId32">
            <a:extLst/>
          </a:blip>
          <a:srcRect l="7119" t="42628" r="18529" b="20305"/>
          <a:stretch>
            <a:fillRect/>
          </a:stretch>
        </p:blipFill>
        <p:spPr>
          <a:xfrm>
            <a:off x="7577789" y="4421669"/>
            <a:ext cx="11295073" cy="4075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28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2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9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33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31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32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3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55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55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5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4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3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3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3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4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4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4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4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4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5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5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56" name="IMG_3252.jpeg" descr="IMG_3252.jpeg"/>
          <p:cNvPicPr>
            <a:picLocks noChangeAspect="1"/>
          </p:cNvPicPr>
          <p:nvPr/>
        </p:nvPicPr>
        <p:blipFill>
          <a:blip r:embed="rId30">
            <a:extLst/>
          </a:blip>
          <a:srcRect l="6660" t="5258" r="69468" b="28442"/>
          <a:stretch>
            <a:fillRect/>
          </a:stretch>
        </p:blipFill>
        <p:spPr>
          <a:xfrm>
            <a:off x="4117799" y="3874274"/>
            <a:ext cx="4574348" cy="56395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557" name="IMG_6407.png" descr="IMG_6407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9293762" y="2686047"/>
            <a:ext cx="12456972" cy="7478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6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6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6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3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56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6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89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58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8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7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7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7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8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90" name="IMG_3260.png" descr="IMG_3260.png"/>
          <p:cNvPicPr>
            <a:picLocks noChangeAspect="1"/>
          </p:cNvPicPr>
          <p:nvPr/>
        </p:nvPicPr>
        <p:blipFill>
          <a:blip r:embed="rId29">
            <a:extLst/>
          </a:blip>
          <a:srcRect l="18210" t="1080" r="49008" b="91687"/>
          <a:stretch>
            <a:fillRect/>
          </a:stretch>
        </p:blipFill>
        <p:spPr>
          <a:xfrm>
            <a:off x="15325223" y="1322403"/>
            <a:ext cx="7453584" cy="1367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3" name="تجميع"/>
          <p:cNvGrpSpPr/>
          <p:nvPr/>
        </p:nvGrpSpPr>
        <p:grpSpPr>
          <a:xfrm>
            <a:off x="7743771" y="2567215"/>
            <a:ext cx="15323596" cy="1057824"/>
            <a:chOff x="0" y="0"/>
            <a:chExt cx="15323595" cy="1057822"/>
          </a:xfrm>
        </p:grpSpPr>
        <p:pic>
          <p:nvPicPr>
            <p:cNvPr id="591" name="IMG_3260.png" descr="IMG_3260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21140" t="9675" r="4070" b="82768"/>
            <a:stretch>
              <a:fillRect/>
            </a:stretch>
          </p:blipFill>
          <p:spPr>
            <a:xfrm>
              <a:off x="2738178" y="0"/>
              <a:ext cx="12585418" cy="1057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2" name="IMG_3260.png" descr="IMG_3260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64326" t="16812" r="16722" b="78265"/>
            <a:stretch>
              <a:fillRect/>
            </a:stretch>
          </p:blipFill>
          <p:spPr>
            <a:xfrm>
              <a:off x="0" y="85528"/>
              <a:ext cx="3492759" cy="754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6" name="تجميع"/>
          <p:cNvGrpSpPr/>
          <p:nvPr/>
        </p:nvGrpSpPr>
        <p:grpSpPr>
          <a:xfrm>
            <a:off x="2515587" y="2789931"/>
            <a:ext cx="5358673" cy="1670215"/>
            <a:chOff x="0" y="0"/>
            <a:chExt cx="5358672" cy="1670213"/>
          </a:xfrm>
        </p:grpSpPr>
        <p:pic>
          <p:nvPicPr>
            <p:cNvPr id="594" name="IMG_3260.png" descr="IMG_3260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6343" t="23169" r="7842" b="68763"/>
            <a:stretch>
              <a:fillRect/>
            </a:stretch>
          </p:blipFill>
          <p:spPr>
            <a:xfrm>
              <a:off x="102565" y="0"/>
              <a:ext cx="5256108" cy="984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5" name="IMG_3260.png" descr="IMG_3260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61852" t="30831" r="7816" b="63566"/>
            <a:stretch>
              <a:fillRect/>
            </a:stretch>
          </p:blipFill>
          <p:spPr>
            <a:xfrm>
              <a:off x="0" y="879835"/>
              <a:ext cx="5143846" cy="790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9" name="IMG_3260.png"/>
          <p:cNvGrpSpPr/>
          <p:nvPr/>
        </p:nvGrpSpPr>
        <p:grpSpPr>
          <a:xfrm>
            <a:off x="20296830" y="4118764"/>
            <a:ext cx="2946798" cy="889001"/>
            <a:chOff x="0" y="0"/>
            <a:chExt cx="2946796" cy="889000"/>
          </a:xfrm>
        </p:grpSpPr>
        <p:pic>
          <p:nvPicPr>
            <p:cNvPr id="598" name="IMG_3260.png" descr="IMG_3260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73875" t="36099" r="8664" b="57892"/>
            <a:stretch>
              <a:fillRect/>
            </a:stretch>
          </p:blipFill>
          <p:spPr>
            <a:xfrm>
              <a:off x="31750" y="31750"/>
              <a:ext cx="2883408" cy="8254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7" name="IMG_3260.png" descr="IMG_3260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2946797" cy="889000"/>
            </a:xfrm>
            <a:prstGeom prst="rect">
              <a:avLst/>
            </a:prstGeom>
            <a:effectLst/>
          </p:spPr>
        </p:pic>
      </p:grpSp>
      <p:pic>
        <p:nvPicPr>
          <p:cNvPr id="600" name="IMG_3260.png" descr="IMG_3260.png"/>
          <p:cNvPicPr>
            <a:picLocks noChangeAspect="1"/>
          </p:cNvPicPr>
          <p:nvPr/>
        </p:nvPicPr>
        <p:blipFill>
          <a:blip r:embed="rId29">
            <a:extLst/>
          </a:blip>
          <a:srcRect l="20434" t="86653" r="8452" b="0"/>
          <a:stretch>
            <a:fillRect/>
          </a:stretch>
        </p:blipFill>
        <p:spPr>
          <a:xfrm>
            <a:off x="6074857" y="10476980"/>
            <a:ext cx="13970755" cy="21813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3" name="IMG_3260.png"/>
          <p:cNvGrpSpPr/>
          <p:nvPr/>
        </p:nvGrpSpPr>
        <p:grpSpPr>
          <a:xfrm>
            <a:off x="12265351" y="4003396"/>
            <a:ext cx="2875757" cy="877095"/>
            <a:chOff x="0" y="0"/>
            <a:chExt cx="2875756" cy="877093"/>
          </a:xfrm>
        </p:grpSpPr>
        <p:pic>
          <p:nvPicPr>
            <p:cNvPr id="602" name="IMG_3260.png" descr="IMG_3260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32970" t="36099" r="50000" b="57980"/>
            <a:stretch>
              <a:fillRect/>
            </a:stretch>
          </p:blipFill>
          <p:spPr>
            <a:xfrm>
              <a:off x="31750" y="31750"/>
              <a:ext cx="2812453" cy="8134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1" name="IMG_3260.png" descr="IMG_3260.pn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2875757" cy="877094"/>
            </a:xfrm>
            <a:prstGeom prst="rect">
              <a:avLst/>
            </a:prstGeom>
            <a:effectLst/>
          </p:spPr>
        </p:pic>
      </p:grpSp>
      <p:pic>
        <p:nvPicPr>
          <p:cNvPr id="604" name="IMG_3260.png" descr="IMG_3260.png"/>
          <p:cNvPicPr>
            <a:picLocks noChangeAspect="1"/>
          </p:cNvPicPr>
          <p:nvPr/>
        </p:nvPicPr>
        <p:blipFill>
          <a:blip r:embed="rId29">
            <a:extLst/>
          </a:blip>
          <a:srcRect l="71619" t="42399" r="8664" b="51575"/>
          <a:stretch>
            <a:fillRect/>
          </a:stretch>
        </p:blipFill>
        <p:spPr>
          <a:xfrm>
            <a:off x="16793868" y="4184381"/>
            <a:ext cx="3776228" cy="960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IMG_3260.png" descr="IMG_3260.png"/>
          <p:cNvPicPr>
            <a:picLocks noChangeAspect="1"/>
          </p:cNvPicPr>
          <p:nvPr/>
        </p:nvPicPr>
        <p:blipFill>
          <a:blip r:embed="rId29">
            <a:extLst/>
          </a:blip>
          <a:srcRect l="49999" t="50000" r="10484" b="18866"/>
          <a:stretch>
            <a:fillRect/>
          </a:stretch>
        </p:blipFill>
        <p:spPr>
          <a:xfrm>
            <a:off x="15577722" y="5204085"/>
            <a:ext cx="7498114" cy="4914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G_3260.png" descr="IMG_3260.png"/>
          <p:cNvPicPr>
            <a:picLocks noChangeAspect="1"/>
          </p:cNvPicPr>
          <p:nvPr/>
        </p:nvPicPr>
        <p:blipFill>
          <a:blip r:embed="rId29">
            <a:extLst/>
          </a:blip>
          <a:srcRect l="33407" t="42224" r="48555" b="51662"/>
          <a:stretch>
            <a:fillRect/>
          </a:stretch>
        </p:blipFill>
        <p:spPr>
          <a:xfrm>
            <a:off x="8861950" y="4147868"/>
            <a:ext cx="3663732" cy="103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G_3260.png" descr="IMG_3260.png"/>
          <p:cNvPicPr>
            <a:picLocks noChangeAspect="1"/>
          </p:cNvPicPr>
          <p:nvPr/>
        </p:nvPicPr>
        <p:blipFill>
          <a:blip r:embed="rId29">
            <a:extLst/>
          </a:blip>
          <a:srcRect l="12588" t="50000" r="48555" b="18685"/>
          <a:stretch>
            <a:fillRect/>
          </a:stretch>
        </p:blipFill>
        <p:spPr>
          <a:xfrm>
            <a:off x="7379661" y="5085576"/>
            <a:ext cx="7869844" cy="5276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4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5" grpId="6"/>
      <p:bldP build="whole" bldLvl="1" animBg="1" rev="0" advAuto="0" spid="596" grpId="3"/>
      <p:bldP build="whole" bldLvl="1" animBg="1" rev="0" advAuto="0" spid="606" grpId="8"/>
      <p:bldP build="whole" bldLvl="1" animBg="1" rev="0" advAuto="0" spid="603" grpId="7"/>
      <p:bldP build="whole" bldLvl="1" animBg="1" rev="0" advAuto="0" spid="607" grpId="9"/>
      <p:bldP build="whole" bldLvl="1" animBg="1" rev="0" advAuto="0" spid="590" grpId="1"/>
      <p:bldP build="whole" bldLvl="1" animBg="1" rev="0" advAuto="0" spid="599" grpId="4"/>
      <p:bldP build="whole" bldLvl="1" animBg="1" rev="0" advAuto="0" spid="600" grpId="10"/>
      <p:bldP build="whole" bldLvl="1" animBg="1" rev="0" advAuto="0" spid="593" grpId="2"/>
      <p:bldP build="whole" bldLvl="1" animBg="1" rev="0" advAuto="0" spid="604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1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1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1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3" name="مثال"/>
              <p:cNvSpPr txBox="1"/>
              <p:nvPr/>
            </p:nvSpPr>
            <p:spPr>
              <a:xfrm>
                <a:off x="495245" y="2524353"/>
                <a:ext cx="4134887" cy="1719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</a:p>
            </p:txBody>
          </p:sp>
        </p:grpSp>
        <p:grpSp>
          <p:nvGrpSpPr>
            <p:cNvPr id="61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1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39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63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3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2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2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2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2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2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3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40" name="IMG_3261.png" descr="IMG_3261.png"/>
          <p:cNvPicPr>
            <a:picLocks noChangeAspect="1"/>
          </p:cNvPicPr>
          <p:nvPr/>
        </p:nvPicPr>
        <p:blipFill>
          <a:blip r:embed="rId29">
            <a:extLst/>
          </a:blip>
          <a:srcRect l="624" t="4716" r="2157" b="12052"/>
          <a:stretch>
            <a:fillRect/>
          </a:stretch>
        </p:blipFill>
        <p:spPr>
          <a:xfrm>
            <a:off x="916936" y="2579183"/>
            <a:ext cx="11776207" cy="1697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35079" t="3133" r="49377" b="87342"/>
          <a:stretch>
            <a:fillRect/>
          </a:stretch>
        </p:blipFill>
        <p:spPr>
          <a:xfrm>
            <a:off x="17562206" y="1526495"/>
            <a:ext cx="4966853" cy="1344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31980" t="16930" r="28863" b="70823"/>
          <a:stretch>
            <a:fillRect/>
          </a:stretch>
        </p:blipFill>
        <p:spPr>
          <a:xfrm>
            <a:off x="14006749" y="3139501"/>
            <a:ext cx="9426977" cy="1302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73737" t="14027" r="0" b="3688"/>
          <a:stretch>
            <a:fillRect/>
          </a:stretch>
        </p:blipFill>
        <p:spPr>
          <a:xfrm>
            <a:off x="20265262" y="4710438"/>
            <a:ext cx="3479744" cy="48165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6" name="IMG_3262.png"/>
          <p:cNvGrpSpPr/>
          <p:nvPr/>
        </p:nvGrpSpPr>
        <p:grpSpPr>
          <a:xfrm>
            <a:off x="16319812" y="5146245"/>
            <a:ext cx="3090863" cy="1042195"/>
            <a:chOff x="0" y="0"/>
            <a:chExt cx="3090862" cy="1042193"/>
          </a:xfrm>
        </p:grpSpPr>
        <p:pic>
          <p:nvPicPr>
            <p:cNvPr id="645" name="IMG_3262.png" descr="IMG_326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0813" t="29331" r="36334" b="61266"/>
            <a:stretch>
              <a:fillRect/>
            </a:stretch>
          </p:blipFill>
          <p:spPr>
            <a:xfrm>
              <a:off x="31750" y="31750"/>
              <a:ext cx="3027373" cy="9785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4" name="IMG_3262.png" descr="IMG_3262.pn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3090863" cy="1042194"/>
            </a:xfrm>
            <a:prstGeom prst="rect">
              <a:avLst/>
            </a:prstGeom>
            <a:effectLst/>
          </p:spPr>
        </p:pic>
      </p:grpSp>
      <p:grpSp>
        <p:nvGrpSpPr>
          <p:cNvPr id="649" name="IMG_3262.png"/>
          <p:cNvGrpSpPr/>
          <p:nvPr/>
        </p:nvGrpSpPr>
        <p:grpSpPr>
          <a:xfrm>
            <a:off x="6854964" y="5255984"/>
            <a:ext cx="2960292" cy="1139032"/>
            <a:chOff x="0" y="0"/>
            <a:chExt cx="2960290" cy="1139031"/>
          </a:xfrm>
        </p:grpSpPr>
        <p:pic>
          <p:nvPicPr>
            <p:cNvPr id="648" name="IMG_3262.png" descr="IMG_326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6929" t="29120" r="70554" b="60358"/>
            <a:stretch>
              <a:fillRect/>
            </a:stretch>
          </p:blipFill>
          <p:spPr>
            <a:xfrm>
              <a:off x="31750" y="31750"/>
              <a:ext cx="2896632" cy="10756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7" name="IMG_3262.png" descr="IMG_3262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2960291" cy="1139032"/>
            </a:xfrm>
            <a:prstGeom prst="rect">
              <a:avLst/>
            </a:prstGeom>
            <a:effectLst/>
          </p:spPr>
        </p:pic>
      </p:grpSp>
      <p:pic>
        <p:nvPicPr>
          <p:cNvPr id="650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32456" t="79824" r="32456" b="8618"/>
          <a:stretch>
            <a:fillRect/>
          </a:stretch>
        </p:blipFill>
        <p:spPr>
          <a:xfrm>
            <a:off x="8997871" y="11053014"/>
            <a:ext cx="9854960" cy="1434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36283" t="29793" r="48939" b="58129"/>
          <a:stretch>
            <a:fillRect/>
          </a:stretch>
        </p:blipFill>
        <p:spPr>
          <a:xfrm>
            <a:off x="11887915" y="5131080"/>
            <a:ext cx="4074855" cy="147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40782" t="40998" r="32456" b="23936"/>
          <a:stretch>
            <a:fillRect/>
          </a:stretch>
        </p:blipFill>
        <p:spPr>
          <a:xfrm>
            <a:off x="12752826" y="6525588"/>
            <a:ext cx="6304031" cy="3649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5813" t="28297" r="82875" b="58170"/>
          <a:stretch>
            <a:fillRect/>
          </a:stretch>
        </p:blipFill>
        <p:spPr>
          <a:xfrm>
            <a:off x="3468438" y="5101218"/>
            <a:ext cx="3105087" cy="164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17881" t="40878" r="66617" b="14314"/>
          <a:stretch>
            <a:fillRect/>
          </a:stretch>
        </p:blipFill>
        <p:spPr>
          <a:xfrm>
            <a:off x="5747402" y="6546603"/>
            <a:ext cx="3798518" cy="485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5813" t="54314" r="82021" b="14314"/>
          <a:stretch>
            <a:fillRect/>
          </a:stretch>
        </p:blipFill>
        <p:spPr>
          <a:xfrm>
            <a:off x="3775412" y="8095315"/>
            <a:ext cx="2981038" cy="3396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G_3262.png" descr="IMG_3262.png"/>
          <p:cNvPicPr>
            <a:picLocks noChangeAspect="1"/>
          </p:cNvPicPr>
          <p:nvPr/>
        </p:nvPicPr>
        <p:blipFill>
          <a:blip r:embed="rId30">
            <a:extLst/>
          </a:blip>
          <a:srcRect l="7414" t="17835" r="68410" b="72393"/>
          <a:stretch>
            <a:fillRect/>
          </a:stretch>
        </p:blipFill>
        <p:spPr>
          <a:xfrm>
            <a:off x="12089299" y="4124111"/>
            <a:ext cx="5472877" cy="977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3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Class="entr" nodeType="after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1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Class="entr" nodeType="after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5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3" grpId="9"/>
      <p:bldP build="whole" bldLvl="1" animBg="1" rev="0" advAuto="0" spid="649" grpId="8"/>
      <p:bldP build="whole" bldLvl="1" animBg="1" rev="0" advAuto="0" spid="656" grpId="13"/>
      <p:bldP build="whole" bldLvl="1" animBg="1" rev="0" advAuto="0" spid="643" grpId="4"/>
      <p:bldP build="whole" bldLvl="1" animBg="1" rev="0" advAuto="0" spid="655" grpId="11"/>
      <p:bldP build="whole" bldLvl="1" animBg="1" rev="0" advAuto="0" spid="651" grpId="6"/>
      <p:bldP build="whole" bldLvl="1" animBg="1" rev="0" advAuto="0" spid="654" grpId="10"/>
      <p:bldP build="whole" bldLvl="1" animBg="1" rev="0" advAuto="0" spid="646" grpId="5"/>
      <p:bldP build="whole" bldLvl="1" animBg="1" rev="0" advAuto="0" spid="652" grpId="7"/>
      <p:bldP build="whole" bldLvl="1" animBg="1" rev="0" advAuto="0" spid="642" grpId="3"/>
      <p:bldP build="whole" bldLvl="1" animBg="1" rev="0" advAuto="0" spid="640" grpId="1"/>
      <p:bldP build="whole" bldLvl="1" animBg="1" rev="0" advAuto="0" spid="641" grpId="2"/>
      <p:bldP build="whole" bldLvl="1" animBg="1" rev="0" advAuto="0" spid="650" grpId="1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6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6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5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62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6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6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6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88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68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8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7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7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4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7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7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7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7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8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89" name="IMG_3263.png" descr="IMG_3263.png"/>
          <p:cNvPicPr>
            <a:picLocks noChangeAspect="1"/>
          </p:cNvPicPr>
          <p:nvPr/>
        </p:nvPicPr>
        <p:blipFill>
          <a:blip r:embed="rId29">
            <a:extLst/>
          </a:blip>
          <a:srcRect l="0" t="13369" r="0" b="59845"/>
          <a:stretch>
            <a:fillRect/>
          </a:stretch>
        </p:blipFill>
        <p:spPr>
          <a:xfrm>
            <a:off x="9569609" y="2764404"/>
            <a:ext cx="14035571" cy="2945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IMG_3260.png" descr="IMG_3260.png"/>
          <p:cNvPicPr>
            <a:picLocks noChangeAspect="1"/>
          </p:cNvPicPr>
          <p:nvPr/>
        </p:nvPicPr>
        <p:blipFill>
          <a:blip r:embed="rId30">
            <a:extLst/>
          </a:blip>
          <a:srcRect l="17900" t="1855" r="49008" b="91630"/>
          <a:stretch>
            <a:fillRect/>
          </a:stretch>
        </p:blipFill>
        <p:spPr>
          <a:xfrm>
            <a:off x="14724569" y="1592049"/>
            <a:ext cx="7472599" cy="1223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G_3263.png" descr="IMG_3263.png"/>
          <p:cNvPicPr>
            <a:picLocks noChangeAspect="1"/>
          </p:cNvPicPr>
          <p:nvPr/>
        </p:nvPicPr>
        <p:blipFill>
          <a:blip r:embed="rId29">
            <a:extLst/>
          </a:blip>
          <a:srcRect l="59629" t="40390" r="7289" b="51897"/>
          <a:stretch>
            <a:fillRect/>
          </a:stretch>
        </p:blipFill>
        <p:spPr>
          <a:xfrm>
            <a:off x="3688816" y="3321220"/>
            <a:ext cx="5015268" cy="916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IMG_3263.png" descr="IMG_3263.png"/>
          <p:cNvPicPr>
            <a:picLocks noChangeAspect="1"/>
          </p:cNvPicPr>
          <p:nvPr/>
        </p:nvPicPr>
        <p:blipFill>
          <a:blip r:embed="rId29">
            <a:extLst/>
          </a:blip>
          <a:srcRect l="34889" t="87255" r="7770" b="3011"/>
          <a:stretch>
            <a:fillRect/>
          </a:stretch>
        </p:blipFill>
        <p:spPr>
          <a:xfrm>
            <a:off x="7286554" y="11049716"/>
            <a:ext cx="10808622" cy="1437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G_3263.png" descr="IMG_3263.png"/>
          <p:cNvPicPr>
            <a:picLocks noChangeAspect="1"/>
          </p:cNvPicPr>
          <p:nvPr/>
        </p:nvPicPr>
        <p:blipFill>
          <a:blip r:embed="rId29">
            <a:extLst/>
          </a:blip>
          <a:srcRect l="50000" t="62244" r="7770" b="12035"/>
          <a:stretch>
            <a:fillRect/>
          </a:stretch>
        </p:blipFill>
        <p:spPr>
          <a:xfrm>
            <a:off x="13734447" y="7457893"/>
            <a:ext cx="6788928" cy="3239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IMG_3263.png" descr="IMG_3263.png"/>
          <p:cNvPicPr>
            <a:picLocks noChangeAspect="1"/>
          </p:cNvPicPr>
          <p:nvPr/>
        </p:nvPicPr>
        <p:blipFill>
          <a:blip r:embed="rId29">
            <a:extLst/>
          </a:blip>
          <a:srcRect l="9277" t="57088" r="52140" b="16387"/>
          <a:stretch>
            <a:fillRect/>
          </a:stretch>
        </p:blipFill>
        <p:spPr>
          <a:xfrm>
            <a:off x="3688816" y="7162341"/>
            <a:ext cx="6697359" cy="36076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7" name="IMG_3262.png"/>
          <p:cNvGrpSpPr/>
          <p:nvPr/>
        </p:nvGrpSpPr>
        <p:grpSpPr>
          <a:xfrm>
            <a:off x="17128919" y="6063568"/>
            <a:ext cx="3090864" cy="1042195"/>
            <a:chOff x="0" y="0"/>
            <a:chExt cx="3090862" cy="1042193"/>
          </a:xfrm>
        </p:grpSpPr>
        <p:pic>
          <p:nvPicPr>
            <p:cNvPr id="696" name="IMG_3262.png" descr="IMG_3262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0813" t="29331" r="36334" b="61266"/>
            <a:stretch>
              <a:fillRect/>
            </a:stretch>
          </p:blipFill>
          <p:spPr>
            <a:xfrm>
              <a:off x="31750" y="31750"/>
              <a:ext cx="3027373" cy="9785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5" name="IMG_3262.png" descr="IMG_3262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3090863" cy="1042194"/>
            </a:xfrm>
            <a:prstGeom prst="rect">
              <a:avLst/>
            </a:prstGeom>
            <a:effectLst/>
          </p:spPr>
        </p:pic>
      </p:grpSp>
      <p:grpSp>
        <p:nvGrpSpPr>
          <p:cNvPr id="700" name="IMG_3262.png"/>
          <p:cNvGrpSpPr/>
          <p:nvPr/>
        </p:nvGrpSpPr>
        <p:grpSpPr>
          <a:xfrm>
            <a:off x="7918265" y="6016533"/>
            <a:ext cx="2985295" cy="1039417"/>
            <a:chOff x="0" y="0"/>
            <a:chExt cx="2985293" cy="1039415"/>
          </a:xfrm>
        </p:grpSpPr>
        <p:pic>
          <p:nvPicPr>
            <p:cNvPr id="699" name="IMG_3262.png" descr="IMG_3262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6820" t="29120" r="70554" b="61333"/>
            <a:stretch>
              <a:fillRect/>
            </a:stretch>
          </p:blipFill>
          <p:spPr>
            <a:xfrm>
              <a:off x="31750" y="31750"/>
              <a:ext cx="2921904" cy="9759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8" name="IMG_3262.png" descr="IMG_3262.png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0" y="0"/>
              <a:ext cx="2985294" cy="1039416"/>
            </a:xfrm>
            <a:prstGeom prst="rect">
              <a:avLst/>
            </a:prstGeom>
            <a:effectLst/>
          </p:spPr>
        </p:pic>
      </p:grpSp>
      <p:pic>
        <p:nvPicPr>
          <p:cNvPr id="701" name="IMG_3262.png" descr="IMG_3262.png"/>
          <p:cNvPicPr>
            <a:picLocks noChangeAspect="1"/>
          </p:cNvPicPr>
          <p:nvPr/>
        </p:nvPicPr>
        <p:blipFill>
          <a:blip r:embed="rId31">
            <a:extLst/>
          </a:blip>
          <a:srcRect l="36283" t="29793" r="48939" b="58129"/>
          <a:stretch>
            <a:fillRect/>
          </a:stretch>
        </p:blipFill>
        <p:spPr>
          <a:xfrm>
            <a:off x="13544344" y="6163052"/>
            <a:ext cx="3581962" cy="1293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IMG_3262.png" descr="IMG_3262.png"/>
          <p:cNvPicPr>
            <a:picLocks noChangeAspect="1"/>
          </p:cNvPicPr>
          <p:nvPr/>
        </p:nvPicPr>
        <p:blipFill>
          <a:blip r:embed="rId31">
            <a:extLst/>
          </a:blip>
          <a:srcRect l="5813" t="29883" r="82875" b="58170"/>
          <a:stretch>
            <a:fillRect/>
          </a:stretch>
        </p:blipFill>
        <p:spPr>
          <a:xfrm>
            <a:off x="4699906" y="5983380"/>
            <a:ext cx="3105087" cy="1448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8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6"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0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Class="entr" nodeType="after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4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0" grpId="8"/>
      <p:bldP build="whole" bldLvl="1" animBg="1" rev="0" advAuto="0" spid="692" grpId="4"/>
      <p:bldP build="whole" bldLvl="1" animBg="1" rev="0" advAuto="0" spid="697" grpId="7"/>
      <p:bldP build="whole" bldLvl="1" animBg="1" rev="0" advAuto="0" spid="694" grpId="6"/>
      <p:bldP build="whole" bldLvl="1" animBg="1" rev="0" advAuto="0" spid="691" grpId="3"/>
      <p:bldP build="whole" bldLvl="1" animBg="1" rev="0" advAuto="0" spid="693" grpId="5"/>
      <p:bldP build="whole" bldLvl="1" animBg="1" rev="0" advAuto="0" spid="701" grpId="9"/>
      <p:bldP build="whole" bldLvl="1" animBg="1" rev="0" advAuto="0" spid="690" grpId="2"/>
      <p:bldP build="whole" bldLvl="1" animBg="1" rev="0" advAuto="0" spid="702" grpId="10"/>
      <p:bldP build="whole" bldLvl="1" animBg="1" rev="0" advAuto="0" spid="68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0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0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3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1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0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1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3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1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3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4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3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3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4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4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4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4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65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76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6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5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4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4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4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5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5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5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5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5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6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6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66" name="IMG_3266.png" descr="IMG_3266.png"/>
          <p:cNvPicPr>
            <a:picLocks noChangeAspect="1"/>
          </p:cNvPicPr>
          <p:nvPr/>
        </p:nvPicPr>
        <p:blipFill>
          <a:blip r:embed="rId30">
            <a:extLst/>
          </a:blip>
          <a:srcRect l="52512" t="10440" r="0" b="73064"/>
          <a:stretch>
            <a:fillRect/>
          </a:stretch>
        </p:blipFill>
        <p:spPr>
          <a:xfrm>
            <a:off x="10830734" y="2366036"/>
            <a:ext cx="11629850" cy="13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IMG_3266.png" descr="IMG_3266.png"/>
          <p:cNvPicPr>
            <a:picLocks noChangeAspect="1"/>
          </p:cNvPicPr>
          <p:nvPr/>
        </p:nvPicPr>
        <p:blipFill>
          <a:blip r:embed="rId30">
            <a:extLst/>
          </a:blip>
          <a:srcRect l="78038" t="27957" r="981" b="46178"/>
          <a:stretch>
            <a:fillRect/>
          </a:stretch>
        </p:blipFill>
        <p:spPr>
          <a:xfrm>
            <a:off x="17073640" y="4018006"/>
            <a:ext cx="5138093" cy="212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IMG_3266.png" descr="IMG_3266.png"/>
          <p:cNvPicPr>
            <a:picLocks noChangeAspect="1"/>
          </p:cNvPicPr>
          <p:nvPr/>
        </p:nvPicPr>
        <p:blipFill>
          <a:blip r:embed="rId30">
            <a:extLst/>
          </a:blip>
          <a:srcRect l="51923" t="30482" r="27538" b="50000"/>
          <a:stretch>
            <a:fillRect/>
          </a:stretch>
        </p:blipFill>
        <p:spPr>
          <a:xfrm>
            <a:off x="6170938" y="4247961"/>
            <a:ext cx="5029897" cy="1607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7" grpId="2"/>
      <p:bldP build="whole" bldLvl="1" animBg="1" rev="0" advAuto="0" spid="766" grpId="1"/>
      <p:bldP build="whole" bldLvl="1" animBg="1" rev="0" advAuto="0" spid="768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7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7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7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7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7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00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79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9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8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8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8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8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86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9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8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8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9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9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9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1" name="IMG_3266.png" descr="IMG_3266.png"/>
          <p:cNvPicPr>
            <a:picLocks noChangeAspect="1"/>
          </p:cNvPicPr>
          <p:nvPr/>
        </p:nvPicPr>
        <p:blipFill>
          <a:blip r:embed="rId29">
            <a:extLst/>
          </a:blip>
          <a:srcRect l="47800" t="10440" r="0" b="72042"/>
          <a:stretch>
            <a:fillRect/>
          </a:stretch>
        </p:blipFill>
        <p:spPr>
          <a:xfrm>
            <a:off x="9989336" y="2054912"/>
            <a:ext cx="12783940" cy="1442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IMG_3266.png" descr="IMG_3266.png"/>
          <p:cNvPicPr>
            <a:picLocks noChangeAspect="1"/>
          </p:cNvPicPr>
          <p:nvPr/>
        </p:nvPicPr>
        <p:blipFill>
          <a:blip r:embed="rId29">
            <a:extLst/>
          </a:blip>
          <a:srcRect l="78038" t="27957" r="981" b="46178"/>
          <a:stretch>
            <a:fillRect/>
          </a:stretch>
        </p:blipFill>
        <p:spPr>
          <a:xfrm>
            <a:off x="17073640" y="4018006"/>
            <a:ext cx="5138093" cy="212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IMG_3266.png" descr="IMG_3266.png"/>
          <p:cNvPicPr>
            <a:picLocks noChangeAspect="1"/>
          </p:cNvPicPr>
          <p:nvPr/>
        </p:nvPicPr>
        <p:blipFill>
          <a:blip r:embed="rId29">
            <a:extLst/>
          </a:blip>
          <a:srcRect l="51923" t="30482" r="27538" b="50000"/>
          <a:stretch>
            <a:fillRect/>
          </a:stretch>
        </p:blipFill>
        <p:spPr>
          <a:xfrm>
            <a:off x="6170938" y="4247961"/>
            <a:ext cx="5029897" cy="16073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2" name="تجميع"/>
          <p:cNvGrpSpPr/>
          <p:nvPr/>
        </p:nvGrpSpPr>
        <p:grpSpPr>
          <a:xfrm>
            <a:off x="18633064" y="5083219"/>
            <a:ext cx="3354918" cy="4329724"/>
            <a:chOff x="0" y="0"/>
            <a:chExt cx="3354917" cy="4329723"/>
          </a:xfrm>
        </p:grpSpPr>
        <p:sp>
          <p:nvSpPr>
            <p:cNvPr id="804" name="خط"/>
            <p:cNvSpPr/>
            <p:nvPr/>
          </p:nvSpPr>
          <p:spPr>
            <a:xfrm>
              <a:off x="0" y="1418147"/>
              <a:ext cx="23347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805" name="٦ ١"/>
            <p:cNvSpPr/>
            <p:nvPr/>
          </p:nvSpPr>
          <p:spPr>
            <a:xfrm>
              <a:off x="968100" y="128629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>
                  <a:solidFill>
                    <a:srgbClr val="5DC500"/>
                  </a:solidFill>
                </a:rPr>
                <a:t>٦</a:t>
              </a:r>
              <a:r>
                <a:t> ١</a:t>
              </a:r>
            </a:p>
          </p:txBody>
        </p:sp>
        <p:sp>
          <p:nvSpPr>
            <p:cNvPr id="806" name="١٦"/>
            <p:cNvSpPr/>
            <p:nvPr/>
          </p:nvSpPr>
          <p:spPr>
            <a:xfrm>
              <a:off x="827815" y="433654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807" name="خط"/>
            <p:cNvSpPr/>
            <p:nvPr/>
          </p:nvSpPr>
          <p:spPr>
            <a:xfrm>
              <a:off x="0" y="3178256"/>
              <a:ext cx="231509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808" name="-"/>
            <p:cNvSpPr/>
            <p:nvPr/>
          </p:nvSpPr>
          <p:spPr>
            <a:xfrm>
              <a:off x="1876092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7600">
                  <a:solidFill>
                    <a:srgbClr val="1552BD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-</a:t>
              </a:r>
            </a:p>
          </p:txBody>
        </p:sp>
        <p:sp>
          <p:nvSpPr>
            <p:cNvPr id="809" name="-"/>
            <p:cNvSpPr/>
            <p:nvPr/>
          </p:nvSpPr>
          <p:spPr>
            <a:xfrm>
              <a:off x="2084917" y="157054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7600">
                  <a:solidFill>
                    <a:srgbClr val="1552BD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-</a:t>
              </a:r>
            </a:p>
          </p:txBody>
        </p:sp>
        <p:sp>
          <p:nvSpPr>
            <p:cNvPr id="810" name="٦ ١"/>
            <p:cNvSpPr/>
            <p:nvPr/>
          </p:nvSpPr>
          <p:spPr>
            <a:xfrm>
              <a:off x="270639" y="2090895"/>
              <a:ext cx="137620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٦ ١</a:t>
              </a:r>
            </a:p>
          </p:txBody>
        </p:sp>
        <p:sp>
          <p:nvSpPr>
            <p:cNvPr id="811" name="٠ ٠"/>
            <p:cNvSpPr/>
            <p:nvPr/>
          </p:nvSpPr>
          <p:spPr>
            <a:xfrm>
              <a:off x="1079776" y="3059723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٠ ٠</a:t>
              </a:r>
            </a:p>
          </p:txBody>
        </p:sp>
      </p:grpSp>
      <p:grpSp>
        <p:nvGrpSpPr>
          <p:cNvPr id="815" name="تجميع"/>
          <p:cNvGrpSpPr/>
          <p:nvPr/>
        </p:nvGrpSpPr>
        <p:grpSpPr>
          <a:xfrm>
            <a:off x="18801658" y="3578670"/>
            <a:ext cx="2157694" cy="1270001"/>
            <a:chOff x="0" y="0"/>
            <a:chExt cx="2157693" cy="1270000"/>
          </a:xfrm>
        </p:grpSpPr>
        <p:sp>
          <p:nvSpPr>
            <p:cNvPr id="813" name="١"/>
            <p:cNvSpPr/>
            <p:nvPr/>
          </p:nvSpPr>
          <p:spPr>
            <a:xfrm>
              <a:off x="0" y="0"/>
              <a:ext cx="728728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E93F6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14" name="١"/>
            <p:cNvSpPr/>
            <p:nvPr/>
          </p:nvSpPr>
          <p:spPr>
            <a:xfrm>
              <a:off x="887693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E93F6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820" name="تجميع"/>
          <p:cNvGrpSpPr/>
          <p:nvPr/>
        </p:nvGrpSpPr>
        <p:grpSpPr>
          <a:xfrm>
            <a:off x="7634275" y="4966117"/>
            <a:ext cx="3247693" cy="2637349"/>
            <a:chOff x="0" y="0"/>
            <a:chExt cx="3247692" cy="2637347"/>
          </a:xfrm>
        </p:grpSpPr>
        <p:sp>
          <p:nvSpPr>
            <p:cNvPr id="816" name="خط"/>
            <p:cNvSpPr/>
            <p:nvPr/>
          </p:nvSpPr>
          <p:spPr>
            <a:xfrm>
              <a:off x="0" y="1485881"/>
              <a:ext cx="23347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817" name="١٩٢"/>
            <p:cNvSpPr/>
            <p:nvPr/>
          </p:nvSpPr>
          <p:spPr>
            <a:xfrm>
              <a:off x="929415" y="433654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١٩٢</a:t>
              </a:r>
            </a:p>
          </p:txBody>
        </p:sp>
        <p:sp>
          <p:nvSpPr>
            <p:cNvPr id="818" name="-"/>
            <p:cNvSpPr/>
            <p:nvPr/>
          </p:nvSpPr>
          <p:spPr>
            <a:xfrm>
              <a:off x="1977692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7600">
                  <a:solidFill>
                    <a:srgbClr val="1552BD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-</a:t>
              </a:r>
            </a:p>
          </p:txBody>
        </p:sp>
        <p:sp>
          <p:nvSpPr>
            <p:cNvPr id="819" name="٠٠٠"/>
            <p:cNvSpPr/>
            <p:nvPr/>
          </p:nvSpPr>
          <p:spPr>
            <a:xfrm>
              <a:off x="1167378" y="136734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sz="6400">
                  <a:solidFill>
                    <a:srgbClr val="1552BD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 ٠٠٠</a:t>
              </a:r>
            </a:p>
          </p:txBody>
        </p:sp>
      </p:grpSp>
      <p:sp>
        <p:nvSpPr>
          <p:cNvPr id="821" name="تجميع"/>
          <p:cNvSpPr txBox="1"/>
          <p:nvPr/>
        </p:nvSpPr>
        <p:spPr>
          <a:xfrm>
            <a:off x="8107668" y="3427702"/>
            <a:ext cx="1046417" cy="12173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 algn="ctr">
              <a:defRPr sz="6400">
                <a:solidFill>
                  <a:srgbClr val="E93F6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0" grpId="7"/>
      <p:bldP build="whole" bldLvl="1" animBg="1" rev="0" advAuto="0" spid="803" grpId="3"/>
      <p:bldP build="whole" bldLvl="1" animBg="1" rev="0" advAuto="0" spid="815" grpId="4"/>
      <p:bldP build="whole" bldLvl="1" animBg="1" rev="0" advAuto="0" spid="821" grpId="6"/>
      <p:bldP build="whole" bldLvl="1" animBg="1" rev="0" advAuto="0" spid="802" grpId="2"/>
      <p:bldP build="whole" bldLvl="1" animBg="1" rev="0" advAuto="0" spid="801" grpId="1"/>
      <p:bldP build="whole" bldLvl="1" animBg="1" rev="0" advAuto="0" spid="812" grpId="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