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7"/>
  </p:notesMasterIdLst>
  <p:sldIdLst>
    <p:sldId id="282" r:id="rId2"/>
    <p:sldId id="826" r:id="rId3"/>
    <p:sldId id="301" r:id="rId4"/>
    <p:sldId id="854" r:id="rId5"/>
    <p:sldId id="856" r:id="rId6"/>
    <p:sldId id="857" r:id="rId7"/>
    <p:sldId id="827" r:id="rId8"/>
    <p:sldId id="305" r:id="rId9"/>
    <p:sldId id="853" r:id="rId10"/>
    <p:sldId id="308" r:id="rId11"/>
    <p:sldId id="897" r:id="rId12"/>
    <p:sldId id="303" r:id="rId13"/>
    <p:sldId id="828" r:id="rId14"/>
    <p:sldId id="371" r:id="rId15"/>
    <p:sldId id="372" r:id="rId16"/>
    <p:sldId id="834" r:id="rId17"/>
    <p:sldId id="830" r:id="rId18"/>
    <p:sldId id="852" r:id="rId19"/>
    <p:sldId id="882" r:id="rId20"/>
    <p:sldId id="911" r:id="rId21"/>
    <p:sldId id="888" r:id="rId22"/>
    <p:sldId id="898" r:id="rId23"/>
    <p:sldId id="835" r:id="rId24"/>
    <p:sldId id="833" r:id="rId25"/>
    <p:sldId id="381" r:id="rId26"/>
    <p:sldId id="836" r:id="rId27"/>
    <p:sldId id="273" r:id="rId28"/>
    <p:sldId id="276" r:id="rId29"/>
    <p:sldId id="837" r:id="rId30"/>
    <p:sldId id="275" r:id="rId31"/>
    <p:sldId id="838" r:id="rId32"/>
    <p:sldId id="278" r:id="rId33"/>
    <p:sldId id="383" r:id="rId34"/>
    <p:sldId id="883" r:id="rId35"/>
    <p:sldId id="839" r:id="rId36"/>
    <p:sldId id="259" r:id="rId37"/>
    <p:sldId id="261" r:id="rId38"/>
    <p:sldId id="884" r:id="rId39"/>
    <p:sldId id="912" r:id="rId40"/>
    <p:sldId id="899" r:id="rId41"/>
    <p:sldId id="889" r:id="rId42"/>
    <p:sldId id="890" r:id="rId43"/>
    <p:sldId id="842" r:id="rId44"/>
    <p:sldId id="901" r:id="rId45"/>
    <p:sldId id="427" r:id="rId46"/>
    <p:sldId id="844" r:id="rId47"/>
    <p:sldId id="287" r:id="rId48"/>
    <p:sldId id="390" r:id="rId49"/>
    <p:sldId id="892" r:id="rId50"/>
    <p:sldId id="893" r:id="rId51"/>
    <p:sldId id="894" r:id="rId52"/>
    <p:sldId id="913" r:id="rId53"/>
    <p:sldId id="896" r:id="rId54"/>
    <p:sldId id="915" r:id="rId55"/>
    <p:sldId id="902" r:id="rId56"/>
    <p:sldId id="843" r:id="rId57"/>
    <p:sldId id="262" r:id="rId58"/>
    <p:sldId id="295" r:id="rId59"/>
    <p:sldId id="885" r:id="rId60"/>
    <p:sldId id="914" r:id="rId61"/>
    <p:sldId id="891" r:id="rId62"/>
    <p:sldId id="265" r:id="rId63"/>
    <p:sldId id="848" r:id="rId64"/>
    <p:sldId id="849" r:id="rId65"/>
    <p:sldId id="850" r:id="rId66"/>
    <p:sldId id="272" r:id="rId67"/>
    <p:sldId id="260" r:id="rId68"/>
    <p:sldId id="904" r:id="rId69"/>
    <p:sldId id="903" r:id="rId70"/>
    <p:sldId id="267" r:id="rId71"/>
    <p:sldId id="905" r:id="rId72"/>
    <p:sldId id="906" r:id="rId73"/>
    <p:sldId id="269" r:id="rId74"/>
    <p:sldId id="497" r:id="rId75"/>
    <p:sldId id="886" r:id="rId7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010"/>
    <a:srgbClr val="FEE7FF"/>
    <a:srgbClr val="FF6600"/>
    <a:srgbClr val="04B3CB"/>
    <a:srgbClr val="DCE8DA"/>
    <a:srgbClr val="FEA69F"/>
    <a:srgbClr val="FFD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80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0T18:34:37.0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2457 528 24575,'-8'-17'0,"-17"-18"0,-1 2 0,-1 0 0,-2 2 0,-45-38 0,24 28 0,-2 3 0,-71-40 0,78 55 0,-1 1 0,0 3 0,-2 2 0,0 2 0,0 2 0,-87-12 0,20 13 0,-211 6 0,277 8 0,1 2 0,0 2 0,-85 22 0,99-17 0,0 1 0,1 1 0,0 2 0,1 1 0,-53 37 0,2 11 0,-141 142 0,201-184 0,-35 24 0,37-31 0,2 0 0,0 2 0,-21 22 0,41-43 0,0-1 0,0 0 0,0 0 0,-1 0 0,1 0 0,-1 0 0,-1 0 0,0-7 0,0-6 0,1-193 0,-1 218 0,0 0 0,-1 0 0,0-1 0,-1 1 0,1-1 0,-1 1 0,-7 9 0,3-2 0,-39 71 0,28-55 0,1 1 0,1 0 0,2 2 0,-13 42 0,27-73 0,-1 0 0,1 0 0,-1 0 0,1 0 0,0 0 0,0 0 0,0 0 0,0 0 0,0 0 0,0 0 0,0 0 0,1 0 0,-1 0 0,1 0 0,-1 0 0,1 0 0,0 0 0,1 3 0,0-4 0,0 1 0,-1-1 0,1 1 0,0-1 0,0 0 0,-1 0 0,1 0 0,0 0 0,0 0 0,0 0 0,1-1 0,-1 1 0,0-1 0,0 1 0,0-1 0,0 0 0,4 0 0,24-1 0,0-1 0,0-1 0,0-2 0,49-14 0,-39 10 0,64-17-1365,-67 16-5461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0T18:35:29.6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2172 467 24575,'-7'-15'0,"-15"-16"0,-1 1 0,-1 2 0,-2 0 0,-39-33 0,21 25 0,-2 2 0,-63-35 0,70 49 0,-2 1 0,0 2 0,-1 1 0,-1 3 0,0 2 0,-76-11 0,17 11 0,-186 6 0,245 6 0,1 3 0,-1 1 0,-74 20 0,87-15 0,0 0 0,0 2 0,1 1 0,1 2 0,-48 31 0,4 11 0,-126 125 0,177-163 0,-31 22 0,34-28 0,1 1 0,0 0 0,-18 21 0,36-39 0,0 0 0,0 0 0,0-1 0,-1 1 0,0-1 0,0 1 0,0 0 0,-1-7 0,0-5 0,1-170 0,-1 192 0,0 0 0,-1 0 0,0 0 0,0 0 0,0-1 0,0 1 0,-7 9 0,3-3 0,-35 63 0,25-49 0,1 2 0,1 0 0,2 0 0,-12 39 0,23-65 0,1-1 0,-1 1 0,1 0 0,0 0 0,0 0 0,0-1 0,-1 1 0,1 0 0,1 0 0,-1-1 0,0 1 0,0 0 0,1 0 0,-1-1 0,1 1 0,0 0 0,-1-1 0,3 4 0,-2-4 0,0 0 0,1 1 0,-1-1 0,1 0 0,0 0 0,-1 0 0,1 0 0,0 0 0,-1-1 0,1 1 0,0 0 0,0-1 0,0 1 0,0-1 0,0 0 0,0 0 0,2 0 0,23 0 0,0-2 0,0-1 0,-1-1 0,44-13 0,-35 9 0,57-16-1365,-59 16-5461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0T18:35:29.6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2241 535 24575,'-7'-15'0,"-15"-16"0,-1 1 0,-1 2 0,-2 0 0,-39-33 0,21 25 0,-2 2 0,-63-35 0,70 49 0,-2 1 0,0 2 0,-1 1 0,-1 3 0,0 2 0,-76-11 0,17 11 0,-186 6 0,245 6 0,1 3 0,-1 1 0,-74 20 0,87-15 0,0 0 0,0 2 0,1 1 0,1 2 0,-48 31 0,4 11 0,-126 125 0,177-163 0,-31 22 0,34-28 0,1 1 0,0 0 0,-18 21 0,36-39 0,0 0 0,0 0 0,0-1 0,-1 1 0,0-1 0,0 1 0,0 0 0,-1-7 0,0-5 0,1-170 0,-1 192 0,0 0 0,-1 0 0,0 0 0,0 0 0,0-1 0,0 1 0,-7 9 0,3-3 0,-35 63 0,25-49 0,1 2 0,1 0 0,2 0 0,-12 39 0,23-65 0,1-1 0,-1 1 0,1 0 0,0 0 0,0 0 0,0-1 0,-1 1 0,1 0 0,1 0 0,-1-1 0,0 1 0,0 0 0,1 0 0,-1-1 0,1 1 0,0 0 0,-1-1 0,3 4 0,-2-4 0,0 0 0,1 1 0,-1-1 0,1 0 0,0 0 0,-1 0 0,1 0 0,0 0 0,-1-1 0,1 1 0,0 0 0,0-1 0,0 1 0,0-1 0,0 0 0,0 0 0,2 0 0,23 0 0,0-2 0,0-1 0,-1-1 0,44-13 0,-35 9 0,57-16-1365,-59 16-5461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4DD2A3B-2799-4C10-828E-7AA893FD7B0A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4F70AAC-8A0A-49A4-B0BD-2EFA7A3382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34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9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92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93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97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61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04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592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95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22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4E0B68-0BE6-4393-86B8-4FC00C30A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FC4C365-C926-4497-B10F-05D161976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A24E2E-ECD5-4087-8E47-C86622EB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04D136-112B-4B50-A5FA-7DF786E5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A2B6E3-3CDC-4C22-9B38-529FC3D8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18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452AD9-AC40-4140-8E76-F68854DF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19DDBAF-6FC6-4855-B3A7-8C35957D5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7F62C-A10B-41A2-81FD-64483AC3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87931F-F925-4B44-9A8C-3E669390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7774FE-B3F2-492D-B9E8-3C0FF36E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561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46FA97-E44C-4070-AA4D-5B96EC191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AF223-3181-42B1-9A57-AD29E9078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7C79D3-13E5-43DF-AF39-143A2A57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697F8F-2EE8-4C38-AD65-966869FE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CCA0A0-FE5E-4FD0-B638-4DF0FD52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8169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04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00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6215C8-F931-4179-98FA-DAA49F99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0E99F9-3666-41CD-9C74-81EEACF64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E2847D-C816-46FF-A923-598CA5DC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37B795-8B6C-4F5C-B856-BFA7DDA4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3DEE1C-F6BC-45E9-806F-362F99F4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828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EEBC67-B056-4CFB-B0B5-9D8DFE13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B2AE189-46F5-46C6-87DE-344550318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EC0774-57D5-4043-9402-B078A88A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491DC6-4191-4740-97A9-53DE3F74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517913-637D-4575-BCA5-18DB24BC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00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8069B-27F0-45FA-A908-DA62173C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D26FA4-352E-4342-A7C2-4B1FD5840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E34EA9-480B-4E47-9DB4-C54052EBB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54ACBA1-DF29-4325-B98E-ED3CF54D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90A4B2A-12D3-48D2-94F2-BB7AA658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165DEBA-A446-42EB-A2C2-71DBD9EF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051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5CE838-BE12-4E32-8AAC-EC05CA92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509424-D501-4FF4-A0EF-6F401D961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C648D4F-E488-4953-8442-6AA257767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2DB50A-1061-4D69-A975-1B4E1B9F7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443387A-9484-444D-98A3-3AA2E1646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B155BF-F7E8-4002-93EF-F056BED9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FA0DC66-7DB8-425C-B286-968FF97F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E01675A-4557-4B23-AEF1-55A5001C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446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E43710-43D3-4CBB-9751-67E400A9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0433C23-BB41-46A5-9E44-63CF57F7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245192-FD1F-44F7-813A-A07E6917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AAF223D-4189-417B-8635-B7576936C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476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75B369E-3C8A-4296-AEA3-C0334E1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6CD928F-A487-4144-BAAD-4E7D50A5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0E99BAA-5180-49C5-A96B-9EB02EB9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20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DD2890-A718-4F0A-9345-6DBFF99C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C24893-8449-422D-BF32-1F35D082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0F2F739-5D53-46DB-9C19-0D1F388CD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DF186F-727A-4FB0-92DE-89532CD0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8D31E2-2AC4-4177-9795-2D9E49B3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928CC6-BB58-484B-B39F-C184951F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41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AF08B1-860D-4030-8ABA-093322CD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B0F50BD-861A-4819-AE45-6C10F523C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B06D63A-188A-4FD5-AA4F-011B1ED42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82A4915-B7D4-4C66-8891-5F885460E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559EEF-4501-4F0A-814F-7C92AB14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0478D9-3753-4CC1-B0D3-2D51518A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737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D6AA04D-39CD-4FFA-9B2F-864289D7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A85E47-97B1-4BC4-889C-3865C9F2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38CAC0-B5CB-4E31-8D15-5BB9DF539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3684E-D210-4BFD-8A3F-484CDCE911C5}" type="datetimeFigureOut">
              <a:rPr lang="ar-SA" smtClean="0"/>
              <a:t>06/04/44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3EC6F5-A6EB-48C3-9368-6637A656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64AAF4-7980-4173-8A8B-3CC4D41CF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D554-745F-4A03-ACB8-9F80389542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600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s://www.google.com.sa/imgres?imgurl=https%3A%2F%2Fpreviews.123rf.com%2Fimages%2Farcady31%2Farcady311512%2Farcady31151200020%2F49504744-red-goal-icon.jpg&amp;imgrefurl=https%3A%2F%2Fwww.123rf.com%2Fphoto_49504744_stock-vector-red-goal-icon.html&amp;docid=WRCYfRfbLy_4mM&amp;tbnid=EsPpp6egyiOX5M%3A&amp;vet=10ahUKEwjf7cC1x6XlAhUxVBUIHbxvB2MQMwhdKAcwBw..i&amp;w=1300&amp;h=1300&amp;safe=strict&amp;bih=571&amp;biw=1280&amp;q=ICON%20%D9%84%D8%AE%D8%B4%D9%85&amp;ved=0ahUKEwjf7cC1x6XlAhUxVBUIHbxvB2MQMwhdKAcwBw&amp;iact=mrc&amp;uact=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s://www.google.com.sa/imgres?imgurl=https%3A%2F%2Fpreviews.123rf.com%2Fimages%2Farcady31%2Farcady311512%2Farcady31151200020%2F49504744-red-goal-icon.jpg&amp;imgrefurl=https%3A%2F%2Fwww.123rf.com%2Fphoto_49504744_stock-vector-red-goal-icon.html&amp;docid=WRCYfRfbLy_4mM&amp;tbnid=EsPpp6egyiOX5M%3A&amp;vet=10ahUKEwjf7cC1x6XlAhUxVBUIHbxvB2MQMwhdKAcwBw..i&amp;w=1300&amp;h=1300&amp;safe=strict&amp;bih=571&amp;biw=1280&amp;q=ICON%20%D9%84%D8%AE%D8%B4%D9%85&amp;ved=0ahUKEwjf7cC1x6XlAhUxVBUIHbxvB2MQMwhdKAcwBw&amp;iact=mrc&amp;uact=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en/girl-cook-cooking-paddle-kid-177366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hyperlink" Target="https://pixabay.com/en/girl-cook-cooking-paddle-kid-1773668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imgres?imgurl=https%3A%2F%2Fpreviews.123rf.com%2Fimages%2Farcady31%2Farcady311512%2Farcady31151200020%2F49504744-red-goal-icon.jpg&amp;imgrefurl=https%3A%2F%2Fwww.123rf.com%2Fphoto_49504744_stock-vector-red-goal-icon.html&amp;docid=WRCYfRfbLy_4mM&amp;tbnid=EsPpp6egyiOX5M%3A&amp;vet=10ahUKEwjf7cC1x6XlAhUxVBUIHbxvB2MQMwhdKAcwBw..i&amp;w=1300&amp;h=1300&amp;safe=strict&amp;bih=571&amp;biw=1280&amp;q=ICON%20%D9%84%D8%AE%D8%B4%D9%85&amp;ved=0ahUKEwjf7cC1x6XlAhUxVBUIHbxvB2MQMwhdKAcwBw&amp;iact=mrc&amp;uact=8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6.jpeg"/><Relationship Id="rId4" Type="http://schemas.openxmlformats.org/officeDocument/2006/relationships/image" Target="../media/image62.png"/><Relationship Id="rId9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hyperlink" Target="https://pixabay.com/en/girl-cook-cooking-paddle-kid-1773668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imgres?imgurl=https%3A%2F%2Fpreviews.123rf.com%2Fimages%2Farcady31%2Farcady311512%2Farcady31151200020%2F49504744-red-goal-icon.jpg&amp;imgrefurl=https%3A%2F%2Fwww.123rf.com%2Fphoto_49504744_stock-vector-red-goal-icon.html&amp;docid=WRCYfRfbLy_4mM&amp;tbnid=EsPpp6egyiOX5M%3A&amp;vet=10ahUKEwjf7cC1x6XlAhUxVBUIHbxvB2MQMwhdKAcwBw..i&amp;w=1300&amp;h=1300&amp;safe=strict&amp;bih=571&amp;biw=1280&amp;q=ICON%20%D9%84%D8%AE%D8%B4%D9%85&amp;ved=0ahUKEwjf7cC1x6XlAhUxVBUIHbxvB2MQMwhdKAcwBw&amp;iact=mrc&amp;uact=8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jpeg"/><Relationship Id="rId5" Type="http://schemas.openxmlformats.org/officeDocument/2006/relationships/image" Target="../media/image14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pixabay.com/en/girl-cook-cooking-paddle-kid-1773668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s://www.google.com.sa/imgres?imgurl=https%3A%2F%2Fpreviews.123rf.com%2Fimages%2Farcady31%2Farcady311512%2Farcady31151200020%2F49504744-red-goal-icon.jpg&amp;imgrefurl=https%3A%2F%2Fwww.123rf.com%2Fphoto_49504744_stock-vector-red-goal-icon.html&amp;docid=WRCYfRfbLy_4mM&amp;tbnid=EsPpp6egyiOX5M%3A&amp;vet=10ahUKEwjf7cC1x6XlAhUxVBUIHbxvB2MQMwhdKAcwBw..i&amp;w=1300&amp;h=1300&amp;safe=strict&amp;bih=571&amp;biw=1280&amp;q=ICON%20%D9%84%D8%AE%D8%B4%D9%85&amp;ved=0ahUKEwjf7cC1x6XlAhUxVBUIHbxvB2MQMwhdKAcwBw&amp;iact=mrc&amp;uact=8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810.png"/><Relationship Id="rId7" Type="http://schemas.openxmlformats.org/officeDocument/2006/relationships/image" Target="../media/image88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20.png"/><Relationship Id="rId4" Type="http://schemas.openxmlformats.org/officeDocument/2006/relationships/customXml" Target="../ink/ink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D214B-ECB8-4558-8B7A-F774894A0CC6}"/>
              </a:ext>
            </a:extLst>
          </p:cNvPr>
          <p:cNvSpPr/>
          <p:nvPr/>
        </p:nvSpPr>
        <p:spPr>
          <a:xfrm>
            <a:off x="9134061" y="6176963"/>
            <a:ext cx="2057400" cy="4062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9A6476-AF3C-41EB-80DB-BB755353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4" t="32359" r="10927" b="56405"/>
          <a:stretch/>
        </p:blipFill>
        <p:spPr>
          <a:xfrm>
            <a:off x="113016" y="123290"/>
            <a:ext cx="11231428" cy="2116476"/>
          </a:xfrm>
          <a:prstGeom prst="rect">
            <a:avLst/>
          </a:prstGeom>
        </p:spPr>
      </p:pic>
      <p:pic>
        <p:nvPicPr>
          <p:cNvPr id="7172" name="Picture 4" descr="Father and son buy ice cream in booth Royalty Free Vector">
            <a:extLst>
              <a:ext uri="{FF2B5EF4-FFF2-40B4-BE49-F238E27FC236}">
                <a16:creationId xmlns:a16="http://schemas.microsoft.com/office/drawing/2014/main" id="{CB56AD27-C3A7-EF27-DF2B-CCAD69015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 bwMode="auto">
          <a:xfrm>
            <a:off x="3995530" y="2648919"/>
            <a:ext cx="4329321" cy="35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ce Cream Gif - IceGif">
            <a:extLst>
              <a:ext uri="{FF2B5EF4-FFF2-40B4-BE49-F238E27FC236}">
                <a16:creationId xmlns:a16="http://schemas.microsoft.com/office/drawing/2014/main" id="{05C301DA-11B5-34B1-3A64-22CD369E1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47">
            <a:off x="8632088" y="2648919"/>
            <a:ext cx="2170459" cy="2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7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CEBB506-58D6-A5CB-2595-D019489A5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67" t="17079" r="6629" b="12659"/>
          <a:stretch/>
        </p:blipFill>
        <p:spPr>
          <a:xfrm>
            <a:off x="633562" y="-36366"/>
            <a:ext cx="1147969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2532140" y="635701"/>
            <a:ext cx="1730137" cy="62285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7903548" y="744460"/>
            <a:ext cx="1730137" cy="62285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BA10C38-C060-4105-A720-192C1D17E61D}"/>
              </a:ext>
            </a:extLst>
          </p:cNvPr>
          <p:cNvSpPr/>
          <p:nvPr/>
        </p:nvSpPr>
        <p:spPr>
          <a:xfrm rot="21121302">
            <a:off x="2702013" y="1873622"/>
            <a:ext cx="1614842" cy="62285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0CFD743-21B3-454A-B165-E0B7A6158087}"/>
              </a:ext>
            </a:extLst>
          </p:cNvPr>
          <p:cNvSpPr/>
          <p:nvPr/>
        </p:nvSpPr>
        <p:spPr>
          <a:xfrm rot="21121302">
            <a:off x="2532139" y="4503657"/>
            <a:ext cx="1730137" cy="62285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03109019-F0C0-40B5-ADA4-583518B258D3}"/>
              </a:ext>
            </a:extLst>
          </p:cNvPr>
          <p:cNvSpPr/>
          <p:nvPr/>
        </p:nvSpPr>
        <p:spPr>
          <a:xfrm rot="21121302">
            <a:off x="9018785" y="4398225"/>
            <a:ext cx="1730137" cy="62285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7" name="Speech Bubble: Oval 3">
            <a:extLst>
              <a:ext uri="{FF2B5EF4-FFF2-40B4-BE49-F238E27FC236}">
                <a16:creationId xmlns:a16="http://schemas.microsoft.com/office/drawing/2014/main" id="{D74136F8-1A2E-8E10-8B1E-CBCC21D5C731}"/>
              </a:ext>
            </a:extLst>
          </p:cNvPr>
          <p:cNvSpPr/>
          <p:nvPr/>
        </p:nvSpPr>
        <p:spPr>
          <a:xfrm>
            <a:off x="4435077" y="878035"/>
            <a:ext cx="4016784" cy="2614023"/>
          </a:xfrm>
          <a:prstGeom prst="wedgeEllipseCallout">
            <a:avLst>
              <a:gd name="adj1" fmla="val -76832"/>
              <a:gd name="adj2" fmla="val -2890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kinds of appetizers are there?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9" name="Speech Bubble: Oval 3">
            <a:extLst>
              <a:ext uri="{FF2B5EF4-FFF2-40B4-BE49-F238E27FC236}">
                <a16:creationId xmlns:a16="http://schemas.microsoft.com/office/drawing/2014/main" id="{55B9CFCC-7A6E-3CBF-F1C4-E22F506E0771}"/>
              </a:ext>
            </a:extLst>
          </p:cNvPr>
          <p:cNvSpPr/>
          <p:nvPr/>
        </p:nvSpPr>
        <p:spPr>
          <a:xfrm>
            <a:off x="4470379" y="912748"/>
            <a:ext cx="4016784" cy="2614023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kinds of main courses are there?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1" name="Speech Bubble: Oval 3">
            <a:extLst>
              <a:ext uri="{FF2B5EF4-FFF2-40B4-BE49-F238E27FC236}">
                <a16:creationId xmlns:a16="http://schemas.microsoft.com/office/drawing/2014/main" id="{10AEE453-39B7-38CD-BAB8-A4215713B854}"/>
              </a:ext>
            </a:extLst>
          </p:cNvPr>
          <p:cNvSpPr/>
          <p:nvPr/>
        </p:nvSpPr>
        <p:spPr>
          <a:xfrm>
            <a:off x="4235918" y="1626239"/>
            <a:ext cx="4016784" cy="2614023"/>
          </a:xfrm>
          <a:prstGeom prst="wedgeEllipseCallout">
            <a:avLst>
              <a:gd name="adj1" fmla="val 54383"/>
              <a:gd name="adj2" fmla="val -442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kinds of salads are there?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2" name="Speech Bubble: Oval 3">
            <a:extLst>
              <a:ext uri="{FF2B5EF4-FFF2-40B4-BE49-F238E27FC236}">
                <a16:creationId xmlns:a16="http://schemas.microsoft.com/office/drawing/2014/main" id="{0770DAA1-9222-2614-A2E5-102548A02DFD}"/>
              </a:ext>
            </a:extLst>
          </p:cNvPr>
          <p:cNvSpPr/>
          <p:nvPr/>
        </p:nvSpPr>
        <p:spPr>
          <a:xfrm>
            <a:off x="4460986" y="912747"/>
            <a:ext cx="4016784" cy="2614023"/>
          </a:xfrm>
          <a:prstGeom prst="wedgeEllipseCallout">
            <a:avLst>
              <a:gd name="adj1" fmla="val -86808"/>
              <a:gd name="adj2" fmla="val 8075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kinds of desserts are there?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4" name="Speech Bubble: Oval 3">
            <a:extLst>
              <a:ext uri="{FF2B5EF4-FFF2-40B4-BE49-F238E27FC236}">
                <a16:creationId xmlns:a16="http://schemas.microsoft.com/office/drawing/2014/main" id="{46301F32-1EDA-70B5-8C3E-6B8C6424DE7A}"/>
              </a:ext>
            </a:extLst>
          </p:cNvPr>
          <p:cNvSpPr/>
          <p:nvPr/>
        </p:nvSpPr>
        <p:spPr>
          <a:xfrm>
            <a:off x="4538298" y="866324"/>
            <a:ext cx="4016784" cy="2614023"/>
          </a:xfrm>
          <a:prstGeom prst="wedgeEllipseCallout">
            <a:avLst>
              <a:gd name="adj1" fmla="val 44661"/>
              <a:gd name="adj2" fmla="val 9198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kinds of beverages are there?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A8841CD-9BCC-0338-D55B-C5177FD963F6}"/>
              </a:ext>
            </a:extLst>
          </p:cNvPr>
          <p:cNvSpPr/>
          <p:nvPr/>
        </p:nvSpPr>
        <p:spPr>
          <a:xfrm>
            <a:off x="10274194" y="0"/>
            <a:ext cx="1490423" cy="3901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Speech Bubble: Oval 3">
            <a:extLst>
              <a:ext uri="{FF2B5EF4-FFF2-40B4-BE49-F238E27FC236}">
                <a16:creationId xmlns:a16="http://schemas.microsoft.com/office/drawing/2014/main" id="{04D152CC-105A-7D13-9841-4B8BEB99C87E}"/>
              </a:ext>
            </a:extLst>
          </p:cNvPr>
          <p:cNvSpPr/>
          <p:nvPr/>
        </p:nvSpPr>
        <p:spPr>
          <a:xfrm>
            <a:off x="4607936" y="1003921"/>
            <a:ext cx="4016784" cy="2614023"/>
          </a:xfrm>
          <a:prstGeom prst="wedgeEllipseCallout">
            <a:avLst>
              <a:gd name="adj1" fmla="val -65322"/>
              <a:gd name="adj2" fmla="val 5991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about baked potato and rice?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20FDDB06-FF3C-681D-144E-EB3C2C9FEA35}"/>
              </a:ext>
            </a:extLst>
          </p:cNvPr>
          <p:cNvCxnSpPr>
            <a:cxnSpLocks/>
          </p:cNvCxnSpPr>
          <p:nvPr/>
        </p:nvCxnSpPr>
        <p:spPr>
          <a:xfrm flipH="1">
            <a:off x="1155752" y="4204252"/>
            <a:ext cx="3694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5DA0F2AE-A55B-1613-FEC1-3F3F181AE545}"/>
              </a:ext>
            </a:extLst>
          </p:cNvPr>
          <p:cNvSpPr/>
          <p:nvPr/>
        </p:nvSpPr>
        <p:spPr>
          <a:xfrm>
            <a:off x="1093470" y="2554237"/>
            <a:ext cx="1898374" cy="347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</a:t>
            </a:r>
            <a:endParaRPr lang="ar-SA" sz="2000" b="1" u="sng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10" grpId="0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ED8A-6E1A-40A7-B33C-101AFD815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67" t="17079" r="6629" b="12659"/>
          <a:stretch/>
        </p:blipFill>
        <p:spPr>
          <a:xfrm>
            <a:off x="748299" y="237214"/>
            <a:ext cx="5026335" cy="6500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1EFB603-51BC-045C-29C0-5DE360045BD9}"/>
              </a:ext>
            </a:extLst>
          </p:cNvPr>
          <p:cNvSpPr/>
          <p:nvPr/>
        </p:nvSpPr>
        <p:spPr>
          <a:xfrm>
            <a:off x="10545864" y="237214"/>
            <a:ext cx="1497495" cy="493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Speech Bubble: Oval 3">
            <a:extLst>
              <a:ext uri="{FF2B5EF4-FFF2-40B4-BE49-F238E27FC236}">
                <a16:creationId xmlns:a16="http://schemas.microsoft.com/office/drawing/2014/main" id="{8149CA20-79B7-07A5-8F9A-640F597A1452}"/>
              </a:ext>
            </a:extLst>
          </p:cNvPr>
          <p:cNvSpPr/>
          <p:nvPr/>
        </p:nvSpPr>
        <p:spPr>
          <a:xfrm>
            <a:off x="7061978" y="483793"/>
            <a:ext cx="4016784" cy="2614023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Which of these food do you like?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6" name="Speech Bubble: Oval 3">
            <a:extLst>
              <a:ext uri="{FF2B5EF4-FFF2-40B4-BE49-F238E27FC236}">
                <a16:creationId xmlns:a16="http://schemas.microsoft.com/office/drawing/2014/main" id="{2CB849DF-B880-21B9-22D0-15D80D27996D}"/>
              </a:ext>
            </a:extLst>
          </p:cNvPr>
          <p:cNvSpPr/>
          <p:nvPr/>
        </p:nvSpPr>
        <p:spPr>
          <a:xfrm>
            <a:off x="7036851" y="3344395"/>
            <a:ext cx="4406849" cy="2614023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Which of these food  you don’t  like?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E4894BE-9409-2BE2-E0EB-B4FE64407852}"/>
              </a:ext>
            </a:extLst>
          </p:cNvPr>
          <p:cNvSpPr/>
          <p:nvPr/>
        </p:nvSpPr>
        <p:spPr>
          <a:xfrm>
            <a:off x="596348" y="2643810"/>
            <a:ext cx="1938130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</a:t>
            </a:r>
            <a:endParaRPr lang="ar-SA" sz="2000" b="1" u="sng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9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161867" y="276693"/>
            <a:ext cx="7815531" cy="6463154"/>
          </a:xfrm>
          <a:prstGeom prst="rect">
            <a:avLst/>
          </a:prstGeom>
        </p:spPr>
      </p:pic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230361" y="5174513"/>
            <a:ext cx="4125436" cy="98770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0070C0"/>
                </a:solidFill>
                <a:highlight>
                  <a:srgbClr val="FFFF00"/>
                </a:highlight>
              </a:rPr>
              <a:t>Fast food </a:t>
            </a:r>
          </a:p>
        </p:txBody>
      </p:sp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548B0630-E454-4E1D-8040-90F63D384AEA}"/>
              </a:ext>
            </a:extLst>
          </p:cNvPr>
          <p:cNvSpPr txBox="1">
            <a:spLocks/>
          </p:cNvSpPr>
          <p:nvPr/>
        </p:nvSpPr>
        <p:spPr>
          <a:xfrm>
            <a:off x="3760976" y="294526"/>
            <a:ext cx="4670048" cy="98770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0070C0"/>
                </a:solidFill>
                <a:highlight>
                  <a:srgbClr val="FFFF00"/>
                </a:highlight>
              </a:rPr>
              <a:t>Table servers</a:t>
            </a:r>
          </a:p>
        </p:txBody>
      </p:sp>
      <p:sp>
        <p:nvSpPr>
          <p:cNvPr id="2" name="Speech Bubble: Oval 3">
            <a:extLst>
              <a:ext uri="{FF2B5EF4-FFF2-40B4-BE49-F238E27FC236}">
                <a16:creationId xmlns:a16="http://schemas.microsoft.com/office/drawing/2014/main" id="{DFEA1123-534C-15A7-E537-FF5D48F66DE1}"/>
              </a:ext>
            </a:extLst>
          </p:cNvPr>
          <p:cNvSpPr/>
          <p:nvPr/>
        </p:nvSpPr>
        <p:spPr>
          <a:xfrm>
            <a:off x="8216668" y="14261"/>
            <a:ext cx="3975332" cy="1817618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Where are the people?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3" name="Speech Bubble: Oval 3">
            <a:extLst>
              <a:ext uri="{FF2B5EF4-FFF2-40B4-BE49-F238E27FC236}">
                <a16:creationId xmlns:a16="http://schemas.microsoft.com/office/drawing/2014/main" id="{1BB12727-B846-3E2E-E26D-499544CAAE6B}"/>
              </a:ext>
            </a:extLst>
          </p:cNvPr>
          <p:cNvSpPr/>
          <p:nvPr/>
        </p:nvSpPr>
        <p:spPr>
          <a:xfrm>
            <a:off x="8137788" y="1964110"/>
            <a:ext cx="3975332" cy="1817618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are the restaurants different?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CC293C9-D9A6-6D6D-EB4B-D4EF7FE222BB}"/>
              </a:ext>
            </a:extLst>
          </p:cNvPr>
          <p:cNvSpPr/>
          <p:nvPr/>
        </p:nvSpPr>
        <p:spPr>
          <a:xfrm>
            <a:off x="7150813" y="4161067"/>
            <a:ext cx="5041187" cy="2291104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are the customers doing in the restaurants?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0" name="Speech Bubble: Oval 3">
            <a:extLst>
              <a:ext uri="{FF2B5EF4-FFF2-40B4-BE49-F238E27FC236}">
                <a16:creationId xmlns:a16="http://schemas.microsoft.com/office/drawing/2014/main" id="{05E3A715-7816-BE56-3D24-D4C4FF507582}"/>
              </a:ext>
            </a:extLst>
          </p:cNvPr>
          <p:cNvSpPr/>
          <p:nvPr/>
        </p:nvSpPr>
        <p:spPr>
          <a:xfrm>
            <a:off x="7498209" y="4161067"/>
            <a:ext cx="4346393" cy="2166888"/>
          </a:xfrm>
          <a:prstGeom prst="wedgeEllipseCallout">
            <a:avLst>
              <a:gd name="adj1" fmla="val -66857"/>
              <a:gd name="adj2" fmla="val 457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They are ordering food.</a:t>
            </a:r>
            <a:endParaRPr lang="ar-S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3" grpId="0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DB7FB71-08F5-4A6B-ACC5-66FCB4DC7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7" t="65331" r="54134" b="21880"/>
          <a:stretch/>
        </p:blipFill>
        <p:spPr>
          <a:xfrm>
            <a:off x="390939" y="3558210"/>
            <a:ext cx="11410121" cy="32004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732696A-3EB6-6A40-4688-DA70C9337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4" t="30862" r="51040" b="36674"/>
          <a:stretch/>
        </p:blipFill>
        <p:spPr>
          <a:xfrm>
            <a:off x="685800" y="0"/>
            <a:ext cx="10923104" cy="369404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120B9CE-46D3-2B1B-26A3-FCAF4EEF8A9F}"/>
              </a:ext>
            </a:extLst>
          </p:cNvPr>
          <p:cNvSpPr/>
          <p:nvPr/>
        </p:nvSpPr>
        <p:spPr>
          <a:xfrm>
            <a:off x="10406270" y="99390"/>
            <a:ext cx="1497495" cy="493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41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5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369C03C2-1A69-0908-998A-A58CA1F6CC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378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44470" y="2798135"/>
            <a:ext cx="1261730" cy="1261730"/>
          </a:xfrm>
          <a:prstGeom prst="rect">
            <a:avLst/>
          </a:prstGeom>
        </p:spPr>
      </p:pic>
      <p:pic>
        <p:nvPicPr>
          <p:cNvPr id="7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98A967CC-B6DE-36C6-CC36-4F0A32203B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905" end="12786.3125"/>
                </p14:media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800" y="2927345"/>
            <a:ext cx="1261730" cy="12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6214B6-9033-483A-BD63-1F5CC4B9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61" y="322186"/>
            <a:ext cx="2827958" cy="5162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296CD75-8A8C-468E-BBEF-428F727B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61" y="838462"/>
            <a:ext cx="9947787" cy="203132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F2071F8-7F76-4204-B640-E24D913FFBBD}"/>
              </a:ext>
            </a:extLst>
          </p:cNvPr>
          <p:cNvSpPr/>
          <p:nvPr/>
        </p:nvSpPr>
        <p:spPr>
          <a:xfrm>
            <a:off x="1509223" y="3242736"/>
            <a:ext cx="1524776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meat: </a:t>
            </a:r>
          </a:p>
          <a:p>
            <a:pPr algn="l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steak </a:t>
            </a:r>
          </a:p>
          <a:p>
            <a:pPr algn="l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D3143EA-1792-4F7E-BEC7-ADBCEE7D14ED}"/>
              </a:ext>
            </a:extLst>
          </p:cNvPr>
          <p:cNvSpPr/>
          <p:nvPr/>
        </p:nvSpPr>
        <p:spPr>
          <a:xfrm>
            <a:off x="3175750" y="3630370"/>
            <a:ext cx="1784463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seafood: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Shrimp</a:t>
            </a:r>
          </a:p>
          <a:p>
            <a:pPr algn="l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3CCACB-2941-4CB5-8365-CE00394E34AC}"/>
              </a:ext>
            </a:extLst>
          </p:cNvPr>
          <p:cNvSpPr/>
          <p:nvPr/>
        </p:nvSpPr>
        <p:spPr>
          <a:xfrm>
            <a:off x="5267790" y="3242736"/>
            <a:ext cx="1963999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vegetables: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cucumbers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lettuce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onions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potato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AE267D8-3A41-4514-A33E-B337F6D9BF7D}"/>
              </a:ext>
            </a:extLst>
          </p:cNvPr>
          <p:cNvSpPr/>
          <p:nvPr/>
        </p:nvSpPr>
        <p:spPr>
          <a:xfrm>
            <a:off x="7432380" y="3815316"/>
            <a:ext cx="1141659" cy="830997"/>
          </a:xfrm>
          <a:prstGeom prst="rect">
            <a:avLst/>
          </a:prstGeom>
          <a:solidFill>
            <a:srgbClr val="FFCC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fruits: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F66BDB9-5E99-4E46-B1BF-CB9D6A4B776A}"/>
              </a:ext>
            </a:extLst>
          </p:cNvPr>
          <p:cNvSpPr/>
          <p:nvPr/>
        </p:nvSpPr>
        <p:spPr>
          <a:xfrm>
            <a:off x="8774630" y="3423506"/>
            <a:ext cx="19672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dessert: 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apple pie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Cheesecake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ice cream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95777E5-222F-7B3F-8479-5C9E8E19D9FB}"/>
              </a:ext>
            </a:extLst>
          </p:cNvPr>
          <p:cNvSpPr/>
          <p:nvPr/>
        </p:nvSpPr>
        <p:spPr>
          <a:xfrm>
            <a:off x="10038969" y="237214"/>
            <a:ext cx="1497495" cy="493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41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6214B6-9033-483A-BD63-1F5CC4B9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89" y="331202"/>
            <a:ext cx="2827958" cy="51627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05C1ECE-DE15-4B56-8A04-2DFB926ED3F9}"/>
              </a:ext>
            </a:extLst>
          </p:cNvPr>
          <p:cNvSpPr/>
          <p:nvPr/>
        </p:nvSpPr>
        <p:spPr>
          <a:xfrm>
            <a:off x="10007149" y="168817"/>
            <a:ext cx="1790599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Page 41</a:t>
            </a:r>
            <a:endParaRPr lang="ar-SA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AB8AB2-1BD0-4F1F-AED8-A115B212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9" y="846965"/>
            <a:ext cx="7929079" cy="27177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0FCEF5-A751-4D7C-808B-99BFA89C81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663" y="1085453"/>
            <a:ext cx="3304848" cy="169750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A7C5279-DFC2-4969-97FE-94D773D84BA2}"/>
              </a:ext>
            </a:extLst>
          </p:cNvPr>
          <p:cNvSpPr/>
          <p:nvPr/>
        </p:nvSpPr>
        <p:spPr>
          <a:xfrm>
            <a:off x="528870" y="3690943"/>
            <a:ext cx="36699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Sarah’s Kitchen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9DB05BE-7BDC-4E57-B348-93C5E982AD39}"/>
              </a:ext>
            </a:extLst>
          </p:cNvPr>
          <p:cNvSpPr/>
          <p:nvPr/>
        </p:nvSpPr>
        <p:spPr>
          <a:xfrm>
            <a:off x="623023" y="4193960"/>
            <a:ext cx="102794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Yes, there is a steak Argentine style and </a:t>
            </a:r>
          </a:p>
          <a:p>
            <a:pPr algn="l" rtl="0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steamed Japanese style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FC0E302-CC16-43DD-97D8-5CD63000770E}"/>
              </a:ext>
            </a:extLst>
          </p:cNvPr>
          <p:cNvSpPr/>
          <p:nvPr/>
        </p:nvSpPr>
        <p:spPr>
          <a:xfrm>
            <a:off x="639187" y="5066309"/>
            <a:ext cx="26564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No, they don’t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sz="54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12D08D5-81CD-4EDA-AEE5-52DF9198F6E9}"/>
              </a:ext>
            </a:extLst>
          </p:cNvPr>
          <p:cNvSpPr/>
          <p:nvPr/>
        </p:nvSpPr>
        <p:spPr>
          <a:xfrm>
            <a:off x="580320" y="5606982"/>
            <a:ext cx="35670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a chicken sandwich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96BA8F8-F297-46C9-867F-1D3E531E3093}"/>
              </a:ext>
            </a:extLst>
          </p:cNvPr>
          <p:cNvSpPr/>
          <p:nvPr/>
        </p:nvSpPr>
        <p:spPr>
          <a:xfrm>
            <a:off x="639187" y="6189007"/>
            <a:ext cx="29835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No, they haven’t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sz="5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68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AE889D8-5826-453E-BA47-10504BF4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78" y="864911"/>
            <a:ext cx="8477250" cy="51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5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D401B3-D541-4948-8743-34B560269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4" t="36105" r="42528" b="17453"/>
          <a:stretch/>
        </p:blipFill>
        <p:spPr>
          <a:xfrm>
            <a:off x="2198670" y="0"/>
            <a:ext cx="8209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1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2F5E8DDC-66AA-4764-9BF5-2555D01D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" y="716579"/>
            <a:ext cx="3739475" cy="52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درستي - Apps on Google Play">
            <a:extLst>
              <a:ext uri="{FF2B5EF4-FFF2-40B4-BE49-F238E27FC236}">
                <a16:creationId xmlns:a16="http://schemas.microsoft.com/office/drawing/2014/main" id="{F7AF11C7-8F7A-46C1-A0A5-DCDA102A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7" y="3334650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AB169F9-84DB-40FC-8305-0F332BD97FD2}"/>
              </a:ext>
            </a:extLst>
          </p:cNvPr>
          <p:cNvSpPr/>
          <p:nvPr/>
        </p:nvSpPr>
        <p:spPr>
          <a:xfrm>
            <a:off x="5526157" y="1405696"/>
            <a:ext cx="5643493" cy="71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Page 201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882" y="1052774"/>
            <a:ext cx="1203660" cy="106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" y="896952"/>
            <a:ext cx="11151765" cy="4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9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3478B91-04C0-4EF7-A131-1D24DBEFB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16928" r="35955" b="22547"/>
          <a:stretch/>
        </p:blipFill>
        <p:spPr>
          <a:xfrm>
            <a:off x="-49697" y="0"/>
            <a:ext cx="6225719" cy="68652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97D0C77-0A85-456F-A00E-70903E1A8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1" t="19627" r="65401" b="20522"/>
          <a:stretch/>
        </p:blipFill>
        <p:spPr>
          <a:xfrm>
            <a:off x="6176022" y="0"/>
            <a:ext cx="6015978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0DC8728-6AC3-821F-AC1A-7777973D3F16}"/>
              </a:ext>
            </a:extLst>
          </p:cNvPr>
          <p:cNvSpPr/>
          <p:nvPr/>
        </p:nvSpPr>
        <p:spPr>
          <a:xfrm>
            <a:off x="-7567" y="0"/>
            <a:ext cx="12199567" cy="68137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3" name="سهم: مخطط إلى اليمين 2">
            <a:extLst>
              <a:ext uri="{FF2B5EF4-FFF2-40B4-BE49-F238E27FC236}">
                <a16:creationId xmlns:a16="http://schemas.microsoft.com/office/drawing/2014/main" id="{6F99B045-8C14-5DAD-30CA-9C53982A5040}"/>
              </a:ext>
            </a:extLst>
          </p:cNvPr>
          <p:cNvSpPr/>
          <p:nvPr/>
        </p:nvSpPr>
        <p:spPr>
          <a:xfrm>
            <a:off x="468824" y="208205"/>
            <a:ext cx="4798876" cy="1529277"/>
          </a:xfrm>
          <a:prstGeom prst="stripedRightArrow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r>
              <a:rPr lang="en-US" sz="1400" dirty="0"/>
              <a:t> </a:t>
            </a:r>
            <a:endParaRPr lang="ar-SA" sz="1400" dirty="0"/>
          </a:p>
        </p:txBody>
      </p:sp>
      <p:pic>
        <p:nvPicPr>
          <p:cNvPr id="4" name="Picture 7" descr="نتيجة بحث الصور عن ‪ICON goal‬‏">
            <a:hlinkClick r:id="rId4"/>
            <a:extLst>
              <a:ext uri="{FF2B5EF4-FFF2-40B4-BE49-F238E27FC236}">
                <a16:creationId xmlns:a16="http://schemas.microsoft.com/office/drawing/2014/main" id="{22F56A4D-14B4-2503-6161-24C842D8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67" y="4372685"/>
            <a:ext cx="2307264" cy="2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77FD813-5106-1569-38E3-2BCB68F4581B}"/>
              </a:ext>
            </a:extLst>
          </p:cNvPr>
          <p:cNvSpPr txBox="1"/>
          <p:nvPr/>
        </p:nvSpPr>
        <p:spPr>
          <a:xfrm>
            <a:off x="773449" y="2338233"/>
            <a:ext cx="726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800" b="1" dirty="0">
                <a:latin typeface="HelveticaNeue"/>
              </a:rPr>
              <a:t>Practice ordering from a menu.</a:t>
            </a:r>
            <a:endParaRPr lang="ar-SA" sz="28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7CC3495-D127-107E-1161-A3F8BA648E55}"/>
              </a:ext>
            </a:extLst>
          </p:cNvPr>
          <p:cNvSpPr txBox="1"/>
          <p:nvPr/>
        </p:nvSpPr>
        <p:spPr>
          <a:xfrm>
            <a:off x="773450" y="3167390"/>
            <a:ext cx="726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800" b="1" dirty="0">
                <a:latin typeface="HelveticaNeue"/>
              </a:rPr>
              <a:t>Form correct questions about a menu.</a:t>
            </a:r>
            <a:endParaRPr lang="ar-SA" sz="2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D8A53D9-809B-C39D-D31F-799C37305EB5}"/>
              </a:ext>
            </a:extLst>
          </p:cNvPr>
          <p:cNvSpPr txBox="1"/>
          <p:nvPr/>
        </p:nvSpPr>
        <p:spPr>
          <a:xfrm>
            <a:off x="842984" y="4015292"/>
            <a:ext cx="7018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67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Categorize food type</a:t>
            </a:r>
            <a:r>
              <a:rPr lang="en-US" sz="2400" b="1" dirty="0">
                <a:latin typeface="HelveticaNeue"/>
              </a:rPr>
              <a:t>.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13611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D214B-ECB8-4558-8B7A-F774894A0CC6}"/>
              </a:ext>
            </a:extLst>
          </p:cNvPr>
          <p:cNvSpPr/>
          <p:nvPr/>
        </p:nvSpPr>
        <p:spPr>
          <a:xfrm>
            <a:off x="9134061" y="6176963"/>
            <a:ext cx="2057400" cy="4062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9A6476-AF3C-41EB-80DB-BB755353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4" t="32359" r="10927" b="56405"/>
          <a:stretch/>
        </p:blipFill>
        <p:spPr>
          <a:xfrm>
            <a:off x="113016" y="123290"/>
            <a:ext cx="11231428" cy="2116476"/>
          </a:xfrm>
          <a:prstGeom prst="rect">
            <a:avLst/>
          </a:prstGeom>
        </p:spPr>
      </p:pic>
      <p:pic>
        <p:nvPicPr>
          <p:cNvPr id="7172" name="Picture 4" descr="Father and son buy ice cream in booth Royalty Free Vector">
            <a:extLst>
              <a:ext uri="{FF2B5EF4-FFF2-40B4-BE49-F238E27FC236}">
                <a16:creationId xmlns:a16="http://schemas.microsoft.com/office/drawing/2014/main" id="{CB56AD27-C3A7-EF27-DF2B-CCAD69015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 bwMode="auto">
          <a:xfrm>
            <a:off x="3995530" y="2648919"/>
            <a:ext cx="4329321" cy="35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ce Cream Gif - IceGif">
            <a:extLst>
              <a:ext uri="{FF2B5EF4-FFF2-40B4-BE49-F238E27FC236}">
                <a16:creationId xmlns:a16="http://schemas.microsoft.com/office/drawing/2014/main" id="{05C301DA-11B5-34B1-3A64-22CD369E1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47">
            <a:off x="8632088" y="2648919"/>
            <a:ext cx="2170459" cy="2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9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C1CE54-3128-FCF9-4957-C21C489F3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8" t="40580" r="26794" b="18550"/>
          <a:stretch/>
        </p:blipFill>
        <p:spPr>
          <a:xfrm>
            <a:off x="109331" y="99391"/>
            <a:ext cx="6867940" cy="656976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75BC9F-195F-0144-F087-F87AFD4ED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3" t="40725" r="26794" b="11304"/>
          <a:stretch/>
        </p:blipFill>
        <p:spPr>
          <a:xfrm>
            <a:off x="7056784" y="159027"/>
            <a:ext cx="5174973" cy="656976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6CE91DC-9D09-8F6E-55EC-9ECB2EDE1182}"/>
              </a:ext>
            </a:extLst>
          </p:cNvPr>
          <p:cNvSpPr/>
          <p:nvPr/>
        </p:nvSpPr>
        <p:spPr>
          <a:xfrm>
            <a:off x="10316817" y="69574"/>
            <a:ext cx="1686339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201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460197-2955-E445-D5B5-CF01BFAFDC11}"/>
              </a:ext>
            </a:extLst>
          </p:cNvPr>
          <p:cNvSpPr/>
          <p:nvPr/>
        </p:nvSpPr>
        <p:spPr>
          <a:xfrm>
            <a:off x="7585654" y="345970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9C698FE-879F-CA47-1360-0E3C3611E52C}"/>
              </a:ext>
            </a:extLst>
          </p:cNvPr>
          <p:cNvSpPr/>
          <p:nvPr/>
        </p:nvSpPr>
        <p:spPr>
          <a:xfrm>
            <a:off x="7541976" y="764706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rice.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A8E2D95-12F6-40AC-6B7E-43B4B3531E04}"/>
              </a:ext>
            </a:extLst>
          </p:cNvPr>
          <p:cNvSpPr/>
          <p:nvPr/>
        </p:nvSpPr>
        <p:spPr>
          <a:xfrm>
            <a:off x="7498298" y="1287926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219E6C-012A-C413-A0E6-06CBF9DAB736}"/>
              </a:ext>
            </a:extLst>
          </p:cNvPr>
          <p:cNvSpPr/>
          <p:nvPr/>
        </p:nvSpPr>
        <p:spPr>
          <a:xfrm>
            <a:off x="7454620" y="1803792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157B05A-B917-AC8D-0703-459453FE375A}"/>
              </a:ext>
            </a:extLst>
          </p:cNvPr>
          <p:cNvSpPr/>
          <p:nvPr/>
        </p:nvSpPr>
        <p:spPr>
          <a:xfrm>
            <a:off x="7292518" y="2233132"/>
            <a:ext cx="19955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A291209-D7A5-657D-89EE-E8ED1D6CC164}"/>
              </a:ext>
            </a:extLst>
          </p:cNvPr>
          <p:cNvSpPr/>
          <p:nvPr/>
        </p:nvSpPr>
        <p:spPr>
          <a:xfrm>
            <a:off x="7585654" y="2791701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E306FA-3B2D-CBE8-C72D-B25D11604C43}"/>
              </a:ext>
            </a:extLst>
          </p:cNvPr>
          <p:cNvSpPr/>
          <p:nvPr/>
        </p:nvSpPr>
        <p:spPr>
          <a:xfrm>
            <a:off x="7498298" y="3212116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carrot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532F292-7375-DA1D-7430-0713B9FB5F9D}"/>
              </a:ext>
            </a:extLst>
          </p:cNvPr>
          <p:cNvSpPr/>
          <p:nvPr/>
        </p:nvSpPr>
        <p:spPr>
          <a:xfrm>
            <a:off x="7454620" y="3744768"/>
            <a:ext cx="1409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pasta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DF0E1BD2-18C7-1ACF-F787-32371829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18" y="4490101"/>
            <a:ext cx="1665132" cy="194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F5E66E03-0F1E-816E-2F7D-4184E15F6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0" t="23221" r="67135" b="16854"/>
          <a:stretch/>
        </p:blipFill>
        <p:spPr>
          <a:xfrm>
            <a:off x="5959012" y="0"/>
            <a:ext cx="6096000" cy="68354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7535F51-22C8-2EAA-7B5B-6CDF8BD6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6" t="22022" r="38230" b="19101"/>
          <a:stretch/>
        </p:blipFill>
        <p:spPr>
          <a:xfrm>
            <a:off x="0" y="0"/>
            <a:ext cx="5959012" cy="687719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0DC8728-6AC3-821F-AC1A-7777973D3F16}"/>
              </a:ext>
            </a:extLst>
          </p:cNvPr>
          <p:cNvSpPr/>
          <p:nvPr/>
        </p:nvSpPr>
        <p:spPr>
          <a:xfrm>
            <a:off x="-140772" y="0"/>
            <a:ext cx="12199567" cy="68137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3" name="سهم: مخطط إلى اليمين 2">
            <a:extLst>
              <a:ext uri="{FF2B5EF4-FFF2-40B4-BE49-F238E27FC236}">
                <a16:creationId xmlns:a16="http://schemas.microsoft.com/office/drawing/2014/main" id="{6F99B045-8C14-5DAD-30CA-9C53982A5040}"/>
              </a:ext>
            </a:extLst>
          </p:cNvPr>
          <p:cNvSpPr/>
          <p:nvPr/>
        </p:nvSpPr>
        <p:spPr>
          <a:xfrm>
            <a:off x="468824" y="208205"/>
            <a:ext cx="4798876" cy="1529277"/>
          </a:xfrm>
          <a:prstGeom prst="stripedRightArrow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r>
              <a:rPr lang="en-US" sz="1400" dirty="0"/>
              <a:t> </a:t>
            </a:r>
            <a:endParaRPr lang="ar-SA" sz="1400" dirty="0"/>
          </a:p>
        </p:txBody>
      </p:sp>
      <p:pic>
        <p:nvPicPr>
          <p:cNvPr id="4" name="Picture 7" descr="نتيجة بحث الصور عن ‪ICON goal‬‏">
            <a:hlinkClick r:id="rId4"/>
            <a:extLst>
              <a:ext uri="{FF2B5EF4-FFF2-40B4-BE49-F238E27FC236}">
                <a16:creationId xmlns:a16="http://schemas.microsoft.com/office/drawing/2014/main" id="{22F56A4D-14B4-2503-6161-24C842D8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67" y="4372685"/>
            <a:ext cx="2307264" cy="2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77FD813-5106-1569-38E3-2BCB68F4581B}"/>
              </a:ext>
            </a:extLst>
          </p:cNvPr>
          <p:cNvSpPr txBox="1"/>
          <p:nvPr/>
        </p:nvSpPr>
        <p:spPr>
          <a:xfrm>
            <a:off x="773449" y="2422671"/>
            <a:ext cx="726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800" b="1" dirty="0">
                <a:latin typeface="HelveticaNeue"/>
              </a:rPr>
              <a:t>Ask using </a:t>
            </a:r>
            <a:r>
              <a:rPr lang="en-US" sz="2800" b="1" u="sng" dirty="0">
                <a:latin typeface="HelveticaNeue"/>
              </a:rPr>
              <a:t>would like.</a:t>
            </a:r>
            <a:endParaRPr lang="ar-SA" sz="2800" u="sng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7CC3495-D127-107E-1161-A3F8BA648E55}"/>
              </a:ext>
            </a:extLst>
          </p:cNvPr>
          <p:cNvSpPr txBox="1"/>
          <p:nvPr/>
        </p:nvSpPr>
        <p:spPr>
          <a:xfrm>
            <a:off x="773450" y="3167390"/>
            <a:ext cx="952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800" b="1" dirty="0">
                <a:latin typeface="HelveticaNeue"/>
              </a:rPr>
              <a:t>Distinguish the count and non-count nouns.</a:t>
            </a:r>
            <a:endParaRPr lang="ar-SA" sz="2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D8A53D9-809B-C39D-D31F-799C37305EB5}"/>
              </a:ext>
            </a:extLst>
          </p:cNvPr>
          <p:cNvSpPr txBox="1"/>
          <p:nvPr/>
        </p:nvSpPr>
        <p:spPr>
          <a:xfrm>
            <a:off x="834612" y="3922679"/>
            <a:ext cx="7018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67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Use expressions of quantity</a:t>
            </a:r>
            <a:r>
              <a:rPr lang="en-US" sz="2400" b="1" dirty="0">
                <a:latin typeface="HelveticaNeue"/>
              </a:rPr>
              <a:t>.</a:t>
            </a:r>
            <a:endParaRPr lang="ar-SA" sz="16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197689A-4C7D-7C03-989B-6A856048CE7E}"/>
              </a:ext>
            </a:extLst>
          </p:cNvPr>
          <p:cNvSpPr txBox="1"/>
          <p:nvPr/>
        </p:nvSpPr>
        <p:spPr>
          <a:xfrm>
            <a:off x="896808" y="4667398"/>
            <a:ext cx="7018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67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Choose the orders they hear</a:t>
            </a:r>
            <a:r>
              <a:rPr lang="en-US" sz="2400" b="1" dirty="0">
                <a:latin typeface="HelveticaNeue"/>
              </a:rPr>
              <a:t>.</a:t>
            </a:r>
            <a:endParaRPr lang="ar-SA" sz="16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F40DF51-F4B8-5930-DACD-4EC118504463}"/>
              </a:ext>
            </a:extLst>
          </p:cNvPr>
          <p:cNvSpPr txBox="1"/>
          <p:nvPr/>
        </p:nvSpPr>
        <p:spPr>
          <a:xfrm>
            <a:off x="852728" y="5509735"/>
            <a:ext cx="952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800" b="1" dirty="0">
                <a:latin typeface="HelveticaNeue"/>
              </a:rPr>
              <a:t>Recognize the pronunciation of plural endings.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7794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  <p:bldP spid="9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E1B3B32-D52B-45E3-BDBF-182E129C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2" t="23670" r="38314" b="53615"/>
          <a:stretch/>
        </p:blipFill>
        <p:spPr>
          <a:xfrm>
            <a:off x="387626" y="268356"/>
            <a:ext cx="11241157" cy="6321287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9563467-F15B-FE16-1B3D-1E2500606AE7}"/>
              </a:ext>
            </a:extLst>
          </p:cNvPr>
          <p:cNvSpPr/>
          <p:nvPr/>
        </p:nvSpPr>
        <p:spPr>
          <a:xfrm>
            <a:off x="9870017" y="159026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42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15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B69095-430D-4840-9FBA-66584516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67" t="52434" r="38970" b="12959"/>
          <a:stretch/>
        </p:blipFill>
        <p:spPr>
          <a:xfrm>
            <a:off x="2146853" y="246915"/>
            <a:ext cx="6559826" cy="636417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1A099EA-4F6D-43BF-B2C4-58B6CCD2696E}"/>
              </a:ext>
            </a:extLst>
          </p:cNvPr>
          <p:cNvSpPr/>
          <p:nvPr/>
        </p:nvSpPr>
        <p:spPr>
          <a:xfrm>
            <a:off x="0" y="208723"/>
            <a:ext cx="9919252" cy="77525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C44645F-D814-4185-99D8-1A6FFA7E5999}"/>
              </a:ext>
            </a:extLst>
          </p:cNvPr>
          <p:cNvSpPr/>
          <p:nvPr/>
        </p:nvSpPr>
        <p:spPr>
          <a:xfrm>
            <a:off x="9424976" y="208722"/>
            <a:ext cx="2604052" cy="150080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149F4F3-32B9-46AA-A9EC-50CF666B8740}"/>
              </a:ext>
            </a:extLst>
          </p:cNvPr>
          <p:cNvSpPr/>
          <p:nvPr/>
        </p:nvSpPr>
        <p:spPr>
          <a:xfrm>
            <a:off x="9919252" y="596349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4D2F2B8-46B6-4B79-9088-6756C377ACCE}"/>
              </a:ext>
            </a:extLst>
          </p:cNvPr>
          <p:cNvSpPr/>
          <p:nvPr/>
        </p:nvSpPr>
        <p:spPr>
          <a:xfrm>
            <a:off x="4291221" y="1836897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D414CD9-91A6-4E92-A2C6-F6D93B0BD5FB}"/>
              </a:ext>
            </a:extLst>
          </p:cNvPr>
          <p:cNvSpPr/>
          <p:nvPr/>
        </p:nvSpPr>
        <p:spPr>
          <a:xfrm>
            <a:off x="4291221" y="2289611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021742C-D5AB-8B14-53C2-5B12D0DCFB76}"/>
              </a:ext>
            </a:extLst>
          </p:cNvPr>
          <p:cNvSpPr/>
          <p:nvPr/>
        </p:nvSpPr>
        <p:spPr>
          <a:xfrm>
            <a:off x="4175265" y="3223050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2AC315-7607-5B79-BC31-C9ABC4927DBD}"/>
              </a:ext>
            </a:extLst>
          </p:cNvPr>
          <p:cNvSpPr/>
          <p:nvPr/>
        </p:nvSpPr>
        <p:spPr>
          <a:xfrm>
            <a:off x="4251465" y="3713956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BBD49A9-0C25-E50B-C556-577F80EFC0DC}"/>
              </a:ext>
            </a:extLst>
          </p:cNvPr>
          <p:cNvSpPr/>
          <p:nvPr/>
        </p:nvSpPr>
        <p:spPr>
          <a:xfrm>
            <a:off x="4281282" y="5111534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6A29BB6-48C4-45A6-9A13-DA7310981816}"/>
              </a:ext>
            </a:extLst>
          </p:cNvPr>
          <p:cNvSpPr/>
          <p:nvPr/>
        </p:nvSpPr>
        <p:spPr>
          <a:xfrm>
            <a:off x="4281281" y="2729522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357243F-14A2-B2A4-4676-AD6028697332}"/>
              </a:ext>
            </a:extLst>
          </p:cNvPr>
          <p:cNvSpPr/>
          <p:nvPr/>
        </p:nvSpPr>
        <p:spPr>
          <a:xfrm>
            <a:off x="4281281" y="4167914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D804248-7D6C-E2DE-A678-C2F818D11D21}"/>
              </a:ext>
            </a:extLst>
          </p:cNvPr>
          <p:cNvSpPr/>
          <p:nvPr/>
        </p:nvSpPr>
        <p:spPr>
          <a:xfrm>
            <a:off x="4281280" y="4658820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CB3E7D3-BD0F-A760-2180-92547CF313C4}"/>
              </a:ext>
            </a:extLst>
          </p:cNvPr>
          <p:cNvSpPr/>
          <p:nvPr/>
        </p:nvSpPr>
        <p:spPr>
          <a:xfrm>
            <a:off x="4291222" y="5602440"/>
            <a:ext cx="559075" cy="452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عنصر نائب للمحتوى 11">
            <a:extLst>
              <a:ext uri="{FF2B5EF4-FFF2-40B4-BE49-F238E27FC236}">
                <a16:creationId xmlns:a16="http://schemas.microsoft.com/office/drawing/2014/main" id="{6DB642DE-EC64-1A17-1D1C-B025DC62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79" y="3438953"/>
            <a:ext cx="2616200" cy="2616201"/>
          </a:xfrm>
          <a:prstGeom prst="rect">
            <a:avLst/>
          </a:prstGeom>
        </p:spPr>
      </p:pic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5703FB8-D0DF-33BC-4B27-9D9F242F0129}"/>
              </a:ext>
            </a:extLst>
          </p:cNvPr>
          <p:cNvCxnSpPr>
            <a:cxnSpLocks/>
          </p:cNvCxnSpPr>
          <p:nvPr/>
        </p:nvCxnSpPr>
        <p:spPr>
          <a:xfrm flipH="1">
            <a:off x="6017221" y="1911627"/>
            <a:ext cx="1775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2FA1E7E-0C31-E907-01C5-0183CEF7CFF8}"/>
              </a:ext>
            </a:extLst>
          </p:cNvPr>
          <p:cNvCxnSpPr>
            <a:cxnSpLocks/>
          </p:cNvCxnSpPr>
          <p:nvPr/>
        </p:nvCxnSpPr>
        <p:spPr>
          <a:xfrm flipH="1">
            <a:off x="3602012" y="1911627"/>
            <a:ext cx="900413" cy="0"/>
          </a:xfrm>
          <a:prstGeom prst="line">
            <a:avLst/>
          </a:prstGeom>
          <a:ln w="38100">
            <a:solidFill>
              <a:srgbClr val="10C01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5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C38EF1-FAA6-4164-9C85-74AC9A5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3" y="357015"/>
            <a:ext cx="4306522" cy="8154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C1E7360-B910-4770-B5D0-4B212C9F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1" y="1324046"/>
            <a:ext cx="5232251" cy="4234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242B8B-510D-4835-B6CB-9172668D3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87" y="1842109"/>
            <a:ext cx="10545417" cy="432816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1BA005B-B200-4240-948F-0854603731CF}"/>
              </a:ext>
            </a:extLst>
          </p:cNvPr>
          <p:cNvSpPr/>
          <p:nvPr/>
        </p:nvSpPr>
        <p:spPr>
          <a:xfrm>
            <a:off x="2984543" y="1583763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D976D51-767A-40A4-B6EC-DE7622664D5E}"/>
              </a:ext>
            </a:extLst>
          </p:cNvPr>
          <p:cNvSpPr/>
          <p:nvPr/>
        </p:nvSpPr>
        <p:spPr>
          <a:xfrm>
            <a:off x="3901873" y="2318776"/>
            <a:ext cx="1255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8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عنصر نائب للمحتوى 11">
            <a:extLst>
              <a:ext uri="{FF2B5EF4-FFF2-40B4-BE49-F238E27FC236}">
                <a16:creationId xmlns:a16="http://schemas.microsoft.com/office/drawing/2014/main" id="{B4BEB8B6-82ED-0714-470E-698794138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75" y="3982324"/>
            <a:ext cx="2297388" cy="2297389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EEE92FE-F854-8BC7-53DA-ABC70CC8A97C}"/>
              </a:ext>
            </a:extLst>
          </p:cNvPr>
          <p:cNvSpPr/>
          <p:nvPr/>
        </p:nvSpPr>
        <p:spPr>
          <a:xfrm>
            <a:off x="9392938" y="357015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702EFF2-2189-EAD8-C75F-CDD81ADB98A7}"/>
              </a:ext>
            </a:extLst>
          </p:cNvPr>
          <p:cNvSpPr/>
          <p:nvPr/>
        </p:nvSpPr>
        <p:spPr>
          <a:xfrm>
            <a:off x="8262325" y="1583762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524CA10-4BA6-EA18-0DE9-E97B68A054DB}"/>
              </a:ext>
            </a:extLst>
          </p:cNvPr>
          <p:cNvSpPr/>
          <p:nvPr/>
        </p:nvSpPr>
        <p:spPr>
          <a:xfrm>
            <a:off x="2932415" y="2696264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81C0A4E-10FE-A7F0-3B54-CB5A3993848C}"/>
              </a:ext>
            </a:extLst>
          </p:cNvPr>
          <p:cNvSpPr/>
          <p:nvPr/>
        </p:nvSpPr>
        <p:spPr>
          <a:xfrm>
            <a:off x="7607769" y="3260574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6DBEE2A-664D-A38E-164D-3FDC18EADB97}"/>
              </a:ext>
            </a:extLst>
          </p:cNvPr>
          <p:cNvSpPr/>
          <p:nvPr/>
        </p:nvSpPr>
        <p:spPr>
          <a:xfrm>
            <a:off x="6267272" y="4339974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A9F53BF-A873-1B8A-ED8C-59876D071E17}"/>
              </a:ext>
            </a:extLst>
          </p:cNvPr>
          <p:cNvSpPr/>
          <p:nvPr/>
        </p:nvSpPr>
        <p:spPr>
          <a:xfrm>
            <a:off x="5710709" y="5377701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4243C37-D82D-AB06-48A2-8BC8B10A9516}"/>
              </a:ext>
            </a:extLst>
          </p:cNvPr>
          <p:cNvSpPr/>
          <p:nvPr/>
        </p:nvSpPr>
        <p:spPr>
          <a:xfrm>
            <a:off x="6267272" y="2789788"/>
            <a:ext cx="1255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8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1AAF5D0-4D7C-11D1-B246-4E7BF759E17A}"/>
              </a:ext>
            </a:extLst>
          </p:cNvPr>
          <p:cNvSpPr/>
          <p:nvPr/>
        </p:nvSpPr>
        <p:spPr>
          <a:xfrm>
            <a:off x="3262824" y="3363101"/>
            <a:ext cx="1255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8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4726D62-2996-CC84-64FF-BE6B479BD21C}"/>
              </a:ext>
            </a:extLst>
          </p:cNvPr>
          <p:cNvSpPr/>
          <p:nvPr/>
        </p:nvSpPr>
        <p:spPr>
          <a:xfrm>
            <a:off x="2582960" y="4457640"/>
            <a:ext cx="1255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8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49118CAA-B788-4878-C3E4-66E64F8338BC}"/>
              </a:ext>
            </a:extLst>
          </p:cNvPr>
          <p:cNvSpPr/>
          <p:nvPr/>
        </p:nvSpPr>
        <p:spPr>
          <a:xfrm>
            <a:off x="3481144" y="4917190"/>
            <a:ext cx="1255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8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585BF45-FCC2-C07A-2512-BB3191226665}"/>
              </a:ext>
            </a:extLst>
          </p:cNvPr>
          <p:cNvSpPr/>
          <p:nvPr/>
        </p:nvSpPr>
        <p:spPr>
          <a:xfrm>
            <a:off x="2862898" y="3787982"/>
            <a:ext cx="556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endParaRPr lang="ar-SA" sz="11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E1B3B32-D52B-45E3-BDBF-182E129C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6" t="44809" r="38314" b="32477"/>
          <a:stretch/>
        </p:blipFill>
        <p:spPr>
          <a:xfrm>
            <a:off x="327992" y="447261"/>
            <a:ext cx="11469756" cy="5804451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1D2168B-0BF5-88C6-D034-574EB4FF365D}"/>
              </a:ext>
            </a:extLst>
          </p:cNvPr>
          <p:cNvSpPr/>
          <p:nvPr/>
        </p:nvSpPr>
        <p:spPr>
          <a:xfrm>
            <a:off x="9392938" y="357015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42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04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3863FC1B-9797-416E-93AE-CEAA0B00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21553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FB7CF5E-2283-41C0-BCFA-EA044478B8A5}"/>
              </a:ext>
            </a:extLst>
          </p:cNvPr>
          <p:cNvSpPr txBox="1"/>
          <p:nvPr/>
        </p:nvSpPr>
        <p:spPr>
          <a:xfrm>
            <a:off x="1445727" y="729089"/>
            <a:ext cx="240030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Some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2106FF2-C41B-4DC5-A0DF-F7BE7FC39C54}"/>
              </a:ext>
            </a:extLst>
          </p:cNvPr>
          <p:cNvSpPr/>
          <p:nvPr/>
        </p:nvSpPr>
        <p:spPr>
          <a:xfrm>
            <a:off x="6517985" y="1634113"/>
            <a:ext cx="44958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Omar has some cookies. 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44C68FD-0BCB-4663-BDF7-88403C485401}"/>
              </a:ext>
            </a:extLst>
          </p:cNvPr>
          <p:cNvSpPr/>
          <p:nvPr/>
        </p:nvSpPr>
        <p:spPr>
          <a:xfrm>
            <a:off x="5572122" y="4459241"/>
            <a:ext cx="3905251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Do you want some pizza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FFBA8F4-990C-413D-B076-64C7BAF1184D}"/>
              </a:ext>
            </a:extLst>
          </p:cNvPr>
          <p:cNvSpPr/>
          <p:nvPr/>
        </p:nvSpPr>
        <p:spPr>
          <a:xfrm>
            <a:off x="6473822" y="2658442"/>
            <a:ext cx="4386264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 some  juice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EF2E37C-5380-4BF4-9808-A4095EAEFFF5}"/>
              </a:ext>
            </a:extLst>
          </p:cNvPr>
          <p:cNvSpPr/>
          <p:nvPr/>
        </p:nvSpPr>
        <p:spPr>
          <a:xfrm>
            <a:off x="5572122" y="5454569"/>
            <a:ext cx="37719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about some tea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8C0975E-9384-4AF3-A46B-7DF72EDA0F8A}"/>
              </a:ext>
            </a:extLst>
          </p:cNvPr>
          <p:cNvSpPr/>
          <p:nvPr/>
        </p:nvSpPr>
        <p:spPr>
          <a:xfrm>
            <a:off x="1065150" y="2146277"/>
            <a:ext cx="3561109" cy="709889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Affirmative sentences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ADF2214-52E0-4986-A646-8B8ACB9F68A4}"/>
              </a:ext>
            </a:extLst>
          </p:cNvPr>
          <p:cNvSpPr/>
          <p:nvPr/>
        </p:nvSpPr>
        <p:spPr>
          <a:xfrm>
            <a:off x="1769580" y="5032376"/>
            <a:ext cx="2076448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Offers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Cookies Sticker by Randy Curth on Dribbble">
            <a:extLst>
              <a:ext uri="{FF2B5EF4-FFF2-40B4-BE49-F238E27FC236}">
                <a16:creationId xmlns:a16="http://schemas.microsoft.com/office/drawing/2014/main" id="{A169761A-E7CA-4964-8641-1724D8639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2" y="1470002"/>
            <a:ext cx="18034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ngejuice GIF | Gfycat">
            <a:extLst>
              <a:ext uri="{FF2B5EF4-FFF2-40B4-BE49-F238E27FC236}">
                <a16:creationId xmlns:a16="http://schemas.microsoft.com/office/drawing/2014/main" id="{68EEA414-CB1D-469E-BA3E-B2DDDEE79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4" y="2703422"/>
            <a:ext cx="1282861" cy="8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imated Pizza posted by Samantha Anderson">
            <a:extLst>
              <a:ext uri="{FF2B5EF4-FFF2-40B4-BE49-F238E27FC236}">
                <a16:creationId xmlns:a16="http://schemas.microsoft.com/office/drawing/2014/main" id="{1232F1CD-2725-4BE0-9BE4-0632282FD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4406854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ea For Two | Animated clipart, Cute gif, Illustrations and posters">
            <a:extLst>
              <a:ext uri="{FF2B5EF4-FFF2-40B4-BE49-F238E27FC236}">
                <a16:creationId xmlns:a16="http://schemas.microsoft.com/office/drawing/2014/main" id="{F4CAC0A3-3AF3-448F-904A-6F15436C6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208" y="5387953"/>
            <a:ext cx="1252534" cy="10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94D26985-EE41-44A2-BF86-B0840A61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4" y="766959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15D7CC4-9A45-4505-852B-966D196A15F1}"/>
              </a:ext>
            </a:extLst>
          </p:cNvPr>
          <p:cNvSpPr txBox="1"/>
          <p:nvPr/>
        </p:nvSpPr>
        <p:spPr>
          <a:xfrm>
            <a:off x="2166801" y="966828"/>
            <a:ext cx="24003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Any</a:t>
            </a: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</a:t>
            </a:r>
            <a:endParaRPr lang="ar-SA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9E00426-3F0E-488E-8664-59F979BBA48C}"/>
              </a:ext>
            </a:extLst>
          </p:cNvPr>
          <p:cNvSpPr/>
          <p:nvPr/>
        </p:nvSpPr>
        <p:spPr>
          <a:xfrm>
            <a:off x="7208232" y="1763583"/>
            <a:ext cx="44958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aren’t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any oranges.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294A68-7279-471F-A662-59D6339F635A}"/>
              </a:ext>
            </a:extLst>
          </p:cNvPr>
          <p:cNvSpPr/>
          <p:nvPr/>
        </p:nvSpPr>
        <p:spPr>
          <a:xfrm>
            <a:off x="1190624" y="2302838"/>
            <a:ext cx="3192533" cy="696812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Negative sentences</a:t>
            </a:r>
          </a:p>
          <a:p>
            <a:pPr algn="ctr"/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59503A5-6944-48D2-BEA4-12EFC7DEDA1A}"/>
              </a:ext>
            </a:extLst>
          </p:cNvPr>
          <p:cNvSpPr/>
          <p:nvPr/>
        </p:nvSpPr>
        <p:spPr>
          <a:xfrm>
            <a:off x="7208232" y="2999649"/>
            <a:ext cx="44958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isn’t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any ice cream.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1CCB1AD-FACE-4080-87E2-8A673E76399F}"/>
              </a:ext>
            </a:extLst>
          </p:cNvPr>
          <p:cNvSpPr/>
          <p:nvPr/>
        </p:nvSpPr>
        <p:spPr>
          <a:xfrm>
            <a:off x="4960331" y="5698649"/>
            <a:ext cx="44958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Do you have any potatoes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25CC8D4-EE7D-4078-BCB9-7C5C9014E25D}"/>
              </a:ext>
            </a:extLst>
          </p:cNvPr>
          <p:cNvSpPr/>
          <p:nvPr/>
        </p:nvSpPr>
        <p:spPr>
          <a:xfrm>
            <a:off x="5012632" y="4739674"/>
            <a:ext cx="4495802" cy="781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there any coffee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EECB029-BBC9-44E5-B246-C1366F2A23D5}"/>
              </a:ext>
            </a:extLst>
          </p:cNvPr>
          <p:cNvSpPr/>
          <p:nvPr/>
        </p:nvSpPr>
        <p:spPr>
          <a:xfrm>
            <a:off x="1662319" y="4920905"/>
            <a:ext cx="2295525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Questions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Oranges Caracara Sticker for iOS &amp;amp; Android | GIPHY">
            <a:extLst>
              <a:ext uri="{FF2B5EF4-FFF2-40B4-BE49-F238E27FC236}">
                <a16:creationId xmlns:a16="http://schemas.microsoft.com/office/drawing/2014/main" id="{5E8B01F0-DE5C-4320-AE07-18862A50D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29" y="1217853"/>
            <a:ext cx="112395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ce Cream Gif - IceGif">
            <a:extLst>
              <a:ext uri="{FF2B5EF4-FFF2-40B4-BE49-F238E27FC236}">
                <a16:creationId xmlns:a16="http://schemas.microsoft.com/office/drawing/2014/main" id="{8909339B-3D33-4093-9571-F30F050E3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76" y="2566593"/>
            <a:ext cx="1546656" cy="15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ffee cup animated gif - Clip Art Library">
            <a:extLst>
              <a:ext uri="{FF2B5EF4-FFF2-40B4-BE49-F238E27FC236}">
                <a16:creationId xmlns:a16="http://schemas.microsoft.com/office/drawing/2014/main" id="{39F9184C-6EB2-423B-A518-7DF46A305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20" y="4464334"/>
            <a:ext cx="1074521" cy="10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 searched Potato Gif.... have some Potato Gif. - Album on Imgur |  Potatoes, Gif, Branding design">
            <a:extLst>
              <a:ext uri="{FF2B5EF4-FFF2-40B4-BE49-F238E27FC236}">
                <a16:creationId xmlns:a16="http://schemas.microsoft.com/office/drawing/2014/main" id="{450D5A24-1648-4D3B-B630-2EA50169A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698" y="5698650"/>
            <a:ext cx="704626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E1B3B32-D52B-45E3-BDBF-182E129C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1" t="66225" r="38314" b="12359"/>
          <a:stretch/>
        </p:blipFill>
        <p:spPr>
          <a:xfrm>
            <a:off x="440635" y="417444"/>
            <a:ext cx="11310730" cy="56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4874397" y="523075"/>
            <a:ext cx="7102255" cy="2876107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4654071" y="915846"/>
            <a:ext cx="7670792" cy="2150201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Autofit/>
          </a:bodyPr>
          <a:lstStyle/>
          <a:p>
            <a:r>
              <a:rPr lang="en-US" sz="6400" b="1" dirty="0"/>
              <a:t>What’s your favorite food?</a:t>
            </a:r>
            <a:endParaRPr sz="6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0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48EC3B8D-B649-42FA-8AB9-FC5A6D75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663A427-BD1D-460F-A7BB-8FE3892030C0}"/>
              </a:ext>
            </a:extLst>
          </p:cNvPr>
          <p:cNvSpPr txBox="1"/>
          <p:nvPr/>
        </p:nvSpPr>
        <p:spPr>
          <a:xfrm>
            <a:off x="117383" y="941894"/>
            <a:ext cx="32118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Would like 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A0234B-CCB4-4329-B4E2-A8283A6539EC}"/>
              </a:ext>
            </a:extLst>
          </p:cNvPr>
          <p:cNvSpPr/>
          <p:nvPr/>
        </p:nvSpPr>
        <p:spPr>
          <a:xfrm>
            <a:off x="933449" y="2056607"/>
            <a:ext cx="4791490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eat ?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40532A-B597-45DD-A3F3-D93C799A2110}"/>
              </a:ext>
            </a:extLst>
          </p:cNvPr>
          <p:cNvSpPr/>
          <p:nvPr/>
        </p:nvSpPr>
        <p:spPr>
          <a:xfrm>
            <a:off x="3224212" y="3038475"/>
            <a:ext cx="6565831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would like ( ‘d like ) a chicken sandwich.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DA14A1-1E69-432C-AFB0-F7C4FD03C33D}"/>
              </a:ext>
            </a:extLst>
          </p:cNvPr>
          <p:cNvSpPr/>
          <p:nvPr/>
        </p:nvSpPr>
        <p:spPr>
          <a:xfrm>
            <a:off x="1052511" y="4641850"/>
            <a:ext cx="5348289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some daunts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18 Banh Mi Illustrations &amp;amp; Clip Art - iStock">
            <a:extLst>
              <a:ext uri="{FF2B5EF4-FFF2-40B4-BE49-F238E27FC236}">
                <a16:creationId xmlns:a16="http://schemas.microsoft.com/office/drawing/2014/main" id="{DFCDE7E8-114B-40BD-864A-F781390A5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3" r="20395" b="34164"/>
          <a:stretch/>
        </p:blipFill>
        <p:spPr bwMode="auto">
          <a:xfrm rot="819658">
            <a:off x="5962765" y="1413082"/>
            <a:ext cx="3126271" cy="11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Top 6 People 1 Donut Stickers for Android &amp;amp; iOS | Gfycat">
            <a:extLst>
              <a:ext uri="{FF2B5EF4-FFF2-40B4-BE49-F238E27FC236}">
                <a16:creationId xmlns:a16="http://schemas.microsoft.com/office/drawing/2014/main" id="{C9DF1927-CB4F-4092-B833-456AA4EC0F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2" name="Picture 6" descr="Top 6 People 1 Donut Stickers for Android &amp;amp; iOS | Gfycat">
            <a:extLst>
              <a:ext uri="{FF2B5EF4-FFF2-40B4-BE49-F238E27FC236}">
                <a16:creationId xmlns:a16="http://schemas.microsoft.com/office/drawing/2014/main" id="{D7E8C93F-38E8-4671-92B3-1E827DD50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00" y="4118768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EBBDC21-FB7B-DE0D-6B4A-8A24E081D329}"/>
              </a:ext>
            </a:extLst>
          </p:cNvPr>
          <p:cNvSpPr/>
          <p:nvPr/>
        </p:nvSpPr>
        <p:spPr>
          <a:xfrm>
            <a:off x="5319713" y="5623718"/>
            <a:ext cx="3496298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please.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thank you.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E1B3B32-D52B-45E3-BDBF-182E129C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5" t="71277" r="38314" b="12359"/>
          <a:stretch/>
        </p:blipFill>
        <p:spPr>
          <a:xfrm>
            <a:off x="785192" y="1103244"/>
            <a:ext cx="10936356" cy="431358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425AF3C-F920-4E6B-BC52-F7D5C4FB5FE2}"/>
              </a:ext>
            </a:extLst>
          </p:cNvPr>
          <p:cNvSpPr/>
          <p:nvPr/>
        </p:nvSpPr>
        <p:spPr>
          <a:xfrm>
            <a:off x="934278" y="1103244"/>
            <a:ext cx="7126357" cy="1610139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11A24A4-0629-4312-8D02-F42D532130FB}"/>
              </a:ext>
            </a:extLst>
          </p:cNvPr>
          <p:cNvSpPr/>
          <p:nvPr/>
        </p:nvSpPr>
        <p:spPr>
          <a:xfrm>
            <a:off x="869676" y="4830418"/>
            <a:ext cx="8160025" cy="5963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0E904D5-9516-29E9-6DF1-659C512D00D3}"/>
              </a:ext>
            </a:extLst>
          </p:cNvPr>
          <p:cNvSpPr/>
          <p:nvPr/>
        </p:nvSpPr>
        <p:spPr>
          <a:xfrm>
            <a:off x="9392938" y="357015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42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85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able &amp;amp; uncountable nouns | Palavras em inglês, Dicas de ingles, Aulas  de inglês">
            <a:extLst>
              <a:ext uri="{FF2B5EF4-FFF2-40B4-BE49-F238E27FC236}">
                <a16:creationId xmlns:a16="http://schemas.microsoft.com/office/drawing/2014/main" id="{09C4F069-3E6A-4F02-8C64-CF4B8B5EE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8" b="2083"/>
          <a:stretch/>
        </p:blipFill>
        <p:spPr bwMode="auto">
          <a:xfrm>
            <a:off x="427382" y="0"/>
            <a:ext cx="11764617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38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C38EF1-FAA6-4164-9C85-74AC9A5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6631"/>
            <a:ext cx="4045856" cy="7660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AAACE04-A9FE-4391-8290-20C24BCD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22" y="910607"/>
            <a:ext cx="5528295" cy="7753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5BE45C6-1F42-42AF-B79C-245D05533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44" y="1843984"/>
            <a:ext cx="8259418" cy="4692947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813E4DBF-B398-42D1-A144-1EDC73686BCD}"/>
              </a:ext>
            </a:extLst>
          </p:cNvPr>
          <p:cNvSpPr/>
          <p:nvPr/>
        </p:nvSpPr>
        <p:spPr>
          <a:xfrm>
            <a:off x="3272205" y="2465300"/>
            <a:ext cx="11737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CFB0D2B-38CC-4ECF-ACDC-36E1A29415B3}"/>
              </a:ext>
            </a:extLst>
          </p:cNvPr>
          <p:cNvSpPr/>
          <p:nvPr/>
        </p:nvSpPr>
        <p:spPr>
          <a:xfrm>
            <a:off x="2777126" y="2897682"/>
            <a:ext cx="12218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ar-SA" sz="7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AFE6697-3E0E-4DC1-9803-33DD37A39B96}"/>
              </a:ext>
            </a:extLst>
          </p:cNvPr>
          <p:cNvSpPr/>
          <p:nvPr/>
        </p:nvSpPr>
        <p:spPr>
          <a:xfrm>
            <a:off x="4768393" y="2893987"/>
            <a:ext cx="7841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ar-SA" sz="7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7BB6814-E871-418B-B738-97C99086C7AD}"/>
              </a:ext>
            </a:extLst>
          </p:cNvPr>
          <p:cNvSpPr/>
          <p:nvPr/>
        </p:nvSpPr>
        <p:spPr>
          <a:xfrm>
            <a:off x="2826017" y="3293467"/>
            <a:ext cx="11240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A0CBAFB-6ACC-4BBE-8969-B83044910DF6}"/>
              </a:ext>
            </a:extLst>
          </p:cNvPr>
          <p:cNvSpPr/>
          <p:nvPr/>
        </p:nvSpPr>
        <p:spPr>
          <a:xfrm>
            <a:off x="2849403" y="3974682"/>
            <a:ext cx="805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endParaRPr lang="ar-SA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0E96B5-20B8-4AF5-BF52-AD9F03EAFE25}"/>
              </a:ext>
            </a:extLst>
          </p:cNvPr>
          <p:cNvSpPr/>
          <p:nvPr/>
        </p:nvSpPr>
        <p:spPr>
          <a:xfrm>
            <a:off x="4747553" y="4372911"/>
            <a:ext cx="805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endParaRPr lang="ar-S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E5C465B-E544-43AC-858C-411699E17E80}"/>
              </a:ext>
            </a:extLst>
          </p:cNvPr>
          <p:cNvSpPr/>
          <p:nvPr/>
        </p:nvSpPr>
        <p:spPr>
          <a:xfrm>
            <a:off x="3933440" y="4713611"/>
            <a:ext cx="11240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5A48108-3E73-4C26-964C-4BC669EB7D01}"/>
              </a:ext>
            </a:extLst>
          </p:cNvPr>
          <p:cNvSpPr/>
          <p:nvPr/>
        </p:nvSpPr>
        <p:spPr>
          <a:xfrm>
            <a:off x="5423373" y="5851835"/>
            <a:ext cx="11240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ar-S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FC3D03B-511E-37AF-8B6E-FA80A7420EE7}"/>
              </a:ext>
            </a:extLst>
          </p:cNvPr>
          <p:cNvSpPr/>
          <p:nvPr/>
        </p:nvSpPr>
        <p:spPr>
          <a:xfrm>
            <a:off x="9820321" y="253090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43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E0D2513-F760-F812-11DA-C302940A41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00" t="34783" r="29079" b="29239"/>
          <a:stretch/>
        </p:blipFill>
        <p:spPr>
          <a:xfrm>
            <a:off x="9193696" y="1105207"/>
            <a:ext cx="2504660" cy="350654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291EBB9-DF0E-7B79-69B1-4E7EC64E5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64" t="70761" r="38126" b="14348"/>
          <a:stretch/>
        </p:blipFill>
        <p:spPr>
          <a:xfrm>
            <a:off x="9193696" y="4601304"/>
            <a:ext cx="2037521" cy="21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FBCD733-D44C-4F45-BA00-77E0C2A64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43" y="350489"/>
            <a:ext cx="4564386" cy="9233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D47D00D-0B10-4A1E-91FA-54E784048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944"/>
          <a:stretch/>
        </p:blipFill>
        <p:spPr>
          <a:xfrm>
            <a:off x="1689653" y="2077278"/>
            <a:ext cx="8945218" cy="433346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80C6E0-A34D-4D68-A0A9-B36F825254A2}"/>
              </a:ext>
            </a:extLst>
          </p:cNvPr>
          <p:cNvSpPr/>
          <p:nvPr/>
        </p:nvSpPr>
        <p:spPr>
          <a:xfrm>
            <a:off x="618367" y="1359984"/>
            <a:ext cx="806110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listen and mark (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what Hameed and Aisha order.</a:t>
            </a:r>
          </a:p>
        </p:txBody>
      </p:sp>
      <p:pic>
        <p:nvPicPr>
          <p:cNvPr id="8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83DFD0CB-6A68-4199-BF60-AC3D5E24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79" y="3710865"/>
            <a:ext cx="436509" cy="4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2CD9409D-CDD6-445F-AB8D-EEECCE08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58" y="3069899"/>
            <a:ext cx="436509" cy="4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EA99EE75-AD68-4B02-B5EB-5E0CBF10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49" y="3667539"/>
            <a:ext cx="436509" cy="4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Simple Clipart | i2Clipart - Royalty Free Public Domain ...">
            <a:extLst>
              <a:ext uri="{FF2B5EF4-FFF2-40B4-BE49-F238E27FC236}">
                <a16:creationId xmlns:a16="http://schemas.microsoft.com/office/drawing/2014/main" id="{F1FAEF50-E770-4E8F-A325-B96B49B9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32" y="4666082"/>
            <a:ext cx="436509" cy="4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Tick Cliparts, Download Free Clip Art, Free Clip Art on ...">
            <a:extLst>
              <a:ext uri="{FF2B5EF4-FFF2-40B4-BE49-F238E27FC236}">
                <a16:creationId xmlns:a16="http://schemas.microsoft.com/office/drawing/2014/main" id="{8BE37E5A-9722-4FD7-A812-701DD164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07" y="3395622"/>
            <a:ext cx="511618" cy="49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Tick Cliparts, Download Free Clip Art, Free Clip Art on ...">
            <a:extLst>
              <a:ext uri="{FF2B5EF4-FFF2-40B4-BE49-F238E27FC236}">
                <a16:creationId xmlns:a16="http://schemas.microsoft.com/office/drawing/2014/main" id="{0089B68D-331B-4F29-91FE-18587285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24" y="4365252"/>
            <a:ext cx="465801" cy="4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Tick Cliparts, Download Free Clip Art, Free Clip Art on ...">
            <a:extLst>
              <a:ext uri="{FF2B5EF4-FFF2-40B4-BE49-F238E27FC236}">
                <a16:creationId xmlns:a16="http://schemas.microsoft.com/office/drawing/2014/main" id="{C89D4A78-F601-492D-B583-D9645BA3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38" y="3969287"/>
            <a:ext cx="562659" cy="5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G Bk 3 F-SA_2020_2-04">
            <a:hlinkClick r:id="" action="ppaction://media"/>
            <a:extLst>
              <a:ext uri="{FF2B5EF4-FFF2-40B4-BE49-F238E27FC236}">
                <a16:creationId xmlns:a16="http://schemas.microsoft.com/office/drawing/2014/main" id="{B3307838-2786-478B-8539-1BD4072A3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1685" y="812155"/>
            <a:ext cx="1523542" cy="1523542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AF5C962-E248-6198-C70D-B32045984C4E}"/>
              </a:ext>
            </a:extLst>
          </p:cNvPr>
          <p:cNvSpPr/>
          <p:nvPr/>
        </p:nvSpPr>
        <p:spPr>
          <a:xfrm>
            <a:off x="9820321" y="253090"/>
            <a:ext cx="1758766" cy="493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43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9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1EE9B4D-2951-4983-A63D-AA20383E1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28" t="50000" r="51406" b="13889"/>
          <a:stretch/>
        </p:blipFill>
        <p:spPr>
          <a:xfrm>
            <a:off x="944218" y="112931"/>
            <a:ext cx="10820678" cy="6367382"/>
          </a:xfrm>
          <a:prstGeom prst="rect">
            <a:avLst/>
          </a:prstGeom>
        </p:spPr>
      </p:pic>
      <p:pic>
        <p:nvPicPr>
          <p:cNvPr id="2" name="SG Bk 3 F-SA_2020_2-05">
            <a:hlinkClick r:id="" action="ppaction://media"/>
            <a:extLst>
              <a:ext uri="{FF2B5EF4-FFF2-40B4-BE49-F238E27FC236}">
                <a16:creationId xmlns:a16="http://schemas.microsoft.com/office/drawing/2014/main" id="{E2AFF38E-8120-4EEB-B641-360D9B498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714" y="2716368"/>
            <a:ext cx="1928469" cy="148489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B6DBBF4-3F8F-327D-42F0-3D7B121227E8}"/>
              </a:ext>
            </a:extLst>
          </p:cNvPr>
          <p:cNvSpPr/>
          <p:nvPr/>
        </p:nvSpPr>
        <p:spPr>
          <a:xfrm>
            <a:off x="10098157" y="253091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43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thingness — «{ وإن تعدوا نعمة اللّه لا تحصوها إن اللّه لغفور...">
            <a:extLst>
              <a:ext uri="{FF2B5EF4-FFF2-40B4-BE49-F238E27FC236}">
                <a16:creationId xmlns:a16="http://schemas.microsoft.com/office/drawing/2014/main" id="{557CB244-2C00-427B-BDC4-6E681DA30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0" b="14723"/>
          <a:stretch/>
        </p:blipFill>
        <p:spPr bwMode="auto">
          <a:xfrm>
            <a:off x="1259164" y="904633"/>
            <a:ext cx="9673672" cy="46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73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2F5E8DDC-66AA-4764-9BF5-2555D01D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" y="716579"/>
            <a:ext cx="3739475" cy="52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درستي - Apps on Google Play">
            <a:extLst>
              <a:ext uri="{FF2B5EF4-FFF2-40B4-BE49-F238E27FC236}">
                <a16:creationId xmlns:a16="http://schemas.microsoft.com/office/drawing/2014/main" id="{F7AF11C7-8F7A-46C1-A0A5-DCDA102A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7" y="3334650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AB169F9-84DB-40FC-8305-0F332BD97FD2}"/>
              </a:ext>
            </a:extLst>
          </p:cNvPr>
          <p:cNvSpPr/>
          <p:nvPr/>
        </p:nvSpPr>
        <p:spPr>
          <a:xfrm>
            <a:off x="5526157" y="1405696"/>
            <a:ext cx="5643493" cy="71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Page 202- 203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882" y="1052774"/>
            <a:ext cx="1203660" cy="106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" y="896952"/>
            <a:ext cx="11151765" cy="4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46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D214B-ECB8-4558-8B7A-F774894A0CC6}"/>
              </a:ext>
            </a:extLst>
          </p:cNvPr>
          <p:cNvSpPr/>
          <p:nvPr/>
        </p:nvSpPr>
        <p:spPr>
          <a:xfrm>
            <a:off x="9134061" y="6176963"/>
            <a:ext cx="2057400" cy="4062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9A6476-AF3C-41EB-80DB-BB755353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4" t="32359" r="10927" b="56405"/>
          <a:stretch/>
        </p:blipFill>
        <p:spPr>
          <a:xfrm>
            <a:off x="113016" y="123290"/>
            <a:ext cx="11231428" cy="2116476"/>
          </a:xfrm>
          <a:prstGeom prst="rect">
            <a:avLst/>
          </a:prstGeom>
        </p:spPr>
      </p:pic>
      <p:pic>
        <p:nvPicPr>
          <p:cNvPr id="7172" name="Picture 4" descr="Father and son buy ice cream in booth Royalty Free Vector">
            <a:extLst>
              <a:ext uri="{FF2B5EF4-FFF2-40B4-BE49-F238E27FC236}">
                <a16:creationId xmlns:a16="http://schemas.microsoft.com/office/drawing/2014/main" id="{CB56AD27-C3A7-EF27-DF2B-CCAD69015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 bwMode="auto">
          <a:xfrm>
            <a:off x="3995530" y="2648919"/>
            <a:ext cx="4329321" cy="35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ce Cream Gif - IceGif">
            <a:extLst>
              <a:ext uri="{FF2B5EF4-FFF2-40B4-BE49-F238E27FC236}">
                <a16:creationId xmlns:a16="http://schemas.microsoft.com/office/drawing/2014/main" id="{05C301DA-11B5-34B1-3A64-22CD369E1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47">
            <a:off x="8632088" y="2648919"/>
            <a:ext cx="2170459" cy="2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3261355" y="189940"/>
            <a:ext cx="5497742" cy="2234761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 do you usually have for breakfast?</a:t>
            </a:r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481" y="1862525"/>
            <a:ext cx="3051425" cy="4438436"/>
          </a:xfrm>
          <a:prstGeom prst="rect">
            <a:avLst/>
          </a:prstGeom>
        </p:spPr>
      </p:pic>
      <p:pic>
        <p:nvPicPr>
          <p:cNvPr id="3" name="Picture 2" descr="Breakfast clipart, Free clip art, Clip art">
            <a:extLst>
              <a:ext uri="{FF2B5EF4-FFF2-40B4-BE49-F238E27FC236}">
                <a16:creationId xmlns:a16="http://schemas.microsoft.com/office/drawing/2014/main" id="{8CDB0E30-86D7-FECE-35EF-3D003C60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22" y="2832773"/>
            <a:ext cx="4762448" cy="36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1FFAF57-6493-DA62-EDA0-54D2E04F4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3" t="40725" r="26794" b="11304"/>
          <a:stretch/>
        </p:blipFill>
        <p:spPr>
          <a:xfrm>
            <a:off x="2206488" y="159027"/>
            <a:ext cx="10094844" cy="6569765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3C67E9FB-9BD3-2361-70F4-2E1252252344}"/>
              </a:ext>
            </a:extLst>
          </p:cNvPr>
          <p:cNvSpPr/>
          <p:nvPr/>
        </p:nvSpPr>
        <p:spPr>
          <a:xfrm>
            <a:off x="357809" y="317535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201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1A2CA3-8917-75DF-FF22-762D07B70AD8}"/>
              </a:ext>
            </a:extLst>
          </p:cNvPr>
          <p:cNvSpPr/>
          <p:nvPr/>
        </p:nvSpPr>
        <p:spPr>
          <a:xfrm>
            <a:off x="7668547" y="1777525"/>
            <a:ext cx="18261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rice.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D4749B7-0CD9-BBCE-C8C9-3CAD54B97401}"/>
              </a:ext>
            </a:extLst>
          </p:cNvPr>
          <p:cNvSpPr/>
          <p:nvPr/>
        </p:nvSpPr>
        <p:spPr>
          <a:xfrm>
            <a:off x="7668546" y="2317551"/>
            <a:ext cx="15903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potato.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ABB3792-2FFB-B65D-0FBC-63B6E7511705}"/>
              </a:ext>
            </a:extLst>
          </p:cNvPr>
          <p:cNvSpPr/>
          <p:nvPr/>
        </p:nvSpPr>
        <p:spPr>
          <a:xfrm>
            <a:off x="7550628" y="2779216"/>
            <a:ext cx="1978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juice.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F2204A1-26A1-8C03-365D-5DCD023CA397}"/>
              </a:ext>
            </a:extLst>
          </p:cNvPr>
          <p:cNvSpPr/>
          <p:nvPr/>
        </p:nvSpPr>
        <p:spPr>
          <a:xfrm>
            <a:off x="7626770" y="3240881"/>
            <a:ext cx="20519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sandwich.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4585953-CBBE-00A6-D779-66D3749CB3D8}"/>
              </a:ext>
            </a:extLst>
          </p:cNvPr>
          <p:cNvSpPr/>
          <p:nvPr/>
        </p:nvSpPr>
        <p:spPr>
          <a:xfrm>
            <a:off x="7668546" y="3772773"/>
            <a:ext cx="18934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milk.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8AC734C-882F-3951-CA3D-B4557F0264EE}"/>
              </a:ext>
            </a:extLst>
          </p:cNvPr>
          <p:cNvSpPr/>
          <p:nvPr/>
        </p:nvSpPr>
        <p:spPr>
          <a:xfrm>
            <a:off x="7626770" y="4234438"/>
            <a:ext cx="15245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carrot.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2451CA6-68D5-64F6-E83A-A0BE69EABC8B}"/>
              </a:ext>
            </a:extLst>
          </p:cNvPr>
          <p:cNvSpPr/>
          <p:nvPr/>
        </p:nvSpPr>
        <p:spPr>
          <a:xfrm>
            <a:off x="7616266" y="4754003"/>
            <a:ext cx="20826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pasta.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A07C54C-192C-3F6E-A107-B399D61CB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85" t="27246" r="48234" b="29130"/>
          <a:stretch/>
        </p:blipFill>
        <p:spPr>
          <a:xfrm>
            <a:off x="2629987" y="209516"/>
            <a:ext cx="3383187" cy="4216069"/>
          </a:xfrm>
          <a:prstGeom prst="rect">
            <a:avLst/>
          </a:prstGeom>
        </p:spPr>
      </p:pic>
      <p:pic>
        <p:nvPicPr>
          <p:cNvPr id="11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9E398E35-3BBD-F332-BD8A-E36E3218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9" y="2409045"/>
            <a:ext cx="1944206" cy="280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5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DB69AF-1CC7-0406-D92B-0297D918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6" t="36377" r="30185" b="17391"/>
          <a:stretch/>
        </p:blipFill>
        <p:spPr>
          <a:xfrm>
            <a:off x="168964" y="188843"/>
            <a:ext cx="11559209" cy="618214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A8E2169-2DC7-E32D-2F53-1682B50D1216}"/>
              </a:ext>
            </a:extLst>
          </p:cNvPr>
          <p:cNvSpPr/>
          <p:nvPr/>
        </p:nvSpPr>
        <p:spPr>
          <a:xfrm>
            <a:off x="10098157" y="198265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202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5B0C38D-1B83-5B38-3B82-09A545FA556C}"/>
              </a:ext>
            </a:extLst>
          </p:cNvPr>
          <p:cNvSpPr/>
          <p:nvPr/>
        </p:nvSpPr>
        <p:spPr>
          <a:xfrm>
            <a:off x="1796458" y="1925084"/>
            <a:ext cx="34435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 pasta?</a:t>
            </a:r>
            <a:endParaRPr lang="ar-SA" sz="7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4C99342-C4CB-ED4F-05CE-C13B090C8918}"/>
              </a:ext>
            </a:extLst>
          </p:cNvPr>
          <p:cNvSpPr/>
          <p:nvPr/>
        </p:nvSpPr>
        <p:spPr>
          <a:xfrm>
            <a:off x="1796458" y="2286206"/>
            <a:ext cx="4560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there isn’t any pasta.</a:t>
            </a:r>
            <a:endParaRPr lang="ar-SA" sz="7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931FE37-4059-6C9C-AFAB-FBC73BF88A67}"/>
              </a:ext>
            </a:extLst>
          </p:cNvPr>
          <p:cNvSpPr/>
          <p:nvPr/>
        </p:nvSpPr>
        <p:spPr>
          <a:xfrm>
            <a:off x="1796457" y="3018303"/>
            <a:ext cx="36423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eggs?</a:t>
            </a:r>
            <a:endParaRPr lang="ar-SA" sz="7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94AD3AA-D930-6B90-ADC5-12542A686519}"/>
              </a:ext>
            </a:extLst>
          </p:cNvPr>
          <p:cNvSpPr/>
          <p:nvPr/>
        </p:nvSpPr>
        <p:spPr>
          <a:xfrm>
            <a:off x="1895843" y="3442604"/>
            <a:ext cx="3960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there some eggs.</a:t>
            </a:r>
            <a:endParaRPr lang="ar-SA" sz="7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EB9B864-14B5-6E6E-5AA7-869B541E1564}"/>
              </a:ext>
            </a:extLst>
          </p:cNvPr>
          <p:cNvSpPr/>
          <p:nvPr/>
        </p:nvSpPr>
        <p:spPr>
          <a:xfrm>
            <a:off x="1796457" y="4171423"/>
            <a:ext cx="4161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 ice cream?</a:t>
            </a:r>
            <a:endParaRPr lang="ar-SA" sz="72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C412078-C99D-78C2-2029-9F9A07B90313}"/>
              </a:ext>
            </a:extLst>
          </p:cNvPr>
          <p:cNvSpPr/>
          <p:nvPr/>
        </p:nvSpPr>
        <p:spPr>
          <a:xfrm>
            <a:off x="1627482" y="4542384"/>
            <a:ext cx="5298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there isn’t any ice cream.</a:t>
            </a:r>
            <a:endParaRPr lang="ar-SA" sz="72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70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3070006-E094-ABEA-55AA-46CF6EA6E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9" t="24783" r="31195" b="5072"/>
          <a:stretch/>
        </p:blipFill>
        <p:spPr>
          <a:xfrm>
            <a:off x="934279" y="134178"/>
            <a:ext cx="9253330" cy="658964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EA29550-0069-D2AB-17DE-56C2DA8F15B4}"/>
              </a:ext>
            </a:extLst>
          </p:cNvPr>
          <p:cNvSpPr/>
          <p:nvPr/>
        </p:nvSpPr>
        <p:spPr>
          <a:xfrm>
            <a:off x="10098157" y="228083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203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A0B6D67-595C-A415-3E00-2DE58493FD04}"/>
              </a:ext>
            </a:extLst>
          </p:cNvPr>
          <p:cNvSpPr/>
          <p:nvPr/>
        </p:nvSpPr>
        <p:spPr>
          <a:xfrm>
            <a:off x="1361661" y="1915145"/>
            <a:ext cx="38571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like?</a:t>
            </a:r>
            <a:endParaRPr lang="ar-SA" sz="7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EFDD8E5-B247-CC8C-58F0-37D1EF30A2B3}"/>
              </a:ext>
            </a:extLst>
          </p:cNvPr>
          <p:cNvSpPr/>
          <p:nvPr/>
        </p:nvSpPr>
        <p:spPr>
          <a:xfrm>
            <a:off x="5218807" y="1838200"/>
            <a:ext cx="22710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I’d </a:t>
            </a:r>
          </a:p>
          <a:p>
            <a:pPr algn="l" rtl="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 turkey sandwich.</a:t>
            </a:r>
            <a:endParaRPr lang="ar-SA" sz="6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851FEC1-DF48-A272-D02A-9E59EDC95483}"/>
              </a:ext>
            </a:extLst>
          </p:cNvPr>
          <p:cNvSpPr/>
          <p:nvPr/>
        </p:nvSpPr>
        <p:spPr>
          <a:xfrm>
            <a:off x="7048234" y="1915145"/>
            <a:ext cx="32360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</a:t>
            </a:r>
          </a:p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fries with your </a:t>
            </a:r>
          </a:p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sandwich?</a:t>
            </a:r>
            <a:endParaRPr lang="ar-SA" sz="6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1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691CCC2-3054-76B0-05B6-2022D66C5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0351" r="34063" b="8772"/>
          <a:stretch/>
        </p:blipFill>
        <p:spPr>
          <a:xfrm>
            <a:off x="2325757" y="69575"/>
            <a:ext cx="7599295" cy="669018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3B696D3-D67D-4877-9058-5380C1CD23C6}"/>
              </a:ext>
            </a:extLst>
          </p:cNvPr>
          <p:cNvSpPr txBox="1"/>
          <p:nvPr/>
        </p:nvSpPr>
        <p:spPr>
          <a:xfrm>
            <a:off x="2152650" y="1438275"/>
            <a:ext cx="2971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objectives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5C4C151-FFA9-A422-C445-E446019530FD}"/>
              </a:ext>
            </a:extLst>
          </p:cNvPr>
          <p:cNvSpPr/>
          <p:nvPr/>
        </p:nvSpPr>
        <p:spPr>
          <a:xfrm>
            <a:off x="25620" y="0"/>
            <a:ext cx="12199567" cy="68137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10" name="سهم: مخطط إلى اليمين 9">
            <a:extLst>
              <a:ext uri="{FF2B5EF4-FFF2-40B4-BE49-F238E27FC236}">
                <a16:creationId xmlns:a16="http://schemas.microsoft.com/office/drawing/2014/main" id="{245740DA-2CE6-458E-8D09-455FF2BD8C28}"/>
              </a:ext>
            </a:extLst>
          </p:cNvPr>
          <p:cNvSpPr/>
          <p:nvPr/>
        </p:nvSpPr>
        <p:spPr>
          <a:xfrm>
            <a:off x="468824" y="228083"/>
            <a:ext cx="4798876" cy="1529277"/>
          </a:xfrm>
          <a:prstGeom prst="stripedRightArrow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r>
              <a:rPr lang="en-US" sz="1400" dirty="0"/>
              <a:t> </a:t>
            </a:r>
            <a:endParaRPr lang="ar-SA" sz="1400" dirty="0"/>
          </a:p>
        </p:txBody>
      </p:sp>
      <p:pic>
        <p:nvPicPr>
          <p:cNvPr id="14" name="Picture 7" descr="نتيجة بحث الصور عن ‪ICON goal‬‏">
            <a:hlinkClick r:id="rId3"/>
            <a:extLst>
              <a:ext uri="{FF2B5EF4-FFF2-40B4-BE49-F238E27FC236}">
                <a16:creationId xmlns:a16="http://schemas.microsoft.com/office/drawing/2014/main" id="{F14FE5CD-30CE-4D07-921D-4BE2B999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21" y="4084451"/>
            <a:ext cx="2307264" cy="2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403A8F7-AB6D-417F-9B9E-56EF22421CC0}"/>
              </a:ext>
            </a:extLst>
          </p:cNvPr>
          <p:cNvSpPr/>
          <p:nvPr/>
        </p:nvSpPr>
        <p:spPr>
          <a:xfrm>
            <a:off x="787805" y="2669045"/>
            <a:ext cx="6106602" cy="68730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real talk in a conversation.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DF9151C-F74B-49ED-BCDB-45B9FA305289}"/>
              </a:ext>
            </a:extLst>
          </p:cNvPr>
          <p:cNvSpPr/>
          <p:nvPr/>
        </p:nvSpPr>
        <p:spPr>
          <a:xfrm>
            <a:off x="538911" y="3545970"/>
            <a:ext cx="6604390" cy="53848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meaning of words in the text.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0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EF8FDFC-2994-FCFB-17BF-4AE5A988F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551" r="29484" b="32029"/>
          <a:stretch/>
        </p:blipFill>
        <p:spPr>
          <a:xfrm>
            <a:off x="7464287" y="288234"/>
            <a:ext cx="4509052" cy="572493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188713E-D150-F868-36AC-959FAE3F6973}"/>
              </a:ext>
            </a:extLst>
          </p:cNvPr>
          <p:cNvSpPr/>
          <p:nvPr/>
        </p:nvSpPr>
        <p:spPr>
          <a:xfrm>
            <a:off x="417827" y="990883"/>
            <a:ext cx="6255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 people in picture?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A87BC43-2CBC-9DE5-18BC-A26DB989AB93}"/>
              </a:ext>
            </a:extLst>
          </p:cNvPr>
          <p:cNvSpPr/>
          <p:nvPr/>
        </p:nvSpPr>
        <p:spPr>
          <a:xfrm>
            <a:off x="417827" y="1945040"/>
            <a:ext cx="43492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2864D21-438E-598A-CB20-32B1774F5057}"/>
              </a:ext>
            </a:extLst>
          </p:cNvPr>
          <p:cNvSpPr/>
          <p:nvPr/>
        </p:nvSpPr>
        <p:spPr>
          <a:xfrm>
            <a:off x="336966" y="3429000"/>
            <a:ext cx="553228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they are </a:t>
            </a:r>
          </a:p>
          <a:p>
            <a:pPr algn="l" rtl="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about?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FEAB5C42-EBF3-4DA7-CAF7-B4C6FA347C3A}"/>
              </a:ext>
            </a:extLst>
          </p:cNvPr>
          <p:cNvSpPr/>
          <p:nvPr/>
        </p:nvSpPr>
        <p:spPr>
          <a:xfrm>
            <a:off x="5483088" y="246186"/>
            <a:ext cx="2527851" cy="744697"/>
          </a:xfrm>
          <a:prstGeom prst="wedgeEllipseCallout">
            <a:avLst>
              <a:gd name="adj1" fmla="val 40724"/>
              <a:gd name="adj2" fmla="val 869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 waiter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12B01BB3-4E13-D0BF-CC0D-50DFD40FD6F9}"/>
              </a:ext>
            </a:extLst>
          </p:cNvPr>
          <p:cNvSpPr/>
          <p:nvPr/>
        </p:nvSpPr>
        <p:spPr>
          <a:xfrm>
            <a:off x="9370258" y="358830"/>
            <a:ext cx="2763569" cy="744697"/>
          </a:xfrm>
          <a:prstGeom prst="wedgeEllipseCallout">
            <a:avLst>
              <a:gd name="adj1" fmla="val 14836"/>
              <a:gd name="adj2" fmla="val 11635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 customer.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E38300-1C18-46F9-9A20-12FA53C8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116632"/>
            <a:ext cx="3200401" cy="4953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27C4F7A-1A8D-4DE2-9AA1-91F6169281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8728" y="116632"/>
            <a:ext cx="631130" cy="7619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D3BF068-FCF8-4339-B596-FDB73708F6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2438"/>
          <a:stretch/>
        </p:blipFill>
        <p:spPr>
          <a:xfrm>
            <a:off x="586409" y="703620"/>
            <a:ext cx="7394713" cy="6037748"/>
          </a:xfrm>
          <a:prstGeom prst="rect">
            <a:avLst/>
          </a:prstGeom>
        </p:spPr>
      </p:pic>
      <p:pic>
        <p:nvPicPr>
          <p:cNvPr id="7" name="SG Bk 3 F-SA_2020_2-06">
            <a:hlinkClick r:id="" action="ppaction://media"/>
            <a:extLst>
              <a:ext uri="{FF2B5EF4-FFF2-40B4-BE49-F238E27FC236}">
                <a16:creationId xmlns:a16="http://schemas.microsoft.com/office/drawing/2014/main" id="{E96017E7-78B7-4198-88EA-317F257AA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533.375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 flipH="1">
            <a:off x="7544846" y="115829"/>
            <a:ext cx="1633458" cy="1633458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A98DDC8-5F31-2AE9-7201-82BB923A0B3B}"/>
              </a:ext>
            </a:extLst>
          </p:cNvPr>
          <p:cNvSpPr/>
          <p:nvPr/>
        </p:nvSpPr>
        <p:spPr>
          <a:xfrm>
            <a:off x="10098157" y="228083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44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7E5EAF3-D884-E660-0EE0-25F7663E86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28551" r="29484" b="32029"/>
          <a:stretch/>
        </p:blipFill>
        <p:spPr>
          <a:xfrm>
            <a:off x="8189843" y="1749288"/>
            <a:ext cx="3415748" cy="4502425"/>
          </a:xfrm>
          <a:prstGeom prst="rect">
            <a:avLst/>
          </a:prstGeom>
        </p:spPr>
      </p:pic>
      <p:pic>
        <p:nvPicPr>
          <p:cNvPr id="1028" name="Picture 4" descr="Italian Fried Calamari (Calamari Fritti) Recipe">
            <a:extLst>
              <a:ext uri="{FF2B5EF4-FFF2-40B4-BE49-F238E27FC236}">
                <a16:creationId xmlns:a16="http://schemas.microsoft.com/office/drawing/2014/main" id="{01CDA68B-9A3D-069D-2F3F-890082CA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88" y="182729"/>
            <a:ext cx="2998596" cy="23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DFF76D2B-8158-00AC-9C7B-FBA69F36FEDC}"/>
              </a:ext>
            </a:extLst>
          </p:cNvPr>
          <p:cNvSpPr/>
          <p:nvPr/>
        </p:nvSpPr>
        <p:spPr>
          <a:xfrm>
            <a:off x="4010490" y="1993707"/>
            <a:ext cx="3534356" cy="744697"/>
          </a:xfrm>
          <a:prstGeom prst="wedgeEllipseCallout">
            <a:avLst>
              <a:gd name="adj1" fmla="val -47015"/>
              <a:gd name="adj2" fmla="val 6963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huge , very big.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6EDE8265-9188-6489-33EE-47F9CB3C6E2D}"/>
              </a:ext>
            </a:extLst>
          </p:cNvPr>
          <p:cNvCxnSpPr>
            <a:cxnSpLocks/>
          </p:cNvCxnSpPr>
          <p:nvPr/>
        </p:nvCxnSpPr>
        <p:spPr>
          <a:xfrm flipH="1">
            <a:off x="6019858" y="1749288"/>
            <a:ext cx="1096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2" name="Picture 8" descr="Your Guide to Steak Doneness Guide: From Rare to Well-Done">
            <a:extLst>
              <a:ext uri="{FF2B5EF4-FFF2-40B4-BE49-F238E27FC236}">
                <a16:creationId xmlns:a16="http://schemas.microsoft.com/office/drawing/2014/main" id="{4F2CDFE3-78ED-2895-37EC-13E4ED22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08" y="3429001"/>
            <a:ext cx="2880814" cy="21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C6FC77F-3713-416D-E088-EE749220333F}"/>
              </a:ext>
            </a:extLst>
          </p:cNvPr>
          <p:cNvCxnSpPr>
            <a:cxnSpLocks/>
          </p:cNvCxnSpPr>
          <p:nvPr/>
        </p:nvCxnSpPr>
        <p:spPr>
          <a:xfrm flipH="1">
            <a:off x="2207154" y="5887279"/>
            <a:ext cx="1803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A2C8F58-9D9A-1167-C7E7-C73EE5C47BF1}"/>
              </a:ext>
            </a:extLst>
          </p:cNvPr>
          <p:cNvCxnSpPr>
            <a:cxnSpLocks/>
          </p:cNvCxnSpPr>
          <p:nvPr/>
        </p:nvCxnSpPr>
        <p:spPr>
          <a:xfrm flipH="1">
            <a:off x="3631830" y="3144079"/>
            <a:ext cx="900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19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C17A038-D35B-4B4F-B494-BBBEF401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4" y="710489"/>
            <a:ext cx="10454308" cy="575532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2D6B088-2FBD-5B74-1C2D-DC8C8B0BF799}"/>
              </a:ext>
            </a:extLst>
          </p:cNvPr>
          <p:cNvSpPr/>
          <p:nvPr/>
        </p:nvSpPr>
        <p:spPr>
          <a:xfrm>
            <a:off x="10098157" y="228083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44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3" name="SG Bk 3 F-SA_2020_2-06">
            <a:hlinkClick r:id="" action="ppaction://media"/>
            <a:extLst>
              <a:ext uri="{FF2B5EF4-FFF2-40B4-BE49-F238E27FC236}">
                <a16:creationId xmlns:a16="http://schemas.microsoft.com/office/drawing/2014/main" id="{8EB9AA05-D3EB-29E1-24F6-5CF64AF32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19" end="0.375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 flipH="1">
            <a:off x="7544846" y="115829"/>
            <a:ext cx="1633458" cy="16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6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A9A952-B41B-47B9-88CE-B81818278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73" y="834887"/>
            <a:ext cx="10376453" cy="5188225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471A6D9-C702-0D93-1F29-B8AD6D50D582}"/>
              </a:ext>
            </a:extLst>
          </p:cNvPr>
          <p:cNvSpPr/>
          <p:nvPr/>
        </p:nvSpPr>
        <p:spPr>
          <a:xfrm>
            <a:off x="10098157" y="228083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44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E38300-1C18-46F9-9A20-12FA53C8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16632"/>
            <a:ext cx="3200401" cy="4953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34B1CB-B552-46BC-BFA9-6F19C442A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8" y="914760"/>
            <a:ext cx="3194496" cy="4024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A20265F-031C-4098-B65A-18B355FAD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1357734"/>
            <a:ext cx="7122435" cy="199002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0C3F9CD-0F84-44C4-9DC1-812F1A918883}"/>
              </a:ext>
            </a:extLst>
          </p:cNvPr>
          <p:cNvSpPr/>
          <p:nvPr/>
        </p:nvSpPr>
        <p:spPr>
          <a:xfrm>
            <a:off x="1996801" y="3475666"/>
            <a:ext cx="53799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1-He wants some calamari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F92D011-F289-4CB4-87FB-B4BD8E4140BA}"/>
              </a:ext>
            </a:extLst>
          </p:cNvPr>
          <p:cNvSpPr/>
          <p:nvPr/>
        </p:nvSpPr>
        <p:spPr>
          <a:xfrm>
            <a:off x="1996801" y="4046717"/>
            <a:ext cx="4421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2-He orders the steak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7CD2156-F911-4CE9-A7AE-1FDED70EE8D8}"/>
              </a:ext>
            </a:extLst>
          </p:cNvPr>
          <p:cNvSpPr/>
          <p:nvPr/>
        </p:nvSpPr>
        <p:spPr>
          <a:xfrm>
            <a:off x="1996801" y="4649121"/>
            <a:ext cx="4305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3-He wants the salad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1800ECB-33C7-4FC9-9F94-0BE888727F95}"/>
              </a:ext>
            </a:extLst>
          </p:cNvPr>
          <p:cNvSpPr/>
          <p:nvPr/>
        </p:nvSpPr>
        <p:spPr>
          <a:xfrm>
            <a:off x="1901637" y="5269433"/>
            <a:ext cx="82221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4-He would like some water (with no ice).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71A3302-0C73-4A09-BC51-8FAFA53F11FE}"/>
              </a:ext>
            </a:extLst>
          </p:cNvPr>
          <p:cNvSpPr/>
          <p:nvPr/>
        </p:nvSpPr>
        <p:spPr>
          <a:xfrm>
            <a:off x="1996801" y="5992379"/>
            <a:ext cx="3440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5-No, he doesn’t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35C1793-29AB-B7C0-AB29-07D1285906CD}"/>
              </a:ext>
            </a:extLst>
          </p:cNvPr>
          <p:cNvSpPr/>
          <p:nvPr/>
        </p:nvSpPr>
        <p:spPr>
          <a:xfrm>
            <a:off x="10098157" y="228083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44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02122E4-3986-8FC3-0648-CDA8566E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3" t="51696" r="25132" b="26316"/>
          <a:stretch/>
        </p:blipFill>
        <p:spPr>
          <a:xfrm>
            <a:off x="397565" y="337930"/>
            <a:ext cx="10992678" cy="6162261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45C07EF-9420-394E-E39D-186293499002}"/>
              </a:ext>
            </a:extLst>
          </p:cNvPr>
          <p:cNvSpPr/>
          <p:nvPr/>
        </p:nvSpPr>
        <p:spPr>
          <a:xfrm>
            <a:off x="10098157" y="228083"/>
            <a:ext cx="14809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44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8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3261355" y="189940"/>
            <a:ext cx="5497742" cy="2234761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 do you usually have for lunch?</a:t>
            </a:r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481" y="1862525"/>
            <a:ext cx="3051425" cy="4438436"/>
          </a:xfrm>
          <a:prstGeom prst="rect">
            <a:avLst/>
          </a:prstGeom>
        </p:spPr>
      </p:pic>
      <p:pic>
        <p:nvPicPr>
          <p:cNvPr id="4098" name="Picture 2" descr="201 Majbus Images, Stock Photos &amp; Vectors | Shutterstock">
            <a:extLst>
              <a:ext uri="{FF2B5EF4-FFF2-40B4-BE49-F238E27FC236}">
                <a16:creationId xmlns:a16="http://schemas.microsoft.com/office/drawing/2014/main" id="{AF934B96-EC1A-86D1-38E6-3DEDA2411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0"/>
          <a:stretch/>
        </p:blipFill>
        <p:spPr bwMode="auto">
          <a:xfrm>
            <a:off x="6533529" y="3155969"/>
            <a:ext cx="4608236" cy="30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2F5E8DDC-66AA-4764-9BF5-2555D01D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" y="716579"/>
            <a:ext cx="3739475" cy="52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درستي - Apps on Google Play">
            <a:extLst>
              <a:ext uri="{FF2B5EF4-FFF2-40B4-BE49-F238E27FC236}">
                <a16:creationId xmlns:a16="http://schemas.microsoft.com/office/drawing/2014/main" id="{F7AF11C7-8F7A-46C1-A0A5-DCDA102A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25" y="2144024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0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882" y="1052774"/>
            <a:ext cx="1203660" cy="106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" y="896952"/>
            <a:ext cx="11151765" cy="4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81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D214B-ECB8-4558-8B7A-F774894A0CC6}"/>
              </a:ext>
            </a:extLst>
          </p:cNvPr>
          <p:cNvSpPr/>
          <p:nvPr/>
        </p:nvSpPr>
        <p:spPr>
          <a:xfrm>
            <a:off x="9134061" y="6176963"/>
            <a:ext cx="2057400" cy="4062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9A6476-AF3C-41EB-80DB-BB755353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4" t="32359" r="10927" b="56405"/>
          <a:stretch/>
        </p:blipFill>
        <p:spPr>
          <a:xfrm>
            <a:off x="113016" y="123290"/>
            <a:ext cx="11231428" cy="2116476"/>
          </a:xfrm>
          <a:prstGeom prst="rect">
            <a:avLst/>
          </a:prstGeom>
        </p:spPr>
      </p:pic>
      <p:pic>
        <p:nvPicPr>
          <p:cNvPr id="7172" name="Picture 4" descr="Father and son buy ice cream in booth Royalty Free Vector">
            <a:extLst>
              <a:ext uri="{FF2B5EF4-FFF2-40B4-BE49-F238E27FC236}">
                <a16:creationId xmlns:a16="http://schemas.microsoft.com/office/drawing/2014/main" id="{CB56AD27-C3A7-EF27-DF2B-CCAD69015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 bwMode="auto">
          <a:xfrm>
            <a:off x="3995530" y="2648919"/>
            <a:ext cx="4329321" cy="35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ce Cream Gif - IceGif">
            <a:extLst>
              <a:ext uri="{FF2B5EF4-FFF2-40B4-BE49-F238E27FC236}">
                <a16:creationId xmlns:a16="http://schemas.microsoft.com/office/drawing/2014/main" id="{05C301DA-11B5-34B1-3A64-22CD369E1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47">
            <a:off x="8632088" y="2648919"/>
            <a:ext cx="2170459" cy="2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A1FB0A-4752-9A2A-8C87-C4429E9E4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1" t="22690" r="35132" b="6667"/>
          <a:stretch/>
        </p:blipFill>
        <p:spPr>
          <a:xfrm>
            <a:off x="2422358" y="144379"/>
            <a:ext cx="6785810" cy="651309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A4166EC-16FF-843D-E3DF-D9D853BB28FF}"/>
              </a:ext>
            </a:extLst>
          </p:cNvPr>
          <p:cNvSpPr/>
          <p:nvPr/>
        </p:nvSpPr>
        <p:spPr>
          <a:xfrm>
            <a:off x="-140772" y="0"/>
            <a:ext cx="12199567" cy="68137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4" name="سهم: مخطط إلى اليمين 3">
            <a:extLst>
              <a:ext uri="{FF2B5EF4-FFF2-40B4-BE49-F238E27FC236}">
                <a16:creationId xmlns:a16="http://schemas.microsoft.com/office/drawing/2014/main" id="{26A7305A-5B98-45F3-12A2-5D2AF7B53A11}"/>
              </a:ext>
            </a:extLst>
          </p:cNvPr>
          <p:cNvSpPr/>
          <p:nvPr/>
        </p:nvSpPr>
        <p:spPr>
          <a:xfrm>
            <a:off x="468824" y="228083"/>
            <a:ext cx="4798876" cy="1529277"/>
          </a:xfrm>
          <a:prstGeom prst="stripedRightArrow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r>
              <a:rPr lang="en-US" sz="1400" dirty="0"/>
              <a:t> </a:t>
            </a:r>
            <a:endParaRPr lang="ar-SA" sz="1400" dirty="0"/>
          </a:p>
        </p:txBody>
      </p:sp>
      <p:pic>
        <p:nvPicPr>
          <p:cNvPr id="5" name="Picture 7" descr="نتيجة بحث الصور عن ‪ICON goal‬‏">
            <a:hlinkClick r:id="rId3"/>
            <a:extLst>
              <a:ext uri="{FF2B5EF4-FFF2-40B4-BE49-F238E27FC236}">
                <a16:creationId xmlns:a16="http://schemas.microsoft.com/office/drawing/2014/main" id="{DA2ADD5F-EAD0-AC1F-2C93-CEE28070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388" y="4084451"/>
            <a:ext cx="2307264" cy="2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742216D-CF69-146E-F30A-EAD6A02DC52F}"/>
              </a:ext>
            </a:extLst>
          </p:cNvPr>
          <p:cNvSpPr txBox="1"/>
          <p:nvPr/>
        </p:nvSpPr>
        <p:spPr>
          <a:xfrm>
            <a:off x="1006806" y="2594304"/>
            <a:ext cx="5243607" cy="556464"/>
          </a:xfrm>
          <a:prstGeom prst="round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latin typeface="Comic Sans MS" panose="030F0702030302020204" pitchFamily="66" charset="0"/>
              </a:rPr>
              <a:t>List some of the international foods.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700B6BE-DCC7-19B8-8835-5CBEEFC9D656}"/>
              </a:ext>
            </a:extLst>
          </p:cNvPr>
          <p:cNvSpPr txBox="1"/>
          <p:nvPr/>
        </p:nvSpPr>
        <p:spPr>
          <a:xfrm>
            <a:off x="1006806" y="3310613"/>
            <a:ext cx="6106602" cy="556464"/>
          </a:xfrm>
          <a:prstGeom prst="round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latin typeface="Comic Sans MS" panose="030F0702030302020204" pitchFamily="66" charset="0"/>
              </a:rPr>
              <a:t>Read the text about globalizations of foods. </a:t>
            </a:r>
          </a:p>
        </p:txBody>
      </p:sp>
    </p:spTree>
    <p:extLst>
      <p:ext uri="{BB962C8B-B14F-4D97-AF65-F5344CB8AC3E}">
        <p14:creationId xmlns:p14="http://schemas.microsoft.com/office/powerpoint/2010/main" val="62068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zza Classics - Pizza Restaurant in San Antonio, TX">
            <a:extLst>
              <a:ext uri="{FF2B5EF4-FFF2-40B4-BE49-F238E27FC236}">
                <a16:creationId xmlns:a16="http://schemas.microsoft.com/office/drawing/2014/main" id="{609C3080-C577-2559-C6B0-CE927FBD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6" y="686780"/>
            <a:ext cx="3447337" cy="22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onnaise Sandwich Recipe | Veg Mayo Sandwich - VegeCravings">
            <a:extLst>
              <a:ext uri="{FF2B5EF4-FFF2-40B4-BE49-F238E27FC236}">
                <a16:creationId xmlns:a16="http://schemas.microsoft.com/office/drawing/2014/main" id="{5ACABF22-0C68-1E59-F8C6-EA0A136F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60" y="3697356"/>
            <a:ext cx="3447337" cy="25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nilla Ice Cream - The Washington Post">
            <a:extLst>
              <a:ext uri="{FF2B5EF4-FFF2-40B4-BE49-F238E27FC236}">
                <a16:creationId xmlns:a16="http://schemas.microsoft.com/office/drawing/2014/main" id="{75805FDF-F611-C545-4684-4BF187C2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02" y="1706237"/>
            <a:ext cx="3830733" cy="25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46,629 Soda Glass Stock Photos, Pictures &amp; Royalty-Free Images - iStock">
            <a:extLst>
              <a:ext uri="{FF2B5EF4-FFF2-40B4-BE49-F238E27FC236}">
                <a16:creationId xmlns:a16="http://schemas.microsoft.com/office/drawing/2014/main" id="{C3BD93D3-ECA8-53DD-1FA4-A1FCF60C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72" y="3130826"/>
            <a:ext cx="2915779" cy="34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assic Smashed Cheeseburger Recipe | Epicurious">
            <a:extLst>
              <a:ext uri="{FF2B5EF4-FFF2-40B4-BE49-F238E27FC236}">
                <a16:creationId xmlns:a16="http://schemas.microsoft.com/office/drawing/2014/main" id="{08909F01-0878-1E99-37C4-C909727A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10" y="304912"/>
            <a:ext cx="3543429" cy="252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08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16D654-3B15-4AD6-BDFB-88E12EEB8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29"/>
            <a:ext cx="12503424" cy="6712542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C0973C3-E54C-19E4-3D91-C4B5A01D7B68}"/>
              </a:ext>
            </a:extLst>
          </p:cNvPr>
          <p:cNvSpPr/>
          <p:nvPr/>
        </p:nvSpPr>
        <p:spPr>
          <a:xfrm>
            <a:off x="10185780" y="474035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8" name="Speech Bubble: Oval 3">
            <a:extLst>
              <a:ext uri="{FF2B5EF4-FFF2-40B4-BE49-F238E27FC236}">
                <a16:creationId xmlns:a16="http://schemas.microsoft.com/office/drawing/2014/main" id="{D51AC53B-84F9-C5DF-1335-E5E48646B15D}"/>
              </a:ext>
            </a:extLst>
          </p:cNvPr>
          <p:cNvSpPr/>
          <p:nvPr/>
        </p:nvSpPr>
        <p:spPr>
          <a:xfrm>
            <a:off x="7637349" y="749191"/>
            <a:ext cx="4498446" cy="1806828"/>
          </a:xfrm>
          <a:prstGeom prst="wedgeEllipseCallout">
            <a:avLst>
              <a:gd name="adj1" fmla="val -35380"/>
              <a:gd name="adj2" fmla="val 7875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Try of find out the names of some continents.</a:t>
            </a:r>
            <a:endParaRPr lang="ar-SA" sz="3200" b="1" dirty="0">
              <a:solidFill>
                <a:schemeClr val="tx1"/>
              </a:solidFill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57C19FAB-F46C-39E5-5D02-BC815755AE79}"/>
              </a:ext>
            </a:extLst>
          </p:cNvPr>
          <p:cNvCxnSpPr>
            <a:cxnSpLocks/>
          </p:cNvCxnSpPr>
          <p:nvPr/>
        </p:nvCxnSpPr>
        <p:spPr>
          <a:xfrm flipH="1">
            <a:off x="4210615" y="2517355"/>
            <a:ext cx="1803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5157365-1EE5-C0F3-B86B-95645147ABD0}"/>
              </a:ext>
            </a:extLst>
          </p:cNvPr>
          <p:cNvCxnSpPr>
            <a:cxnSpLocks/>
          </p:cNvCxnSpPr>
          <p:nvPr/>
        </p:nvCxnSpPr>
        <p:spPr>
          <a:xfrm flipH="1">
            <a:off x="1138643" y="2702291"/>
            <a:ext cx="134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peech Bubble: Oval 3">
            <a:extLst>
              <a:ext uri="{FF2B5EF4-FFF2-40B4-BE49-F238E27FC236}">
                <a16:creationId xmlns:a16="http://schemas.microsoft.com/office/drawing/2014/main" id="{D73FF394-6B0B-B289-5F91-ED30F3C09894}"/>
              </a:ext>
            </a:extLst>
          </p:cNvPr>
          <p:cNvSpPr/>
          <p:nvPr/>
        </p:nvSpPr>
        <p:spPr>
          <a:xfrm>
            <a:off x="7948773" y="834478"/>
            <a:ext cx="4243227" cy="1806828"/>
          </a:xfrm>
          <a:prstGeom prst="wedgeEllipseCallout">
            <a:avLst>
              <a:gd name="adj1" fmla="val -35380"/>
              <a:gd name="adj2" fmla="val 787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Try of find out the names of some countries.</a:t>
            </a:r>
            <a:endParaRPr lang="ar-SA" sz="3200" b="1" dirty="0">
              <a:solidFill>
                <a:schemeClr val="tx1"/>
              </a:solidFill>
            </a:endParaRP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F93202D1-BA97-BBCC-D320-F03FDB9375BF}"/>
              </a:ext>
            </a:extLst>
          </p:cNvPr>
          <p:cNvCxnSpPr>
            <a:cxnSpLocks/>
          </p:cNvCxnSpPr>
          <p:nvPr/>
        </p:nvCxnSpPr>
        <p:spPr>
          <a:xfrm flipH="1">
            <a:off x="2400650" y="3543058"/>
            <a:ext cx="6096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BEE18CB4-9FE6-FF58-EAC3-F3E8496CE5D0}"/>
              </a:ext>
            </a:extLst>
          </p:cNvPr>
          <p:cNvCxnSpPr>
            <a:cxnSpLocks/>
          </p:cNvCxnSpPr>
          <p:nvPr/>
        </p:nvCxnSpPr>
        <p:spPr>
          <a:xfrm flipH="1">
            <a:off x="3285907" y="2906061"/>
            <a:ext cx="53790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544C6612-3979-8EA5-9178-3F88204C6F92}"/>
              </a:ext>
            </a:extLst>
          </p:cNvPr>
          <p:cNvCxnSpPr>
            <a:cxnSpLocks/>
          </p:cNvCxnSpPr>
          <p:nvPr/>
        </p:nvCxnSpPr>
        <p:spPr>
          <a:xfrm flipH="1">
            <a:off x="3010327" y="3758816"/>
            <a:ext cx="72939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BB48C527-414A-B234-099E-E34EB8906777}"/>
              </a:ext>
            </a:extLst>
          </p:cNvPr>
          <p:cNvCxnSpPr>
            <a:cxnSpLocks/>
          </p:cNvCxnSpPr>
          <p:nvPr/>
        </p:nvCxnSpPr>
        <p:spPr>
          <a:xfrm flipH="1">
            <a:off x="6428121" y="2917862"/>
            <a:ext cx="749268" cy="8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81B185F5-7B27-D89E-5BF0-5A67DE341113}"/>
              </a:ext>
            </a:extLst>
          </p:cNvPr>
          <p:cNvCxnSpPr>
            <a:cxnSpLocks/>
          </p:cNvCxnSpPr>
          <p:nvPr/>
        </p:nvCxnSpPr>
        <p:spPr>
          <a:xfrm flipH="1">
            <a:off x="5056665" y="4481697"/>
            <a:ext cx="749268" cy="8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463D3061-37DD-CDC9-4F06-23E405FBE3E3}"/>
              </a:ext>
            </a:extLst>
          </p:cNvPr>
          <p:cNvCxnSpPr>
            <a:cxnSpLocks/>
          </p:cNvCxnSpPr>
          <p:nvPr/>
        </p:nvCxnSpPr>
        <p:spPr>
          <a:xfrm flipH="1">
            <a:off x="7767263" y="5115004"/>
            <a:ext cx="7492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Speech Bubble: Oval 3">
            <a:extLst>
              <a:ext uri="{FF2B5EF4-FFF2-40B4-BE49-F238E27FC236}">
                <a16:creationId xmlns:a16="http://schemas.microsoft.com/office/drawing/2014/main" id="{72B1341C-E895-BEA1-537A-9F71AB8BD191}"/>
              </a:ext>
            </a:extLst>
          </p:cNvPr>
          <p:cNvSpPr/>
          <p:nvPr/>
        </p:nvSpPr>
        <p:spPr>
          <a:xfrm>
            <a:off x="8260718" y="860652"/>
            <a:ext cx="4243227" cy="1806828"/>
          </a:xfrm>
          <a:prstGeom prst="wedgeEllipseCallout">
            <a:avLst>
              <a:gd name="adj1" fmla="val -35380"/>
              <a:gd name="adj2" fmla="val 7875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Try of find out the names of some cities.</a:t>
            </a:r>
            <a:endParaRPr lang="ar-SA" sz="3200" b="1" dirty="0">
              <a:solidFill>
                <a:schemeClr val="tx1"/>
              </a:solidFill>
            </a:endParaRPr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DF5B6327-6303-7CF1-CE70-A72C665E2620}"/>
              </a:ext>
            </a:extLst>
          </p:cNvPr>
          <p:cNvCxnSpPr>
            <a:cxnSpLocks/>
          </p:cNvCxnSpPr>
          <p:nvPr/>
        </p:nvCxnSpPr>
        <p:spPr>
          <a:xfrm flipH="1">
            <a:off x="4050104" y="2702291"/>
            <a:ext cx="1127623" cy="1180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CB724D2B-38BC-828C-06F7-6D3498DF9591}"/>
              </a:ext>
            </a:extLst>
          </p:cNvPr>
          <p:cNvCxnSpPr>
            <a:cxnSpLocks/>
          </p:cNvCxnSpPr>
          <p:nvPr/>
        </p:nvCxnSpPr>
        <p:spPr>
          <a:xfrm flipH="1">
            <a:off x="4050103" y="2894076"/>
            <a:ext cx="1127623" cy="1180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Speech Bubble: Oval 3">
            <a:extLst>
              <a:ext uri="{FF2B5EF4-FFF2-40B4-BE49-F238E27FC236}">
                <a16:creationId xmlns:a16="http://schemas.microsoft.com/office/drawing/2014/main" id="{2B493C2B-6BF6-40E5-B5A0-EF78254DFB38}"/>
              </a:ext>
            </a:extLst>
          </p:cNvPr>
          <p:cNvSpPr/>
          <p:nvPr/>
        </p:nvSpPr>
        <p:spPr>
          <a:xfrm>
            <a:off x="8384228" y="1105733"/>
            <a:ext cx="4243227" cy="1806828"/>
          </a:xfrm>
          <a:prstGeom prst="wedgeEllipseCallout">
            <a:avLst>
              <a:gd name="adj1" fmla="val -35380"/>
              <a:gd name="adj2" fmla="val 7875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Try of find out the names of some ethnic foods.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7B82E8B0-5FA6-84B2-E781-9B3EF5031F9C}"/>
              </a:ext>
            </a:extLst>
          </p:cNvPr>
          <p:cNvSpPr/>
          <p:nvPr/>
        </p:nvSpPr>
        <p:spPr>
          <a:xfrm>
            <a:off x="8294297" y="5387293"/>
            <a:ext cx="1157928" cy="39705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Speech Bubble: Oval 3">
            <a:extLst>
              <a:ext uri="{FF2B5EF4-FFF2-40B4-BE49-F238E27FC236}">
                <a16:creationId xmlns:a16="http://schemas.microsoft.com/office/drawing/2014/main" id="{31574A68-8522-B69E-7B6B-E11803F38C48}"/>
              </a:ext>
            </a:extLst>
          </p:cNvPr>
          <p:cNvSpPr/>
          <p:nvPr/>
        </p:nvSpPr>
        <p:spPr>
          <a:xfrm>
            <a:off x="8136477" y="1114480"/>
            <a:ext cx="4831082" cy="1978076"/>
          </a:xfrm>
          <a:prstGeom prst="wedgeEllipseCallout">
            <a:avLst>
              <a:gd name="adj1" fmla="val -35380"/>
              <a:gd name="adj2" fmla="val 787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Try of find out the names of some famous restaurant and cafe.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9AC03DBA-8174-661C-832F-3EB6A3D570DB}"/>
              </a:ext>
            </a:extLst>
          </p:cNvPr>
          <p:cNvSpPr/>
          <p:nvPr/>
        </p:nvSpPr>
        <p:spPr>
          <a:xfrm>
            <a:off x="1233531" y="3429000"/>
            <a:ext cx="1157928" cy="3970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BFC54544-D9F2-7731-97D8-25CF46C1AF7E}"/>
              </a:ext>
            </a:extLst>
          </p:cNvPr>
          <p:cNvSpPr/>
          <p:nvPr/>
        </p:nvSpPr>
        <p:spPr>
          <a:xfrm>
            <a:off x="6384682" y="3627529"/>
            <a:ext cx="1157928" cy="3970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8A0C2F4-EB97-C295-27E1-67C20537A87C}"/>
              </a:ext>
            </a:extLst>
          </p:cNvPr>
          <p:cNvSpPr/>
          <p:nvPr/>
        </p:nvSpPr>
        <p:spPr>
          <a:xfrm>
            <a:off x="10328127" y="3475199"/>
            <a:ext cx="722692" cy="27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4,800</a:t>
            </a:r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E622A26-6481-E9FD-87B8-D7212F2A50EC}"/>
              </a:ext>
            </a:extLst>
          </p:cNvPr>
          <p:cNvSpPr/>
          <p:nvPr/>
        </p:nvSpPr>
        <p:spPr>
          <a:xfrm>
            <a:off x="9902945" y="4623178"/>
            <a:ext cx="895193" cy="27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78,000</a:t>
            </a:r>
            <a:endParaRPr lang="ar-SA" dirty="0"/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2DA28EDF-396C-51EE-DCE5-970A1E492FB6}"/>
              </a:ext>
            </a:extLst>
          </p:cNvPr>
          <p:cNvCxnSpPr>
            <a:cxnSpLocks/>
          </p:cNvCxnSpPr>
          <p:nvPr/>
        </p:nvCxnSpPr>
        <p:spPr>
          <a:xfrm flipH="1">
            <a:off x="1233531" y="2299886"/>
            <a:ext cx="4862469" cy="0"/>
          </a:xfrm>
          <a:prstGeom prst="line">
            <a:avLst/>
          </a:prstGeom>
          <a:ln w="38100">
            <a:solidFill>
              <a:srgbClr val="10C01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6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5" grpId="0" animBg="1"/>
      <p:bldP spid="29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16D654-3B15-4AD6-BDFB-88E12EEB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8" y="0"/>
            <a:ext cx="12503424" cy="6712542"/>
          </a:xfrm>
          <a:prstGeom prst="rect">
            <a:avLst/>
          </a:prstGeom>
        </p:spPr>
      </p:pic>
      <p:pic>
        <p:nvPicPr>
          <p:cNvPr id="5" name="SG Bk 3 F-SA_2020_2-07">
            <a:hlinkClick r:id="" action="ppaction://media"/>
            <a:extLst>
              <a:ext uri="{FF2B5EF4-FFF2-40B4-BE49-F238E27FC236}">
                <a16:creationId xmlns:a16="http://schemas.microsoft.com/office/drawing/2014/main" id="{7ABEDE7B-25AE-4826-8D29-A5F4D8367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 flipH="1">
            <a:off x="8763840" y="1072781"/>
            <a:ext cx="1421940" cy="142194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C0973C3-E54C-19E4-3D91-C4B5A01D7B68}"/>
              </a:ext>
            </a:extLst>
          </p:cNvPr>
          <p:cNvSpPr/>
          <p:nvPr/>
        </p:nvSpPr>
        <p:spPr>
          <a:xfrm>
            <a:off x="10185780" y="474035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24EDCFF-A27A-CD31-FE90-55B574CF50EA}"/>
              </a:ext>
            </a:extLst>
          </p:cNvPr>
          <p:cNvSpPr/>
          <p:nvPr/>
        </p:nvSpPr>
        <p:spPr>
          <a:xfrm>
            <a:off x="1093609" y="2104196"/>
            <a:ext cx="4906500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international popularity of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fast-food chains.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DF1BB79-68DA-33DB-285C-B848609E61E1}"/>
              </a:ext>
            </a:extLst>
          </p:cNvPr>
          <p:cNvSpPr/>
          <p:nvPr/>
        </p:nvSpPr>
        <p:spPr>
          <a:xfrm>
            <a:off x="1189500" y="4444733"/>
            <a:ext cx="4906500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Famous brand in different countries.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F2CDBC3-5515-1010-3E80-4B47781DDD42}"/>
              </a:ext>
            </a:extLst>
          </p:cNvPr>
          <p:cNvSpPr/>
          <p:nvPr/>
        </p:nvSpPr>
        <p:spPr>
          <a:xfrm>
            <a:off x="6000109" y="432595"/>
            <a:ext cx="3336265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Main ideas.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Inca Kola, The Golden Kola, 12 fl oz, 24 ct | Costco">
            <a:extLst>
              <a:ext uri="{FF2B5EF4-FFF2-40B4-BE49-F238E27FC236}">
                <a16:creationId xmlns:a16="http://schemas.microsoft.com/office/drawing/2014/main" id="{F5983DC9-77F4-2A5C-C997-762BA97BA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r="17627"/>
          <a:stretch/>
        </p:blipFill>
        <p:spPr bwMode="auto">
          <a:xfrm>
            <a:off x="6832315" y="1573511"/>
            <a:ext cx="1737085" cy="24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7E14F9E-D89B-64D2-CF56-4F412F15D956}"/>
              </a:ext>
            </a:extLst>
          </p:cNvPr>
          <p:cNvSpPr/>
          <p:nvPr/>
        </p:nvSpPr>
        <p:spPr>
          <a:xfrm>
            <a:off x="9962724" y="4563778"/>
            <a:ext cx="895193" cy="27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78,000</a:t>
            </a: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BCD3814-6B0E-3D37-7C51-7D0E1DA368E7}"/>
              </a:ext>
            </a:extLst>
          </p:cNvPr>
          <p:cNvSpPr/>
          <p:nvPr/>
        </p:nvSpPr>
        <p:spPr>
          <a:xfrm>
            <a:off x="6688850" y="4220866"/>
            <a:ext cx="4906500" cy="781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international popularity of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ethnic foods.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65D4C54-7415-8D2A-B04E-106952D02CCA}"/>
              </a:ext>
            </a:extLst>
          </p:cNvPr>
          <p:cNvSpPr/>
          <p:nvPr/>
        </p:nvSpPr>
        <p:spPr>
          <a:xfrm>
            <a:off x="10410321" y="3463636"/>
            <a:ext cx="722692" cy="27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4,800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1530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8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00C059-A315-4335-A750-84F297A1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97" y="228600"/>
            <a:ext cx="8098942" cy="306125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44848C4-42EA-4286-BF0F-0FDEF489F82E}"/>
              </a:ext>
            </a:extLst>
          </p:cNvPr>
          <p:cNvSpPr txBox="1"/>
          <p:nvPr/>
        </p:nvSpPr>
        <p:spPr>
          <a:xfrm>
            <a:off x="397082" y="3429000"/>
            <a:ext cx="11794918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1">
            <a:spAutoFit/>
          </a:bodyPr>
          <a:lstStyle/>
          <a:p>
            <a:pPr lvl="2"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burgers, sandwiches, pizza, ice cream, coffee, and soft drinks.</a:t>
            </a:r>
          </a:p>
          <a:p>
            <a:pPr lvl="2" algn="l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Yes, more or less.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Inca Kola .</a:t>
            </a:r>
          </a:p>
          <a:p>
            <a:pPr algn="l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Yes, it is.</a:t>
            </a:r>
            <a:endParaRPr lang="ar-SA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doner.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08EA4A8-1FC2-3CBB-0C28-B680DA2F1817}"/>
              </a:ext>
            </a:extLst>
          </p:cNvPr>
          <p:cNvSpPr/>
          <p:nvPr/>
        </p:nvSpPr>
        <p:spPr>
          <a:xfrm>
            <a:off x="9818032" y="40446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45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2F5E8DDC-66AA-4764-9BF5-2555D01D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" y="716579"/>
            <a:ext cx="3739475" cy="52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درستي - Apps on Google Play">
            <a:extLst>
              <a:ext uri="{FF2B5EF4-FFF2-40B4-BE49-F238E27FC236}">
                <a16:creationId xmlns:a16="http://schemas.microsoft.com/office/drawing/2014/main" id="{F7AF11C7-8F7A-46C1-A0A5-DCDA102A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90" y="3334649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2E7A9F4-19EA-4F91-2177-16DA97B6055E}"/>
              </a:ext>
            </a:extLst>
          </p:cNvPr>
          <p:cNvSpPr/>
          <p:nvPr/>
        </p:nvSpPr>
        <p:spPr>
          <a:xfrm>
            <a:off x="5526157" y="1405696"/>
            <a:ext cx="5643493" cy="71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Page 204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882" y="1052774"/>
            <a:ext cx="1203660" cy="106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" y="896952"/>
            <a:ext cx="11151765" cy="4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0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3261355" y="189940"/>
            <a:ext cx="5497742" cy="2234761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 do you usually have for dinner?</a:t>
            </a:r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481" y="1862525"/>
            <a:ext cx="3051425" cy="4438436"/>
          </a:xfrm>
          <a:prstGeom prst="rect">
            <a:avLst/>
          </a:prstGeom>
        </p:spPr>
      </p:pic>
      <p:pic>
        <p:nvPicPr>
          <p:cNvPr id="5124" name="Picture 4" descr="italian food clip art - Clip Art Library">
            <a:extLst>
              <a:ext uri="{FF2B5EF4-FFF2-40B4-BE49-F238E27FC236}">
                <a16:creationId xmlns:a16="http://schemas.microsoft.com/office/drawing/2014/main" id="{0974CF7A-FB0C-629B-713F-F914C13D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21" y="2781844"/>
            <a:ext cx="3071192" cy="25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allery - Recent updates | Food clips, Art images, Food art">
            <a:extLst>
              <a:ext uri="{FF2B5EF4-FFF2-40B4-BE49-F238E27FC236}">
                <a16:creationId xmlns:a16="http://schemas.microsoft.com/office/drawing/2014/main" id="{5B2ABA88-322F-EF22-E874-01BE7486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39" y="3778907"/>
            <a:ext cx="3071191" cy="26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6D214B-ECB8-4558-8B7A-F774894A0CC6}"/>
              </a:ext>
            </a:extLst>
          </p:cNvPr>
          <p:cNvSpPr/>
          <p:nvPr/>
        </p:nvSpPr>
        <p:spPr>
          <a:xfrm>
            <a:off x="9134061" y="6176963"/>
            <a:ext cx="2057400" cy="4062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9A6476-AF3C-41EB-80DB-BB755353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4" t="32359" r="10927" b="56405"/>
          <a:stretch/>
        </p:blipFill>
        <p:spPr>
          <a:xfrm>
            <a:off x="113016" y="123290"/>
            <a:ext cx="11231428" cy="2116476"/>
          </a:xfrm>
          <a:prstGeom prst="rect">
            <a:avLst/>
          </a:prstGeom>
        </p:spPr>
      </p:pic>
      <p:pic>
        <p:nvPicPr>
          <p:cNvPr id="7172" name="Picture 4" descr="Father and son buy ice cream in booth Royalty Free Vector">
            <a:extLst>
              <a:ext uri="{FF2B5EF4-FFF2-40B4-BE49-F238E27FC236}">
                <a16:creationId xmlns:a16="http://schemas.microsoft.com/office/drawing/2014/main" id="{CB56AD27-C3A7-EF27-DF2B-CCAD69015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 bwMode="auto">
          <a:xfrm>
            <a:off x="3995530" y="2648919"/>
            <a:ext cx="4329321" cy="35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ce Cream Gif - IceGif">
            <a:extLst>
              <a:ext uri="{FF2B5EF4-FFF2-40B4-BE49-F238E27FC236}">
                <a16:creationId xmlns:a16="http://schemas.microsoft.com/office/drawing/2014/main" id="{05C301DA-11B5-34B1-3A64-22CD369E1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47">
            <a:off x="8632088" y="2648919"/>
            <a:ext cx="2170459" cy="2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0C3A9DA-7396-7355-ABA7-1F404CA84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8" t="22898" r="30299" b="14203"/>
          <a:stretch/>
        </p:blipFill>
        <p:spPr>
          <a:xfrm>
            <a:off x="1143000" y="9298"/>
            <a:ext cx="9770165" cy="6739371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D53D0E9-3DFE-606F-0082-BD40CFDE66CA}"/>
              </a:ext>
            </a:extLst>
          </p:cNvPr>
          <p:cNvSpPr/>
          <p:nvPr/>
        </p:nvSpPr>
        <p:spPr>
          <a:xfrm>
            <a:off x="10185780" y="474035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204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8148026-3590-CD1A-BFD5-E2DD95C84518}"/>
              </a:ext>
            </a:extLst>
          </p:cNvPr>
          <p:cNvSpPr/>
          <p:nvPr/>
        </p:nvSpPr>
        <p:spPr>
          <a:xfrm>
            <a:off x="6193468" y="4141511"/>
            <a:ext cx="33795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Naples, Italy.</a:t>
            </a:r>
            <a:endParaRPr lang="ar-SA" sz="7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6BDADE3-F130-1C3D-295A-7E18E5F68915}"/>
              </a:ext>
            </a:extLst>
          </p:cNvPr>
          <p:cNvSpPr/>
          <p:nvPr/>
        </p:nvSpPr>
        <p:spPr>
          <a:xfrm>
            <a:off x="5600433" y="4780929"/>
            <a:ext cx="5343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red ,white and green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SA" sz="6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3AE6E5B-8E0F-453C-8921-2EE381BD62B6}"/>
              </a:ext>
            </a:extLst>
          </p:cNvPr>
          <p:cNvSpPr/>
          <p:nvPr/>
        </p:nvSpPr>
        <p:spPr>
          <a:xfrm>
            <a:off x="4934512" y="5301131"/>
            <a:ext cx="55980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mozzarella cheese is white.</a:t>
            </a:r>
            <a:endParaRPr lang="ar-SA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38E6455-8558-3583-EC5C-C915C3D3F165}"/>
              </a:ext>
            </a:extLst>
          </p:cNvPr>
          <p:cNvSpPr/>
          <p:nvPr/>
        </p:nvSpPr>
        <p:spPr>
          <a:xfrm>
            <a:off x="5451346" y="5882889"/>
            <a:ext cx="3236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……… pizza.</a:t>
            </a:r>
            <a:endParaRPr lang="ar-SA" sz="7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1C86FB29-D737-CDD4-D857-E0E1A104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" y="613840"/>
            <a:ext cx="1491265" cy="194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6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49D1DC3-5567-42F2-88A9-065EE003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5" t="28055" r="35547" b="6666"/>
          <a:stretch/>
        </p:blipFill>
        <p:spPr>
          <a:xfrm>
            <a:off x="6003235" y="0"/>
            <a:ext cx="6188765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2AE2B1-7723-4837-B89A-57071419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2" t="19855" r="34293" b="10435"/>
          <a:stretch/>
        </p:blipFill>
        <p:spPr>
          <a:xfrm>
            <a:off x="-1" y="0"/>
            <a:ext cx="6003235" cy="681038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9C44810-21AD-970F-EDFC-DAFFBECDD112}"/>
              </a:ext>
            </a:extLst>
          </p:cNvPr>
          <p:cNvSpPr/>
          <p:nvPr/>
        </p:nvSpPr>
        <p:spPr>
          <a:xfrm>
            <a:off x="-7567" y="20457"/>
            <a:ext cx="12199567" cy="68137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5" name="سهم: مخطط إلى اليمين 4">
            <a:extLst>
              <a:ext uri="{FF2B5EF4-FFF2-40B4-BE49-F238E27FC236}">
                <a16:creationId xmlns:a16="http://schemas.microsoft.com/office/drawing/2014/main" id="{F874045E-CCD1-4B24-8FBC-59DD092714C2}"/>
              </a:ext>
            </a:extLst>
          </p:cNvPr>
          <p:cNvSpPr/>
          <p:nvPr/>
        </p:nvSpPr>
        <p:spPr>
          <a:xfrm>
            <a:off x="468824" y="228083"/>
            <a:ext cx="4798876" cy="1529277"/>
          </a:xfrm>
          <a:prstGeom prst="stripedRightArrow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r>
              <a:rPr lang="en-US" sz="1400" dirty="0"/>
              <a:t> </a:t>
            </a:r>
            <a:endParaRPr lang="ar-SA" sz="1400" dirty="0"/>
          </a:p>
        </p:txBody>
      </p:sp>
      <p:pic>
        <p:nvPicPr>
          <p:cNvPr id="6" name="Picture 7" descr="نتيجة بحث الصور عن ‪ICON goal‬‏">
            <a:hlinkClick r:id="rId4"/>
            <a:extLst>
              <a:ext uri="{FF2B5EF4-FFF2-40B4-BE49-F238E27FC236}">
                <a16:creationId xmlns:a16="http://schemas.microsoft.com/office/drawing/2014/main" id="{6FA88431-B719-568A-6F9D-AB38192F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388" y="4223599"/>
            <a:ext cx="2307264" cy="2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33E8A02-4F26-041A-CF2A-96B04597B6A2}"/>
              </a:ext>
            </a:extLst>
          </p:cNvPr>
          <p:cNvSpPr/>
          <p:nvPr/>
        </p:nvSpPr>
        <p:spPr>
          <a:xfrm>
            <a:off x="585580" y="2466111"/>
            <a:ext cx="5069785" cy="8191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"Too and Enough "in a sentence.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BBC42B2-A498-8BAB-58AE-A7D011E24003}"/>
              </a:ext>
            </a:extLst>
          </p:cNvPr>
          <p:cNvSpPr/>
          <p:nvPr/>
        </p:nvSpPr>
        <p:spPr>
          <a:xfrm>
            <a:off x="585580" y="3605211"/>
            <a:ext cx="5719141" cy="8191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Use "Too many and too much “ in a sentence </a:t>
            </a:r>
            <a:endParaRPr lang="ar-SA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0F3D435-2D99-780F-6C59-48A831C0701A}"/>
              </a:ext>
            </a:extLst>
          </p:cNvPr>
          <p:cNvSpPr/>
          <p:nvPr/>
        </p:nvSpPr>
        <p:spPr>
          <a:xfrm>
            <a:off x="585580" y="4600575"/>
            <a:ext cx="5719141" cy="8191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Answer the question in the book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974B7F0-B65B-47EF-A1A9-6B4784CA5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3" t="33286" r="33315" b="41739"/>
          <a:stretch/>
        </p:blipFill>
        <p:spPr>
          <a:xfrm>
            <a:off x="468890" y="327991"/>
            <a:ext cx="11254219" cy="6112565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4C4F744-7754-491B-4ECD-31E11F0B5E07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46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F3CC7DC8-9E04-6D67-56DB-8148F16DBBCF}"/>
              </a:ext>
            </a:extLst>
          </p:cNvPr>
          <p:cNvCxnSpPr>
            <a:cxnSpLocks/>
          </p:cNvCxnSpPr>
          <p:nvPr/>
        </p:nvCxnSpPr>
        <p:spPr>
          <a:xfrm flipH="1">
            <a:off x="7286461" y="3372360"/>
            <a:ext cx="3497496" cy="23825"/>
          </a:xfrm>
          <a:prstGeom prst="line">
            <a:avLst/>
          </a:prstGeom>
          <a:ln w="38100">
            <a:solidFill>
              <a:srgbClr val="10C01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06E3EE2-BC03-44EE-8730-0597ACD91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03" t="31014" r="39219" b="20982"/>
          <a:stretch/>
        </p:blipFill>
        <p:spPr>
          <a:xfrm>
            <a:off x="0" y="0"/>
            <a:ext cx="12192000" cy="6738729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BE8EA60-368B-4F9E-8446-257289694474}"/>
              </a:ext>
            </a:extLst>
          </p:cNvPr>
          <p:cNvSpPr txBox="1"/>
          <p:nvPr/>
        </p:nvSpPr>
        <p:spPr>
          <a:xfrm>
            <a:off x="884582" y="5337313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FAE2431-3DD5-4B34-A430-84D798F5662A}"/>
              </a:ext>
            </a:extLst>
          </p:cNvPr>
          <p:cNvSpPr txBox="1"/>
          <p:nvPr/>
        </p:nvSpPr>
        <p:spPr>
          <a:xfrm>
            <a:off x="884582" y="4386470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87041CB-AE81-447B-AAFE-39840F2230F4}"/>
              </a:ext>
            </a:extLst>
          </p:cNvPr>
          <p:cNvSpPr txBox="1"/>
          <p:nvPr/>
        </p:nvSpPr>
        <p:spPr>
          <a:xfrm>
            <a:off x="884582" y="6244846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A550A6F-BC6D-48E2-8B5D-67848237E634}"/>
              </a:ext>
            </a:extLst>
          </p:cNvPr>
          <p:cNvSpPr txBox="1"/>
          <p:nvPr/>
        </p:nvSpPr>
        <p:spPr>
          <a:xfrm>
            <a:off x="884582" y="5668376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D0B9EE7-6B4D-4B02-8D72-67D65018F216}"/>
              </a:ext>
            </a:extLst>
          </p:cNvPr>
          <p:cNvSpPr txBox="1"/>
          <p:nvPr/>
        </p:nvSpPr>
        <p:spPr>
          <a:xfrm>
            <a:off x="884582" y="4084742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7B9604-423F-41B9-AA19-E8ACBEB9C7BB}"/>
              </a:ext>
            </a:extLst>
          </p:cNvPr>
          <p:cNvSpPr txBox="1"/>
          <p:nvPr/>
        </p:nvSpPr>
        <p:spPr>
          <a:xfrm>
            <a:off x="864703" y="4989444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1D5863B-590E-4A0D-A4CF-D51B26312874}"/>
              </a:ext>
            </a:extLst>
          </p:cNvPr>
          <p:cNvSpPr txBox="1"/>
          <p:nvPr/>
        </p:nvSpPr>
        <p:spPr>
          <a:xfrm>
            <a:off x="894521" y="5956611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AA8242-EF0A-471D-B1DB-6A7A9BD6D0FB}"/>
              </a:ext>
            </a:extLst>
          </p:cNvPr>
          <p:cNvSpPr txBox="1"/>
          <p:nvPr/>
        </p:nvSpPr>
        <p:spPr>
          <a:xfrm>
            <a:off x="874642" y="4704040"/>
            <a:ext cx="4671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E74E76D-6938-DC3D-89EC-61B80EB291D5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46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0D06CE-C01A-4BFE-86BC-64478894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5" t="27971" r="36821" b="20580"/>
          <a:stretch/>
        </p:blipFill>
        <p:spPr>
          <a:xfrm>
            <a:off x="149088" y="126492"/>
            <a:ext cx="11877260" cy="6642056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BE59A80-B387-8009-F326-215D286A95B1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866EE56-9CAA-B580-772D-7E395EE37E18}"/>
              </a:ext>
            </a:extLst>
          </p:cNvPr>
          <p:cNvSpPr/>
          <p:nvPr/>
        </p:nvSpPr>
        <p:spPr>
          <a:xfrm>
            <a:off x="1129600" y="1497112"/>
            <a:ext cx="5102235" cy="1196392"/>
          </a:xfrm>
          <a:prstGeom prst="round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75FD841-D13E-DBBE-DC31-26CD01453228}"/>
              </a:ext>
            </a:extLst>
          </p:cNvPr>
          <p:cNvSpPr/>
          <p:nvPr/>
        </p:nvSpPr>
        <p:spPr>
          <a:xfrm>
            <a:off x="1242243" y="3677095"/>
            <a:ext cx="5834418" cy="1683793"/>
          </a:xfrm>
          <a:prstGeom prst="round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6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6843E3C-B3C6-45E0-A9DB-B057DDA3997E}"/>
              </a:ext>
            </a:extLst>
          </p:cNvPr>
          <p:cNvSpPr/>
          <p:nvPr/>
        </p:nvSpPr>
        <p:spPr>
          <a:xfrm>
            <a:off x="7953375" y="677381"/>
            <a:ext cx="2657475" cy="7905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rgbClr val="F78E21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enough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0317DC8-14A0-4E45-A698-1736345CB1C0}"/>
              </a:ext>
            </a:extLst>
          </p:cNvPr>
          <p:cNvSpPr/>
          <p:nvPr/>
        </p:nvSpPr>
        <p:spPr>
          <a:xfrm>
            <a:off x="1581150" y="654051"/>
            <a:ext cx="2657475" cy="7905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228600">
              <a:srgbClr val="F78E21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too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406D632-50DA-48A7-9D1F-E1D7F04BA8BC}"/>
              </a:ext>
            </a:extLst>
          </p:cNvPr>
          <p:cNvSpPr/>
          <p:nvPr/>
        </p:nvSpPr>
        <p:spPr>
          <a:xfrm>
            <a:off x="6778487" y="1964175"/>
            <a:ext cx="4784863" cy="696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After  adjectives and adverbs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EB0E7A4-15F5-4311-B6DE-9314F0EBEB40}"/>
              </a:ext>
            </a:extLst>
          </p:cNvPr>
          <p:cNvSpPr/>
          <p:nvPr/>
        </p:nvSpPr>
        <p:spPr>
          <a:xfrm>
            <a:off x="595313" y="1834217"/>
            <a:ext cx="4901026" cy="851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Before adjectives and adverbs.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2977115-7D1B-46BE-8952-2D6390FCD2D4}"/>
              </a:ext>
            </a:extLst>
          </p:cNvPr>
          <p:cNvSpPr txBox="1"/>
          <p:nvPr/>
        </p:nvSpPr>
        <p:spPr>
          <a:xfrm>
            <a:off x="241697" y="3075641"/>
            <a:ext cx="3962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soup  is too salty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E57A8D-2433-407D-8484-0846CB25C54E}"/>
              </a:ext>
            </a:extLst>
          </p:cNvPr>
          <p:cNvSpPr txBox="1"/>
          <p:nvPr/>
        </p:nvSpPr>
        <p:spPr>
          <a:xfrm>
            <a:off x="7572271" y="5087796"/>
            <a:ext cx="44162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 don’t have enough money to buy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this watch.</a:t>
            </a:r>
            <a:endParaRPr lang="ar-SA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F18A9B2E-CEF6-4BB1-A4D4-38EF78DD885A}"/>
                  </a:ext>
                </a:extLst>
              </p14:cNvPr>
              <p14:cNvContentPartPr/>
              <p14:nvPr/>
            </p14:nvContentPartPr>
            <p14:xfrm>
              <a:off x="9492414" y="2828786"/>
              <a:ext cx="884880" cy="26064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F18A9B2E-CEF6-4BB1-A4D4-38EF78DD88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4407" y="2810761"/>
                <a:ext cx="920535" cy="296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3850B3E0-4656-4E75-941B-E33FF9FEC101}"/>
                  </a:ext>
                </a:extLst>
              </p14:cNvPr>
              <p14:cNvContentPartPr/>
              <p14:nvPr/>
            </p14:nvContentPartPr>
            <p14:xfrm>
              <a:off x="9595012" y="4860855"/>
              <a:ext cx="782282" cy="23042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3850B3E0-4656-4E75-941B-E33FF9FEC1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7012" y="4842825"/>
                <a:ext cx="817922" cy="266119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Chicken soup recipe - BBC Food">
            <a:extLst>
              <a:ext uri="{FF2B5EF4-FFF2-40B4-BE49-F238E27FC236}">
                <a16:creationId xmlns:a16="http://schemas.microsoft.com/office/drawing/2014/main" id="{3E321014-6E3C-375E-8B9C-B39C2527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81" y="2880587"/>
            <a:ext cx="1671638" cy="10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7AE291F-31FC-6E0F-1B51-CA2EC024E074}"/>
              </a:ext>
            </a:extLst>
          </p:cNvPr>
          <p:cNvSpPr txBox="1"/>
          <p:nvPr/>
        </p:nvSpPr>
        <p:spPr>
          <a:xfrm>
            <a:off x="457630" y="4630023"/>
            <a:ext cx="3962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tea  is too sweaty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A Guide to Different Types of Tea">
            <a:extLst>
              <a:ext uri="{FF2B5EF4-FFF2-40B4-BE49-F238E27FC236}">
                <a16:creationId xmlns:a16="http://schemas.microsoft.com/office/drawing/2014/main" id="{3F792D2E-4AAA-338F-3B80-86E64C56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62" y="4486887"/>
            <a:ext cx="1806012" cy="120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7CD352C-0323-970E-2DCB-2336FA547E2B}"/>
              </a:ext>
            </a:extLst>
          </p:cNvPr>
          <p:cNvSpPr txBox="1"/>
          <p:nvPr/>
        </p:nvSpPr>
        <p:spPr>
          <a:xfrm>
            <a:off x="7119937" y="3100358"/>
            <a:ext cx="43243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 soup  is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salt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 enough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46FD285-36C4-C30C-8B7F-712E3D712C83}"/>
              </a:ext>
            </a:extLst>
          </p:cNvPr>
          <p:cNvSpPr/>
          <p:nvPr/>
        </p:nvSpPr>
        <p:spPr>
          <a:xfrm>
            <a:off x="7572271" y="3909695"/>
            <a:ext cx="3872016" cy="696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Before nouns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C397C2-9E91-7F0C-63AB-83CFF80FDF1E}"/>
              </a:ext>
            </a:extLst>
          </p:cNvPr>
          <p:cNvSpPr txBox="1"/>
          <p:nvPr/>
        </p:nvSpPr>
        <p:spPr>
          <a:xfrm>
            <a:off x="7572271" y="5988732"/>
            <a:ext cx="44162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 have enough time to eat my breakfast.</a:t>
            </a:r>
            <a:endParaRPr lang="ar-SA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32FA1774-7215-6C01-A9BE-1A8B8E4F6FD8}"/>
                  </a:ext>
                </a:extLst>
              </p14:cNvPr>
              <p14:cNvContentPartPr/>
              <p14:nvPr/>
            </p14:nvContentPartPr>
            <p14:xfrm>
              <a:off x="9204487" y="5873638"/>
              <a:ext cx="781050" cy="230187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32FA1774-7215-6C01-A9BE-1A8B8E4F6F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6515" y="5855626"/>
                <a:ext cx="816634" cy="2658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42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F4E55EA-E7F9-4286-B76E-0C67B5871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6" t="64108" r="23671" b="7002"/>
          <a:stretch/>
        </p:blipFill>
        <p:spPr>
          <a:xfrm>
            <a:off x="516835" y="477077"/>
            <a:ext cx="10982739" cy="571334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BAFCED-A094-4E8A-B9BF-5F58721324FC}"/>
              </a:ext>
            </a:extLst>
          </p:cNvPr>
          <p:cNvSpPr/>
          <p:nvPr/>
        </p:nvSpPr>
        <p:spPr>
          <a:xfrm>
            <a:off x="3173602" y="1550334"/>
            <a:ext cx="16859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90530A8-E44A-4769-9FF2-DAF228842326}"/>
              </a:ext>
            </a:extLst>
          </p:cNvPr>
          <p:cNvSpPr/>
          <p:nvPr/>
        </p:nvSpPr>
        <p:spPr>
          <a:xfrm>
            <a:off x="3863423" y="2255983"/>
            <a:ext cx="13430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</a:t>
            </a:r>
            <a:endParaRPr lang="ar-SA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5E5C3E8-212D-DBEE-8FF2-ABE0F9E2691C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5C785B-A785-5266-7750-99AD6F85E574}"/>
              </a:ext>
            </a:extLst>
          </p:cNvPr>
          <p:cNvSpPr/>
          <p:nvPr/>
        </p:nvSpPr>
        <p:spPr>
          <a:xfrm>
            <a:off x="8126602" y="2928935"/>
            <a:ext cx="16859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02AA1B-C12B-D35C-22B4-CEDE2E050761}"/>
              </a:ext>
            </a:extLst>
          </p:cNvPr>
          <p:cNvSpPr/>
          <p:nvPr/>
        </p:nvSpPr>
        <p:spPr>
          <a:xfrm>
            <a:off x="4859527" y="3720378"/>
            <a:ext cx="16859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E50624D-E154-8910-0F7E-9911585D7EE9}"/>
              </a:ext>
            </a:extLst>
          </p:cNvPr>
          <p:cNvSpPr/>
          <p:nvPr/>
        </p:nvSpPr>
        <p:spPr>
          <a:xfrm>
            <a:off x="9147968" y="5201308"/>
            <a:ext cx="16859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CF9EBCF-A37D-710C-E015-BE8E5BDBFB7A}"/>
              </a:ext>
            </a:extLst>
          </p:cNvPr>
          <p:cNvSpPr/>
          <p:nvPr/>
        </p:nvSpPr>
        <p:spPr>
          <a:xfrm>
            <a:off x="3393886" y="3028404"/>
            <a:ext cx="13430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</a:t>
            </a:r>
            <a:endParaRPr lang="ar-SA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66867F1-59E1-37E7-8FC5-A5E3672442C8}"/>
              </a:ext>
            </a:extLst>
          </p:cNvPr>
          <p:cNvSpPr/>
          <p:nvPr/>
        </p:nvSpPr>
        <p:spPr>
          <a:xfrm>
            <a:off x="2336110" y="4506474"/>
            <a:ext cx="13430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</a:t>
            </a:r>
            <a:endParaRPr lang="ar-SA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CF324A5-9C68-20EE-7921-7563D646B8BC}"/>
              </a:ext>
            </a:extLst>
          </p:cNvPr>
          <p:cNvSpPr/>
          <p:nvPr/>
        </p:nvSpPr>
        <p:spPr>
          <a:xfrm>
            <a:off x="4016564" y="5203706"/>
            <a:ext cx="13430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</a:t>
            </a:r>
            <a:endParaRPr lang="ar-SA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" grpId="0"/>
      <p:bldP spid="4" grpId="0"/>
      <p:bldP spid="8" grpId="0"/>
      <p:bldP spid="15" grpId="0"/>
      <p:bldP spid="17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0D06CE-C01A-4BFE-86BC-64478894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5" t="27971" r="36821" b="20580"/>
          <a:stretch/>
        </p:blipFill>
        <p:spPr>
          <a:xfrm>
            <a:off x="149088" y="126492"/>
            <a:ext cx="11877260" cy="6642056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BE59A80-B387-8009-F326-215D286A95B1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75FD841-D13E-DBBE-DC31-26CD01453228}"/>
              </a:ext>
            </a:extLst>
          </p:cNvPr>
          <p:cNvSpPr/>
          <p:nvPr/>
        </p:nvSpPr>
        <p:spPr>
          <a:xfrm>
            <a:off x="1252182" y="2703060"/>
            <a:ext cx="8229748" cy="1093688"/>
          </a:xfrm>
          <a:prstGeom prst="round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78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6843E3C-B3C6-45E0-A9DB-B057DDA3997E}"/>
              </a:ext>
            </a:extLst>
          </p:cNvPr>
          <p:cNvSpPr/>
          <p:nvPr/>
        </p:nvSpPr>
        <p:spPr>
          <a:xfrm>
            <a:off x="7953375" y="704850"/>
            <a:ext cx="2657475" cy="790575"/>
          </a:xfrm>
          <a:prstGeom prst="roundRect">
            <a:avLst/>
          </a:prstGeom>
          <a:solidFill>
            <a:srgbClr val="10C010"/>
          </a:solidFill>
          <a:ln>
            <a:noFill/>
          </a:ln>
          <a:effectLst>
            <a:glow rad="228600">
              <a:srgbClr val="F78E21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Too many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0317DC8-14A0-4E45-A698-1736345CB1C0}"/>
              </a:ext>
            </a:extLst>
          </p:cNvPr>
          <p:cNvSpPr/>
          <p:nvPr/>
        </p:nvSpPr>
        <p:spPr>
          <a:xfrm>
            <a:off x="1581150" y="704850"/>
            <a:ext cx="2657475" cy="79057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glow rad="228600">
              <a:srgbClr val="F78E21"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Too much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406D632-50DA-48A7-9D1F-E1D7F04BA8BC}"/>
              </a:ext>
            </a:extLst>
          </p:cNvPr>
          <p:cNvSpPr/>
          <p:nvPr/>
        </p:nvSpPr>
        <p:spPr>
          <a:xfrm>
            <a:off x="6778487" y="1964175"/>
            <a:ext cx="4784863" cy="696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Before counts nouns.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EB0E7A4-15F5-4311-B6DE-9314F0EBEB40}"/>
              </a:ext>
            </a:extLst>
          </p:cNvPr>
          <p:cNvSpPr/>
          <p:nvPr/>
        </p:nvSpPr>
        <p:spPr>
          <a:xfrm>
            <a:off x="595313" y="1834217"/>
            <a:ext cx="4901026" cy="851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Before non counts nouns.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7CD352C-0323-970E-2DCB-2336FA547E2B}"/>
              </a:ext>
            </a:extLst>
          </p:cNvPr>
          <p:cNvSpPr txBox="1"/>
          <p:nvPr/>
        </p:nvSpPr>
        <p:spPr>
          <a:xfrm>
            <a:off x="7119937" y="3091137"/>
            <a:ext cx="43243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too many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cars in the street.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3C6E10-2CB8-D48A-420D-2F8F9ABABA8C}"/>
              </a:ext>
            </a:extLst>
          </p:cNvPr>
          <p:cNvSpPr txBox="1"/>
          <p:nvPr/>
        </p:nvSpPr>
        <p:spPr>
          <a:xfrm>
            <a:off x="747714" y="3115499"/>
            <a:ext cx="43243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There is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too much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sugar in the tea.</a:t>
            </a:r>
            <a:endParaRPr lang="ar-SA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5 Mistakes That Make Tea Unhealthy — Eat This Not That">
            <a:extLst>
              <a:ext uri="{FF2B5EF4-FFF2-40B4-BE49-F238E27FC236}">
                <a16:creationId xmlns:a16="http://schemas.microsoft.com/office/drawing/2014/main" id="{AADB6C31-1236-5E5B-E372-9B34195D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77" y="4375945"/>
            <a:ext cx="272994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wded Vehicle Traffic and the only Motorcycle in America Stock Image -  Image of motorcycle, crowded: 166526711">
            <a:extLst>
              <a:ext uri="{FF2B5EF4-FFF2-40B4-BE49-F238E27FC236}">
                <a16:creationId xmlns:a16="http://schemas.microsoft.com/office/drawing/2014/main" id="{4E69A37C-2205-FB85-57D2-5C317DA6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96" y="4196914"/>
            <a:ext cx="3066636" cy="1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6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ED8A-6E1A-40A7-B33C-101AFD815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67" t="17079" r="6629" b="12659"/>
          <a:stretch/>
        </p:blipFill>
        <p:spPr>
          <a:xfrm>
            <a:off x="897387" y="0"/>
            <a:ext cx="103972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03D3032-CD46-1360-CCA4-503BDBBB966B}"/>
              </a:ext>
            </a:extLst>
          </p:cNvPr>
          <p:cNvSpPr/>
          <p:nvPr/>
        </p:nvSpPr>
        <p:spPr>
          <a:xfrm>
            <a:off x="1192696" y="2594113"/>
            <a:ext cx="1898374" cy="347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</a:t>
            </a:r>
            <a:endParaRPr lang="ar-SA" sz="2000" b="1" u="sng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602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EFC026-7952-441E-B9BB-79438C689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6" t="28473" r="27562" b="43043"/>
          <a:stretch/>
        </p:blipFill>
        <p:spPr>
          <a:xfrm>
            <a:off x="783362" y="445332"/>
            <a:ext cx="10217426" cy="560566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285E935-B8D0-4EB7-9890-0837810195B5}"/>
              </a:ext>
            </a:extLst>
          </p:cNvPr>
          <p:cNvSpPr/>
          <p:nvPr/>
        </p:nvSpPr>
        <p:spPr>
          <a:xfrm>
            <a:off x="2780109" y="1523359"/>
            <a:ext cx="180022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 many</a:t>
            </a:r>
            <a:endParaRPr lang="ar-SA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1446597-C393-454F-AFD8-4FF818FE9274}"/>
              </a:ext>
            </a:extLst>
          </p:cNvPr>
          <p:cNvSpPr/>
          <p:nvPr/>
        </p:nvSpPr>
        <p:spPr>
          <a:xfrm>
            <a:off x="2777831" y="2239733"/>
            <a:ext cx="1902101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 many</a:t>
            </a:r>
            <a:endParaRPr lang="ar-SA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عنصر نائب للمحتوى 14">
            <a:extLst>
              <a:ext uri="{FF2B5EF4-FFF2-40B4-BE49-F238E27FC236}">
                <a16:creationId xmlns:a16="http://schemas.microsoft.com/office/drawing/2014/main" id="{D5EF62A8-695F-4EFB-9AD6-FBBE0D9E68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16" y="4611758"/>
            <a:ext cx="1709531" cy="1947454"/>
          </a:xfr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565361A-5B4E-4774-84DB-23D3454DFAD0}"/>
              </a:ext>
            </a:extLst>
          </p:cNvPr>
          <p:cNvSpPr/>
          <p:nvPr/>
        </p:nvSpPr>
        <p:spPr>
          <a:xfrm>
            <a:off x="6096000" y="4439216"/>
            <a:ext cx="2198826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not enough</a:t>
            </a:r>
            <a:endParaRPr lang="ar-SA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9FD4BCF-A603-47C0-974F-AECA86D4299D}"/>
              </a:ext>
            </a:extLst>
          </p:cNvPr>
          <p:cNvSpPr/>
          <p:nvPr/>
        </p:nvSpPr>
        <p:spPr>
          <a:xfrm>
            <a:off x="5071906" y="2907086"/>
            <a:ext cx="1902101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too many</a:t>
            </a:r>
            <a:endParaRPr lang="ar-SA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67F26FB-7364-4CAE-804A-C69D4F8C911D}"/>
              </a:ext>
            </a:extLst>
          </p:cNvPr>
          <p:cNvSpPr/>
          <p:nvPr/>
        </p:nvSpPr>
        <p:spPr>
          <a:xfrm>
            <a:off x="1729148" y="2978772"/>
            <a:ext cx="205874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Too much</a:t>
            </a:r>
            <a:endParaRPr lang="ar-S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F949D7E-72FE-442D-91DC-8FAB6C0DC5C6}"/>
              </a:ext>
            </a:extLst>
          </p:cNvPr>
          <p:cNvSpPr/>
          <p:nvPr/>
        </p:nvSpPr>
        <p:spPr>
          <a:xfrm>
            <a:off x="2272594" y="4439216"/>
            <a:ext cx="2058745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too much</a:t>
            </a:r>
            <a:endParaRPr lang="ar-S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0C2D860-77A8-4D4A-A693-BF3084F8EA12}"/>
              </a:ext>
            </a:extLst>
          </p:cNvPr>
          <p:cNvSpPr/>
          <p:nvPr/>
        </p:nvSpPr>
        <p:spPr>
          <a:xfrm>
            <a:off x="4679932" y="3633189"/>
            <a:ext cx="2038920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too much</a:t>
            </a:r>
            <a:endParaRPr lang="ar-S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60C06FC-A4E1-4633-A2C9-B7D05F90EEC8}"/>
              </a:ext>
            </a:extLst>
          </p:cNvPr>
          <p:cNvSpPr/>
          <p:nvPr/>
        </p:nvSpPr>
        <p:spPr>
          <a:xfrm>
            <a:off x="4775181" y="5122491"/>
            <a:ext cx="2198826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not enough</a:t>
            </a:r>
            <a:endParaRPr lang="ar-SA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BAC74A8-3E7D-54F3-1897-9CE018399D5F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0D06CE-C01A-4BFE-86BC-64478894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5" t="27971" r="36821" b="20580"/>
          <a:stretch/>
        </p:blipFill>
        <p:spPr>
          <a:xfrm>
            <a:off x="149088" y="126492"/>
            <a:ext cx="11877260" cy="6642056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BE59A80-B387-8009-F326-215D286A95B1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75FD841-D13E-DBBE-DC31-26CD01453228}"/>
              </a:ext>
            </a:extLst>
          </p:cNvPr>
          <p:cNvSpPr/>
          <p:nvPr/>
        </p:nvSpPr>
        <p:spPr>
          <a:xfrm>
            <a:off x="1113034" y="5326991"/>
            <a:ext cx="7017175" cy="1163261"/>
          </a:xfrm>
          <a:prstGeom prst="round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52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9BD7B09-EB21-374F-A5ED-C292BB7B6A3E}"/>
              </a:ext>
            </a:extLst>
          </p:cNvPr>
          <p:cNvSpPr txBox="1"/>
          <p:nvPr/>
        </p:nvSpPr>
        <p:spPr>
          <a:xfrm>
            <a:off x="1397070" y="1138537"/>
            <a:ext cx="5348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coffee is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hot to drink.</a:t>
            </a:r>
            <a:endParaRPr lang="ar-SA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94687F0-CC43-C256-9B66-3B9ECF393FF7}"/>
              </a:ext>
            </a:extLst>
          </p:cNvPr>
          <p:cNvSpPr txBox="1"/>
          <p:nvPr/>
        </p:nvSpPr>
        <p:spPr>
          <a:xfrm>
            <a:off x="747714" y="3115499"/>
            <a:ext cx="73626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have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eggs to make an omelet.</a:t>
            </a:r>
            <a:endParaRPr lang="ar-SA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E7BD604-8801-824B-5CCE-11DDE3E0F35E}"/>
              </a:ext>
            </a:extLst>
          </p:cNvPr>
          <p:cNvSpPr txBox="1"/>
          <p:nvPr/>
        </p:nvSpPr>
        <p:spPr>
          <a:xfrm>
            <a:off x="1105523" y="4812856"/>
            <a:ext cx="5348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 is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cold to go camping.</a:t>
            </a:r>
            <a:endParaRPr lang="ar-SA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Omelete - TudoGostoso">
            <a:extLst>
              <a:ext uri="{FF2B5EF4-FFF2-40B4-BE49-F238E27FC236}">
                <a16:creationId xmlns:a16="http://schemas.microsoft.com/office/drawing/2014/main" id="{1DBA4471-8178-6DB1-AF1D-9A89E490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01" y="277706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rinking hot coffee may increase risk of oesophageal cancer, study finds |  The Independent">
            <a:extLst>
              <a:ext uri="{FF2B5EF4-FFF2-40B4-BE49-F238E27FC236}">
                <a16:creationId xmlns:a16="http://schemas.microsoft.com/office/drawing/2014/main" id="{2DF86F58-3FC0-1B4E-2A37-A51E43E0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64" y="49421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inter Camping: No Bugs, Few People and the Cold - The New York Times">
            <a:extLst>
              <a:ext uri="{FF2B5EF4-FFF2-40B4-BE49-F238E27FC236}">
                <a16:creationId xmlns:a16="http://schemas.microsoft.com/office/drawing/2014/main" id="{D52BABA0-23B3-83C7-1E18-916BB369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464654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6C85EE8D-879F-6000-2927-EEB7C2BD04BC}"/>
              </a:ext>
            </a:extLst>
          </p:cNvPr>
          <p:cNvCxnSpPr/>
          <p:nvPr/>
        </p:nvCxnSpPr>
        <p:spPr>
          <a:xfrm flipH="1">
            <a:off x="5148470" y="1648974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8A64B4E8-58A3-929C-B80E-CBC7786BCE92}"/>
              </a:ext>
            </a:extLst>
          </p:cNvPr>
          <p:cNvCxnSpPr/>
          <p:nvPr/>
        </p:nvCxnSpPr>
        <p:spPr>
          <a:xfrm flipH="1">
            <a:off x="4498596" y="3546424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AEE34306-497D-1EF8-7D19-070594F123E4}"/>
              </a:ext>
            </a:extLst>
          </p:cNvPr>
          <p:cNvCxnSpPr>
            <a:cxnSpLocks/>
          </p:cNvCxnSpPr>
          <p:nvPr/>
        </p:nvCxnSpPr>
        <p:spPr>
          <a:xfrm flipH="1">
            <a:off x="3650975" y="5274521"/>
            <a:ext cx="930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EFC026-7952-441E-B9BB-79438C689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7" t="56540" r="18594" b="11805"/>
          <a:stretch/>
        </p:blipFill>
        <p:spPr>
          <a:xfrm>
            <a:off x="728867" y="658647"/>
            <a:ext cx="10734261" cy="568321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3426405-E885-47F7-8814-A00A01B263E7}"/>
              </a:ext>
            </a:extLst>
          </p:cNvPr>
          <p:cNvSpPr/>
          <p:nvPr/>
        </p:nvSpPr>
        <p:spPr>
          <a:xfrm>
            <a:off x="2925952" y="1959769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to call her on the phone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ar-SA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3D28926-4C1E-45D8-AF4D-BE6969ED2C9C}"/>
              </a:ext>
            </a:extLst>
          </p:cNvPr>
          <p:cNvSpPr/>
          <p:nvPr/>
        </p:nvSpPr>
        <p:spPr>
          <a:xfrm>
            <a:off x="4476905" y="3301175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 make a cake?</a:t>
            </a:r>
            <a:endParaRPr lang="ar-SA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990E13-17C8-4BD5-995A-FE34C3E71D49}"/>
              </a:ext>
            </a:extLst>
          </p:cNvPr>
          <p:cNvSpPr/>
          <p:nvPr/>
        </p:nvSpPr>
        <p:spPr>
          <a:xfrm>
            <a:off x="4230998" y="2630472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finish the work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9F15CF6-C01C-B675-F0AD-BC2419A156E1}"/>
              </a:ext>
            </a:extLst>
          </p:cNvPr>
          <p:cNvSpPr/>
          <p:nvPr/>
        </p:nvSpPr>
        <p:spPr>
          <a:xfrm>
            <a:off x="10146023" y="176241"/>
            <a:ext cx="1709530" cy="4824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94A5B30-7488-2398-252B-41D65A17E11B}"/>
              </a:ext>
            </a:extLst>
          </p:cNvPr>
          <p:cNvSpPr/>
          <p:nvPr/>
        </p:nvSpPr>
        <p:spPr>
          <a:xfrm>
            <a:off x="3138486" y="4001862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to drive a car.</a:t>
            </a:r>
            <a:endParaRPr lang="ar-SA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601E309-D1C6-A5A7-FD59-68FB15FBC6D9}"/>
              </a:ext>
            </a:extLst>
          </p:cNvPr>
          <p:cNvSpPr/>
          <p:nvPr/>
        </p:nvSpPr>
        <p:spPr>
          <a:xfrm>
            <a:off x="2925952" y="4702549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to do my homework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DC1C52B-BAE1-7CA0-1015-CC384B6B65B4}"/>
              </a:ext>
            </a:extLst>
          </p:cNvPr>
          <p:cNvSpPr/>
          <p:nvPr/>
        </p:nvSpPr>
        <p:spPr>
          <a:xfrm>
            <a:off x="3496244" y="5403236"/>
            <a:ext cx="5915025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 talk to me?</a:t>
            </a:r>
            <a:endParaRPr lang="ar-SA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" grpId="0"/>
      <p:bldP spid="4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2F5E8DDC-66AA-4764-9BF5-2555D01D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" y="716579"/>
            <a:ext cx="3739475" cy="52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مدرستي - Apps on Google Play">
            <a:extLst>
              <a:ext uri="{FF2B5EF4-FFF2-40B4-BE49-F238E27FC236}">
                <a16:creationId xmlns:a16="http://schemas.microsoft.com/office/drawing/2014/main" id="{F7AF11C7-8F7A-46C1-A0A5-DCDA102A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25" y="3334649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AB169F9-84DB-40FC-8305-0F332BD97FD2}"/>
              </a:ext>
            </a:extLst>
          </p:cNvPr>
          <p:cNvSpPr/>
          <p:nvPr/>
        </p:nvSpPr>
        <p:spPr>
          <a:xfrm>
            <a:off x="5456792" y="1494596"/>
            <a:ext cx="5772150" cy="108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Page 204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882" y="1052774"/>
            <a:ext cx="1203660" cy="106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" y="896952"/>
            <a:ext cx="11151765" cy="4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5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903763" y="68598"/>
            <a:ext cx="6039295" cy="672080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7667193" y="933122"/>
            <a:ext cx="3658450" cy="1682193"/>
          </a:xfrm>
          <a:prstGeom prst="wedgeEllipseCallout">
            <a:avLst>
              <a:gd name="adj1" fmla="val -73910"/>
              <a:gd name="adj2" fmla="val -3345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 can you see?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A77F82-BA47-4576-9E19-261879AACB79}"/>
              </a:ext>
            </a:extLst>
          </p:cNvPr>
          <p:cNvSpPr/>
          <p:nvPr/>
        </p:nvSpPr>
        <p:spPr>
          <a:xfrm>
            <a:off x="4660607" y="68598"/>
            <a:ext cx="2321440" cy="1098441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A47D93-6C92-4B3F-8107-90704F1F5170}"/>
              </a:ext>
            </a:extLst>
          </p:cNvPr>
          <p:cNvSpPr/>
          <p:nvPr/>
        </p:nvSpPr>
        <p:spPr>
          <a:xfrm>
            <a:off x="797445" y="945541"/>
            <a:ext cx="1541717" cy="4678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52033A-0CAA-4FA7-B25C-C88AF0979E51}"/>
              </a:ext>
            </a:extLst>
          </p:cNvPr>
          <p:cNvSpPr/>
          <p:nvPr/>
        </p:nvSpPr>
        <p:spPr>
          <a:xfrm>
            <a:off x="3623344" y="933122"/>
            <a:ext cx="1541717" cy="4678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B15A7A-6046-4494-9A9D-9E964C63D9A5}"/>
              </a:ext>
            </a:extLst>
          </p:cNvPr>
          <p:cNvSpPr/>
          <p:nvPr/>
        </p:nvSpPr>
        <p:spPr>
          <a:xfrm>
            <a:off x="725435" y="2556540"/>
            <a:ext cx="1898374" cy="4678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6FC05EF-D98A-0750-70D2-F6817100C4D3}"/>
              </a:ext>
            </a:extLst>
          </p:cNvPr>
          <p:cNvSpPr/>
          <p:nvPr/>
        </p:nvSpPr>
        <p:spPr>
          <a:xfrm>
            <a:off x="725434" y="2616521"/>
            <a:ext cx="1898374" cy="347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</a:t>
            </a:r>
            <a:endParaRPr lang="ar-SA" sz="2000" b="1" u="sng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81FC89-7225-40C4-9463-9A41805CA0D2}"/>
              </a:ext>
            </a:extLst>
          </p:cNvPr>
          <p:cNvSpPr/>
          <p:nvPr/>
        </p:nvSpPr>
        <p:spPr>
          <a:xfrm>
            <a:off x="903763" y="4672970"/>
            <a:ext cx="1541717" cy="4678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36C82D-EC4B-45A1-8A2A-1405EEAE77C4}"/>
              </a:ext>
            </a:extLst>
          </p:cNvPr>
          <p:cNvSpPr/>
          <p:nvPr/>
        </p:nvSpPr>
        <p:spPr>
          <a:xfrm>
            <a:off x="4273826" y="4672969"/>
            <a:ext cx="1193078" cy="4678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8483757-E10A-CE2C-9816-F6D567DE66EE}"/>
              </a:ext>
            </a:extLst>
          </p:cNvPr>
          <p:cNvSpPr/>
          <p:nvPr/>
        </p:nvSpPr>
        <p:spPr>
          <a:xfrm>
            <a:off x="10545864" y="237214"/>
            <a:ext cx="1497495" cy="493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Speech Bubble: Oval 3">
            <a:extLst>
              <a:ext uri="{FF2B5EF4-FFF2-40B4-BE49-F238E27FC236}">
                <a16:creationId xmlns:a16="http://schemas.microsoft.com/office/drawing/2014/main" id="{AAFB1F40-BA8B-F6E2-C0B1-75132D643A5F}"/>
              </a:ext>
            </a:extLst>
          </p:cNvPr>
          <p:cNvSpPr/>
          <p:nvPr/>
        </p:nvSpPr>
        <p:spPr>
          <a:xfrm>
            <a:off x="7571343" y="3024371"/>
            <a:ext cx="4395369" cy="1907480"/>
          </a:xfrm>
          <a:prstGeom prst="wedgeEllipseCallout">
            <a:avLst>
              <a:gd name="adj1" fmla="val -64893"/>
              <a:gd name="adj2" fmla="val -6616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What’s the name of the restaurant?</a:t>
            </a:r>
          </a:p>
        </p:txBody>
      </p:sp>
    </p:spTree>
    <p:extLst>
      <p:ext uri="{BB962C8B-B14F-4D97-AF65-F5344CB8AC3E}">
        <p14:creationId xmlns:p14="http://schemas.microsoft.com/office/powerpoint/2010/main" val="7736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ED8A-6E1A-40A7-B33C-101AFD815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67" t="17079" r="6629" b="12659"/>
          <a:stretch/>
        </p:blipFill>
        <p:spPr>
          <a:xfrm>
            <a:off x="897387" y="0"/>
            <a:ext cx="103972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1EFB603-51BC-045C-29C0-5DE360045BD9}"/>
              </a:ext>
            </a:extLst>
          </p:cNvPr>
          <p:cNvSpPr/>
          <p:nvPr/>
        </p:nvSpPr>
        <p:spPr>
          <a:xfrm>
            <a:off x="10545864" y="237214"/>
            <a:ext cx="1497495" cy="493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Page 40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4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9D5B4764-F7F3-3E14-739B-1DE66B6884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83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007" y="1611815"/>
            <a:ext cx="1043319" cy="10433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C4E1E11-AED2-FFA0-53CC-26041C0D3A8A}"/>
              </a:ext>
            </a:extLst>
          </p:cNvPr>
          <p:cNvSpPr/>
          <p:nvPr/>
        </p:nvSpPr>
        <p:spPr>
          <a:xfrm>
            <a:off x="1192696" y="2594113"/>
            <a:ext cx="1898374" cy="3478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Main course</a:t>
            </a:r>
            <a:endParaRPr lang="ar-SA" sz="2000" b="1" u="sng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1021</Words>
  <Application>Microsoft Office PowerPoint</Application>
  <PresentationFormat>شاشة عريضة</PresentationFormat>
  <Paragraphs>275</Paragraphs>
  <Slides>75</Slides>
  <Notes>9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75</vt:i4>
      </vt:variant>
    </vt:vector>
  </HeadingPairs>
  <TitlesOfParts>
    <vt:vector size="83" baseType="lpstr">
      <vt:lpstr>Abril Fatface</vt:lpstr>
      <vt:lpstr>Arial</vt:lpstr>
      <vt:lpstr>Calibri</vt:lpstr>
      <vt:lpstr>Calibri Light</vt:lpstr>
      <vt:lpstr>Cavolini</vt:lpstr>
      <vt:lpstr>Comic Sans MS</vt:lpstr>
      <vt:lpstr>HelveticaNeue</vt:lpstr>
      <vt:lpstr>نسق Office</vt:lpstr>
      <vt:lpstr>عرض تقديمي في PowerPoint</vt:lpstr>
      <vt:lpstr>عرض تقديمي في PowerPoint</vt:lpstr>
      <vt:lpstr>What’s your favorite food?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Um Meshari</cp:lastModifiedBy>
  <cp:revision>170</cp:revision>
  <dcterms:created xsi:type="dcterms:W3CDTF">2021-09-17T20:26:54Z</dcterms:created>
  <dcterms:modified xsi:type="dcterms:W3CDTF">2022-10-31T20:49:44Z</dcterms:modified>
</cp:coreProperties>
</file>