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2"/>
  </p:notesMasterIdLst>
  <p:sldIdLst>
    <p:sldId id="256" r:id="rId3"/>
    <p:sldId id="257" r:id="rId4"/>
    <p:sldId id="258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DC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79A64-0A23-474B-9AC0-166B27D6166D}" v="1318" dt="2023-10-10T14:21:48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9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2CE79A64-0A23-474B-9AC0-166B27D6166D}"/>
    <pc:docChg chg="undo custSel addSld delSld modSld sldOrd addMainMaster modMainMaster">
      <pc:chgData name="حصه بنت العتيبي" userId="c1fe605c-1aaf-4791-a440-af891effc177" providerId="ADAL" clId="{2CE79A64-0A23-474B-9AC0-166B27D6166D}" dt="2023-10-10T14:21:49.088" v="2945" actId="2696"/>
      <pc:docMkLst>
        <pc:docMk/>
      </pc:docMkLst>
      <pc:sldChg chg="add">
        <pc:chgData name="حصه بنت العتيبي" userId="c1fe605c-1aaf-4791-a440-af891effc177" providerId="ADAL" clId="{2CE79A64-0A23-474B-9AC0-166B27D6166D}" dt="2023-10-08T12:04:08.029" v="1"/>
        <pc:sldMkLst>
          <pc:docMk/>
          <pc:sldMk cId="1343223353" sldId="256"/>
        </pc:sldMkLst>
      </pc:sldChg>
      <pc:sldChg chg="modSp add mod">
        <pc:chgData name="حصه بنت العتيبي" userId="c1fe605c-1aaf-4791-a440-af891effc177" providerId="ADAL" clId="{2CE79A64-0A23-474B-9AC0-166B27D6166D}" dt="2023-10-09T16:45:47.858" v="188" actId="1076"/>
        <pc:sldMkLst>
          <pc:docMk/>
          <pc:sldMk cId="2827593924" sldId="257"/>
        </pc:sldMkLst>
        <pc:spChg chg="mod">
          <ac:chgData name="حصه بنت العتيبي" userId="c1fe605c-1aaf-4791-a440-af891effc177" providerId="ADAL" clId="{2CE79A64-0A23-474B-9AC0-166B27D6166D}" dt="2023-10-09T16:45:47.858" v="188" actId="1076"/>
          <ac:spMkLst>
            <pc:docMk/>
            <pc:sldMk cId="2827593924" sldId="257"/>
            <ac:spMk id="6" creationId="{DF45D5E1-0B1E-D295-05E3-C33C191DCB76}"/>
          </ac:spMkLst>
        </pc:spChg>
      </pc:sldChg>
      <pc:sldChg chg="delSp modSp add mod delAnim">
        <pc:chgData name="حصه بنت العتيبي" userId="c1fe605c-1aaf-4791-a440-af891effc177" providerId="ADAL" clId="{2CE79A64-0A23-474B-9AC0-166B27D6166D}" dt="2023-10-10T13:48:25.309" v="2174" actId="20577"/>
        <pc:sldMkLst>
          <pc:docMk/>
          <pc:sldMk cId="452850806" sldId="258"/>
        </pc:sldMkLst>
        <pc:spChg chg="mod">
          <ac:chgData name="حصه بنت العتيبي" userId="c1fe605c-1aaf-4791-a440-af891effc177" providerId="ADAL" clId="{2CE79A64-0A23-474B-9AC0-166B27D6166D}" dt="2023-10-09T14:26:47.764" v="173" actId="207"/>
          <ac:spMkLst>
            <pc:docMk/>
            <pc:sldMk cId="452850806" sldId="258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2CE79A64-0A23-474B-9AC0-166B27D6166D}" dt="2023-10-09T14:26:56.535" v="174" actId="207"/>
          <ac:spMkLst>
            <pc:docMk/>
            <pc:sldMk cId="452850806" sldId="258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2CE79A64-0A23-474B-9AC0-166B27D6166D}" dt="2023-10-09T14:27:15.002" v="175" actId="207"/>
          <ac:spMkLst>
            <pc:docMk/>
            <pc:sldMk cId="452850806" sldId="258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2CE79A64-0A23-474B-9AC0-166B27D6166D}" dt="2023-10-09T14:26:47.764" v="173" actId="207"/>
          <ac:spMkLst>
            <pc:docMk/>
            <pc:sldMk cId="452850806" sldId="258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2CE79A64-0A23-474B-9AC0-166B27D6166D}" dt="2023-10-09T14:26:56.535" v="174" actId="207"/>
          <ac:spMkLst>
            <pc:docMk/>
            <pc:sldMk cId="452850806" sldId="258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2CE79A64-0A23-474B-9AC0-166B27D6166D}" dt="2023-10-10T13:48:25.309" v="2174" actId="20577"/>
          <ac:spMkLst>
            <pc:docMk/>
            <pc:sldMk cId="452850806" sldId="258"/>
            <ac:spMk id="9" creationId="{ABE922C2-E7DA-1424-9C93-085ACA41D6CD}"/>
          </ac:spMkLst>
        </pc:spChg>
        <pc:spChg chg="mod">
          <ac:chgData name="حصه بنت العتيبي" userId="c1fe605c-1aaf-4791-a440-af891effc177" providerId="ADAL" clId="{2CE79A64-0A23-474B-9AC0-166B27D6166D}" dt="2023-10-09T14:26:29.387" v="172" actId="113"/>
          <ac:spMkLst>
            <pc:docMk/>
            <pc:sldMk cId="452850806" sldId="258"/>
            <ac:spMk id="10" creationId="{A5EA7CE7-90E1-4054-A67B-8A951121E65E}"/>
          </ac:spMkLst>
        </pc:spChg>
        <pc:spChg chg="del">
          <ac:chgData name="حصه بنت العتيبي" userId="c1fe605c-1aaf-4791-a440-af891effc177" providerId="ADAL" clId="{2CE79A64-0A23-474B-9AC0-166B27D6166D}" dt="2023-10-08T12:16:40.809" v="41" actId="478"/>
          <ac:spMkLst>
            <pc:docMk/>
            <pc:sldMk cId="452850806" sldId="258"/>
            <ac:spMk id="11" creationId="{07A8E73C-B4BF-FBD8-395F-B522E8984B97}"/>
          </ac:spMkLst>
        </pc:spChg>
        <pc:spChg chg="del">
          <ac:chgData name="حصه بنت العتيبي" userId="c1fe605c-1aaf-4791-a440-af891effc177" providerId="ADAL" clId="{2CE79A64-0A23-474B-9AC0-166B27D6166D}" dt="2023-10-08T12:16:40.809" v="41" actId="478"/>
          <ac:spMkLst>
            <pc:docMk/>
            <pc:sldMk cId="452850806" sldId="258"/>
            <ac:spMk id="12" creationId="{2144D750-E0CF-CC57-BAFD-C371990F838F}"/>
          </ac:spMkLst>
        </pc:spChg>
        <pc:spChg chg="mod">
          <ac:chgData name="حصه بنت العتيبي" userId="c1fe605c-1aaf-4791-a440-af891effc177" providerId="ADAL" clId="{2CE79A64-0A23-474B-9AC0-166B27D6166D}" dt="2023-10-09T14:26:29.387" v="172" actId="113"/>
          <ac:spMkLst>
            <pc:docMk/>
            <pc:sldMk cId="452850806" sldId="258"/>
            <ac:spMk id="48" creationId="{B79EAB77-EA1B-845C-B39D-F4147B3C0E4B}"/>
          </ac:spMkLst>
        </pc:spChg>
        <pc:spChg chg="mod">
          <ac:chgData name="حصه بنت العتيبي" userId="c1fe605c-1aaf-4791-a440-af891effc177" providerId="ADAL" clId="{2CE79A64-0A23-474B-9AC0-166B27D6166D}" dt="2023-10-09T14:26:29.387" v="172" actId="113"/>
          <ac:spMkLst>
            <pc:docMk/>
            <pc:sldMk cId="452850806" sldId="258"/>
            <ac:spMk id="49" creationId="{9AD6ED5E-6255-A10D-1B61-1C38A65A0172}"/>
          </ac:spMkLst>
        </pc:spChg>
        <pc:spChg chg="mod">
          <ac:chgData name="حصه بنت العتيبي" userId="c1fe605c-1aaf-4791-a440-af891effc177" providerId="ADAL" clId="{2CE79A64-0A23-474B-9AC0-166B27D6166D}" dt="2023-10-09T14:26:29.387" v="172" actId="113"/>
          <ac:spMkLst>
            <pc:docMk/>
            <pc:sldMk cId="452850806" sldId="258"/>
            <ac:spMk id="50" creationId="{725D92A4-EE14-BE47-EFF6-F0FD3F4AE66E}"/>
          </ac:spMkLst>
        </pc:spChg>
        <pc:spChg chg="mod">
          <ac:chgData name="حصه بنت العتيبي" userId="c1fe605c-1aaf-4791-a440-af891effc177" providerId="ADAL" clId="{2CE79A64-0A23-474B-9AC0-166B27D6166D}" dt="2023-10-09T14:26:29.387" v="172" actId="113"/>
          <ac:spMkLst>
            <pc:docMk/>
            <pc:sldMk cId="452850806" sldId="258"/>
            <ac:spMk id="51" creationId="{7FFFF704-D039-7DC7-A34E-489FEE26CD8F}"/>
          </ac:spMkLst>
        </pc:spChg>
        <pc:spChg chg="mod">
          <ac:chgData name="حصه بنت العتيبي" userId="c1fe605c-1aaf-4791-a440-af891effc177" providerId="ADAL" clId="{2CE79A64-0A23-474B-9AC0-166B27D6166D}" dt="2023-10-09T14:26:29.387" v="172" actId="113"/>
          <ac:spMkLst>
            <pc:docMk/>
            <pc:sldMk cId="452850806" sldId="258"/>
            <ac:spMk id="52" creationId="{B834A08F-B9C1-B3EF-25F5-A69D401C8BC6}"/>
          </ac:spMkLst>
        </pc:spChg>
      </pc:sldChg>
      <pc:sldChg chg="add">
        <pc:chgData name="حصه بنت العتيبي" userId="c1fe605c-1aaf-4791-a440-af891effc177" providerId="ADAL" clId="{2CE79A64-0A23-474B-9AC0-166B27D6166D}" dt="2023-10-08T12:04:47.761" v="7"/>
        <pc:sldMkLst>
          <pc:docMk/>
          <pc:sldMk cId="3161219934" sldId="259"/>
        </pc:sldMkLst>
      </pc:sldChg>
      <pc:sldChg chg="addSp delSp modSp new mod modTransition delAnim modAnim">
        <pc:chgData name="حصه بنت العتيبي" userId="c1fe605c-1aaf-4791-a440-af891effc177" providerId="ADAL" clId="{2CE79A64-0A23-474B-9AC0-166B27D6166D}" dt="2023-10-10T08:08:08.616" v="1670"/>
        <pc:sldMkLst>
          <pc:docMk/>
          <pc:sldMk cId="2758546623" sldId="260"/>
        </pc:sldMkLst>
        <pc:spChg chg="add mod">
          <ac:chgData name="حصه بنت العتيبي" userId="c1fe605c-1aaf-4791-a440-af891effc177" providerId="ADAL" clId="{2CE79A64-0A23-474B-9AC0-166B27D6166D}" dt="2023-10-09T18:20:22.481" v="495" actId="1076"/>
          <ac:spMkLst>
            <pc:docMk/>
            <pc:sldMk cId="2758546623" sldId="260"/>
            <ac:spMk id="8" creationId="{7EE3A423-B341-3038-D897-53310870A73A}"/>
          </ac:spMkLst>
        </pc:spChg>
        <pc:spChg chg="add mod">
          <ac:chgData name="حصه بنت العتيبي" userId="c1fe605c-1aaf-4791-a440-af891effc177" providerId="ADAL" clId="{2CE79A64-0A23-474B-9AC0-166B27D6166D}" dt="2023-10-09T17:48:21.858" v="367" actId="962"/>
          <ac:spMkLst>
            <pc:docMk/>
            <pc:sldMk cId="2758546623" sldId="260"/>
            <ac:spMk id="11" creationId="{1F20157A-BBDB-A6FF-A3E0-9D9A8A24F75D}"/>
          </ac:spMkLst>
        </pc:spChg>
        <pc:spChg chg="add mod">
          <ac:chgData name="حصه بنت العتيبي" userId="c1fe605c-1aaf-4791-a440-af891effc177" providerId="ADAL" clId="{2CE79A64-0A23-474B-9AC0-166B27D6166D}" dt="2023-10-09T17:48:48.754" v="369" actId="962"/>
          <ac:spMkLst>
            <pc:docMk/>
            <pc:sldMk cId="2758546623" sldId="260"/>
            <ac:spMk id="14" creationId="{E47039EA-A5E6-E59E-1BFD-8D79847D193B}"/>
          </ac:spMkLst>
        </pc:spChg>
        <pc:spChg chg="add del mod">
          <ac:chgData name="حصه بنت العتيبي" userId="c1fe605c-1aaf-4791-a440-af891effc177" providerId="ADAL" clId="{2CE79A64-0A23-474B-9AC0-166B27D6166D}" dt="2023-10-09T17:21:06.302" v="299" actId="478"/>
          <ac:spMkLst>
            <pc:docMk/>
            <pc:sldMk cId="2758546623" sldId="260"/>
            <ac:spMk id="15" creationId="{8A364CF5-8E01-C659-888A-83987C35A557}"/>
          </ac:spMkLst>
        </pc:spChg>
        <pc:spChg chg="add mod">
          <ac:chgData name="حصه بنت العتيبي" userId="c1fe605c-1aaf-4791-a440-af891effc177" providerId="ADAL" clId="{2CE79A64-0A23-474B-9AC0-166B27D6166D}" dt="2023-10-09T17:00:49.274" v="293" actId="1076"/>
          <ac:spMkLst>
            <pc:docMk/>
            <pc:sldMk cId="2758546623" sldId="260"/>
            <ac:spMk id="16" creationId="{EFECDC8C-6211-AA58-316E-6E61CFDF6AFD}"/>
          </ac:spMkLst>
        </pc:spChg>
        <pc:spChg chg="add mod">
          <ac:chgData name="حصه بنت العتيبي" userId="c1fe605c-1aaf-4791-a440-af891effc177" providerId="ADAL" clId="{2CE79A64-0A23-474B-9AC0-166B27D6166D}" dt="2023-10-09T17:48:03.139" v="366" actId="962"/>
          <ac:spMkLst>
            <pc:docMk/>
            <pc:sldMk cId="2758546623" sldId="260"/>
            <ac:spMk id="19" creationId="{30F6A961-CA5D-FA56-6F1A-73440A68765D}"/>
          </ac:spMkLst>
        </pc:spChg>
        <pc:spChg chg="add mod">
          <ac:chgData name="حصه بنت العتيبي" userId="c1fe605c-1aaf-4791-a440-af891effc177" providerId="ADAL" clId="{2CE79A64-0A23-474B-9AC0-166B27D6166D}" dt="2023-10-09T17:48:31.168" v="368" actId="962"/>
          <ac:spMkLst>
            <pc:docMk/>
            <pc:sldMk cId="2758546623" sldId="260"/>
            <ac:spMk id="21" creationId="{7133828E-75F4-AE8B-420D-2FD0CBD910B1}"/>
          </ac:spMkLst>
        </pc:spChg>
        <pc:spChg chg="add mod">
          <ac:chgData name="حصه بنت العتيبي" userId="c1fe605c-1aaf-4791-a440-af891effc177" providerId="ADAL" clId="{2CE79A64-0A23-474B-9AC0-166B27D6166D}" dt="2023-10-09T18:27:43.976" v="554" actId="115"/>
          <ac:spMkLst>
            <pc:docMk/>
            <pc:sldMk cId="2758546623" sldId="260"/>
            <ac:spMk id="28" creationId="{CED70DA3-A850-0228-547F-EE30F681BE5E}"/>
          </ac:spMkLst>
        </pc:spChg>
        <pc:grpChg chg="add mod">
          <ac:chgData name="حصه بنت العتيبي" userId="c1fe605c-1aaf-4791-a440-af891effc177" providerId="ADAL" clId="{2CE79A64-0A23-474B-9AC0-166B27D6166D}" dt="2023-10-09T14:28:50.985" v="179" actId="962"/>
          <ac:grpSpMkLst>
            <pc:docMk/>
            <pc:sldMk cId="2758546623" sldId="260"/>
            <ac:grpSpMk id="17" creationId="{F4314F82-8FC9-A9BE-261C-663AEC97EE1C}"/>
          </ac:grpSpMkLst>
        </pc:grpChg>
        <pc:picChg chg="add del mod">
          <ac:chgData name="حصه بنت العتيبي" userId="c1fe605c-1aaf-4791-a440-af891effc177" providerId="ADAL" clId="{2CE79A64-0A23-474B-9AC0-166B27D6166D}" dt="2023-10-09T17:48:53.104" v="370" actId="478"/>
          <ac:picMkLst>
            <pc:docMk/>
            <pc:sldMk cId="2758546623" sldId="260"/>
            <ac:picMk id="3" creationId="{4A3A53B4-DE5C-1603-ED29-191762F1B1E1}"/>
          </ac:picMkLst>
        </pc:picChg>
        <pc:picChg chg="add mod modCrop">
          <ac:chgData name="حصه بنت العتيبي" userId="c1fe605c-1aaf-4791-a440-af891effc177" providerId="ADAL" clId="{2CE79A64-0A23-474B-9AC0-166B27D6166D}" dt="2023-10-09T18:27:56.223" v="556" actId="196"/>
          <ac:picMkLst>
            <pc:docMk/>
            <pc:sldMk cId="2758546623" sldId="260"/>
            <ac:picMk id="4" creationId="{7514AEA7-8F64-9280-5FF7-76E1796E089F}"/>
          </ac:picMkLst>
        </pc:picChg>
        <pc:picChg chg="add del mod">
          <ac:chgData name="حصه بنت العتيبي" userId="c1fe605c-1aaf-4791-a440-af891effc177" providerId="ADAL" clId="{2CE79A64-0A23-474B-9AC0-166B27D6166D}" dt="2023-10-09T17:48:53.104" v="370" actId="478"/>
          <ac:picMkLst>
            <pc:docMk/>
            <pc:sldMk cId="2758546623" sldId="260"/>
            <ac:picMk id="5" creationId="{CCB7E9B4-B05C-F214-E6B9-B54B3AC17EEE}"/>
          </ac:picMkLst>
        </pc:picChg>
        <pc:picChg chg="add mod modCrop">
          <ac:chgData name="حصه بنت العتيبي" userId="c1fe605c-1aaf-4791-a440-af891effc177" providerId="ADAL" clId="{2CE79A64-0A23-474B-9AC0-166B27D6166D}" dt="2023-10-09T18:05:33.182" v="437" actId="1076"/>
          <ac:picMkLst>
            <pc:docMk/>
            <pc:sldMk cId="2758546623" sldId="260"/>
            <ac:picMk id="7" creationId="{2DAE7C59-5BF9-5E87-FA8B-261EFE11E3C5}"/>
          </ac:picMkLst>
        </pc:picChg>
        <pc:picChg chg="add del mod modCrop">
          <ac:chgData name="حصه بنت العتيبي" userId="c1fe605c-1aaf-4791-a440-af891effc177" providerId="ADAL" clId="{2CE79A64-0A23-474B-9AC0-166B27D6166D}" dt="2023-10-09T18:07:22.221" v="479" actId="478"/>
          <ac:picMkLst>
            <pc:docMk/>
            <pc:sldMk cId="2758546623" sldId="260"/>
            <ac:picMk id="9" creationId="{9F66D7FC-294A-D894-5C7C-080D6720D7DD}"/>
          </ac:picMkLst>
        </pc:picChg>
        <pc:picChg chg="add del mod">
          <ac:chgData name="حصه بنت العتيبي" userId="c1fe605c-1aaf-4791-a440-af891effc177" providerId="ADAL" clId="{2CE79A64-0A23-474B-9AC0-166B27D6166D}" dt="2023-10-08T12:57:22.764" v="164" actId="478"/>
          <ac:picMkLst>
            <pc:docMk/>
            <pc:sldMk cId="2758546623" sldId="260"/>
            <ac:picMk id="11" creationId="{77D44E7B-91E2-EBCB-C443-28823C7C3CB4}"/>
          </ac:picMkLst>
        </pc:picChg>
        <pc:picChg chg="add mod modCrop">
          <ac:chgData name="حصه بنت العتيبي" userId="c1fe605c-1aaf-4791-a440-af891effc177" providerId="ADAL" clId="{2CE79A64-0A23-474B-9AC0-166B27D6166D}" dt="2023-10-08T12:29:14.210" v="133" actId="164"/>
          <ac:picMkLst>
            <pc:docMk/>
            <pc:sldMk cId="2758546623" sldId="260"/>
            <ac:picMk id="13" creationId="{92088ED4-A486-7562-FAF3-ABBA5CB7DF2A}"/>
          </ac:picMkLst>
        </pc:picChg>
        <pc:picChg chg="add del mod modCrop">
          <ac:chgData name="حصه بنت العتيبي" userId="c1fe605c-1aaf-4791-a440-af891effc177" providerId="ADAL" clId="{2CE79A64-0A23-474B-9AC0-166B27D6166D}" dt="2023-10-08T12:27:10.178" v="81" actId="478"/>
          <ac:picMkLst>
            <pc:docMk/>
            <pc:sldMk cId="2758546623" sldId="260"/>
            <ac:picMk id="14" creationId="{3363328F-B6AA-064C-B630-45FC685D3355}"/>
          </ac:picMkLst>
        </pc:picChg>
        <pc:picChg chg="add mod">
          <ac:chgData name="حصه بنت العتيبي" userId="c1fe605c-1aaf-4791-a440-af891effc177" providerId="ADAL" clId="{2CE79A64-0A23-474B-9AC0-166B27D6166D}" dt="2023-10-09T18:07:43.307" v="482" actId="962"/>
          <ac:picMkLst>
            <pc:docMk/>
            <pc:sldMk cId="2758546623" sldId="260"/>
            <ac:picMk id="22" creationId="{1904C277-2ACD-EFF7-6070-ABB8A21B0374}"/>
          </ac:picMkLst>
        </pc:picChg>
        <pc:picChg chg="add del mod">
          <ac:chgData name="حصه بنت العتيبي" userId="c1fe605c-1aaf-4791-a440-af891effc177" providerId="ADAL" clId="{2CE79A64-0A23-474B-9AC0-166B27D6166D}" dt="2023-10-09T18:07:24.806" v="480" actId="478"/>
          <ac:picMkLst>
            <pc:docMk/>
            <pc:sldMk cId="2758546623" sldId="260"/>
            <ac:picMk id="23" creationId="{EFF77406-AED9-FFC1-F535-2E68F56EF54B}"/>
          </ac:picMkLst>
        </pc:picChg>
        <pc:picChg chg="add mod">
          <ac:chgData name="حصه بنت العتيبي" userId="c1fe605c-1aaf-4791-a440-af891effc177" providerId="ADAL" clId="{2CE79A64-0A23-474B-9AC0-166B27D6166D}" dt="2023-10-09T18:09:14.194" v="492" actId="962"/>
          <ac:picMkLst>
            <pc:docMk/>
            <pc:sldMk cId="2758546623" sldId="260"/>
            <ac:picMk id="24" creationId="{71FB4B8C-6A67-D3DF-9A99-7EC28B04D275}"/>
          </ac:picMkLst>
        </pc:picChg>
        <pc:picChg chg="add del mod">
          <ac:chgData name="حصه بنت العتيبي" userId="c1fe605c-1aaf-4791-a440-af891effc177" providerId="ADAL" clId="{2CE79A64-0A23-474B-9AC0-166B27D6166D}" dt="2023-10-09T18:07:28.148" v="481" actId="478"/>
          <ac:picMkLst>
            <pc:docMk/>
            <pc:sldMk cId="2758546623" sldId="260"/>
            <ac:picMk id="25" creationId="{11AEBCA5-217E-AD38-579C-1E22B723F9FD}"/>
          </ac:picMkLst>
        </pc:picChg>
        <pc:picChg chg="add mod">
          <ac:chgData name="حصه بنت العتيبي" userId="c1fe605c-1aaf-4791-a440-af891effc177" providerId="ADAL" clId="{2CE79A64-0A23-474B-9AC0-166B27D6166D}" dt="2023-10-09T18:08:02.254" v="486" actId="962"/>
          <ac:picMkLst>
            <pc:docMk/>
            <pc:sldMk cId="2758546623" sldId="260"/>
            <ac:picMk id="26" creationId="{3140AC5D-B83C-C94A-11ED-63DBA36C2B3B}"/>
          </ac:picMkLst>
        </pc:picChg>
        <pc:picChg chg="add mod">
          <ac:chgData name="حصه بنت العتيبي" userId="c1fe605c-1aaf-4791-a440-af891effc177" providerId="ADAL" clId="{2CE79A64-0A23-474B-9AC0-166B27D6166D}" dt="2023-10-09T18:08:11.734" v="488" actId="962"/>
          <ac:picMkLst>
            <pc:docMk/>
            <pc:sldMk cId="2758546623" sldId="260"/>
            <ac:picMk id="27" creationId="{F2EECF2F-7346-FE29-F55E-B0ABAF193B22}"/>
          </ac:picMkLst>
        </pc:picChg>
      </pc:sldChg>
      <pc:sldChg chg="addSp delSp modSp new mod modTransition modAnim">
        <pc:chgData name="حصه بنت العتيبي" userId="c1fe605c-1aaf-4791-a440-af891effc177" providerId="ADAL" clId="{2CE79A64-0A23-474B-9AC0-166B27D6166D}" dt="2023-10-10T08:08:03.696" v="1669"/>
        <pc:sldMkLst>
          <pc:docMk/>
          <pc:sldMk cId="866053125" sldId="261"/>
        </pc:sldMkLst>
        <pc:spChg chg="mod">
          <ac:chgData name="حصه بنت العتيبي" userId="c1fe605c-1aaf-4791-a440-af891effc177" providerId="ADAL" clId="{2CE79A64-0A23-474B-9AC0-166B27D6166D}" dt="2023-10-09T16:49:32.808" v="238" actId="1076"/>
          <ac:spMkLst>
            <pc:docMk/>
            <pc:sldMk cId="866053125" sldId="261"/>
            <ac:spMk id="2" creationId="{8D2DD187-0766-96C1-DE64-4C5E5EF0A74C}"/>
          </ac:spMkLst>
        </pc:spChg>
        <pc:spChg chg="del">
          <ac:chgData name="حصه بنت العتيبي" userId="c1fe605c-1aaf-4791-a440-af891effc177" providerId="ADAL" clId="{2CE79A64-0A23-474B-9AC0-166B27D6166D}" dt="2023-10-09T16:46:21.813" v="191" actId="478"/>
          <ac:spMkLst>
            <pc:docMk/>
            <pc:sldMk cId="866053125" sldId="261"/>
            <ac:spMk id="3" creationId="{12CCCE58-CFB7-05DB-A796-68F375226522}"/>
          </ac:spMkLst>
        </pc:spChg>
        <pc:spChg chg="add mod">
          <ac:chgData name="حصه بنت العتيبي" userId="c1fe605c-1aaf-4791-a440-af891effc177" providerId="ADAL" clId="{2CE79A64-0A23-474B-9AC0-166B27D6166D}" dt="2023-10-09T16:50:07.186" v="249" actId="20577"/>
          <ac:spMkLst>
            <pc:docMk/>
            <pc:sldMk cId="866053125" sldId="261"/>
            <ac:spMk id="4" creationId="{D8C8DE46-3144-9D08-D6B4-28726A9B806B}"/>
          </ac:spMkLst>
        </pc:spChg>
        <pc:spChg chg="add mod">
          <ac:chgData name="حصه بنت العتيبي" userId="c1fe605c-1aaf-4791-a440-af891effc177" providerId="ADAL" clId="{2CE79A64-0A23-474B-9AC0-166B27D6166D}" dt="2023-10-09T16:51:15.176" v="279" actId="1076"/>
          <ac:spMkLst>
            <pc:docMk/>
            <pc:sldMk cId="866053125" sldId="261"/>
            <ac:spMk id="5" creationId="{35A81033-FBA9-2336-B413-37A168B5EB67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09T16:51:06.351" v="277" actId="2696"/>
        <pc:sldMkLst>
          <pc:docMk/>
          <pc:sldMk cId="2058704726" sldId="262"/>
        </pc:sldMkLst>
        <pc:spChg chg="mod">
          <ac:chgData name="حصه بنت العتيبي" userId="c1fe605c-1aaf-4791-a440-af891effc177" providerId="ADAL" clId="{2CE79A64-0A23-474B-9AC0-166B27D6166D}" dt="2023-10-09T16:51:02.999" v="272"/>
          <ac:spMkLst>
            <pc:docMk/>
            <pc:sldMk cId="2058704726" sldId="262"/>
            <ac:spMk id="2" creationId="{8D2DD187-0766-96C1-DE64-4C5E5EF0A74C}"/>
          </ac:spMkLst>
        </pc:spChg>
        <pc:spChg chg="mod">
          <ac:chgData name="حصه بنت العتيبي" userId="c1fe605c-1aaf-4791-a440-af891effc177" providerId="ADAL" clId="{2CE79A64-0A23-474B-9AC0-166B27D6166D}" dt="2023-10-09T16:51:04.357" v="274"/>
          <ac:spMkLst>
            <pc:docMk/>
            <pc:sldMk cId="2058704726" sldId="262"/>
            <ac:spMk id="4" creationId="{D8C8DE46-3144-9D08-D6B4-28726A9B806B}"/>
          </ac:spMkLst>
        </pc:spChg>
        <pc:spChg chg="mod">
          <ac:chgData name="حصه بنت العتيبي" userId="c1fe605c-1aaf-4791-a440-af891effc177" providerId="ADAL" clId="{2CE79A64-0A23-474B-9AC0-166B27D6166D}" dt="2023-10-09T16:51:05.918" v="276"/>
          <ac:spMkLst>
            <pc:docMk/>
            <pc:sldMk cId="2058704726" sldId="262"/>
            <ac:spMk id="5" creationId="{35A81033-FBA9-2336-B413-37A168B5EB67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09T18:05:47.815" v="470" actId="2696"/>
        <pc:sldMkLst>
          <pc:docMk/>
          <pc:sldMk cId="2516290533" sldId="262"/>
        </pc:sldMkLst>
        <pc:picChg chg="mod">
          <ac:chgData name="حصه بنت العتيبي" userId="c1fe605c-1aaf-4791-a440-af891effc177" providerId="ADAL" clId="{2CE79A64-0A23-474B-9AC0-166B27D6166D}" dt="2023-10-09T18:05:42.533" v="461"/>
          <ac:picMkLst>
            <pc:docMk/>
            <pc:sldMk cId="2516290533" sldId="262"/>
            <ac:picMk id="7" creationId="{2DAE7C59-5BF9-5E87-FA8B-261EFE11E3C5}"/>
          </ac:picMkLst>
        </pc:picChg>
        <pc:picChg chg="mod">
          <ac:chgData name="حصه بنت العتيبي" userId="c1fe605c-1aaf-4791-a440-af891effc177" providerId="ADAL" clId="{2CE79A64-0A23-474B-9AC0-166B27D6166D}" dt="2023-10-09T18:05:38.907" v="459"/>
          <ac:picMkLst>
            <pc:docMk/>
            <pc:sldMk cId="2516290533" sldId="262"/>
            <ac:picMk id="9" creationId="{9F66D7FC-294A-D894-5C7C-080D6720D7DD}"/>
          </ac:picMkLst>
        </pc:picChg>
        <pc:picChg chg="mod">
          <ac:chgData name="حصه بنت العتيبي" userId="c1fe605c-1aaf-4791-a440-af891effc177" providerId="ADAL" clId="{2CE79A64-0A23-474B-9AC0-166B27D6166D}" dt="2023-10-09T18:05:44.802" v="463"/>
          <ac:picMkLst>
            <pc:docMk/>
            <pc:sldMk cId="2516290533" sldId="262"/>
            <ac:picMk id="22" creationId="{1904C277-2ACD-EFF7-6070-ABB8A21B0374}"/>
          </ac:picMkLst>
        </pc:picChg>
        <pc:picChg chg="mod">
          <ac:chgData name="حصه بنت العتيبي" userId="c1fe605c-1aaf-4791-a440-af891effc177" providerId="ADAL" clId="{2CE79A64-0A23-474B-9AC0-166B27D6166D}" dt="2023-10-09T18:05:45.861" v="465"/>
          <ac:picMkLst>
            <pc:docMk/>
            <pc:sldMk cId="2516290533" sldId="262"/>
            <ac:picMk id="23" creationId="{EFF77406-AED9-FFC1-F535-2E68F56EF54B}"/>
          </ac:picMkLst>
        </pc:picChg>
        <pc:picChg chg="mod">
          <ac:chgData name="حصه بنت العتيبي" userId="c1fe605c-1aaf-4791-a440-af891effc177" providerId="ADAL" clId="{2CE79A64-0A23-474B-9AC0-166B27D6166D}" dt="2023-10-09T18:05:46.529" v="467"/>
          <ac:picMkLst>
            <pc:docMk/>
            <pc:sldMk cId="2516290533" sldId="262"/>
            <ac:picMk id="24" creationId="{71FB4B8C-6A67-D3DF-9A99-7EC28B04D275}"/>
          </ac:picMkLst>
        </pc:picChg>
        <pc:picChg chg="mod">
          <ac:chgData name="حصه بنت العتيبي" userId="c1fe605c-1aaf-4791-a440-af891effc177" providerId="ADAL" clId="{2CE79A64-0A23-474B-9AC0-166B27D6166D}" dt="2023-10-09T18:05:47.332" v="469"/>
          <ac:picMkLst>
            <pc:docMk/>
            <pc:sldMk cId="2516290533" sldId="262"/>
            <ac:picMk id="25" creationId="{11AEBCA5-217E-AD38-579C-1E22B723F9FD}"/>
          </ac:picMkLst>
        </pc:picChg>
      </pc:sldChg>
      <pc:sldChg chg="addSp delSp modSp new mod modTransition modAnim">
        <pc:chgData name="حصه بنت العتيبي" userId="c1fe605c-1aaf-4791-a440-af891effc177" providerId="ADAL" clId="{2CE79A64-0A23-474B-9AC0-166B27D6166D}" dt="2023-10-10T08:08:16.873" v="1672"/>
        <pc:sldMkLst>
          <pc:docMk/>
          <pc:sldMk cId="3180601032" sldId="262"/>
        </pc:sldMkLst>
        <pc:spChg chg="add mod">
          <ac:chgData name="حصه بنت العتيبي" userId="c1fe605c-1aaf-4791-a440-af891effc177" providerId="ADAL" clId="{2CE79A64-0A23-474B-9AC0-166B27D6166D}" dt="2023-10-09T18:38:06.689" v="634" actId="1076"/>
          <ac:spMkLst>
            <pc:docMk/>
            <pc:sldMk cId="3180601032" sldId="262"/>
            <ac:spMk id="3" creationId="{451BAC0B-EF96-6CAC-B276-7F6E4C896728}"/>
          </ac:spMkLst>
        </pc:spChg>
        <pc:spChg chg="add mod">
          <ac:chgData name="حصه بنت العتيبي" userId="c1fe605c-1aaf-4791-a440-af891effc177" providerId="ADAL" clId="{2CE79A64-0A23-474B-9AC0-166B27D6166D}" dt="2023-10-09T18:38:38.313" v="642" actId="1076"/>
          <ac:spMkLst>
            <pc:docMk/>
            <pc:sldMk cId="3180601032" sldId="262"/>
            <ac:spMk id="5" creationId="{FD5A8708-15C4-E316-920F-129A1362DB1A}"/>
          </ac:spMkLst>
        </pc:spChg>
        <pc:spChg chg="add del mod">
          <ac:chgData name="حصه بنت العتيبي" userId="c1fe605c-1aaf-4791-a440-af891effc177" providerId="ADAL" clId="{2CE79A64-0A23-474B-9AC0-166B27D6166D}" dt="2023-10-09T18:38:32.472" v="639" actId="478"/>
          <ac:spMkLst>
            <pc:docMk/>
            <pc:sldMk cId="3180601032" sldId="262"/>
            <ac:spMk id="7" creationId="{340E7787-1504-6402-B2A0-271C4B0DE01A}"/>
          </ac:spMkLst>
        </pc:spChg>
        <pc:picChg chg="add mod">
          <ac:chgData name="حصه بنت العتيبي" userId="c1fe605c-1aaf-4791-a440-af891effc177" providerId="ADAL" clId="{2CE79A64-0A23-474B-9AC0-166B27D6166D}" dt="2023-10-09T18:38:08.130" v="635" actId="1076"/>
          <ac:picMkLst>
            <pc:docMk/>
            <pc:sldMk cId="3180601032" sldId="262"/>
            <ac:picMk id="1026" creationId="{02E576BA-E1D9-652F-2AFB-B384D0109EA6}"/>
          </ac:picMkLst>
        </pc:picChg>
        <pc:picChg chg="add mod">
          <ac:chgData name="حصه بنت العتيبي" userId="c1fe605c-1aaf-4791-a440-af891effc177" providerId="ADAL" clId="{2CE79A64-0A23-474B-9AC0-166B27D6166D}" dt="2023-10-09T18:38:36.437" v="641" actId="1076"/>
          <ac:picMkLst>
            <pc:docMk/>
            <pc:sldMk cId="3180601032" sldId="262"/>
            <ac:picMk id="1028" creationId="{4602EF5C-5146-CA7C-748F-9C6E8174E604}"/>
          </ac:picMkLst>
        </pc:picChg>
      </pc:sldChg>
      <pc:sldChg chg="modSp add del mod ord modTransition">
        <pc:chgData name="حصه بنت العتيبي" userId="c1fe605c-1aaf-4791-a440-af891effc177" providerId="ADAL" clId="{2CE79A64-0A23-474B-9AC0-166B27D6166D}" dt="2023-10-09T17:56:48.081" v="395" actId="2696"/>
        <pc:sldMkLst>
          <pc:docMk/>
          <pc:sldMk cId="3481095377" sldId="262"/>
        </pc:sldMkLst>
        <pc:picChg chg="mod">
          <ac:chgData name="حصه بنت العتيبي" userId="c1fe605c-1aaf-4791-a440-af891effc177" providerId="ADAL" clId="{2CE79A64-0A23-474B-9AC0-166B27D6166D}" dt="2023-10-09T17:56:38.722" v="394"/>
          <ac:picMkLst>
            <pc:docMk/>
            <pc:sldMk cId="3481095377" sldId="262"/>
            <ac:picMk id="9" creationId="{9F66D7FC-294A-D894-5C7C-080D6720D7DD}"/>
          </ac:picMkLst>
        </pc:picChg>
      </pc:sldChg>
      <pc:sldChg chg="add del ord modTransition">
        <pc:chgData name="حصه بنت العتيبي" userId="c1fe605c-1aaf-4791-a440-af891effc177" providerId="ADAL" clId="{2CE79A64-0A23-474B-9AC0-166B27D6166D}" dt="2023-10-09T16:51:06.351" v="278" actId="2696"/>
        <pc:sldMkLst>
          <pc:docMk/>
          <pc:sldMk cId="1444619110" sldId="263"/>
        </pc:sldMkLst>
      </pc:sldChg>
      <pc:sldChg chg="add del ord modTransition">
        <pc:chgData name="حصه بنت العتيبي" userId="c1fe605c-1aaf-4791-a440-af891effc177" providerId="ADAL" clId="{2CE79A64-0A23-474B-9AC0-166B27D6166D}" dt="2023-10-09T17:56:48.165" v="396" actId="2696"/>
        <pc:sldMkLst>
          <pc:docMk/>
          <pc:sldMk cId="2191829515" sldId="263"/>
        </pc:sldMkLst>
      </pc:sldChg>
      <pc:sldChg chg="add del ord modTransition">
        <pc:chgData name="حصه بنت العتيبي" userId="c1fe605c-1aaf-4791-a440-af891effc177" providerId="ADAL" clId="{2CE79A64-0A23-474B-9AC0-166B27D6166D}" dt="2023-10-09T18:05:47.832" v="471" actId="2696"/>
        <pc:sldMkLst>
          <pc:docMk/>
          <pc:sldMk cId="2405100074" sldId="263"/>
        </pc:sldMkLst>
      </pc:sldChg>
      <pc:sldChg chg="delSp modSp add mod ord modTransition delAnim">
        <pc:chgData name="حصه بنت العتيبي" userId="c1fe605c-1aaf-4791-a440-af891effc177" providerId="ADAL" clId="{2CE79A64-0A23-474B-9AC0-166B27D6166D}" dt="2023-10-10T08:08:13.929" v="1671"/>
        <pc:sldMkLst>
          <pc:docMk/>
          <pc:sldMk cId="3898389498" sldId="263"/>
        </pc:sldMkLst>
        <pc:spChg chg="mod">
          <ac:chgData name="حصه بنت العتيبي" userId="c1fe605c-1aaf-4791-a440-af891effc177" providerId="ADAL" clId="{2CE79A64-0A23-474B-9AC0-166B27D6166D}" dt="2023-10-09T18:28:50.352" v="562" actId="1076"/>
          <ac:spMkLst>
            <pc:docMk/>
            <pc:sldMk cId="3898389498" sldId="263"/>
            <ac:spMk id="2" creationId="{8D2DD187-0766-96C1-DE64-4C5E5EF0A74C}"/>
          </ac:spMkLst>
        </pc:spChg>
        <pc:spChg chg="del">
          <ac:chgData name="حصه بنت العتيبي" userId="c1fe605c-1aaf-4791-a440-af891effc177" providerId="ADAL" clId="{2CE79A64-0A23-474B-9AC0-166B27D6166D}" dt="2023-10-09T18:28:46.540" v="561" actId="478"/>
          <ac:spMkLst>
            <pc:docMk/>
            <pc:sldMk cId="3898389498" sldId="263"/>
            <ac:spMk id="4" creationId="{D8C8DE46-3144-9D08-D6B4-28726A9B806B}"/>
          </ac:spMkLst>
        </pc:spChg>
        <pc:spChg chg="del">
          <ac:chgData name="حصه بنت العتيبي" userId="c1fe605c-1aaf-4791-a440-af891effc177" providerId="ADAL" clId="{2CE79A64-0A23-474B-9AC0-166B27D6166D}" dt="2023-10-09T18:28:46.540" v="561" actId="478"/>
          <ac:spMkLst>
            <pc:docMk/>
            <pc:sldMk cId="3898389498" sldId="263"/>
            <ac:spMk id="5" creationId="{35A81033-FBA9-2336-B413-37A168B5EB67}"/>
          </ac:spMkLst>
        </pc:spChg>
      </pc:sldChg>
      <pc:sldChg chg="addSp delSp modSp add mod modTransition modAnim">
        <pc:chgData name="حصه بنت العتيبي" userId="c1fe605c-1aaf-4791-a440-af891effc177" providerId="ADAL" clId="{2CE79A64-0A23-474B-9AC0-166B27D6166D}" dt="2023-10-09T20:38:38.720" v="1071"/>
        <pc:sldMkLst>
          <pc:docMk/>
          <pc:sldMk cId="1480121669" sldId="264"/>
        </pc:sldMkLst>
        <pc:spChg chg="mod">
          <ac:chgData name="حصه بنت العتيبي" userId="c1fe605c-1aaf-4791-a440-af891effc177" providerId="ADAL" clId="{2CE79A64-0A23-474B-9AC0-166B27D6166D}" dt="2023-10-09T20:14:20.284" v="867" actId="1076"/>
          <ac:spMkLst>
            <pc:docMk/>
            <pc:sldMk cId="1480121669" sldId="264"/>
            <ac:spMk id="3" creationId="{451BAC0B-EF96-6CAC-B276-7F6E4C896728}"/>
          </ac:spMkLst>
        </pc:spChg>
        <pc:spChg chg="add mod">
          <ac:chgData name="حصه بنت العتيبي" userId="c1fe605c-1aaf-4791-a440-af891effc177" providerId="ADAL" clId="{2CE79A64-0A23-474B-9AC0-166B27D6166D}" dt="2023-10-09T20:08:32.605" v="788" actId="1076"/>
          <ac:spMkLst>
            <pc:docMk/>
            <pc:sldMk cId="1480121669" sldId="264"/>
            <ac:spMk id="4" creationId="{EA6D1722-5B9B-3828-9CDB-A967007518D0}"/>
          </ac:spMkLst>
        </pc:spChg>
        <pc:spChg chg="mod">
          <ac:chgData name="حصه بنت العتيبي" userId="c1fe605c-1aaf-4791-a440-af891effc177" providerId="ADAL" clId="{2CE79A64-0A23-474B-9AC0-166B27D6166D}" dt="2023-10-09T20:14:04.716" v="863" actId="1076"/>
          <ac:spMkLst>
            <pc:docMk/>
            <pc:sldMk cId="1480121669" sldId="264"/>
            <ac:spMk id="5" creationId="{FD5A8708-15C4-E316-920F-129A1362DB1A}"/>
          </ac:spMkLst>
        </pc:spChg>
        <pc:spChg chg="mod">
          <ac:chgData name="حصه بنت العتيبي" userId="c1fe605c-1aaf-4791-a440-af891effc177" providerId="ADAL" clId="{2CE79A64-0A23-474B-9AC0-166B27D6166D}" dt="2023-10-09T20:08:14.235" v="787" actId="207"/>
          <ac:spMkLst>
            <pc:docMk/>
            <pc:sldMk cId="1480121669" sldId="264"/>
            <ac:spMk id="7" creationId="{340E7787-1504-6402-B2A0-271C4B0DE01A}"/>
          </ac:spMkLst>
        </pc:spChg>
        <pc:spChg chg="add mod">
          <ac:chgData name="حصه بنت العتيبي" userId="c1fe605c-1aaf-4791-a440-af891effc177" providerId="ADAL" clId="{2CE79A64-0A23-474B-9AC0-166B27D6166D}" dt="2023-10-09T20:15:01.535" v="870" actId="1076"/>
          <ac:spMkLst>
            <pc:docMk/>
            <pc:sldMk cId="1480121669" sldId="264"/>
            <ac:spMk id="15" creationId="{4781C7AF-A70D-0643-A219-9900B7410046}"/>
          </ac:spMkLst>
        </pc:spChg>
        <pc:spChg chg="add mod">
          <ac:chgData name="حصه بنت العتيبي" userId="c1fe605c-1aaf-4791-a440-af891effc177" providerId="ADAL" clId="{2CE79A64-0A23-474B-9AC0-166B27D6166D}" dt="2023-10-09T20:15:01.535" v="870" actId="1076"/>
          <ac:spMkLst>
            <pc:docMk/>
            <pc:sldMk cId="1480121669" sldId="264"/>
            <ac:spMk id="16" creationId="{D3A32502-8352-1822-DE93-35DADA9BED04}"/>
          </ac:spMkLst>
        </pc:spChg>
        <pc:spChg chg="add mod">
          <ac:chgData name="حصه بنت العتيبي" userId="c1fe605c-1aaf-4791-a440-af891effc177" providerId="ADAL" clId="{2CE79A64-0A23-474B-9AC0-166B27D6166D}" dt="2023-10-09T20:15:01.535" v="870" actId="1076"/>
          <ac:spMkLst>
            <pc:docMk/>
            <pc:sldMk cId="1480121669" sldId="264"/>
            <ac:spMk id="17" creationId="{8E5DE6B4-9A56-74F4-8BF1-75BE50C6DBB9}"/>
          </ac:spMkLst>
        </pc:spChg>
        <pc:spChg chg="add mod">
          <ac:chgData name="حصه بنت العتيبي" userId="c1fe605c-1aaf-4791-a440-af891effc177" providerId="ADAL" clId="{2CE79A64-0A23-474B-9AC0-166B27D6166D}" dt="2023-10-09T20:15:01.535" v="870" actId="1076"/>
          <ac:spMkLst>
            <pc:docMk/>
            <pc:sldMk cId="1480121669" sldId="264"/>
            <ac:spMk id="18" creationId="{EC3D692A-4A88-3D09-F3BB-31A48D998D2F}"/>
          </ac:spMkLst>
        </pc:spChg>
        <pc:spChg chg="add mod">
          <ac:chgData name="حصه بنت العتيبي" userId="c1fe605c-1aaf-4791-a440-af891effc177" providerId="ADAL" clId="{2CE79A64-0A23-474B-9AC0-166B27D6166D}" dt="2023-10-09T20:38:08.445" v="1064" actId="403"/>
          <ac:spMkLst>
            <pc:docMk/>
            <pc:sldMk cId="1480121669" sldId="264"/>
            <ac:spMk id="19" creationId="{114F709C-84F5-2F86-C91C-EF1F505E7D57}"/>
          </ac:spMkLst>
        </pc:spChg>
        <pc:grpChg chg="add mod">
          <ac:chgData name="حصه بنت العتيبي" userId="c1fe605c-1aaf-4791-a440-af891effc177" providerId="ADAL" clId="{2CE79A64-0A23-474B-9AC0-166B27D6166D}" dt="2023-10-09T20:15:01.535" v="870" actId="1076"/>
          <ac:grpSpMkLst>
            <pc:docMk/>
            <pc:sldMk cId="1480121669" sldId="264"/>
            <ac:grpSpMk id="14" creationId="{F1A873E9-9E00-40A5-D3F8-607D8375B976}"/>
          </ac:grpSpMkLst>
        </pc:grpChg>
        <pc:picChg chg="mod">
          <ac:chgData name="حصه بنت العتيبي" userId="c1fe605c-1aaf-4791-a440-af891effc177" providerId="ADAL" clId="{2CE79A64-0A23-474B-9AC0-166B27D6166D}" dt="2023-10-09T20:14:20.284" v="867" actId="1076"/>
          <ac:picMkLst>
            <pc:docMk/>
            <pc:sldMk cId="1480121669" sldId="264"/>
            <ac:picMk id="1026" creationId="{02E576BA-E1D9-652F-2AFB-B384D0109EA6}"/>
          </ac:picMkLst>
        </pc:picChg>
        <pc:picChg chg="mod">
          <ac:chgData name="حصه بنت العتيبي" userId="c1fe605c-1aaf-4791-a440-af891effc177" providerId="ADAL" clId="{2CE79A64-0A23-474B-9AC0-166B27D6166D}" dt="2023-10-09T20:14:02.135" v="862" actId="1076"/>
          <ac:picMkLst>
            <pc:docMk/>
            <pc:sldMk cId="1480121669" sldId="264"/>
            <ac:picMk id="1028" creationId="{4602EF5C-5146-CA7C-748F-9C6E8174E604}"/>
          </ac:picMkLst>
        </pc:picChg>
        <pc:cxnChg chg="add del">
          <ac:chgData name="حصه بنت العتيبي" userId="c1fe605c-1aaf-4791-a440-af891effc177" providerId="ADAL" clId="{2CE79A64-0A23-474B-9AC0-166B27D6166D}" dt="2023-10-09T19:58:35.176" v="698" actId="478"/>
          <ac:cxnSpMkLst>
            <pc:docMk/>
            <pc:sldMk cId="1480121669" sldId="264"/>
            <ac:cxnSpMk id="8" creationId="{CBB84CFD-4365-FE97-92F0-E4BCA01CD76F}"/>
          </ac:cxnSpMkLst>
        </pc:cxnChg>
        <pc:cxnChg chg="add mod">
          <ac:chgData name="حصه بنت العتيبي" userId="c1fe605c-1aaf-4791-a440-af891effc177" providerId="ADAL" clId="{2CE79A64-0A23-474B-9AC0-166B27D6166D}" dt="2023-10-09T20:01:23.850" v="763" actId="164"/>
          <ac:cxnSpMkLst>
            <pc:docMk/>
            <pc:sldMk cId="1480121669" sldId="264"/>
            <ac:cxnSpMk id="10" creationId="{2069C684-9A7E-697A-FE2D-3E36230C14CB}"/>
          </ac:cxnSpMkLst>
        </pc:cxnChg>
        <pc:cxnChg chg="add mod">
          <ac:chgData name="حصه بنت العتيبي" userId="c1fe605c-1aaf-4791-a440-af891effc177" providerId="ADAL" clId="{2CE79A64-0A23-474B-9AC0-166B27D6166D}" dt="2023-10-09T20:01:23.850" v="763" actId="164"/>
          <ac:cxnSpMkLst>
            <pc:docMk/>
            <pc:sldMk cId="1480121669" sldId="264"/>
            <ac:cxnSpMk id="13" creationId="{0EFB3686-C60B-E9A5-7137-F16640EB4A9F}"/>
          </ac:cxnSpMkLst>
        </pc:cxnChg>
      </pc:sldChg>
      <pc:sldChg chg="modSp add del mod ord modTransition">
        <pc:chgData name="حصه بنت العتيبي" userId="c1fe605c-1aaf-4791-a440-af891effc177" providerId="ADAL" clId="{2CE79A64-0A23-474B-9AC0-166B27D6166D}" dt="2023-10-09T20:11:17.005" v="849" actId="2696"/>
        <pc:sldMkLst>
          <pc:docMk/>
          <pc:sldMk cId="103193078" sldId="265"/>
        </pc:sldMkLst>
        <pc:spChg chg="mod">
          <ac:chgData name="حصه بنت العتيبي" userId="c1fe605c-1aaf-4791-a440-af891effc177" providerId="ADAL" clId="{2CE79A64-0A23-474B-9AC0-166B27D6166D}" dt="2023-10-09T20:11:11.773" v="836"/>
          <ac:spMkLst>
            <pc:docMk/>
            <pc:sldMk cId="103193078" sldId="265"/>
            <ac:spMk id="4" creationId="{EA6D1722-5B9B-3828-9CDB-A967007518D0}"/>
          </ac:spMkLst>
        </pc:spChg>
        <pc:spChg chg="mod">
          <ac:chgData name="حصه بنت العتيبي" userId="c1fe605c-1aaf-4791-a440-af891effc177" providerId="ADAL" clId="{2CE79A64-0A23-474B-9AC0-166B27D6166D}" dt="2023-10-09T20:11:14.884" v="840"/>
          <ac:spMkLst>
            <pc:docMk/>
            <pc:sldMk cId="103193078" sldId="265"/>
            <ac:spMk id="15" creationId="{4781C7AF-A70D-0643-A219-9900B7410046}"/>
          </ac:spMkLst>
        </pc:spChg>
        <pc:spChg chg="mod">
          <ac:chgData name="حصه بنت العتيبي" userId="c1fe605c-1aaf-4791-a440-af891effc177" providerId="ADAL" clId="{2CE79A64-0A23-474B-9AC0-166B27D6166D}" dt="2023-10-09T20:11:16.618" v="846"/>
          <ac:spMkLst>
            <pc:docMk/>
            <pc:sldMk cId="103193078" sldId="265"/>
            <ac:spMk id="16" creationId="{D3A32502-8352-1822-DE93-35DADA9BED04}"/>
          </ac:spMkLst>
        </pc:spChg>
        <pc:spChg chg="mod">
          <ac:chgData name="حصه بنت العتيبي" userId="c1fe605c-1aaf-4791-a440-af891effc177" providerId="ADAL" clId="{2CE79A64-0A23-474B-9AC0-166B27D6166D}" dt="2023-10-09T20:11:14.884" v="842"/>
          <ac:spMkLst>
            <pc:docMk/>
            <pc:sldMk cId="103193078" sldId="265"/>
            <ac:spMk id="17" creationId="{8E5DE6B4-9A56-74F4-8BF1-75BE50C6DBB9}"/>
          </ac:spMkLst>
        </pc:spChg>
        <pc:spChg chg="mod">
          <ac:chgData name="حصه بنت العتيبي" userId="c1fe605c-1aaf-4791-a440-af891effc177" providerId="ADAL" clId="{2CE79A64-0A23-474B-9AC0-166B27D6166D}" dt="2023-10-09T20:11:16.618" v="848"/>
          <ac:spMkLst>
            <pc:docMk/>
            <pc:sldMk cId="103193078" sldId="265"/>
            <ac:spMk id="18" creationId="{EC3D692A-4A88-3D09-F3BB-31A48D998D2F}"/>
          </ac:spMkLst>
        </pc:spChg>
        <pc:grpChg chg="mod">
          <ac:chgData name="حصه بنت العتيبي" userId="c1fe605c-1aaf-4791-a440-af891effc177" providerId="ADAL" clId="{2CE79A64-0A23-474B-9AC0-166B27D6166D}" dt="2023-10-09T20:11:12.837" v="838"/>
          <ac:grpSpMkLst>
            <pc:docMk/>
            <pc:sldMk cId="103193078" sldId="265"/>
            <ac:grpSpMk id="14" creationId="{F1A873E9-9E00-40A5-D3F8-607D8375B976}"/>
          </ac:grpSpMkLst>
        </pc:grpChg>
        <pc:cxnChg chg="mod">
          <ac:chgData name="حصه بنت العتيبي" userId="c1fe605c-1aaf-4791-a440-af891effc177" providerId="ADAL" clId="{2CE79A64-0A23-474B-9AC0-166B27D6166D}" dt="2023-10-09T20:11:12.837" v="838"/>
          <ac:cxnSpMkLst>
            <pc:docMk/>
            <pc:sldMk cId="103193078" sldId="265"/>
            <ac:cxnSpMk id="10" creationId="{2069C684-9A7E-697A-FE2D-3E36230C14CB}"/>
          </ac:cxnSpMkLst>
        </pc:cxnChg>
        <pc:cxnChg chg="mod">
          <ac:chgData name="حصه بنت العتيبي" userId="c1fe605c-1aaf-4791-a440-af891effc177" providerId="ADAL" clId="{2CE79A64-0A23-474B-9AC0-166B27D6166D}" dt="2023-10-09T20:11:12.837" v="838"/>
          <ac:cxnSpMkLst>
            <pc:docMk/>
            <pc:sldMk cId="103193078" sldId="265"/>
            <ac:cxnSpMk id="13" creationId="{0EFB3686-C60B-E9A5-7137-F16640EB4A9F}"/>
          </ac:cxnSpMkLst>
        </pc:cxnChg>
      </pc:sldChg>
      <pc:sldChg chg="addSp delSp modSp new mod modTransition modAnim">
        <pc:chgData name="حصه بنت العتيبي" userId="c1fe605c-1aaf-4791-a440-af891effc177" providerId="ADAL" clId="{2CE79A64-0A23-474B-9AC0-166B27D6166D}" dt="2023-10-10T08:08:26.887" v="1673"/>
        <pc:sldMkLst>
          <pc:docMk/>
          <pc:sldMk cId="325886000" sldId="265"/>
        </pc:sldMkLst>
        <pc:spChg chg="add mod">
          <ac:chgData name="حصه بنت العتيبي" userId="c1fe605c-1aaf-4791-a440-af891effc177" providerId="ADAL" clId="{2CE79A64-0A23-474B-9AC0-166B27D6166D}" dt="2023-10-09T20:28:46.908" v="1001" actId="20577"/>
          <ac:spMkLst>
            <pc:docMk/>
            <pc:sldMk cId="325886000" sldId="265"/>
            <ac:spMk id="5" creationId="{0A27B9AE-F5CE-5A71-0104-D4FB63D35CB4}"/>
          </ac:spMkLst>
        </pc:spChg>
        <pc:spChg chg="add mod">
          <ac:chgData name="حصه بنت العتيبي" userId="c1fe605c-1aaf-4791-a440-af891effc177" providerId="ADAL" clId="{2CE79A64-0A23-474B-9AC0-166B27D6166D}" dt="2023-10-09T20:28:27.806" v="999" actId="113"/>
          <ac:spMkLst>
            <pc:docMk/>
            <pc:sldMk cId="325886000" sldId="265"/>
            <ac:spMk id="9" creationId="{41C814B0-7F7F-77CD-0A48-537F0BAD4595}"/>
          </ac:spMkLst>
        </pc:spChg>
        <pc:picChg chg="add del mod modCrop">
          <ac:chgData name="حصه بنت العتيبي" userId="c1fe605c-1aaf-4791-a440-af891effc177" providerId="ADAL" clId="{2CE79A64-0A23-474B-9AC0-166B27D6166D}" dt="2023-10-09T20:17:45.838" v="877" actId="478"/>
          <ac:picMkLst>
            <pc:docMk/>
            <pc:sldMk cId="325886000" sldId="265"/>
            <ac:picMk id="3" creationId="{2F332D41-36F9-860E-9958-7BBFF4FD66F7}"/>
          </ac:picMkLst>
        </pc:picChg>
        <pc:picChg chg="add mod modCrop">
          <ac:chgData name="حصه بنت العتيبي" userId="c1fe605c-1aaf-4791-a440-af891effc177" providerId="ADAL" clId="{2CE79A64-0A23-474B-9AC0-166B27D6166D}" dt="2023-10-09T20:26:10.369" v="971" actId="1076"/>
          <ac:picMkLst>
            <pc:docMk/>
            <pc:sldMk cId="325886000" sldId="265"/>
            <ac:picMk id="7" creationId="{3075BC9D-E2C7-BB53-CF23-A614629B8281}"/>
          </ac:picMkLst>
        </pc:picChg>
      </pc:sldChg>
      <pc:sldChg chg="addSp delSp modSp add mod ord modTransition addAnim delAnim">
        <pc:chgData name="حصه بنت العتيبي" userId="c1fe605c-1aaf-4791-a440-af891effc177" providerId="ADAL" clId="{2CE79A64-0A23-474B-9AC0-166B27D6166D}" dt="2023-10-10T08:08:31.012" v="1674"/>
        <pc:sldMkLst>
          <pc:docMk/>
          <pc:sldMk cId="73268163" sldId="266"/>
        </pc:sldMkLst>
        <pc:spChg chg="del">
          <ac:chgData name="حصه بنت العتيبي" userId="c1fe605c-1aaf-4791-a440-af891effc177" providerId="ADAL" clId="{2CE79A64-0A23-474B-9AC0-166B27D6166D}" dt="2023-10-09T20:29:29.846" v="1009" actId="478"/>
          <ac:spMkLst>
            <pc:docMk/>
            <pc:sldMk cId="73268163" sldId="266"/>
            <ac:spMk id="2" creationId="{8D2DD187-0766-96C1-DE64-4C5E5EF0A74C}"/>
          </ac:spMkLst>
        </pc:spChg>
        <pc:spChg chg="add del mod">
          <ac:chgData name="حصه بنت العتيبي" userId="c1fe605c-1aaf-4791-a440-af891effc177" providerId="ADAL" clId="{2CE79A64-0A23-474B-9AC0-166B27D6166D}" dt="2023-10-09T20:29:40.652" v="1013" actId="1076"/>
          <ac:spMkLst>
            <pc:docMk/>
            <pc:sldMk cId="73268163" sldId="266"/>
            <ac:spMk id="4" creationId="{D8C8DE46-3144-9D08-D6B4-28726A9B806B}"/>
          </ac:spMkLst>
        </pc:spChg>
        <pc:spChg chg="del">
          <ac:chgData name="حصه بنت العتيبي" userId="c1fe605c-1aaf-4791-a440-af891effc177" providerId="ADAL" clId="{2CE79A64-0A23-474B-9AC0-166B27D6166D}" dt="2023-10-09T20:29:24.708" v="1007" actId="478"/>
          <ac:spMkLst>
            <pc:docMk/>
            <pc:sldMk cId="73268163" sldId="266"/>
            <ac:spMk id="5" creationId="{35A81033-FBA9-2336-B413-37A168B5EB67}"/>
          </ac:spMkLst>
        </pc:spChg>
        <pc:spChg chg="add del mod">
          <ac:chgData name="حصه بنت العتيبي" userId="c1fe605c-1aaf-4791-a440-af891effc177" providerId="ADAL" clId="{2CE79A64-0A23-474B-9AC0-166B27D6166D}" dt="2023-10-09T20:29:32.591" v="1010" actId="478"/>
          <ac:spMkLst>
            <pc:docMk/>
            <pc:sldMk cId="73268163" sldId="266"/>
            <ac:spMk id="6" creationId="{C376C00E-8727-1558-EB08-2788D52BF8EA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09T20:11:17.005" v="850" actId="2696"/>
        <pc:sldMkLst>
          <pc:docMk/>
          <pc:sldMk cId="242625019" sldId="266"/>
        </pc:sldMkLst>
      </pc:sldChg>
      <pc:sldChg chg="addSp modSp new mod modTransition modAnim modNotesTx">
        <pc:chgData name="حصه بنت العتيبي" userId="c1fe605c-1aaf-4791-a440-af891effc177" providerId="ADAL" clId="{2CE79A64-0A23-474B-9AC0-166B27D6166D}" dt="2023-10-10T08:08:35.807" v="1675"/>
        <pc:sldMkLst>
          <pc:docMk/>
          <pc:sldMk cId="1567429480" sldId="267"/>
        </pc:sldMkLst>
        <pc:spChg chg="add mod">
          <ac:chgData name="حصه بنت العتيبي" userId="c1fe605c-1aaf-4791-a440-af891effc177" providerId="ADAL" clId="{2CE79A64-0A23-474B-9AC0-166B27D6166D}" dt="2023-10-10T07:08:18.554" v="1117" actId="1076"/>
          <ac:spMkLst>
            <pc:docMk/>
            <pc:sldMk cId="1567429480" sldId="267"/>
            <ac:spMk id="2" creationId="{596D7453-D67C-FD34-1F82-17D1210E096E}"/>
          </ac:spMkLst>
        </pc:spChg>
        <pc:spChg chg="add mod">
          <ac:chgData name="حصه بنت العتيبي" userId="c1fe605c-1aaf-4791-a440-af891effc177" providerId="ADAL" clId="{2CE79A64-0A23-474B-9AC0-166B27D6166D}" dt="2023-10-09T20:32:35.685" v="1039" actId="1076"/>
          <ac:spMkLst>
            <pc:docMk/>
            <pc:sldMk cId="1567429480" sldId="267"/>
            <ac:spMk id="3" creationId="{FE7D19B9-A4C1-0808-75E4-156A8C9A28D2}"/>
          </ac:spMkLst>
        </pc:spChg>
        <pc:spChg chg="add mod">
          <ac:chgData name="حصه بنت العتيبي" userId="c1fe605c-1aaf-4791-a440-af891effc177" providerId="ADAL" clId="{2CE79A64-0A23-474B-9AC0-166B27D6166D}" dt="2023-10-10T07:09:02.046" v="1128" actId="1076"/>
          <ac:spMkLst>
            <pc:docMk/>
            <pc:sldMk cId="1567429480" sldId="267"/>
            <ac:spMk id="4" creationId="{31708726-B2C3-AF65-39AA-2C00A41A1E64}"/>
          </ac:spMkLst>
        </pc:spChg>
        <pc:spChg chg="add mod">
          <ac:chgData name="حصه بنت العتيبي" userId="c1fe605c-1aaf-4791-a440-af891effc177" providerId="ADAL" clId="{2CE79A64-0A23-474B-9AC0-166B27D6166D}" dt="2023-10-09T20:43:35.114" v="1106" actId="1076"/>
          <ac:spMkLst>
            <pc:docMk/>
            <pc:sldMk cId="1567429480" sldId="267"/>
            <ac:spMk id="5" creationId="{789CFC3A-B0F4-A0AC-5107-FDAF23775E64}"/>
          </ac:spMkLst>
        </pc:spChg>
        <pc:spChg chg="add mod">
          <ac:chgData name="حصه بنت العتيبي" userId="c1fe605c-1aaf-4791-a440-af891effc177" providerId="ADAL" clId="{2CE79A64-0A23-474B-9AC0-166B27D6166D}" dt="2023-10-09T20:43:39.458" v="1107" actId="1076"/>
          <ac:spMkLst>
            <pc:docMk/>
            <pc:sldMk cId="1567429480" sldId="267"/>
            <ac:spMk id="6" creationId="{84ED583B-28DB-D931-3448-6B8A1627A2BF}"/>
          </ac:spMkLst>
        </pc:spChg>
        <pc:spChg chg="add mod">
          <ac:chgData name="حصه بنت العتيبي" userId="c1fe605c-1aaf-4791-a440-af891effc177" providerId="ADAL" clId="{2CE79A64-0A23-474B-9AC0-166B27D6166D}" dt="2023-10-09T20:43:46.733" v="1108" actId="1076"/>
          <ac:spMkLst>
            <pc:docMk/>
            <pc:sldMk cId="1567429480" sldId="267"/>
            <ac:spMk id="10" creationId="{CCCEF309-1FCD-CF58-0AF9-FA5E411FCBAE}"/>
          </ac:spMkLst>
        </pc:spChg>
        <pc:spChg chg="add mod">
          <ac:chgData name="حصه بنت العتيبي" userId="c1fe605c-1aaf-4791-a440-af891effc177" providerId="ADAL" clId="{2CE79A64-0A23-474B-9AC0-166B27D6166D}" dt="2023-10-09T20:43:46.733" v="1108" actId="1076"/>
          <ac:spMkLst>
            <pc:docMk/>
            <pc:sldMk cId="1567429480" sldId="267"/>
            <ac:spMk id="11" creationId="{26779281-EC49-7650-0511-B0DE7E9002E5}"/>
          </ac:spMkLst>
        </pc:spChg>
        <pc:spChg chg="add mod">
          <ac:chgData name="حصه بنت العتيبي" userId="c1fe605c-1aaf-4791-a440-af891effc177" providerId="ADAL" clId="{2CE79A64-0A23-474B-9AC0-166B27D6166D}" dt="2023-10-09T20:43:46.733" v="1108" actId="1076"/>
          <ac:spMkLst>
            <pc:docMk/>
            <pc:sldMk cId="1567429480" sldId="267"/>
            <ac:spMk id="12" creationId="{8290F5D9-1DEB-C79F-F3A9-02C9775822A3}"/>
          </ac:spMkLst>
        </pc:spChg>
        <pc:grpChg chg="add mod">
          <ac:chgData name="حصه بنت العتيبي" userId="c1fe605c-1aaf-4791-a440-af891effc177" providerId="ADAL" clId="{2CE79A64-0A23-474B-9AC0-166B27D6166D}" dt="2023-10-09T20:43:46.733" v="1108" actId="1076"/>
          <ac:grpSpMkLst>
            <pc:docMk/>
            <pc:sldMk cId="1567429480" sldId="267"/>
            <ac:grpSpMk id="7" creationId="{BFFE41C3-FEFB-B2BA-BF5B-A21831A4F573}"/>
          </ac:grpSpMkLst>
        </pc:grpChg>
        <pc:picChg chg="add mod">
          <ac:chgData name="حصه بنت العتيبي" userId="c1fe605c-1aaf-4791-a440-af891effc177" providerId="ADAL" clId="{2CE79A64-0A23-474B-9AC0-166B27D6166D}" dt="2023-10-09T20:32:39.689" v="1040" actId="1076"/>
          <ac:picMkLst>
            <pc:docMk/>
            <pc:sldMk cId="1567429480" sldId="267"/>
            <ac:picMk id="2050" creationId="{277E0991-F1FC-3F0A-FB04-53DFA3AC70F0}"/>
          </ac:picMkLst>
        </pc:picChg>
        <pc:cxnChg chg="mod">
          <ac:chgData name="حصه بنت العتيبي" userId="c1fe605c-1aaf-4791-a440-af891effc177" providerId="ADAL" clId="{2CE79A64-0A23-474B-9AC0-166B27D6166D}" dt="2023-10-09T20:39:09.948" v="1072"/>
          <ac:cxnSpMkLst>
            <pc:docMk/>
            <pc:sldMk cId="1567429480" sldId="267"/>
            <ac:cxnSpMk id="8" creationId="{79A1AA31-5F39-8671-6DF7-A669837D0A55}"/>
          </ac:cxnSpMkLst>
        </pc:cxnChg>
        <pc:cxnChg chg="mod">
          <ac:chgData name="حصه بنت العتيبي" userId="c1fe605c-1aaf-4791-a440-af891effc177" providerId="ADAL" clId="{2CE79A64-0A23-474B-9AC0-166B27D6166D}" dt="2023-10-09T20:39:25.516" v="1075" actId="1076"/>
          <ac:cxnSpMkLst>
            <pc:docMk/>
            <pc:sldMk cId="1567429480" sldId="267"/>
            <ac:cxnSpMk id="9" creationId="{4C07B1A9-F9ED-84E0-3FBC-8B1C2ABCDDD2}"/>
          </ac:cxnSpMkLst>
        </pc:cxnChg>
        <pc:cxnChg chg="add mod">
          <ac:chgData name="حصه بنت العتيبي" userId="c1fe605c-1aaf-4791-a440-af891effc177" providerId="ADAL" clId="{2CE79A64-0A23-474B-9AC0-166B27D6166D}" dt="2023-10-10T07:11:28.411" v="1153" actId="1076"/>
          <ac:cxnSpMkLst>
            <pc:docMk/>
            <pc:sldMk cId="1567429480" sldId="267"/>
            <ac:cxnSpMk id="14" creationId="{FEA1BB8C-97BB-4B7B-10A4-351696FA0C4A}"/>
          </ac:cxnSpMkLst>
        </pc:cxnChg>
      </pc:sldChg>
      <pc:sldChg chg="addSp modSp new mod modTransition modAnim">
        <pc:chgData name="حصه بنت العتيبي" userId="c1fe605c-1aaf-4791-a440-af891effc177" providerId="ADAL" clId="{2CE79A64-0A23-474B-9AC0-166B27D6166D}" dt="2023-10-10T08:08:44.046" v="1677"/>
        <pc:sldMkLst>
          <pc:docMk/>
          <pc:sldMk cId="416829311" sldId="268"/>
        </pc:sldMkLst>
        <pc:spChg chg="add mod">
          <ac:chgData name="حصه بنت العتيبي" userId="c1fe605c-1aaf-4791-a440-af891effc177" providerId="ADAL" clId="{2CE79A64-0A23-474B-9AC0-166B27D6166D}" dt="2023-10-10T07:14:26.313" v="1179" actId="113"/>
          <ac:spMkLst>
            <pc:docMk/>
            <pc:sldMk cId="416829311" sldId="268"/>
            <ac:spMk id="3" creationId="{8A2E7DCF-0B87-C065-0E43-19E7FDFFB011}"/>
          </ac:spMkLst>
        </pc:spChg>
        <pc:spChg chg="add mod">
          <ac:chgData name="حصه بنت العتيبي" userId="c1fe605c-1aaf-4791-a440-af891effc177" providerId="ADAL" clId="{2CE79A64-0A23-474B-9AC0-166B27D6166D}" dt="2023-10-10T07:15:12.130" v="1187" actId="113"/>
          <ac:spMkLst>
            <pc:docMk/>
            <pc:sldMk cId="416829311" sldId="268"/>
            <ac:spMk id="4" creationId="{D270523D-EC60-D881-DE17-63A22DE9FF53}"/>
          </ac:spMkLst>
        </pc:spChg>
        <pc:spChg chg="add mod">
          <ac:chgData name="حصه بنت العتيبي" userId="c1fe605c-1aaf-4791-a440-af891effc177" providerId="ADAL" clId="{2CE79A64-0A23-474B-9AC0-166B27D6166D}" dt="2023-10-10T07:16:15.097" v="1199" actId="1076"/>
          <ac:spMkLst>
            <pc:docMk/>
            <pc:sldMk cId="416829311" sldId="268"/>
            <ac:spMk id="6" creationId="{D4F1DE11-FF7E-D9D3-C7CC-8B1907305944}"/>
          </ac:spMkLst>
        </pc:spChg>
      </pc:sldChg>
      <pc:sldChg chg="addSp modSp new mod modTransition modAnim">
        <pc:chgData name="حصه بنت العتيبي" userId="c1fe605c-1aaf-4791-a440-af891effc177" providerId="ADAL" clId="{2CE79A64-0A23-474B-9AC0-166B27D6166D}" dt="2023-10-10T14:06:56.952" v="2491" actId="20577"/>
        <pc:sldMkLst>
          <pc:docMk/>
          <pc:sldMk cId="1496946036" sldId="269"/>
        </pc:sldMkLst>
        <pc:spChg chg="add mod">
          <ac:chgData name="حصه بنت العتيبي" userId="c1fe605c-1aaf-4791-a440-af891effc177" providerId="ADAL" clId="{2CE79A64-0A23-474B-9AC0-166B27D6166D}" dt="2023-10-10T07:24:08.587" v="1262" actId="1076"/>
          <ac:spMkLst>
            <pc:docMk/>
            <pc:sldMk cId="1496946036" sldId="269"/>
            <ac:spMk id="3" creationId="{4B7DB6D3-DC3B-8CF1-2C5B-E11449FB8996}"/>
          </ac:spMkLst>
        </pc:spChg>
        <pc:spChg chg="add mod">
          <ac:chgData name="حصه بنت العتيبي" userId="c1fe605c-1aaf-4791-a440-af891effc177" providerId="ADAL" clId="{2CE79A64-0A23-474B-9AC0-166B27D6166D}" dt="2023-10-10T14:06:56.952" v="2491" actId="20577"/>
          <ac:spMkLst>
            <pc:docMk/>
            <pc:sldMk cId="1496946036" sldId="269"/>
            <ac:spMk id="5" creationId="{D130A3DB-FE67-BAA3-ECAC-2BB2B9BE926B}"/>
          </ac:spMkLst>
        </pc:spChg>
        <pc:picChg chg="add mod">
          <ac:chgData name="حصه بنت العتيبي" userId="c1fe605c-1aaf-4791-a440-af891effc177" providerId="ADAL" clId="{2CE79A64-0A23-474B-9AC0-166B27D6166D}" dt="2023-10-10T07:24:12.447" v="1263" actId="1076"/>
          <ac:picMkLst>
            <pc:docMk/>
            <pc:sldMk cId="1496946036" sldId="269"/>
            <ac:picMk id="4" creationId="{ACAF18E4-56E7-8FA4-FC63-98A91E356885}"/>
          </ac:picMkLst>
        </pc:picChg>
      </pc:sldChg>
      <pc:sldChg chg="addSp delSp modSp add mod ord modTransition delAnim">
        <pc:chgData name="حصه بنت العتيبي" userId="c1fe605c-1aaf-4791-a440-af891effc177" providerId="ADAL" clId="{2CE79A64-0A23-474B-9AC0-166B27D6166D}" dt="2023-10-10T08:08:55.190" v="1680"/>
        <pc:sldMkLst>
          <pc:docMk/>
          <pc:sldMk cId="1496629310" sldId="270"/>
        </pc:sldMkLst>
        <pc:spChg chg="del">
          <ac:chgData name="حصه بنت العتيبي" userId="c1fe605c-1aaf-4791-a440-af891effc177" providerId="ADAL" clId="{2CE79A64-0A23-474B-9AC0-166B27D6166D}" dt="2023-10-10T07:25:43.224" v="1336" actId="478"/>
          <ac:spMkLst>
            <pc:docMk/>
            <pc:sldMk cId="1496629310" sldId="270"/>
            <ac:spMk id="2" creationId="{8D2DD187-0766-96C1-DE64-4C5E5EF0A74C}"/>
          </ac:spMkLst>
        </pc:spChg>
        <pc:spChg chg="del">
          <ac:chgData name="حصه بنت العتيبي" userId="c1fe605c-1aaf-4791-a440-af891effc177" providerId="ADAL" clId="{2CE79A64-0A23-474B-9AC0-166B27D6166D}" dt="2023-10-10T07:25:40.961" v="1335" actId="478"/>
          <ac:spMkLst>
            <pc:docMk/>
            <pc:sldMk cId="1496629310" sldId="270"/>
            <ac:spMk id="4" creationId="{D8C8DE46-3144-9D08-D6B4-28726A9B806B}"/>
          </ac:spMkLst>
        </pc:spChg>
        <pc:spChg chg="mod">
          <ac:chgData name="حصه بنت العتيبي" userId="c1fe605c-1aaf-4791-a440-af891effc177" providerId="ADAL" clId="{2CE79A64-0A23-474B-9AC0-166B27D6166D}" dt="2023-10-10T07:25:53.465" v="1338" actId="1076"/>
          <ac:spMkLst>
            <pc:docMk/>
            <pc:sldMk cId="1496629310" sldId="270"/>
            <ac:spMk id="5" creationId="{35A81033-FBA9-2336-B413-37A168B5EB67}"/>
          </ac:spMkLst>
        </pc:spChg>
        <pc:spChg chg="add del mod">
          <ac:chgData name="حصه بنت العتيبي" userId="c1fe605c-1aaf-4791-a440-af891effc177" providerId="ADAL" clId="{2CE79A64-0A23-474B-9AC0-166B27D6166D}" dt="2023-10-10T07:25:49.927" v="1337" actId="478"/>
          <ac:spMkLst>
            <pc:docMk/>
            <pc:sldMk cId="1496629310" sldId="270"/>
            <ac:spMk id="6" creationId="{33D61B76-4C05-ED99-45A0-1CD5592A0447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07:25:13.200" v="1329" actId="2696"/>
        <pc:sldMkLst>
          <pc:docMk/>
          <pc:sldMk cId="2407953753" sldId="270"/>
        </pc:sldMkLst>
        <pc:spChg chg="mod">
          <ac:chgData name="حصه بنت العتيبي" userId="c1fe605c-1aaf-4791-a440-af891effc177" providerId="ADAL" clId="{2CE79A64-0A23-474B-9AC0-166B27D6166D}" dt="2023-10-10T07:25:12.747" v="1328"/>
          <ac:spMkLst>
            <pc:docMk/>
            <pc:sldMk cId="2407953753" sldId="270"/>
            <ac:spMk id="5" creationId="{D130A3DB-FE67-BAA3-ECAC-2BB2B9BE926B}"/>
          </ac:spMkLst>
        </pc:spChg>
      </pc:sldChg>
      <pc:sldChg chg="modSp add del ord modTransition modAnim">
        <pc:chgData name="حصه بنت العتيبي" userId="c1fe605c-1aaf-4791-a440-af891effc177" providerId="ADAL" clId="{2CE79A64-0A23-474B-9AC0-166B27D6166D}" dt="2023-10-10T07:25:13.203" v="1330" actId="2696"/>
        <pc:sldMkLst>
          <pc:docMk/>
          <pc:sldMk cId="1678216851" sldId="271"/>
        </pc:sldMkLst>
        <pc:spChg chg="mod">
          <ac:chgData name="حصه بنت العتيبي" userId="c1fe605c-1aaf-4791-a440-af891effc177" providerId="ADAL" clId="{2CE79A64-0A23-474B-9AC0-166B27D6166D}" dt="2023-10-10T07:25:12.299" v="1319"/>
          <ac:spMkLst>
            <pc:docMk/>
            <pc:sldMk cId="1678216851" sldId="271"/>
            <ac:spMk id="5" creationId="{D130A3DB-FE67-BAA3-ECAC-2BB2B9BE926B}"/>
          </ac:spMkLst>
        </pc:spChg>
      </pc:sldChg>
      <pc:sldChg chg="addSp modSp new mod modTransition modAnim">
        <pc:chgData name="حصه بنت العتيبي" userId="c1fe605c-1aaf-4791-a440-af891effc177" providerId="ADAL" clId="{2CE79A64-0A23-474B-9AC0-166B27D6166D}" dt="2023-10-10T08:08:59.904" v="1681"/>
        <pc:sldMkLst>
          <pc:docMk/>
          <pc:sldMk cId="3215860505" sldId="271"/>
        </pc:sldMkLst>
        <pc:spChg chg="add mod">
          <ac:chgData name="حصه بنت العتيبي" userId="c1fe605c-1aaf-4791-a440-af891effc177" providerId="ADAL" clId="{2CE79A64-0A23-474B-9AC0-166B27D6166D}" dt="2023-10-10T08:06:54.807" v="1661" actId="1076"/>
          <ac:spMkLst>
            <pc:docMk/>
            <pc:sldMk cId="3215860505" sldId="271"/>
            <ac:spMk id="3" creationId="{06AA0567-C1B2-1F42-6F97-12BACFB1DEAA}"/>
          </ac:spMkLst>
        </pc:spChg>
        <pc:spChg chg="add mod">
          <ac:chgData name="حصه بنت العتيبي" userId="c1fe605c-1aaf-4791-a440-af891effc177" providerId="ADAL" clId="{2CE79A64-0A23-474B-9AC0-166B27D6166D}" dt="2023-10-10T08:06:54.807" v="1661" actId="1076"/>
          <ac:spMkLst>
            <pc:docMk/>
            <pc:sldMk cId="3215860505" sldId="271"/>
            <ac:spMk id="5" creationId="{E728E41D-B4F9-A292-EB4C-4B89ADC014B4}"/>
          </ac:spMkLst>
        </pc:spChg>
        <pc:spChg chg="add mod">
          <ac:chgData name="حصه بنت العتيبي" userId="c1fe605c-1aaf-4791-a440-af891effc177" providerId="ADAL" clId="{2CE79A64-0A23-474B-9AC0-166B27D6166D}" dt="2023-10-10T08:06:54.807" v="1661" actId="1076"/>
          <ac:spMkLst>
            <pc:docMk/>
            <pc:sldMk cId="3215860505" sldId="271"/>
            <ac:spMk id="6" creationId="{5961B1F2-F6E4-CFAD-A8D7-C041D0A82F5C}"/>
          </ac:spMkLst>
        </pc:spChg>
        <pc:picChg chg="add mod">
          <ac:chgData name="حصه بنت العتيبي" userId="c1fe605c-1aaf-4791-a440-af891effc177" providerId="ADAL" clId="{2CE79A64-0A23-474B-9AC0-166B27D6166D}" dt="2023-10-10T08:07:32.563" v="1668" actId="1076"/>
          <ac:picMkLst>
            <pc:docMk/>
            <pc:sldMk cId="3215860505" sldId="271"/>
            <ac:picMk id="8" creationId="{BCFACA85-D87E-3DB1-2576-7907FC820D97}"/>
          </ac:picMkLst>
        </pc:picChg>
      </pc:sldChg>
      <pc:sldChg chg="addSp delSp modSp new mod modTransition modAnim">
        <pc:chgData name="حصه بنت العتيبي" userId="c1fe605c-1aaf-4791-a440-af891effc177" providerId="ADAL" clId="{2CE79A64-0A23-474B-9AC0-166B27D6166D}" dt="2023-10-10T08:09:02.109" v="1682"/>
        <pc:sldMkLst>
          <pc:docMk/>
          <pc:sldMk cId="3044128134" sldId="272"/>
        </pc:sldMkLst>
        <pc:spChg chg="add mod">
          <ac:chgData name="حصه بنت العتيبي" userId="c1fe605c-1aaf-4791-a440-af891effc177" providerId="ADAL" clId="{2CE79A64-0A23-474B-9AC0-166B27D6166D}" dt="2023-10-10T07:38:07.259" v="1425" actId="113"/>
          <ac:spMkLst>
            <pc:docMk/>
            <pc:sldMk cId="3044128134" sldId="272"/>
            <ac:spMk id="3" creationId="{0D635F60-3B80-78DF-3C08-67E5E8C0B2C5}"/>
          </ac:spMkLst>
        </pc:spChg>
        <pc:spChg chg="add mod">
          <ac:chgData name="حصه بنت العتيبي" userId="c1fe605c-1aaf-4791-a440-af891effc177" providerId="ADAL" clId="{2CE79A64-0A23-474B-9AC0-166B27D6166D}" dt="2023-10-10T07:39:14.395" v="1443" actId="403"/>
          <ac:spMkLst>
            <pc:docMk/>
            <pc:sldMk cId="3044128134" sldId="272"/>
            <ac:spMk id="6" creationId="{4CA517C6-39B3-1799-0249-55E7EA2EBAF0}"/>
          </ac:spMkLst>
        </pc:spChg>
        <pc:spChg chg="add del mod">
          <ac:chgData name="حصه بنت العتيبي" userId="c1fe605c-1aaf-4791-a440-af891effc177" providerId="ADAL" clId="{2CE79A64-0A23-474B-9AC0-166B27D6166D}" dt="2023-10-10T07:54:26.225" v="1520" actId="478"/>
          <ac:spMkLst>
            <pc:docMk/>
            <pc:sldMk cId="3044128134" sldId="272"/>
            <ac:spMk id="8" creationId="{98490CA0-FB72-2193-4781-A540F122412B}"/>
          </ac:spMkLst>
        </pc:spChg>
        <pc:spChg chg="add mod">
          <ac:chgData name="حصه بنت العتيبي" userId="c1fe605c-1aaf-4791-a440-af891effc177" providerId="ADAL" clId="{2CE79A64-0A23-474B-9AC0-166B27D6166D}" dt="2023-10-10T07:42:07.419" v="1467" actId="1076"/>
          <ac:spMkLst>
            <pc:docMk/>
            <pc:sldMk cId="3044128134" sldId="272"/>
            <ac:spMk id="10" creationId="{184A89D1-C0DD-BAD6-5F2A-E1288386799B}"/>
          </ac:spMkLst>
        </pc:spChg>
        <pc:spChg chg="add mod">
          <ac:chgData name="حصه بنت العتيبي" userId="c1fe605c-1aaf-4791-a440-af891effc177" providerId="ADAL" clId="{2CE79A64-0A23-474B-9AC0-166B27D6166D}" dt="2023-10-10T07:56:47.189" v="1545" actId="1076"/>
          <ac:spMkLst>
            <pc:docMk/>
            <pc:sldMk cId="3044128134" sldId="272"/>
            <ac:spMk id="12" creationId="{301F9001-B275-2D5B-271E-0EC48FAC8D6E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14" creationId="{74CFF462-7ABA-5D1B-0262-448ACE6E8403}"/>
          </ac:spMkLst>
        </pc:spChg>
        <pc:spChg chg="add mod">
          <ac:chgData name="حصه بنت العتيبي" userId="c1fe605c-1aaf-4791-a440-af891effc177" providerId="ADAL" clId="{2CE79A64-0A23-474B-9AC0-166B27D6166D}" dt="2023-10-10T07:56:53.711" v="1547" actId="14100"/>
          <ac:spMkLst>
            <pc:docMk/>
            <pc:sldMk cId="3044128134" sldId="272"/>
            <ac:spMk id="16" creationId="{B5D352EF-7857-22AE-2BAD-1128925C17A3}"/>
          </ac:spMkLst>
        </pc:spChg>
        <pc:spChg chg="add mod">
          <ac:chgData name="حصه بنت العتيبي" userId="c1fe605c-1aaf-4791-a440-af891effc177" providerId="ADAL" clId="{2CE79A64-0A23-474B-9AC0-166B27D6166D}" dt="2023-10-10T07:57:20.592" v="1552" actId="207"/>
          <ac:spMkLst>
            <pc:docMk/>
            <pc:sldMk cId="3044128134" sldId="272"/>
            <ac:spMk id="18" creationId="{88F1A567-F886-68C4-F554-0126927D5FDC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20" creationId="{001A7D67-4706-2F31-7B17-8EC88D31FB09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22" creationId="{804715AF-42AC-E927-A2D7-B9A15B461716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24" creationId="{2CF7A653-DCD5-1325-8394-AD82978038FE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26" creationId="{52DE4060-72DE-4C55-0765-8DB5B07001EB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28" creationId="{51B9F31C-05CF-92EA-3E75-B1866987814B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30" creationId="{5518636B-09C3-0118-C211-FC5F2155281B}"/>
          </ac:spMkLst>
        </pc:spChg>
        <pc:spChg chg="add mod">
          <ac:chgData name="حصه بنت العتيبي" userId="c1fe605c-1aaf-4791-a440-af891effc177" providerId="ADAL" clId="{2CE79A64-0A23-474B-9AC0-166B27D6166D}" dt="2023-10-10T07:58:44.614" v="1635" actId="1076"/>
          <ac:spMkLst>
            <pc:docMk/>
            <pc:sldMk cId="3044128134" sldId="272"/>
            <ac:spMk id="32" creationId="{7C438D47-DA27-F721-953B-AF741A831F5D}"/>
          </ac:spMkLst>
        </pc:spChg>
        <pc:spChg chg="add mod">
          <ac:chgData name="حصه بنت العتيبي" userId="c1fe605c-1aaf-4791-a440-af891effc177" providerId="ADAL" clId="{2CE79A64-0A23-474B-9AC0-166B27D6166D}" dt="2023-10-10T07:56:37.374" v="1543" actId="113"/>
          <ac:spMkLst>
            <pc:docMk/>
            <pc:sldMk cId="3044128134" sldId="272"/>
            <ac:spMk id="34" creationId="{32CA58FA-6B0E-E63F-DCD9-39AA9CAE25D9}"/>
          </ac:spMkLst>
        </pc:spChg>
        <pc:picChg chg="add mod">
          <ac:chgData name="حصه بنت العتيبي" userId="c1fe605c-1aaf-4791-a440-af891effc177" providerId="ADAL" clId="{2CE79A64-0A23-474B-9AC0-166B27D6166D}" dt="2023-10-10T07:37:13.715" v="1414" actId="1076"/>
          <ac:picMkLst>
            <pc:docMk/>
            <pc:sldMk cId="3044128134" sldId="272"/>
            <ac:picMk id="4" creationId="{46E3AF7F-C1B0-33A2-E571-99E600F844EA}"/>
          </ac:picMkLst>
        </pc:picChg>
      </pc:sldChg>
      <pc:sldChg chg="addSp modSp new mod modTransition">
        <pc:chgData name="حصه بنت العتيبي" userId="c1fe605c-1aaf-4791-a440-af891effc177" providerId="ADAL" clId="{2CE79A64-0A23-474B-9AC0-166B27D6166D}" dt="2023-10-10T08:09:19.583" v="1685" actId="1076"/>
        <pc:sldMkLst>
          <pc:docMk/>
          <pc:sldMk cId="3054101320" sldId="273"/>
        </pc:sldMkLst>
        <pc:picChg chg="add mod modCrop">
          <ac:chgData name="حصه بنت العتيبي" userId="c1fe605c-1aaf-4791-a440-af891effc177" providerId="ADAL" clId="{2CE79A64-0A23-474B-9AC0-166B27D6166D}" dt="2023-10-10T08:01:18.743" v="1650" actId="1076"/>
          <ac:picMkLst>
            <pc:docMk/>
            <pc:sldMk cId="3054101320" sldId="273"/>
            <ac:picMk id="3" creationId="{E616B404-60F5-0923-41E2-5C76D4421476}"/>
          </ac:picMkLst>
        </pc:picChg>
        <pc:picChg chg="add mod">
          <ac:chgData name="حصه بنت العتيبي" userId="c1fe605c-1aaf-4791-a440-af891effc177" providerId="ADAL" clId="{2CE79A64-0A23-474B-9AC0-166B27D6166D}" dt="2023-10-10T08:09:19.583" v="1685" actId="1076"/>
          <ac:picMkLst>
            <pc:docMk/>
            <pc:sldMk cId="3054101320" sldId="273"/>
            <ac:picMk id="5" creationId="{9E37143E-B0F1-11C9-BA10-0652CCF384D1}"/>
          </ac:picMkLst>
        </pc:picChg>
      </pc:sldChg>
      <pc:sldChg chg="modSp add del mod ord modTransition modAnim">
        <pc:chgData name="حصه بنت العتيبي" userId="c1fe605c-1aaf-4791-a440-af891effc177" providerId="ADAL" clId="{2CE79A64-0A23-474B-9AC0-166B27D6166D}" dt="2023-10-10T07:58:22.700" v="1625" actId="2696"/>
        <pc:sldMkLst>
          <pc:docMk/>
          <pc:sldMk cId="3902954947" sldId="273"/>
        </pc:sldMkLst>
        <pc:spChg chg="mod">
          <ac:chgData name="حصه بنت العتيبي" userId="c1fe605c-1aaf-4791-a440-af891effc177" providerId="ADAL" clId="{2CE79A64-0A23-474B-9AC0-166B27D6166D}" dt="2023-10-10T07:58:07.887" v="1600"/>
          <ac:spMkLst>
            <pc:docMk/>
            <pc:sldMk cId="3902954947" sldId="273"/>
            <ac:spMk id="10" creationId="{184A89D1-C0DD-BAD6-5F2A-E1288386799B}"/>
          </ac:spMkLst>
        </pc:spChg>
        <pc:spChg chg="mod">
          <ac:chgData name="حصه بنت العتيبي" userId="c1fe605c-1aaf-4791-a440-af891effc177" providerId="ADAL" clId="{2CE79A64-0A23-474B-9AC0-166B27D6166D}" dt="2023-10-10T07:58:08.441" v="1602"/>
          <ac:spMkLst>
            <pc:docMk/>
            <pc:sldMk cId="3902954947" sldId="273"/>
            <ac:spMk id="12" creationId="{301F9001-B275-2D5B-271E-0EC48FAC8D6E}"/>
          </ac:spMkLst>
        </pc:spChg>
        <pc:spChg chg="mod">
          <ac:chgData name="حصه بنت العتيبي" userId="c1fe605c-1aaf-4791-a440-af891effc177" providerId="ADAL" clId="{2CE79A64-0A23-474B-9AC0-166B27D6166D}" dt="2023-10-10T07:58:09.938" v="1604"/>
          <ac:spMkLst>
            <pc:docMk/>
            <pc:sldMk cId="3902954947" sldId="273"/>
            <ac:spMk id="14" creationId="{74CFF462-7ABA-5D1B-0262-448ACE6E8403}"/>
          </ac:spMkLst>
        </pc:spChg>
        <pc:spChg chg="mod">
          <ac:chgData name="حصه بنت العتيبي" userId="c1fe605c-1aaf-4791-a440-af891effc177" providerId="ADAL" clId="{2CE79A64-0A23-474B-9AC0-166B27D6166D}" dt="2023-10-10T07:58:10.835" v="1606"/>
          <ac:spMkLst>
            <pc:docMk/>
            <pc:sldMk cId="3902954947" sldId="273"/>
            <ac:spMk id="16" creationId="{B5D352EF-7857-22AE-2BAD-1128925C17A3}"/>
          </ac:spMkLst>
        </pc:spChg>
        <pc:spChg chg="mod">
          <ac:chgData name="حصه بنت العتيبي" userId="c1fe605c-1aaf-4791-a440-af891effc177" providerId="ADAL" clId="{2CE79A64-0A23-474B-9AC0-166B27D6166D}" dt="2023-10-10T07:58:12.021" v="1608"/>
          <ac:spMkLst>
            <pc:docMk/>
            <pc:sldMk cId="3902954947" sldId="273"/>
            <ac:spMk id="18" creationId="{88F1A567-F886-68C4-F554-0126927D5FDC}"/>
          </ac:spMkLst>
        </pc:spChg>
        <pc:spChg chg="mod">
          <ac:chgData name="حصه بنت العتيبي" userId="c1fe605c-1aaf-4791-a440-af891effc177" providerId="ADAL" clId="{2CE79A64-0A23-474B-9AC0-166B27D6166D}" dt="2023-10-10T07:58:13.529" v="1610"/>
          <ac:spMkLst>
            <pc:docMk/>
            <pc:sldMk cId="3902954947" sldId="273"/>
            <ac:spMk id="20" creationId="{001A7D67-4706-2F31-7B17-8EC88D31FB09}"/>
          </ac:spMkLst>
        </pc:spChg>
        <pc:spChg chg="mod">
          <ac:chgData name="حصه بنت العتيبي" userId="c1fe605c-1aaf-4791-a440-af891effc177" providerId="ADAL" clId="{2CE79A64-0A23-474B-9AC0-166B27D6166D}" dt="2023-10-10T07:58:14.690" v="1612"/>
          <ac:spMkLst>
            <pc:docMk/>
            <pc:sldMk cId="3902954947" sldId="273"/>
            <ac:spMk id="22" creationId="{804715AF-42AC-E927-A2D7-B9A15B461716}"/>
          </ac:spMkLst>
        </pc:spChg>
        <pc:spChg chg="mod">
          <ac:chgData name="حصه بنت العتيبي" userId="c1fe605c-1aaf-4791-a440-af891effc177" providerId="ADAL" clId="{2CE79A64-0A23-474B-9AC0-166B27D6166D}" dt="2023-10-10T07:58:15.666" v="1614"/>
          <ac:spMkLst>
            <pc:docMk/>
            <pc:sldMk cId="3902954947" sldId="273"/>
            <ac:spMk id="24" creationId="{2CF7A653-DCD5-1325-8394-AD82978038FE}"/>
          </ac:spMkLst>
        </pc:spChg>
        <pc:spChg chg="mod">
          <ac:chgData name="حصه بنت العتيبي" userId="c1fe605c-1aaf-4791-a440-af891effc177" providerId="ADAL" clId="{2CE79A64-0A23-474B-9AC0-166B27D6166D}" dt="2023-10-10T07:58:16.929" v="1616"/>
          <ac:spMkLst>
            <pc:docMk/>
            <pc:sldMk cId="3902954947" sldId="273"/>
            <ac:spMk id="26" creationId="{52DE4060-72DE-4C55-0765-8DB5B07001EB}"/>
          </ac:spMkLst>
        </pc:spChg>
        <pc:spChg chg="mod">
          <ac:chgData name="حصه بنت العتيبي" userId="c1fe605c-1aaf-4791-a440-af891effc177" providerId="ADAL" clId="{2CE79A64-0A23-474B-9AC0-166B27D6166D}" dt="2023-10-10T07:58:17.735" v="1618"/>
          <ac:spMkLst>
            <pc:docMk/>
            <pc:sldMk cId="3902954947" sldId="273"/>
            <ac:spMk id="28" creationId="{51B9F31C-05CF-92EA-3E75-B1866987814B}"/>
          </ac:spMkLst>
        </pc:spChg>
        <pc:spChg chg="mod">
          <ac:chgData name="حصه بنت العتيبي" userId="c1fe605c-1aaf-4791-a440-af891effc177" providerId="ADAL" clId="{2CE79A64-0A23-474B-9AC0-166B27D6166D}" dt="2023-10-10T07:58:18.931" v="1620"/>
          <ac:spMkLst>
            <pc:docMk/>
            <pc:sldMk cId="3902954947" sldId="273"/>
            <ac:spMk id="30" creationId="{5518636B-09C3-0118-C211-FC5F2155281B}"/>
          </ac:spMkLst>
        </pc:spChg>
        <pc:spChg chg="mod">
          <ac:chgData name="حصه بنت العتيبي" userId="c1fe605c-1aaf-4791-a440-af891effc177" providerId="ADAL" clId="{2CE79A64-0A23-474B-9AC0-166B27D6166D}" dt="2023-10-10T07:58:19.915" v="1622"/>
          <ac:spMkLst>
            <pc:docMk/>
            <pc:sldMk cId="3902954947" sldId="273"/>
            <ac:spMk id="32" creationId="{7C438D47-DA27-F721-953B-AF741A831F5D}"/>
          </ac:spMkLst>
        </pc:spChg>
        <pc:spChg chg="mod">
          <ac:chgData name="حصه بنت العتيبي" userId="c1fe605c-1aaf-4791-a440-af891effc177" providerId="ADAL" clId="{2CE79A64-0A23-474B-9AC0-166B27D6166D}" dt="2023-10-10T07:58:22.298" v="1624"/>
          <ac:spMkLst>
            <pc:docMk/>
            <pc:sldMk cId="3902954947" sldId="273"/>
            <ac:spMk id="34" creationId="{32CA58FA-6B0E-E63F-DCD9-39AA9CAE25D9}"/>
          </ac:spMkLst>
        </pc:spChg>
      </pc:sldChg>
      <pc:sldChg chg="modSp add del ord modTransition modAnim">
        <pc:chgData name="حصه بنت العتيبي" userId="c1fe605c-1aaf-4791-a440-af891effc177" providerId="ADAL" clId="{2CE79A64-0A23-474B-9AC0-166B27D6166D}" dt="2023-10-10T07:58:22.704" v="1626" actId="2696"/>
        <pc:sldMkLst>
          <pc:docMk/>
          <pc:sldMk cId="1168725899" sldId="274"/>
        </pc:sldMkLst>
        <pc:spChg chg="mod">
          <ac:chgData name="حصه بنت العتيبي" userId="c1fe605c-1aaf-4791-a440-af891effc177" providerId="ADAL" clId="{2CE79A64-0A23-474B-9AC0-166B27D6166D}" dt="2023-10-10T07:58:07.717" v="1591"/>
          <ac:spMkLst>
            <pc:docMk/>
            <pc:sldMk cId="1168725899" sldId="274"/>
            <ac:spMk id="10" creationId="{184A89D1-C0DD-BAD6-5F2A-E1288386799B}"/>
          </ac:spMkLst>
        </pc:spChg>
      </pc:sldChg>
      <pc:sldChg chg="addSp modSp new mod modTransition">
        <pc:chgData name="حصه بنت العتيبي" userId="c1fe605c-1aaf-4791-a440-af891effc177" providerId="ADAL" clId="{2CE79A64-0A23-474B-9AC0-166B27D6166D}" dt="2023-10-10T08:08:51.130" v="1679"/>
        <pc:sldMkLst>
          <pc:docMk/>
          <pc:sldMk cId="1899934228" sldId="274"/>
        </pc:sldMkLst>
        <pc:spChg chg="add mod">
          <ac:chgData name="حصه بنت العتيبي" userId="c1fe605c-1aaf-4791-a440-af891effc177" providerId="ADAL" clId="{2CE79A64-0A23-474B-9AC0-166B27D6166D}" dt="2023-10-10T08:06:12.546" v="1654" actId="1076"/>
          <ac:spMkLst>
            <pc:docMk/>
            <pc:sldMk cId="1899934228" sldId="274"/>
            <ac:spMk id="3" creationId="{FD469186-3704-5F25-2C87-B92B2C1100FF}"/>
          </ac:spMkLst>
        </pc:spChg>
        <pc:spChg chg="add mod">
          <ac:chgData name="حصه بنت العتيبي" userId="c1fe605c-1aaf-4791-a440-af891effc177" providerId="ADAL" clId="{2CE79A64-0A23-474B-9AC0-166B27D6166D}" dt="2023-10-10T08:06:15.359" v="1655" actId="1076"/>
          <ac:spMkLst>
            <pc:docMk/>
            <pc:sldMk cId="1899934228" sldId="274"/>
            <ac:spMk id="7" creationId="{DF6FD00F-00E8-5472-4424-5C9B340D4211}"/>
          </ac:spMkLst>
        </pc:spChg>
        <pc:spChg chg="add mod">
          <ac:chgData name="حصه بنت العتيبي" userId="c1fe605c-1aaf-4791-a440-af891effc177" providerId="ADAL" clId="{2CE79A64-0A23-474B-9AC0-166B27D6166D}" dt="2023-10-10T08:06:27.103" v="1657" actId="1076"/>
          <ac:spMkLst>
            <pc:docMk/>
            <pc:sldMk cId="1899934228" sldId="274"/>
            <ac:spMk id="8" creationId="{2E5F8DC9-1238-9B62-D8D2-2322931AD253}"/>
          </ac:spMkLst>
        </pc:spChg>
        <pc:spChg chg="add mod">
          <ac:chgData name="حصه بنت العتيبي" userId="c1fe605c-1aaf-4791-a440-af891effc177" providerId="ADAL" clId="{2CE79A64-0A23-474B-9AC0-166B27D6166D}" dt="2023-10-10T08:06:34.796" v="1658" actId="1076"/>
          <ac:spMkLst>
            <pc:docMk/>
            <pc:sldMk cId="1899934228" sldId="274"/>
            <ac:spMk id="9" creationId="{D350FA6E-E7AB-5686-821B-A3414197C5DD}"/>
          </ac:spMkLst>
        </pc:spChg>
        <pc:spChg chg="add mod">
          <ac:chgData name="حصه بنت العتيبي" userId="c1fe605c-1aaf-4791-a440-af891effc177" providerId="ADAL" clId="{2CE79A64-0A23-474B-9AC0-166B27D6166D}" dt="2023-10-10T08:06:34.796" v="1658" actId="1076"/>
          <ac:spMkLst>
            <pc:docMk/>
            <pc:sldMk cId="1899934228" sldId="274"/>
            <ac:spMk id="10" creationId="{A915E1B9-ED47-B501-4550-A94D4AA13FCA}"/>
          </ac:spMkLst>
        </pc:spChg>
        <pc:spChg chg="add mod">
          <ac:chgData name="حصه بنت العتيبي" userId="c1fe605c-1aaf-4791-a440-af891effc177" providerId="ADAL" clId="{2CE79A64-0A23-474B-9AC0-166B27D6166D}" dt="2023-10-10T08:06:27.103" v="1657" actId="1076"/>
          <ac:spMkLst>
            <pc:docMk/>
            <pc:sldMk cId="1899934228" sldId="274"/>
            <ac:spMk id="11" creationId="{BB204114-8D89-EA2C-CED8-700AEAD2F4D7}"/>
          </ac:spMkLst>
        </pc:spChg>
        <pc:spChg chg="add mod">
          <ac:chgData name="حصه بنت العتيبي" userId="c1fe605c-1aaf-4791-a440-af891effc177" providerId="ADAL" clId="{2CE79A64-0A23-474B-9AC0-166B27D6166D}" dt="2023-10-10T08:06:27.103" v="1657" actId="1076"/>
          <ac:spMkLst>
            <pc:docMk/>
            <pc:sldMk cId="1899934228" sldId="274"/>
            <ac:spMk id="12" creationId="{76B33053-BE37-6F2A-35FB-164016DCE3E1}"/>
          </ac:spMkLst>
        </pc:spChg>
        <pc:spChg chg="add mod">
          <ac:chgData name="حصه بنت العتيبي" userId="c1fe605c-1aaf-4791-a440-af891effc177" providerId="ADAL" clId="{2CE79A64-0A23-474B-9AC0-166B27D6166D}" dt="2023-10-10T08:06:34.796" v="1658" actId="1076"/>
          <ac:spMkLst>
            <pc:docMk/>
            <pc:sldMk cId="1899934228" sldId="274"/>
            <ac:spMk id="13" creationId="{C49E60F3-52CE-6D96-A381-E30A5AE21CEC}"/>
          </ac:spMkLst>
        </pc:spChg>
        <pc:spChg chg="add">
          <ac:chgData name="حصه بنت العتيبي" userId="c1fe605c-1aaf-4791-a440-af891effc177" providerId="ADAL" clId="{2CE79A64-0A23-474B-9AC0-166B27D6166D}" dt="2023-10-10T08:06:04.078" v="1653"/>
          <ac:spMkLst>
            <pc:docMk/>
            <pc:sldMk cId="1899934228" sldId="274"/>
            <ac:spMk id="14" creationId="{CEC10C47-5370-FD9D-9DB9-028A38A63325}"/>
          </ac:spMkLst>
        </pc:spChg>
        <pc:spChg chg="add">
          <ac:chgData name="حصه بنت العتيبي" userId="c1fe605c-1aaf-4791-a440-af891effc177" providerId="ADAL" clId="{2CE79A64-0A23-474B-9AC0-166B27D6166D}" dt="2023-10-10T08:06:04.078" v="1653"/>
          <ac:spMkLst>
            <pc:docMk/>
            <pc:sldMk cId="1899934228" sldId="274"/>
            <ac:spMk id="15" creationId="{0A7486B1-A789-9928-4BB5-302FD0579BC1}"/>
          </ac:spMkLst>
        </pc:spChg>
        <pc:grpChg chg="add mod ord">
          <ac:chgData name="حصه بنت العتيبي" userId="c1fe605c-1aaf-4791-a440-af891effc177" providerId="ADAL" clId="{2CE79A64-0A23-474B-9AC0-166B27D6166D}" dt="2023-10-10T08:06:40.618" v="1659" actId="167"/>
          <ac:grpSpMkLst>
            <pc:docMk/>
            <pc:sldMk cId="1899934228" sldId="274"/>
            <ac:grpSpMk id="4" creationId="{378A4727-8D49-46B6-D14B-5A0C3DA03CB9}"/>
          </ac:grpSpMkLst>
        </pc:grpChg>
        <pc:picChg chg="add">
          <ac:chgData name="حصه بنت العتيبي" userId="c1fe605c-1aaf-4791-a440-af891effc177" providerId="ADAL" clId="{2CE79A64-0A23-474B-9AC0-166B27D6166D}" dt="2023-10-10T08:06:04.078" v="1653"/>
          <ac:picMkLst>
            <pc:docMk/>
            <pc:sldMk cId="1899934228" sldId="274"/>
            <ac:picMk id="2" creationId="{275C07B2-1027-78CE-596C-EEE3A320DD3F}"/>
          </ac:picMkLst>
        </pc:picChg>
        <pc:picChg chg="add mod">
          <ac:chgData name="حصه بنت العتيبي" userId="c1fe605c-1aaf-4791-a440-af891effc177" providerId="ADAL" clId="{2CE79A64-0A23-474B-9AC0-166B27D6166D}" dt="2023-10-10T08:06:45.053" v="1660" actId="1076"/>
          <ac:picMkLst>
            <pc:docMk/>
            <pc:sldMk cId="1899934228" sldId="274"/>
            <ac:picMk id="2060" creationId="{662D84F5-075D-F41B-2F5E-A01471D0C39C}"/>
          </ac:picMkLst>
        </pc:picChg>
      </pc:sldChg>
      <pc:sldChg chg="modSp add del mod ord modTransition modAnim">
        <pc:chgData name="حصه بنت العتيبي" userId="c1fe605c-1aaf-4791-a440-af891effc177" providerId="ADAL" clId="{2CE79A64-0A23-474B-9AC0-166B27D6166D}" dt="2023-10-10T10:53:53.384" v="1972" actId="2696"/>
        <pc:sldMkLst>
          <pc:docMk/>
          <pc:sldMk cId="16453153" sldId="275"/>
        </pc:sldMkLst>
        <pc:spChg chg="mod">
          <ac:chgData name="حصه بنت العتيبي" userId="c1fe605c-1aaf-4791-a440-af891effc177" providerId="ADAL" clId="{2CE79A64-0A23-474B-9AC0-166B27D6166D}" dt="2023-10-10T10:53:53.192" v="1971"/>
          <ac:spMkLst>
            <pc:docMk/>
            <pc:sldMk cId="16453153" sldId="275"/>
            <ac:spMk id="6" creationId="{D4F1DE11-FF7E-D9D3-C7CC-8B1907305944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3:54:17.483" v="2301" actId="2696"/>
        <pc:sldMkLst>
          <pc:docMk/>
          <pc:sldMk cId="191824857" sldId="275"/>
        </pc:sldMkLst>
        <pc:spChg chg="mod">
          <ac:chgData name="حصه بنت العتيبي" userId="c1fe605c-1aaf-4791-a440-af891effc177" providerId="ADAL" clId="{2CE79A64-0A23-474B-9AC0-166B27D6166D}" dt="2023-10-10T13:53:57.319" v="2286"/>
          <ac:spMkLst>
            <pc:docMk/>
            <pc:sldMk cId="191824857" sldId="275"/>
            <ac:spMk id="4" creationId="{EA6D1722-5B9B-3828-9CDB-A967007518D0}"/>
          </ac:spMkLst>
        </pc:spChg>
        <pc:spChg chg="mod">
          <ac:chgData name="حصه بنت العتيبي" userId="c1fe605c-1aaf-4791-a440-af891effc177" providerId="ADAL" clId="{2CE79A64-0A23-474B-9AC0-166B27D6166D}" dt="2023-10-10T13:54:08.491" v="2292"/>
          <ac:spMkLst>
            <pc:docMk/>
            <pc:sldMk cId="191824857" sldId="275"/>
            <ac:spMk id="15" creationId="{4781C7AF-A70D-0643-A219-9900B7410046}"/>
          </ac:spMkLst>
        </pc:spChg>
        <pc:spChg chg="mod">
          <ac:chgData name="حصه بنت العتيبي" userId="c1fe605c-1aaf-4791-a440-af891effc177" providerId="ADAL" clId="{2CE79A64-0A23-474B-9AC0-166B27D6166D}" dt="2023-10-10T13:54:17.301" v="2298"/>
          <ac:spMkLst>
            <pc:docMk/>
            <pc:sldMk cId="191824857" sldId="275"/>
            <ac:spMk id="16" creationId="{D3A32502-8352-1822-DE93-35DADA9BED04}"/>
          </ac:spMkLst>
        </pc:spChg>
        <pc:spChg chg="mod">
          <ac:chgData name="حصه بنت العتيبي" userId="c1fe605c-1aaf-4791-a440-af891effc177" providerId="ADAL" clId="{2CE79A64-0A23-474B-9AC0-166B27D6166D}" dt="2023-10-10T13:54:08.493" v="2294"/>
          <ac:spMkLst>
            <pc:docMk/>
            <pc:sldMk cId="191824857" sldId="275"/>
            <ac:spMk id="17" creationId="{8E5DE6B4-9A56-74F4-8BF1-75BE50C6DBB9}"/>
          </ac:spMkLst>
        </pc:spChg>
        <pc:spChg chg="mod">
          <ac:chgData name="حصه بنت العتيبي" userId="c1fe605c-1aaf-4791-a440-af891effc177" providerId="ADAL" clId="{2CE79A64-0A23-474B-9AC0-166B27D6166D}" dt="2023-10-10T13:54:17.305" v="2300"/>
          <ac:spMkLst>
            <pc:docMk/>
            <pc:sldMk cId="191824857" sldId="275"/>
            <ac:spMk id="18" creationId="{EC3D692A-4A88-3D09-F3BB-31A48D998D2F}"/>
          </ac:spMkLst>
        </pc:spChg>
        <pc:spChg chg="mod">
          <ac:chgData name="حصه بنت العتيبي" userId="c1fe605c-1aaf-4791-a440-af891effc177" providerId="ADAL" clId="{2CE79A64-0A23-474B-9AC0-166B27D6166D}" dt="2023-10-10T13:53:58.291" v="2290"/>
          <ac:spMkLst>
            <pc:docMk/>
            <pc:sldMk cId="191824857" sldId="275"/>
            <ac:spMk id="19" creationId="{114F709C-84F5-2F86-C91C-EF1F505E7D57}"/>
          </ac:spMkLst>
        </pc:spChg>
        <pc:grpChg chg="mod">
          <ac:chgData name="حصه بنت العتيبي" userId="c1fe605c-1aaf-4791-a440-af891effc177" providerId="ADAL" clId="{2CE79A64-0A23-474B-9AC0-166B27D6166D}" dt="2023-10-10T13:53:58.288" v="2288"/>
          <ac:grpSpMkLst>
            <pc:docMk/>
            <pc:sldMk cId="191824857" sldId="275"/>
            <ac:grpSpMk id="14" creationId="{F1A873E9-9E00-40A5-D3F8-607D8375B976}"/>
          </ac:grpSpMkLst>
        </pc:grpChg>
        <pc:cxnChg chg="mod">
          <ac:chgData name="حصه بنت العتيبي" userId="c1fe605c-1aaf-4791-a440-af891effc177" providerId="ADAL" clId="{2CE79A64-0A23-474B-9AC0-166B27D6166D}" dt="2023-10-10T13:53:58.288" v="2288"/>
          <ac:cxnSpMkLst>
            <pc:docMk/>
            <pc:sldMk cId="191824857" sldId="275"/>
            <ac:cxnSpMk id="10" creationId="{2069C684-9A7E-697A-FE2D-3E36230C14CB}"/>
          </ac:cxnSpMkLst>
        </pc:cxnChg>
        <pc:cxnChg chg="mod">
          <ac:chgData name="حصه بنت العتيبي" userId="c1fe605c-1aaf-4791-a440-af891effc177" providerId="ADAL" clId="{2CE79A64-0A23-474B-9AC0-166B27D6166D}" dt="2023-10-10T13:53:58.288" v="2288"/>
          <ac:cxnSpMkLst>
            <pc:docMk/>
            <pc:sldMk cId="191824857" sldId="275"/>
            <ac:cxnSpMk id="13" creationId="{0EFB3686-C60B-E9A5-7137-F16640EB4A9F}"/>
          </ac:cxnSpMkLst>
        </pc:cxnChg>
      </pc:sldChg>
      <pc:sldChg chg="modSp add del mod ord modTransition modAnim">
        <pc:chgData name="حصه بنت العتيبي" userId="c1fe605c-1aaf-4791-a440-af891effc177" providerId="ADAL" clId="{2CE79A64-0A23-474B-9AC0-166B27D6166D}" dt="2023-10-10T14:21:49.077" v="2944" actId="2696"/>
        <pc:sldMkLst>
          <pc:docMk/>
          <pc:sldMk cId="390788623" sldId="275"/>
        </pc:sldMkLst>
        <pc:spChg chg="mod">
          <ac:chgData name="حصه بنت العتيبي" userId="c1fe605c-1aaf-4791-a440-af891effc177" providerId="ADAL" clId="{2CE79A64-0A23-474B-9AC0-166B27D6166D}" dt="2023-10-10T14:19:30.533" v="2919"/>
          <ac:spMkLst>
            <pc:docMk/>
            <pc:sldMk cId="390788623" sldId="275"/>
            <ac:spMk id="10" creationId="{184A89D1-C0DD-BAD6-5F2A-E1288386799B}"/>
          </ac:spMkLst>
        </pc:spChg>
        <pc:spChg chg="mod">
          <ac:chgData name="حصه بنت العتيبي" userId="c1fe605c-1aaf-4791-a440-af891effc177" providerId="ADAL" clId="{2CE79A64-0A23-474B-9AC0-166B27D6166D}" dt="2023-10-10T14:19:31.646" v="2921"/>
          <ac:spMkLst>
            <pc:docMk/>
            <pc:sldMk cId="390788623" sldId="275"/>
            <ac:spMk id="12" creationId="{301F9001-B275-2D5B-271E-0EC48FAC8D6E}"/>
          </ac:spMkLst>
        </pc:spChg>
        <pc:spChg chg="mod">
          <ac:chgData name="حصه بنت العتيبي" userId="c1fe605c-1aaf-4791-a440-af891effc177" providerId="ADAL" clId="{2CE79A64-0A23-474B-9AC0-166B27D6166D}" dt="2023-10-10T14:19:41.916" v="2923"/>
          <ac:spMkLst>
            <pc:docMk/>
            <pc:sldMk cId="390788623" sldId="275"/>
            <ac:spMk id="14" creationId="{74CFF462-7ABA-5D1B-0262-448ACE6E8403}"/>
          </ac:spMkLst>
        </pc:spChg>
        <pc:spChg chg="mod">
          <ac:chgData name="حصه بنت العتيبي" userId="c1fe605c-1aaf-4791-a440-af891effc177" providerId="ADAL" clId="{2CE79A64-0A23-474B-9AC0-166B27D6166D}" dt="2023-10-10T14:19:42.730" v="2925"/>
          <ac:spMkLst>
            <pc:docMk/>
            <pc:sldMk cId="390788623" sldId="275"/>
            <ac:spMk id="16" creationId="{B5D352EF-7857-22AE-2BAD-1128925C17A3}"/>
          </ac:spMkLst>
        </pc:spChg>
        <pc:spChg chg="mod">
          <ac:chgData name="حصه بنت العتيبي" userId="c1fe605c-1aaf-4791-a440-af891effc177" providerId="ADAL" clId="{2CE79A64-0A23-474B-9AC0-166B27D6166D}" dt="2023-10-10T14:20:33.023" v="2927"/>
          <ac:spMkLst>
            <pc:docMk/>
            <pc:sldMk cId="390788623" sldId="275"/>
            <ac:spMk id="18" creationId="{88F1A567-F886-68C4-F554-0126927D5FDC}"/>
          </ac:spMkLst>
        </pc:spChg>
        <pc:spChg chg="mod">
          <ac:chgData name="حصه بنت العتيبي" userId="c1fe605c-1aaf-4791-a440-af891effc177" providerId="ADAL" clId="{2CE79A64-0A23-474B-9AC0-166B27D6166D}" dt="2023-10-10T14:20:35.004" v="2929"/>
          <ac:spMkLst>
            <pc:docMk/>
            <pc:sldMk cId="390788623" sldId="275"/>
            <ac:spMk id="20" creationId="{001A7D67-4706-2F31-7B17-8EC88D31FB09}"/>
          </ac:spMkLst>
        </pc:spChg>
        <pc:spChg chg="mod">
          <ac:chgData name="حصه بنت العتيبي" userId="c1fe605c-1aaf-4791-a440-af891effc177" providerId="ADAL" clId="{2CE79A64-0A23-474B-9AC0-166B27D6166D}" dt="2023-10-10T14:21:08.343" v="2931"/>
          <ac:spMkLst>
            <pc:docMk/>
            <pc:sldMk cId="390788623" sldId="275"/>
            <ac:spMk id="22" creationId="{804715AF-42AC-E927-A2D7-B9A15B461716}"/>
          </ac:spMkLst>
        </pc:spChg>
        <pc:spChg chg="mod">
          <ac:chgData name="حصه بنت العتيبي" userId="c1fe605c-1aaf-4791-a440-af891effc177" providerId="ADAL" clId="{2CE79A64-0A23-474B-9AC0-166B27D6166D}" dt="2023-10-10T14:21:09.012" v="2933"/>
          <ac:spMkLst>
            <pc:docMk/>
            <pc:sldMk cId="390788623" sldId="275"/>
            <ac:spMk id="24" creationId="{2CF7A653-DCD5-1325-8394-AD82978038FE}"/>
          </ac:spMkLst>
        </pc:spChg>
        <pc:spChg chg="mod">
          <ac:chgData name="حصه بنت العتيبي" userId="c1fe605c-1aaf-4791-a440-af891effc177" providerId="ADAL" clId="{2CE79A64-0A23-474B-9AC0-166B27D6166D}" dt="2023-10-10T14:21:10.801" v="2935"/>
          <ac:spMkLst>
            <pc:docMk/>
            <pc:sldMk cId="390788623" sldId="275"/>
            <ac:spMk id="26" creationId="{52DE4060-72DE-4C55-0765-8DB5B07001EB}"/>
          </ac:spMkLst>
        </pc:spChg>
        <pc:spChg chg="mod">
          <ac:chgData name="حصه بنت العتيبي" userId="c1fe605c-1aaf-4791-a440-af891effc177" providerId="ADAL" clId="{2CE79A64-0A23-474B-9AC0-166B27D6166D}" dt="2023-10-10T14:21:11.876" v="2937"/>
          <ac:spMkLst>
            <pc:docMk/>
            <pc:sldMk cId="390788623" sldId="275"/>
            <ac:spMk id="28" creationId="{51B9F31C-05CF-92EA-3E75-B1866987814B}"/>
          </ac:spMkLst>
        </pc:spChg>
        <pc:spChg chg="mod">
          <ac:chgData name="حصه بنت العتيبي" userId="c1fe605c-1aaf-4791-a440-af891effc177" providerId="ADAL" clId="{2CE79A64-0A23-474B-9AC0-166B27D6166D}" dt="2023-10-10T14:21:44.200" v="2939"/>
          <ac:spMkLst>
            <pc:docMk/>
            <pc:sldMk cId="390788623" sldId="275"/>
            <ac:spMk id="30" creationId="{5518636B-09C3-0118-C211-FC5F2155281B}"/>
          </ac:spMkLst>
        </pc:spChg>
        <pc:spChg chg="mod">
          <ac:chgData name="حصه بنت العتيبي" userId="c1fe605c-1aaf-4791-a440-af891effc177" providerId="ADAL" clId="{2CE79A64-0A23-474B-9AC0-166B27D6166D}" dt="2023-10-10T14:21:45.358" v="2941"/>
          <ac:spMkLst>
            <pc:docMk/>
            <pc:sldMk cId="390788623" sldId="275"/>
            <ac:spMk id="32" creationId="{7C438D47-DA27-F721-953B-AF741A831F5D}"/>
          </ac:spMkLst>
        </pc:spChg>
        <pc:spChg chg="mod">
          <ac:chgData name="حصه بنت العتيبي" userId="c1fe605c-1aaf-4791-a440-af891effc177" providerId="ADAL" clId="{2CE79A64-0A23-474B-9AC0-166B27D6166D}" dt="2023-10-10T14:21:48.579" v="2943"/>
          <ac:spMkLst>
            <pc:docMk/>
            <pc:sldMk cId="390788623" sldId="275"/>
            <ac:spMk id="34" creationId="{32CA58FA-6B0E-E63F-DCD9-39AA9CAE25D9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3:52:20.048" v="2243" actId="2696"/>
        <pc:sldMkLst>
          <pc:docMk/>
          <pc:sldMk cId="539034238" sldId="275"/>
        </pc:sldMkLst>
        <pc:spChg chg="mod">
          <ac:chgData name="حصه بنت العتيبي" userId="c1fe605c-1aaf-4791-a440-af891effc177" providerId="ADAL" clId="{2CE79A64-0A23-474B-9AC0-166B27D6166D}" dt="2023-10-10T13:52:19.818" v="2242"/>
          <ac:spMkLst>
            <pc:docMk/>
            <pc:sldMk cId="539034238" sldId="275"/>
            <ac:spMk id="2" creationId="{8D2DD187-0766-96C1-DE64-4C5E5EF0A74C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3:46:24.355" v="2172" actId="2696"/>
        <pc:sldMkLst>
          <pc:docMk/>
          <pc:sldMk cId="548078348" sldId="275"/>
        </pc:sldMkLst>
        <pc:spChg chg="mod">
          <ac:chgData name="حصه بنت العتيبي" userId="c1fe605c-1aaf-4791-a440-af891effc177" providerId="ADAL" clId="{2CE79A64-0A23-474B-9AC0-166B27D6166D}" dt="2023-10-10T13:46:23.806" v="2161"/>
          <ac:spMkLst>
            <pc:docMk/>
            <pc:sldMk cId="548078348" sldId="275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2CE79A64-0A23-474B-9AC0-166B27D6166D}" dt="2023-10-10T13:46:23.822" v="2163"/>
          <ac:spMkLst>
            <pc:docMk/>
            <pc:sldMk cId="548078348" sldId="275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2CE79A64-0A23-474B-9AC0-166B27D6166D}" dt="2023-10-10T13:46:23.823" v="2165"/>
          <ac:spMkLst>
            <pc:docMk/>
            <pc:sldMk cId="548078348" sldId="275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2CE79A64-0A23-474B-9AC0-166B27D6166D}" dt="2023-10-10T13:46:23.824" v="2167"/>
          <ac:spMkLst>
            <pc:docMk/>
            <pc:sldMk cId="548078348" sldId="275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2CE79A64-0A23-474B-9AC0-166B27D6166D}" dt="2023-10-10T13:46:23.824" v="2169"/>
          <ac:spMkLst>
            <pc:docMk/>
            <pc:sldMk cId="548078348" sldId="275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2CE79A64-0A23-474B-9AC0-166B27D6166D}" dt="2023-10-10T13:46:23.824" v="2171"/>
          <ac:spMkLst>
            <pc:docMk/>
            <pc:sldMk cId="548078348" sldId="275"/>
            <ac:spMk id="9" creationId="{ABE922C2-E7DA-1424-9C93-085ACA41D6CD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3:48:42.368" v="2229" actId="2696"/>
        <pc:sldMkLst>
          <pc:docMk/>
          <pc:sldMk cId="1472579167" sldId="275"/>
        </pc:sldMkLst>
        <pc:spChg chg="mod">
          <ac:chgData name="حصه بنت العتيبي" userId="c1fe605c-1aaf-4791-a440-af891effc177" providerId="ADAL" clId="{2CE79A64-0A23-474B-9AC0-166B27D6166D}" dt="2023-10-10T13:48:42.136" v="2224"/>
          <ac:spMkLst>
            <pc:docMk/>
            <pc:sldMk cId="1472579167" sldId="275"/>
            <ac:spMk id="2" creationId="{8D2DD187-0766-96C1-DE64-4C5E5EF0A74C}"/>
          </ac:spMkLst>
        </pc:spChg>
        <pc:spChg chg="mod">
          <ac:chgData name="حصه بنت العتيبي" userId="c1fe605c-1aaf-4791-a440-af891effc177" providerId="ADAL" clId="{2CE79A64-0A23-474B-9AC0-166B27D6166D}" dt="2023-10-10T13:48:42.136" v="2226"/>
          <ac:spMkLst>
            <pc:docMk/>
            <pc:sldMk cId="1472579167" sldId="275"/>
            <ac:spMk id="4" creationId="{D8C8DE46-3144-9D08-D6B4-28726A9B806B}"/>
          </ac:spMkLst>
        </pc:spChg>
        <pc:spChg chg="mod">
          <ac:chgData name="حصه بنت العتيبي" userId="c1fe605c-1aaf-4791-a440-af891effc177" providerId="ADAL" clId="{2CE79A64-0A23-474B-9AC0-166B27D6166D}" dt="2023-10-10T13:48:42.136" v="2228"/>
          <ac:spMkLst>
            <pc:docMk/>
            <pc:sldMk cId="1472579167" sldId="275"/>
            <ac:spMk id="5" creationId="{35A81033-FBA9-2336-B413-37A168B5EB67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10:53:33.511" v="1874" actId="2696"/>
        <pc:sldMkLst>
          <pc:docMk/>
          <pc:sldMk cId="1604745897" sldId="275"/>
        </pc:sldMkLst>
        <pc:spChg chg="mod">
          <ac:chgData name="حصه بنت العتيبي" userId="c1fe605c-1aaf-4791-a440-af891effc177" providerId="ADAL" clId="{2CE79A64-0A23-474B-9AC0-166B27D6166D}" dt="2023-10-10T10:53:33.296" v="1873"/>
          <ac:spMkLst>
            <pc:docMk/>
            <pc:sldMk cId="1604745897" sldId="275"/>
            <ac:spMk id="9" creationId="{41C814B0-7F7F-77CD-0A48-537F0BAD4595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10:53:49.282" v="1946" actId="2696"/>
        <pc:sldMkLst>
          <pc:docMk/>
          <pc:sldMk cId="1842982169" sldId="275"/>
        </pc:sldMkLst>
        <pc:spChg chg="mod">
          <ac:chgData name="حصه بنت العتيبي" userId="c1fe605c-1aaf-4791-a440-af891effc177" providerId="ADAL" clId="{2CE79A64-0A23-474B-9AC0-166B27D6166D}" dt="2023-10-10T10:53:45.819" v="1939"/>
          <ac:spMkLst>
            <pc:docMk/>
            <pc:sldMk cId="1842982169" sldId="275"/>
            <ac:spMk id="2" creationId="{596D7453-D67C-FD34-1F82-17D1210E096E}"/>
          </ac:spMkLst>
        </pc:spChg>
        <pc:spChg chg="mod">
          <ac:chgData name="حصه بنت العتيبي" userId="c1fe605c-1aaf-4791-a440-af891effc177" providerId="ADAL" clId="{2CE79A64-0A23-474B-9AC0-166B27D6166D}" dt="2023-10-10T10:53:47.481" v="1943"/>
          <ac:spMkLst>
            <pc:docMk/>
            <pc:sldMk cId="1842982169" sldId="275"/>
            <ac:spMk id="4" creationId="{31708726-B2C3-AF65-39AA-2C00A41A1E64}"/>
          </ac:spMkLst>
        </pc:spChg>
        <pc:spChg chg="mod">
          <ac:chgData name="حصه بنت العتيبي" userId="c1fe605c-1aaf-4791-a440-af891effc177" providerId="ADAL" clId="{2CE79A64-0A23-474B-9AC0-166B27D6166D}" dt="2023-10-10T10:53:40.935" v="1929"/>
          <ac:spMkLst>
            <pc:docMk/>
            <pc:sldMk cId="1842982169" sldId="275"/>
            <ac:spMk id="5" creationId="{789CFC3A-B0F4-A0AC-5107-FDAF23775E64}"/>
          </ac:spMkLst>
        </pc:spChg>
        <pc:spChg chg="mod">
          <ac:chgData name="حصه بنت العتيبي" userId="c1fe605c-1aaf-4791-a440-af891effc177" providerId="ADAL" clId="{2CE79A64-0A23-474B-9AC0-166B27D6166D}" dt="2023-10-10T10:53:42.698" v="1931"/>
          <ac:spMkLst>
            <pc:docMk/>
            <pc:sldMk cId="1842982169" sldId="275"/>
            <ac:spMk id="6" creationId="{84ED583B-28DB-D931-3448-6B8A1627A2BF}"/>
          </ac:spMkLst>
        </pc:spChg>
        <pc:spChg chg="mod">
          <ac:chgData name="حصه بنت العتيبي" userId="c1fe605c-1aaf-4791-a440-af891effc177" providerId="ADAL" clId="{2CE79A64-0A23-474B-9AC0-166B27D6166D}" dt="2023-10-10T10:53:45.817" v="1937"/>
          <ac:spMkLst>
            <pc:docMk/>
            <pc:sldMk cId="1842982169" sldId="275"/>
            <ac:spMk id="10" creationId="{CCCEF309-1FCD-CF58-0AF9-FA5E411FCBAE}"/>
          </ac:spMkLst>
        </pc:spChg>
        <pc:spChg chg="mod">
          <ac:chgData name="حصه بنت العتيبي" userId="c1fe605c-1aaf-4791-a440-af891effc177" providerId="ADAL" clId="{2CE79A64-0A23-474B-9AC0-166B27D6166D}" dt="2023-10-10T10:53:47.465" v="1941"/>
          <ac:spMkLst>
            <pc:docMk/>
            <pc:sldMk cId="1842982169" sldId="275"/>
            <ac:spMk id="11" creationId="{26779281-EC49-7650-0511-B0DE7E9002E5}"/>
          </ac:spMkLst>
        </pc:spChg>
        <pc:spChg chg="mod">
          <ac:chgData name="حصه بنت العتيبي" userId="c1fe605c-1aaf-4791-a440-af891effc177" providerId="ADAL" clId="{2CE79A64-0A23-474B-9AC0-166B27D6166D}" dt="2023-10-10T10:53:43.869" v="1935"/>
          <ac:spMkLst>
            <pc:docMk/>
            <pc:sldMk cId="1842982169" sldId="275"/>
            <ac:spMk id="12" creationId="{8290F5D9-1DEB-C79F-F3A9-02C9775822A3}"/>
          </ac:spMkLst>
        </pc:spChg>
        <pc:grpChg chg="mod">
          <ac:chgData name="حصه بنت العتيبي" userId="c1fe605c-1aaf-4791-a440-af891effc177" providerId="ADAL" clId="{2CE79A64-0A23-474B-9AC0-166B27D6166D}" dt="2023-10-10T10:53:43.864" v="1933"/>
          <ac:grpSpMkLst>
            <pc:docMk/>
            <pc:sldMk cId="1842982169" sldId="275"/>
            <ac:grpSpMk id="7" creationId="{BFFE41C3-FEFB-B2BA-BF5B-A21831A4F573}"/>
          </ac:grpSpMkLst>
        </pc:grpChg>
        <pc:cxnChg chg="mod">
          <ac:chgData name="حصه بنت العتيبي" userId="c1fe605c-1aaf-4791-a440-af891effc177" providerId="ADAL" clId="{2CE79A64-0A23-474B-9AC0-166B27D6166D}" dt="2023-10-10T10:53:43.864" v="1933"/>
          <ac:cxnSpMkLst>
            <pc:docMk/>
            <pc:sldMk cId="1842982169" sldId="275"/>
            <ac:cxnSpMk id="8" creationId="{79A1AA31-5F39-8671-6DF7-A669837D0A55}"/>
          </ac:cxnSpMkLst>
        </pc:cxnChg>
        <pc:cxnChg chg="mod">
          <ac:chgData name="حصه بنت العتيبي" userId="c1fe605c-1aaf-4791-a440-af891effc177" providerId="ADAL" clId="{2CE79A64-0A23-474B-9AC0-166B27D6166D}" dt="2023-10-10T10:53:43.864" v="1933"/>
          <ac:cxnSpMkLst>
            <pc:docMk/>
            <pc:sldMk cId="1842982169" sldId="275"/>
            <ac:cxnSpMk id="9" creationId="{4C07B1A9-F9ED-84E0-3FBC-8B1C2ABCDDD2}"/>
          </ac:cxnSpMkLst>
        </pc:cxnChg>
        <pc:cxnChg chg="mod">
          <ac:chgData name="حصه بنت العتيبي" userId="c1fe605c-1aaf-4791-a440-af891effc177" providerId="ADAL" clId="{2CE79A64-0A23-474B-9AC0-166B27D6166D}" dt="2023-10-10T10:53:48.909" v="1945"/>
          <ac:cxnSpMkLst>
            <pc:docMk/>
            <pc:sldMk cId="1842982169" sldId="275"/>
            <ac:cxnSpMk id="14" creationId="{FEA1BB8C-97BB-4B7B-10A4-351696FA0C4A}"/>
          </ac:cxnSpMkLst>
        </pc:cxnChg>
      </pc:sldChg>
      <pc:sldChg chg="modSp add del mod ord modTransition">
        <pc:chgData name="حصه بنت العتيبي" userId="c1fe605c-1aaf-4791-a440-af891effc177" providerId="ADAL" clId="{2CE79A64-0A23-474B-9AC0-166B27D6166D}" dt="2023-10-10T10:53:35.723" v="1888" actId="2696"/>
        <pc:sldMkLst>
          <pc:docMk/>
          <pc:sldMk cId="1873044473" sldId="275"/>
        </pc:sldMkLst>
        <pc:spChg chg="mod">
          <ac:chgData name="حصه بنت العتيبي" userId="c1fe605c-1aaf-4791-a440-af891effc177" providerId="ADAL" clId="{2CE79A64-0A23-474B-9AC0-166B27D6166D}" dt="2023-10-10T10:53:35.336" v="1887"/>
          <ac:spMkLst>
            <pc:docMk/>
            <pc:sldMk cId="1873044473" sldId="275"/>
            <ac:spMk id="4" creationId="{D8C8DE46-3144-9D08-D6B4-28726A9B806B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0:52:30.974" v="1740" actId="2696"/>
        <pc:sldMkLst>
          <pc:docMk/>
          <pc:sldMk cId="1913818242" sldId="275"/>
        </pc:sldMkLst>
        <pc:spChg chg="mod">
          <ac:chgData name="حصه بنت العتيبي" userId="c1fe605c-1aaf-4791-a440-af891effc177" providerId="ADAL" clId="{2CE79A64-0A23-474B-9AC0-166B27D6166D}" dt="2023-10-10T10:52:30.807" v="1735"/>
          <ac:spMkLst>
            <pc:docMk/>
            <pc:sldMk cId="1913818242" sldId="275"/>
            <ac:spMk id="2" creationId="{8D2DD187-0766-96C1-DE64-4C5E5EF0A74C}"/>
          </ac:spMkLst>
        </pc:spChg>
        <pc:spChg chg="mod">
          <ac:chgData name="حصه بنت العتيبي" userId="c1fe605c-1aaf-4791-a440-af891effc177" providerId="ADAL" clId="{2CE79A64-0A23-474B-9AC0-166B27D6166D}" dt="2023-10-10T10:52:30.808" v="1737"/>
          <ac:spMkLst>
            <pc:docMk/>
            <pc:sldMk cId="1913818242" sldId="275"/>
            <ac:spMk id="4" creationId="{D8C8DE46-3144-9D08-D6B4-28726A9B806B}"/>
          </ac:spMkLst>
        </pc:spChg>
        <pc:spChg chg="mod">
          <ac:chgData name="حصه بنت العتيبي" userId="c1fe605c-1aaf-4791-a440-af891effc177" providerId="ADAL" clId="{2CE79A64-0A23-474B-9AC0-166B27D6166D}" dt="2023-10-10T10:52:30.810" v="1739"/>
          <ac:spMkLst>
            <pc:docMk/>
            <pc:sldMk cId="1913818242" sldId="275"/>
            <ac:spMk id="5" creationId="{35A81033-FBA9-2336-B413-37A168B5EB67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3:52:29.837" v="2259" actId="2696"/>
        <pc:sldMkLst>
          <pc:docMk/>
          <pc:sldMk cId="1941570985" sldId="275"/>
        </pc:sldMkLst>
        <pc:spChg chg="mod">
          <ac:chgData name="حصه بنت العتيبي" userId="c1fe605c-1aaf-4791-a440-af891effc177" providerId="ADAL" clId="{2CE79A64-0A23-474B-9AC0-166B27D6166D}" dt="2023-10-10T13:52:27.012" v="2257"/>
          <ac:spMkLst>
            <pc:docMk/>
            <pc:sldMk cId="1941570985" sldId="275"/>
            <ac:spMk id="5" creationId="{FD5A8708-15C4-E316-920F-129A1362DB1A}"/>
          </ac:spMkLst>
        </pc:spChg>
        <pc:picChg chg="mod">
          <ac:chgData name="حصه بنت العتيبي" userId="c1fe605c-1aaf-4791-a440-af891effc177" providerId="ADAL" clId="{2CE79A64-0A23-474B-9AC0-166B27D6166D}" dt="2023-10-10T13:52:29.455" v="2258"/>
          <ac:picMkLst>
            <pc:docMk/>
            <pc:sldMk cId="1941570985" sldId="275"/>
            <ac:picMk id="1028" creationId="{4602EF5C-5146-CA7C-748F-9C6E8174E604}"/>
          </ac:picMkLst>
        </pc:picChg>
      </pc:sldChg>
      <pc:sldChg chg="modSp add del mod ord modTransition modAnim">
        <pc:chgData name="حصه بنت العتيبي" userId="c1fe605c-1aaf-4791-a440-af891effc177" providerId="ADAL" clId="{2CE79A64-0A23-474B-9AC0-166B27D6166D}" dt="2023-10-10T14:04:01.642" v="2435" actId="2696"/>
        <pc:sldMkLst>
          <pc:docMk/>
          <pc:sldMk cId="1974072327" sldId="275"/>
        </pc:sldMkLst>
        <pc:spChg chg="mod">
          <ac:chgData name="حصه بنت العتيبي" userId="c1fe605c-1aaf-4791-a440-af891effc177" providerId="ADAL" clId="{2CE79A64-0A23-474B-9AC0-166B27D6166D}" dt="2023-10-10T14:03:55.230" v="2428"/>
          <ac:spMkLst>
            <pc:docMk/>
            <pc:sldMk cId="1974072327" sldId="275"/>
            <ac:spMk id="2" creationId="{596D7453-D67C-FD34-1F82-17D1210E096E}"/>
          </ac:spMkLst>
        </pc:spChg>
        <pc:spChg chg="mod">
          <ac:chgData name="حصه بنت العتيبي" userId="c1fe605c-1aaf-4791-a440-af891effc177" providerId="ADAL" clId="{2CE79A64-0A23-474B-9AC0-166B27D6166D}" dt="2023-10-10T14:03:59.432" v="2432"/>
          <ac:spMkLst>
            <pc:docMk/>
            <pc:sldMk cId="1974072327" sldId="275"/>
            <ac:spMk id="4" creationId="{31708726-B2C3-AF65-39AA-2C00A41A1E64}"/>
          </ac:spMkLst>
        </pc:spChg>
        <pc:spChg chg="mod">
          <ac:chgData name="حصه بنت العتيبي" userId="c1fe605c-1aaf-4791-a440-af891effc177" providerId="ADAL" clId="{2CE79A64-0A23-474B-9AC0-166B27D6166D}" dt="2023-10-10T14:02:37.436" v="2418"/>
          <ac:spMkLst>
            <pc:docMk/>
            <pc:sldMk cId="1974072327" sldId="275"/>
            <ac:spMk id="5" creationId="{789CFC3A-B0F4-A0AC-5107-FDAF23775E64}"/>
          </ac:spMkLst>
        </pc:spChg>
        <pc:spChg chg="mod">
          <ac:chgData name="حصه بنت العتيبي" userId="c1fe605c-1aaf-4791-a440-af891effc177" providerId="ADAL" clId="{2CE79A64-0A23-474B-9AC0-166B27D6166D}" dt="2023-10-10T14:03:39.191" v="2420"/>
          <ac:spMkLst>
            <pc:docMk/>
            <pc:sldMk cId="1974072327" sldId="275"/>
            <ac:spMk id="6" creationId="{84ED583B-28DB-D931-3448-6B8A1627A2BF}"/>
          </ac:spMkLst>
        </pc:spChg>
        <pc:spChg chg="mod">
          <ac:chgData name="حصه بنت العتيبي" userId="c1fe605c-1aaf-4791-a440-af891effc177" providerId="ADAL" clId="{2CE79A64-0A23-474B-9AC0-166B27D6166D}" dt="2023-10-10T14:03:55.229" v="2426"/>
          <ac:spMkLst>
            <pc:docMk/>
            <pc:sldMk cId="1974072327" sldId="275"/>
            <ac:spMk id="10" creationId="{CCCEF309-1FCD-CF58-0AF9-FA5E411FCBAE}"/>
          </ac:spMkLst>
        </pc:spChg>
        <pc:spChg chg="mod">
          <ac:chgData name="حصه بنت العتيبي" userId="c1fe605c-1aaf-4791-a440-af891effc177" providerId="ADAL" clId="{2CE79A64-0A23-474B-9AC0-166B27D6166D}" dt="2023-10-10T14:03:59.426" v="2430"/>
          <ac:spMkLst>
            <pc:docMk/>
            <pc:sldMk cId="1974072327" sldId="275"/>
            <ac:spMk id="11" creationId="{26779281-EC49-7650-0511-B0DE7E9002E5}"/>
          </ac:spMkLst>
        </pc:spChg>
        <pc:spChg chg="mod">
          <ac:chgData name="حصه بنت العتيبي" userId="c1fe605c-1aaf-4791-a440-af891effc177" providerId="ADAL" clId="{2CE79A64-0A23-474B-9AC0-166B27D6166D}" dt="2023-10-10T14:03:49.212" v="2424"/>
          <ac:spMkLst>
            <pc:docMk/>
            <pc:sldMk cId="1974072327" sldId="275"/>
            <ac:spMk id="12" creationId="{8290F5D9-1DEB-C79F-F3A9-02C9775822A3}"/>
          </ac:spMkLst>
        </pc:spChg>
        <pc:grpChg chg="mod">
          <ac:chgData name="حصه بنت العتيبي" userId="c1fe605c-1aaf-4791-a440-af891effc177" providerId="ADAL" clId="{2CE79A64-0A23-474B-9AC0-166B27D6166D}" dt="2023-10-10T14:03:49.194" v="2422"/>
          <ac:grpSpMkLst>
            <pc:docMk/>
            <pc:sldMk cId="1974072327" sldId="275"/>
            <ac:grpSpMk id="7" creationId="{BFFE41C3-FEFB-B2BA-BF5B-A21831A4F573}"/>
          </ac:grpSpMkLst>
        </pc:grpChg>
        <pc:cxnChg chg="mod">
          <ac:chgData name="حصه بنت العتيبي" userId="c1fe605c-1aaf-4791-a440-af891effc177" providerId="ADAL" clId="{2CE79A64-0A23-474B-9AC0-166B27D6166D}" dt="2023-10-10T14:03:49.194" v="2422"/>
          <ac:cxnSpMkLst>
            <pc:docMk/>
            <pc:sldMk cId="1974072327" sldId="275"/>
            <ac:cxnSpMk id="8" creationId="{79A1AA31-5F39-8671-6DF7-A669837D0A55}"/>
          </ac:cxnSpMkLst>
        </pc:cxnChg>
        <pc:cxnChg chg="mod">
          <ac:chgData name="حصه بنت العتيبي" userId="c1fe605c-1aaf-4791-a440-af891effc177" providerId="ADAL" clId="{2CE79A64-0A23-474B-9AC0-166B27D6166D}" dt="2023-10-10T14:03:49.194" v="2422"/>
          <ac:cxnSpMkLst>
            <pc:docMk/>
            <pc:sldMk cId="1974072327" sldId="275"/>
            <ac:cxnSpMk id="9" creationId="{4C07B1A9-F9ED-84E0-3FBC-8B1C2ABCDDD2}"/>
          </ac:cxnSpMkLst>
        </pc:cxnChg>
        <pc:cxnChg chg="mod">
          <ac:chgData name="حصه بنت العتيبي" userId="c1fe605c-1aaf-4791-a440-af891effc177" providerId="ADAL" clId="{2CE79A64-0A23-474B-9AC0-166B27D6166D}" dt="2023-10-10T14:04:01.105" v="2434"/>
          <ac:cxnSpMkLst>
            <pc:docMk/>
            <pc:sldMk cId="1974072327" sldId="275"/>
            <ac:cxnSpMk id="14" creationId="{FEA1BB8C-97BB-4B7B-10A4-351696FA0C4A}"/>
          </ac:cxnSpMkLst>
        </pc:cxnChg>
      </pc:sldChg>
      <pc:sldChg chg="modSp add del mod ord modTransition modAnim">
        <pc:chgData name="حصه بنت العتيبي" userId="c1fe605c-1aaf-4791-a440-af891effc177" providerId="ADAL" clId="{2CE79A64-0A23-474B-9AC0-166B27D6166D}" dt="2023-10-10T13:59:38.054" v="2363" actId="2696"/>
        <pc:sldMkLst>
          <pc:docMk/>
          <pc:sldMk cId="1988132556" sldId="275"/>
        </pc:sldMkLst>
        <pc:spChg chg="mod">
          <ac:chgData name="حصه بنت العتيبي" userId="c1fe605c-1aaf-4791-a440-af891effc177" providerId="ADAL" clId="{2CE79A64-0A23-474B-9AC0-166B27D6166D}" dt="2023-10-10T13:59:37.854" v="2362"/>
          <ac:spMkLst>
            <pc:docMk/>
            <pc:sldMk cId="1988132556" sldId="275"/>
            <ac:spMk id="9" creationId="{41C814B0-7F7F-77CD-0A48-537F0BAD4595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01:44.470" v="2377" actId="2696"/>
        <pc:sldMkLst>
          <pc:docMk/>
          <pc:sldMk cId="2062630695" sldId="275"/>
        </pc:sldMkLst>
        <pc:spChg chg="mod">
          <ac:chgData name="حصه بنت العتيبي" userId="c1fe605c-1aaf-4791-a440-af891effc177" providerId="ADAL" clId="{2CE79A64-0A23-474B-9AC0-166B27D6166D}" dt="2023-10-10T14:01:44.084" v="2376"/>
          <ac:spMkLst>
            <pc:docMk/>
            <pc:sldMk cId="2062630695" sldId="275"/>
            <ac:spMk id="4" creationId="{D8C8DE46-3144-9D08-D6B4-28726A9B806B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0:52:40.054" v="1754" actId="2696"/>
        <pc:sldMkLst>
          <pc:docMk/>
          <pc:sldMk cId="2110264241" sldId="275"/>
        </pc:sldMkLst>
        <pc:spChg chg="mod">
          <ac:chgData name="حصه بنت العتيبي" userId="c1fe605c-1aaf-4791-a440-af891effc177" providerId="ADAL" clId="{2CE79A64-0A23-474B-9AC0-166B27D6166D}" dt="2023-10-10T10:52:39.868" v="1753"/>
          <ac:spMkLst>
            <pc:docMk/>
            <pc:sldMk cId="2110264241" sldId="275"/>
            <ac:spMk id="2" creationId="{8D2DD187-0766-96C1-DE64-4C5E5EF0A74C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0:54:04.401" v="2046" actId="2696"/>
        <pc:sldMkLst>
          <pc:docMk/>
          <pc:sldMk cId="2361646191" sldId="275"/>
        </pc:sldMkLst>
        <pc:spChg chg="mod">
          <ac:chgData name="حصه بنت العتيبي" userId="c1fe605c-1aaf-4791-a440-af891effc177" providerId="ADAL" clId="{2CE79A64-0A23-474B-9AC0-166B27D6166D}" dt="2023-10-10T10:54:04.179" v="2045"/>
          <ac:spMkLst>
            <pc:docMk/>
            <pc:sldMk cId="2361646191" sldId="275"/>
            <ac:spMk id="5" creationId="{35A81033-FBA9-2336-B413-37A168B5EB67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0:54:09.714" v="2064" actId="2696"/>
        <pc:sldMkLst>
          <pc:docMk/>
          <pc:sldMk cId="2916261409" sldId="275"/>
        </pc:sldMkLst>
        <pc:spChg chg="mod">
          <ac:chgData name="حصه بنت العتيبي" userId="c1fe605c-1aaf-4791-a440-af891effc177" providerId="ADAL" clId="{2CE79A64-0A23-474B-9AC0-166B27D6166D}" dt="2023-10-10T10:54:09.501" v="2063"/>
          <ac:spMkLst>
            <pc:docMk/>
            <pc:sldMk cId="2916261409" sldId="275"/>
            <ac:spMk id="5" creationId="{E728E41D-B4F9-A292-EB4C-4B89ADC014B4}"/>
          </ac:spMkLst>
        </pc:spChg>
        <pc:spChg chg="mod">
          <ac:chgData name="حصه بنت العتيبي" userId="c1fe605c-1aaf-4791-a440-af891effc177" providerId="ADAL" clId="{2CE79A64-0A23-474B-9AC0-166B27D6166D}" dt="2023-10-10T10:54:08.752" v="2061"/>
          <ac:spMkLst>
            <pc:docMk/>
            <pc:sldMk cId="2916261409" sldId="275"/>
            <ac:spMk id="6" creationId="{5961B1F2-F6E4-CFAD-A8D7-C041D0A82F5C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14:09:41.400" v="2838" actId="2696"/>
        <pc:sldMkLst>
          <pc:docMk/>
          <pc:sldMk cId="2917736672" sldId="275"/>
        </pc:sldMkLst>
        <pc:spChg chg="mod">
          <ac:chgData name="حصه بنت العتيبي" userId="c1fe605c-1aaf-4791-a440-af891effc177" providerId="ADAL" clId="{2CE79A64-0A23-474B-9AC0-166B27D6166D}" dt="2023-10-10T14:09:41.202" v="2837"/>
          <ac:spMkLst>
            <pc:docMk/>
            <pc:sldMk cId="2917736672" sldId="275"/>
            <ac:spMk id="5" creationId="{D130A3DB-FE67-BAA3-ECAC-2BB2B9BE926B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15:39.742" v="2852" actId="2696"/>
        <pc:sldMkLst>
          <pc:docMk/>
          <pc:sldMk cId="3024109398" sldId="275"/>
        </pc:sldMkLst>
        <pc:spChg chg="mod">
          <ac:chgData name="حصه بنت العتيبي" userId="c1fe605c-1aaf-4791-a440-af891effc177" providerId="ADAL" clId="{2CE79A64-0A23-474B-9AC0-166B27D6166D}" dt="2023-10-10T14:15:39.565" v="2851"/>
          <ac:spMkLst>
            <pc:docMk/>
            <pc:sldMk cId="3024109398" sldId="275"/>
            <ac:spMk id="5" creationId="{35A81033-FBA9-2336-B413-37A168B5EB67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10:54:26.278" v="2138" actId="2696"/>
        <pc:sldMkLst>
          <pc:docMk/>
          <pc:sldMk cId="3024557838" sldId="275"/>
        </pc:sldMkLst>
        <pc:spChg chg="mod">
          <ac:chgData name="حصه بنت العتيبي" userId="c1fe605c-1aaf-4791-a440-af891effc177" providerId="ADAL" clId="{2CE79A64-0A23-474B-9AC0-166B27D6166D}" dt="2023-10-10T10:54:19.669" v="2113"/>
          <ac:spMkLst>
            <pc:docMk/>
            <pc:sldMk cId="3024557838" sldId="275"/>
            <ac:spMk id="10" creationId="{184A89D1-C0DD-BAD6-5F2A-E1288386799B}"/>
          </ac:spMkLst>
        </pc:spChg>
        <pc:spChg chg="mod">
          <ac:chgData name="حصه بنت العتيبي" userId="c1fe605c-1aaf-4791-a440-af891effc177" providerId="ADAL" clId="{2CE79A64-0A23-474B-9AC0-166B27D6166D}" dt="2023-10-10T10:54:20.755" v="2115"/>
          <ac:spMkLst>
            <pc:docMk/>
            <pc:sldMk cId="3024557838" sldId="275"/>
            <ac:spMk id="12" creationId="{301F9001-B275-2D5B-271E-0EC48FAC8D6E}"/>
          </ac:spMkLst>
        </pc:spChg>
        <pc:spChg chg="mod">
          <ac:chgData name="حصه بنت العتيبي" userId="c1fe605c-1aaf-4791-a440-af891effc177" providerId="ADAL" clId="{2CE79A64-0A23-474B-9AC0-166B27D6166D}" dt="2023-10-10T10:54:21.137" v="2117"/>
          <ac:spMkLst>
            <pc:docMk/>
            <pc:sldMk cId="3024557838" sldId="275"/>
            <ac:spMk id="14" creationId="{74CFF462-7ABA-5D1B-0262-448ACE6E8403}"/>
          </ac:spMkLst>
        </pc:spChg>
        <pc:spChg chg="mod">
          <ac:chgData name="حصه بنت العتيبي" userId="c1fe605c-1aaf-4791-a440-af891effc177" providerId="ADAL" clId="{2CE79A64-0A23-474B-9AC0-166B27D6166D}" dt="2023-10-10T10:54:21.477" v="2119"/>
          <ac:spMkLst>
            <pc:docMk/>
            <pc:sldMk cId="3024557838" sldId="275"/>
            <ac:spMk id="16" creationId="{B5D352EF-7857-22AE-2BAD-1128925C17A3}"/>
          </ac:spMkLst>
        </pc:spChg>
        <pc:spChg chg="mod">
          <ac:chgData name="حصه بنت العتيبي" userId="c1fe605c-1aaf-4791-a440-af891effc177" providerId="ADAL" clId="{2CE79A64-0A23-474B-9AC0-166B27D6166D}" dt="2023-10-10T10:54:21.880" v="2121"/>
          <ac:spMkLst>
            <pc:docMk/>
            <pc:sldMk cId="3024557838" sldId="275"/>
            <ac:spMk id="18" creationId="{88F1A567-F886-68C4-F554-0126927D5FDC}"/>
          </ac:spMkLst>
        </pc:spChg>
        <pc:spChg chg="mod">
          <ac:chgData name="حصه بنت العتيبي" userId="c1fe605c-1aaf-4791-a440-af891effc177" providerId="ADAL" clId="{2CE79A64-0A23-474B-9AC0-166B27D6166D}" dt="2023-10-10T10:54:22.302" v="2123"/>
          <ac:spMkLst>
            <pc:docMk/>
            <pc:sldMk cId="3024557838" sldId="275"/>
            <ac:spMk id="20" creationId="{001A7D67-4706-2F31-7B17-8EC88D31FB09}"/>
          </ac:spMkLst>
        </pc:spChg>
        <pc:spChg chg="mod">
          <ac:chgData name="حصه بنت العتيبي" userId="c1fe605c-1aaf-4791-a440-af891effc177" providerId="ADAL" clId="{2CE79A64-0A23-474B-9AC0-166B27D6166D}" dt="2023-10-10T10:54:22.736" v="2125"/>
          <ac:spMkLst>
            <pc:docMk/>
            <pc:sldMk cId="3024557838" sldId="275"/>
            <ac:spMk id="22" creationId="{804715AF-42AC-E927-A2D7-B9A15B461716}"/>
          </ac:spMkLst>
        </pc:spChg>
        <pc:spChg chg="mod">
          <ac:chgData name="حصه بنت العتيبي" userId="c1fe605c-1aaf-4791-a440-af891effc177" providerId="ADAL" clId="{2CE79A64-0A23-474B-9AC0-166B27D6166D}" dt="2023-10-10T10:54:23.176" v="2127"/>
          <ac:spMkLst>
            <pc:docMk/>
            <pc:sldMk cId="3024557838" sldId="275"/>
            <ac:spMk id="24" creationId="{2CF7A653-DCD5-1325-8394-AD82978038FE}"/>
          </ac:spMkLst>
        </pc:spChg>
        <pc:spChg chg="mod">
          <ac:chgData name="حصه بنت العتيبي" userId="c1fe605c-1aaf-4791-a440-af891effc177" providerId="ADAL" clId="{2CE79A64-0A23-474B-9AC0-166B27D6166D}" dt="2023-10-10T10:54:23.681" v="2129"/>
          <ac:spMkLst>
            <pc:docMk/>
            <pc:sldMk cId="3024557838" sldId="275"/>
            <ac:spMk id="26" creationId="{52DE4060-72DE-4C55-0765-8DB5B07001EB}"/>
          </ac:spMkLst>
        </pc:spChg>
        <pc:spChg chg="mod">
          <ac:chgData name="حصه بنت العتيبي" userId="c1fe605c-1aaf-4791-a440-af891effc177" providerId="ADAL" clId="{2CE79A64-0A23-474B-9AC0-166B27D6166D}" dt="2023-10-10T10:54:24.280" v="2131"/>
          <ac:spMkLst>
            <pc:docMk/>
            <pc:sldMk cId="3024557838" sldId="275"/>
            <ac:spMk id="28" creationId="{51B9F31C-05CF-92EA-3E75-B1866987814B}"/>
          </ac:spMkLst>
        </pc:spChg>
        <pc:spChg chg="mod">
          <ac:chgData name="حصه بنت العتيبي" userId="c1fe605c-1aaf-4791-a440-af891effc177" providerId="ADAL" clId="{2CE79A64-0A23-474B-9AC0-166B27D6166D}" dt="2023-10-10T10:54:24.834" v="2133"/>
          <ac:spMkLst>
            <pc:docMk/>
            <pc:sldMk cId="3024557838" sldId="275"/>
            <ac:spMk id="30" creationId="{5518636B-09C3-0118-C211-FC5F2155281B}"/>
          </ac:spMkLst>
        </pc:spChg>
        <pc:spChg chg="mod">
          <ac:chgData name="حصه بنت العتيبي" userId="c1fe605c-1aaf-4791-a440-af891effc177" providerId="ADAL" clId="{2CE79A64-0A23-474B-9AC0-166B27D6166D}" dt="2023-10-10T10:54:25.284" v="2135"/>
          <ac:spMkLst>
            <pc:docMk/>
            <pc:sldMk cId="3024557838" sldId="275"/>
            <ac:spMk id="32" creationId="{7C438D47-DA27-F721-953B-AF741A831F5D}"/>
          </ac:spMkLst>
        </pc:spChg>
        <pc:spChg chg="mod">
          <ac:chgData name="حصه بنت العتيبي" userId="c1fe605c-1aaf-4791-a440-af891effc177" providerId="ADAL" clId="{2CE79A64-0A23-474B-9AC0-166B27D6166D}" dt="2023-10-10T10:54:25.880" v="2137"/>
          <ac:spMkLst>
            <pc:docMk/>
            <pc:sldMk cId="3024557838" sldId="275"/>
            <ac:spMk id="34" creationId="{32CA58FA-6B0E-E63F-DCD9-39AA9CAE25D9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17:51.715" v="2870" actId="2696"/>
        <pc:sldMkLst>
          <pc:docMk/>
          <pc:sldMk cId="3269349049" sldId="275"/>
        </pc:sldMkLst>
        <pc:spChg chg="mod">
          <ac:chgData name="حصه بنت العتيبي" userId="c1fe605c-1aaf-4791-a440-af891effc177" providerId="ADAL" clId="{2CE79A64-0A23-474B-9AC0-166B27D6166D}" dt="2023-10-10T14:17:51.524" v="2869"/>
          <ac:spMkLst>
            <pc:docMk/>
            <pc:sldMk cId="3269349049" sldId="275"/>
            <ac:spMk id="5" creationId="{E728E41D-B4F9-A292-EB4C-4B89ADC014B4}"/>
          </ac:spMkLst>
        </pc:spChg>
        <pc:spChg chg="mod">
          <ac:chgData name="حصه بنت العتيبي" userId="c1fe605c-1aaf-4791-a440-af891effc177" providerId="ADAL" clId="{2CE79A64-0A23-474B-9AC0-166B27D6166D}" dt="2023-10-10T14:17:49.632" v="2867"/>
          <ac:spMkLst>
            <pc:docMk/>
            <pc:sldMk cId="3269349049" sldId="275"/>
            <ac:spMk id="6" creationId="{5961B1F2-F6E4-CFAD-A8D7-C041D0A82F5C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0:52:25.462" v="1718" actId="2696"/>
        <pc:sldMkLst>
          <pc:docMk/>
          <pc:sldMk cId="3543557234" sldId="275"/>
        </pc:sldMkLst>
        <pc:spChg chg="mod">
          <ac:chgData name="حصه بنت العتيبي" userId="c1fe605c-1aaf-4791-a440-af891effc177" providerId="ADAL" clId="{2CE79A64-0A23-474B-9AC0-166B27D6166D}" dt="2023-10-10T10:52:25.304" v="1707"/>
          <ac:spMkLst>
            <pc:docMk/>
            <pc:sldMk cId="3543557234" sldId="275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2CE79A64-0A23-474B-9AC0-166B27D6166D}" dt="2023-10-10T10:52:25.304" v="1709"/>
          <ac:spMkLst>
            <pc:docMk/>
            <pc:sldMk cId="3543557234" sldId="275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2CE79A64-0A23-474B-9AC0-166B27D6166D}" dt="2023-10-10T10:52:25.304" v="1711"/>
          <ac:spMkLst>
            <pc:docMk/>
            <pc:sldMk cId="3543557234" sldId="275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2CE79A64-0A23-474B-9AC0-166B27D6166D}" dt="2023-10-10T10:52:25.304" v="1713"/>
          <ac:spMkLst>
            <pc:docMk/>
            <pc:sldMk cId="3543557234" sldId="275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2CE79A64-0A23-474B-9AC0-166B27D6166D}" dt="2023-10-10T10:52:25.304" v="1715"/>
          <ac:spMkLst>
            <pc:docMk/>
            <pc:sldMk cId="3543557234" sldId="275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2CE79A64-0A23-474B-9AC0-166B27D6166D}" dt="2023-10-10T10:52:25.304" v="1717"/>
          <ac:spMkLst>
            <pc:docMk/>
            <pc:sldMk cId="3543557234" sldId="275"/>
            <ac:spMk id="9" creationId="{ABE922C2-E7DA-1424-9C93-085ACA41D6CD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14:06:50.450" v="2489" actId="2696"/>
        <pc:sldMkLst>
          <pc:docMk/>
          <pc:sldMk cId="3558336079" sldId="275"/>
        </pc:sldMkLst>
        <pc:spChg chg="mod">
          <ac:chgData name="حصه بنت العتيبي" userId="c1fe605c-1aaf-4791-a440-af891effc177" providerId="ADAL" clId="{2CE79A64-0A23-474B-9AC0-166B27D6166D}" dt="2023-10-10T14:06:35.921" v="2488"/>
          <ac:spMkLst>
            <pc:docMk/>
            <pc:sldMk cId="3558336079" sldId="275"/>
            <ac:spMk id="5" creationId="{D130A3DB-FE67-BAA3-ECAC-2BB2B9BE926B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10:54:00.008" v="2032" actId="2696"/>
        <pc:sldMkLst>
          <pc:docMk/>
          <pc:sldMk cId="3837989905" sldId="275"/>
        </pc:sldMkLst>
        <pc:spChg chg="mod">
          <ac:chgData name="حصه بنت العتيبي" userId="c1fe605c-1aaf-4791-a440-af891effc177" providerId="ADAL" clId="{2CE79A64-0A23-474B-9AC0-166B27D6166D}" dt="2023-10-10T10:53:59.705" v="2031"/>
          <ac:spMkLst>
            <pc:docMk/>
            <pc:sldMk cId="3837989905" sldId="275"/>
            <ac:spMk id="5" creationId="{D130A3DB-FE67-BAA3-ECAC-2BB2B9BE926B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3:48:39.561" v="2207" actId="2696"/>
        <pc:sldMkLst>
          <pc:docMk/>
          <pc:sldMk cId="4111352008" sldId="275"/>
        </pc:sldMkLst>
        <pc:spChg chg="mod">
          <ac:chgData name="حصه بنت العتيبي" userId="c1fe605c-1aaf-4791-a440-af891effc177" providerId="ADAL" clId="{2CE79A64-0A23-474B-9AC0-166B27D6166D}" dt="2023-10-10T13:48:39.378" v="2196"/>
          <ac:spMkLst>
            <pc:docMk/>
            <pc:sldMk cId="4111352008" sldId="275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2CE79A64-0A23-474B-9AC0-166B27D6166D}" dt="2023-10-10T13:48:39.379" v="2198"/>
          <ac:spMkLst>
            <pc:docMk/>
            <pc:sldMk cId="4111352008" sldId="275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2CE79A64-0A23-474B-9AC0-166B27D6166D}" dt="2023-10-10T13:48:39.379" v="2200"/>
          <ac:spMkLst>
            <pc:docMk/>
            <pc:sldMk cId="4111352008" sldId="275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2CE79A64-0A23-474B-9AC0-166B27D6166D}" dt="2023-10-10T13:48:39.379" v="2202"/>
          <ac:spMkLst>
            <pc:docMk/>
            <pc:sldMk cId="4111352008" sldId="275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2CE79A64-0A23-474B-9AC0-166B27D6166D}" dt="2023-10-10T13:48:39.379" v="2204"/>
          <ac:spMkLst>
            <pc:docMk/>
            <pc:sldMk cId="4111352008" sldId="275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2CE79A64-0A23-474B-9AC0-166B27D6166D}" dt="2023-10-10T13:48:39.379" v="2206"/>
          <ac:spMkLst>
            <pc:docMk/>
            <pc:sldMk cId="4111352008" sldId="275"/>
            <ac:spMk id="9" creationId="{ABE922C2-E7DA-1424-9C93-085ACA41D6CD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0:53:18.244" v="1812" actId="2696"/>
        <pc:sldMkLst>
          <pc:docMk/>
          <pc:sldMk cId="4134389668" sldId="275"/>
        </pc:sldMkLst>
        <pc:spChg chg="mod">
          <ac:chgData name="حصه بنت العتيبي" userId="c1fe605c-1aaf-4791-a440-af891effc177" providerId="ADAL" clId="{2CE79A64-0A23-474B-9AC0-166B27D6166D}" dt="2023-10-10T10:53:12.923" v="1797"/>
          <ac:spMkLst>
            <pc:docMk/>
            <pc:sldMk cId="4134389668" sldId="275"/>
            <ac:spMk id="4" creationId="{EA6D1722-5B9B-3828-9CDB-A967007518D0}"/>
          </ac:spMkLst>
        </pc:spChg>
        <pc:spChg chg="mod">
          <ac:chgData name="حصه بنت العتيبي" userId="c1fe605c-1aaf-4791-a440-af891effc177" providerId="ADAL" clId="{2CE79A64-0A23-474B-9AC0-166B27D6166D}" dt="2023-10-10T10:53:16.187" v="1803"/>
          <ac:spMkLst>
            <pc:docMk/>
            <pc:sldMk cId="4134389668" sldId="275"/>
            <ac:spMk id="15" creationId="{4781C7AF-A70D-0643-A219-9900B7410046}"/>
          </ac:spMkLst>
        </pc:spChg>
        <pc:spChg chg="mod">
          <ac:chgData name="حصه بنت العتيبي" userId="c1fe605c-1aaf-4791-a440-af891effc177" providerId="ADAL" clId="{2CE79A64-0A23-474B-9AC0-166B27D6166D}" dt="2023-10-10T10:53:17.772" v="1809"/>
          <ac:spMkLst>
            <pc:docMk/>
            <pc:sldMk cId="4134389668" sldId="275"/>
            <ac:spMk id="16" creationId="{D3A32502-8352-1822-DE93-35DADA9BED04}"/>
          </ac:spMkLst>
        </pc:spChg>
        <pc:spChg chg="mod">
          <ac:chgData name="حصه بنت العتيبي" userId="c1fe605c-1aaf-4791-a440-af891effc177" providerId="ADAL" clId="{2CE79A64-0A23-474B-9AC0-166B27D6166D}" dt="2023-10-10T10:53:16.202" v="1805"/>
          <ac:spMkLst>
            <pc:docMk/>
            <pc:sldMk cId="4134389668" sldId="275"/>
            <ac:spMk id="17" creationId="{8E5DE6B4-9A56-74F4-8BF1-75BE50C6DBB9}"/>
          </ac:spMkLst>
        </pc:spChg>
        <pc:spChg chg="mod">
          <ac:chgData name="حصه بنت العتيبي" userId="c1fe605c-1aaf-4791-a440-af891effc177" providerId="ADAL" clId="{2CE79A64-0A23-474B-9AC0-166B27D6166D}" dt="2023-10-10T10:53:17.772" v="1811"/>
          <ac:spMkLst>
            <pc:docMk/>
            <pc:sldMk cId="4134389668" sldId="275"/>
            <ac:spMk id="18" creationId="{EC3D692A-4A88-3D09-F3BB-31A48D998D2F}"/>
          </ac:spMkLst>
        </pc:spChg>
        <pc:spChg chg="mod">
          <ac:chgData name="حصه بنت العتيبي" userId="c1fe605c-1aaf-4791-a440-af891effc177" providerId="ADAL" clId="{2CE79A64-0A23-474B-9AC0-166B27D6166D}" dt="2023-10-10T10:53:13.875" v="1801"/>
          <ac:spMkLst>
            <pc:docMk/>
            <pc:sldMk cId="4134389668" sldId="275"/>
            <ac:spMk id="19" creationId="{114F709C-84F5-2F86-C91C-EF1F505E7D57}"/>
          </ac:spMkLst>
        </pc:spChg>
        <pc:grpChg chg="mod">
          <ac:chgData name="حصه بنت العتيبي" userId="c1fe605c-1aaf-4791-a440-af891effc177" providerId="ADAL" clId="{2CE79A64-0A23-474B-9AC0-166B27D6166D}" dt="2023-10-10T10:53:13.875" v="1799"/>
          <ac:grpSpMkLst>
            <pc:docMk/>
            <pc:sldMk cId="4134389668" sldId="275"/>
            <ac:grpSpMk id="14" creationId="{F1A873E9-9E00-40A5-D3F8-607D8375B976}"/>
          </ac:grpSpMkLst>
        </pc:grpChg>
        <pc:cxnChg chg="mod">
          <ac:chgData name="حصه بنت العتيبي" userId="c1fe605c-1aaf-4791-a440-af891effc177" providerId="ADAL" clId="{2CE79A64-0A23-474B-9AC0-166B27D6166D}" dt="2023-10-10T10:53:13.875" v="1799"/>
          <ac:cxnSpMkLst>
            <pc:docMk/>
            <pc:sldMk cId="4134389668" sldId="275"/>
            <ac:cxnSpMk id="10" creationId="{2069C684-9A7E-697A-FE2D-3E36230C14CB}"/>
          </ac:cxnSpMkLst>
        </pc:cxnChg>
        <pc:cxnChg chg="mod">
          <ac:chgData name="حصه بنت العتيبي" userId="c1fe605c-1aaf-4791-a440-af891effc177" providerId="ADAL" clId="{2CE79A64-0A23-474B-9AC0-166B27D6166D}" dt="2023-10-10T10:53:13.875" v="1799"/>
          <ac:cxnSpMkLst>
            <pc:docMk/>
            <pc:sldMk cId="4134389668" sldId="275"/>
            <ac:cxnSpMk id="13" creationId="{0EFB3686-C60B-E9A5-7137-F16640EB4A9F}"/>
          </ac:cxnSpMkLst>
        </pc:cxnChg>
      </pc:sldChg>
      <pc:sldChg chg="modSp add del mod ord modTransition">
        <pc:chgData name="حصه بنت العتيبي" userId="c1fe605c-1aaf-4791-a440-af891effc177" providerId="ADAL" clId="{2CE79A64-0A23-474B-9AC0-166B27D6166D}" dt="2023-10-10T10:53:02.198" v="1770" actId="2696"/>
        <pc:sldMkLst>
          <pc:docMk/>
          <pc:sldMk cId="4218438913" sldId="275"/>
        </pc:sldMkLst>
        <pc:spChg chg="mod">
          <ac:chgData name="حصه بنت العتيبي" userId="c1fe605c-1aaf-4791-a440-af891effc177" providerId="ADAL" clId="{2CE79A64-0A23-474B-9AC0-166B27D6166D}" dt="2023-10-10T10:53:01.565" v="1768"/>
          <ac:spMkLst>
            <pc:docMk/>
            <pc:sldMk cId="4218438913" sldId="275"/>
            <ac:spMk id="5" creationId="{FD5A8708-15C4-E316-920F-129A1362DB1A}"/>
          </ac:spMkLst>
        </pc:spChg>
        <pc:picChg chg="mod">
          <ac:chgData name="حصه بنت العتيبي" userId="c1fe605c-1aaf-4791-a440-af891effc177" providerId="ADAL" clId="{2CE79A64-0A23-474B-9AC0-166B27D6166D}" dt="2023-10-10T10:53:01.897" v="1769"/>
          <ac:picMkLst>
            <pc:docMk/>
            <pc:sldMk cId="4218438913" sldId="275"/>
            <ac:picMk id="1028" creationId="{4602EF5C-5146-CA7C-748F-9C6E8174E604}"/>
          </ac:picMkLst>
        </pc:picChg>
      </pc:sldChg>
      <pc:sldChg chg="modSp add del mod ord modTransition modAnim">
        <pc:chgData name="حصه بنت العتيبي" userId="c1fe605c-1aaf-4791-a440-af891effc177" providerId="ADAL" clId="{2CE79A64-0A23-474B-9AC0-166B27D6166D}" dt="2023-10-10T14:04:30.911" v="2461" actId="2696"/>
        <pc:sldMkLst>
          <pc:docMk/>
          <pc:sldMk cId="4266201495" sldId="275"/>
        </pc:sldMkLst>
        <pc:spChg chg="mod">
          <ac:chgData name="حصه بنت العتيبي" userId="c1fe605c-1aaf-4791-a440-af891effc177" providerId="ADAL" clId="{2CE79A64-0A23-474B-9AC0-166B27D6166D}" dt="2023-10-10T14:04:30.748" v="2460"/>
          <ac:spMkLst>
            <pc:docMk/>
            <pc:sldMk cId="4266201495" sldId="275"/>
            <ac:spMk id="6" creationId="{D4F1DE11-FF7E-D9D3-C7CC-8B1907305944}"/>
          </ac:spMkLst>
        </pc:spChg>
      </pc:sldChg>
      <pc:sldChg chg="modSp add del ord modTransition modAnim">
        <pc:chgData name="حصه بنت العتيبي" userId="c1fe605c-1aaf-4791-a440-af891effc177" providerId="ADAL" clId="{2CE79A64-0A23-474B-9AC0-166B27D6166D}" dt="2023-10-10T13:59:38.054" v="2364" actId="2696"/>
        <pc:sldMkLst>
          <pc:docMk/>
          <pc:sldMk cId="387376112" sldId="276"/>
        </pc:sldMkLst>
        <pc:spChg chg="mod">
          <ac:chgData name="حصه بنت العتيبي" userId="c1fe605c-1aaf-4791-a440-af891effc177" providerId="ADAL" clId="{2CE79A64-0A23-474B-9AC0-166B27D6166D}" dt="2023-10-10T13:59:37.639" v="2353"/>
          <ac:spMkLst>
            <pc:docMk/>
            <pc:sldMk cId="387376112" sldId="276"/>
            <ac:spMk id="9" creationId="{41C814B0-7F7F-77CD-0A48-537F0BAD4595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0:52:40.054" v="1755" actId="2696"/>
        <pc:sldMkLst>
          <pc:docMk/>
          <pc:sldMk cId="510351569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0:52:30.974" v="1741" actId="2696"/>
        <pc:sldMkLst>
          <pc:docMk/>
          <pc:sldMk cId="557209128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4:17:51.718" v="2871" actId="2696"/>
        <pc:sldMkLst>
          <pc:docMk/>
          <pc:sldMk cId="672622612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3:52:29.840" v="2260" actId="2696"/>
        <pc:sldMkLst>
          <pc:docMk/>
          <pc:sldMk cId="979586333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0:54:04.403" v="2047" actId="2696"/>
        <pc:sldMkLst>
          <pc:docMk/>
          <pc:sldMk cId="1005566933" sldId="276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0:54:26.283" v="2139" actId="2696"/>
        <pc:sldMkLst>
          <pc:docMk/>
          <pc:sldMk cId="1198359535" sldId="276"/>
        </pc:sldMkLst>
        <pc:spChg chg="mod">
          <ac:chgData name="حصه بنت العتيبي" userId="c1fe605c-1aaf-4791-a440-af891effc177" providerId="ADAL" clId="{2CE79A64-0A23-474B-9AC0-166B27D6166D}" dt="2023-10-10T10:54:19.233" v="2104"/>
          <ac:spMkLst>
            <pc:docMk/>
            <pc:sldMk cId="1198359535" sldId="276"/>
            <ac:spMk id="10" creationId="{184A89D1-C0DD-BAD6-5F2A-E1288386799B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0:52:25.472" v="1719" actId="2696"/>
        <pc:sldMkLst>
          <pc:docMk/>
          <pc:sldMk cId="1202014766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0:54:09.717" v="2065" actId="2696"/>
        <pc:sldMkLst>
          <pc:docMk/>
          <pc:sldMk cId="1339493025" sldId="276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4:09:41.400" v="2839" actId="2696"/>
        <pc:sldMkLst>
          <pc:docMk/>
          <pc:sldMk cId="1421259554" sldId="276"/>
        </pc:sldMkLst>
        <pc:spChg chg="mod">
          <ac:chgData name="حصه بنت العتيبي" userId="c1fe605c-1aaf-4791-a440-af891effc177" providerId="ADAL" clId="{2CE79A64-0A23-474B-9AC0-166B27D6166D}" dt="2023-10-10T14:09:41.026" v="2828"/>
          <ac:spMkLst>
            <pc:docMk/>
            <pc:sldMk cId="1421259554" sldId="276"/>
            <ac:spMk id="5" creationId="{D130A3DB-FE67-BAA3-ECAC-2BB2B9BE926B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3:52:20.057" v="2244" actId="2696"/>
        <pc:sldMkLst>
          <pc:docMk/>
          <pc:sldMk cId="1466543586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0:53:35.739" v="1889" actId="2696"/>
        <pc:sldMkLst>
          <pc:docMk/>
          <pc:sldMk cId="1552819350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3:46:24.355" v="2173" actId="2696"/>
        <pc:sldMkLst>
          <pc:docMk/>
          <pc:sldMk cId="1980714323" sldId="276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4:21:49.088" v="2945" actId="2696"/>
        <pc:sldMkLst>
          <pc:docMk/>
          <pc:sldMk cId="2270310952" sldId="276"/>
        </pc:sldMkLst>
        <pc:spChg chg="mod">
          <ac:chgData name="حصه بنت العتيبي" userId="c1fe605c-1aaf-4791-a440-af891effc177" providerId="ADAL" clId="{2CE79A64-0A23-474B-9AC0-166B27D6166D}" dt="2023-10-10T14:19:30.358" v="2910"/>
          <ac:spMkLst>
            <pc:docMk/>
            <pc:sldMk cId="2270310952" sldId="276"/>
            <ac:spMk id="10" creationId="{184A89D1-C0DD-BAD6-5F2A-E1288386799B}"/>
          </ac:spMkLst>
        </pc:spChg>
      </pc:sldChg>
      <pc:sldChg chg="modSp add del ord modTransition modAnim">
        <pc:chgData name="حصه بنت العتيبي" userId="c1fe605c-1aaf-4791-a440-af891effc177" providerId="ADAL" clId="{2CE79A64-0A23-474B-9AC0-166B27D6166D}" dt="2023-10-10T10:53:33.515" v="1875" actId="2696"/>
        <pc:sldMkLst>
          <pc:docMk/>
          <pc:sldMk cId="2428089930" sldId="276"/>
        </pc:sldMkLst>
        <pc:spChg chg="mod">
          <ac:chgData name="حصه بنت العتيبي" userId="c1fe605c-1aaf-4791-a440-af891effc177" providerId="ADAL" clId="{2CE79A64-0A23-474B-9AC0-166B27D6166D}" dt="2023-10-10T10:53:33.104" v="1864"/>
          <ac:spMkLst>
            <pc:docMk/>
            <pc:sldMk cId="2428089930" sldId="276"/>
            <ac:spMk id="9" creationId="{41C814B0-7F7F-77CD-0A48-537F0BAD4595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4:15:39.742" v="2853" actId="2696"/>
        <pc:sldMkLst>
          <pc:docMk/>
          <pc:sldMk cId="2432978207" sldId="276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0:54:00.012" v="2033" actId="2696"/>
        <pc:sldMkLst>
          <pc:docMk/>
          <pc:sldMk cId="2486818252" sldId="276"/>
        </pc:sldMkLst>
        <pc:spChg chg="mod">
          <ac:chgData name="حصه بنت العتيبي" userId="c1fe605c-1aaf-4791-a440-af891effc177" providerId="ADAL" clId="{2CE79A64-0A23-474B-9AC0-166B27D6166D}" dt="2023-10-10T10:53:59.568" v="2022"/>
          <ac:spMkLst>
            <pc:docMk/>
            <pc:sldMk cId="2486818252" sldId="276"/>
            <ac:spMk id="5" creationId="{D130A3DB-FE67-BAA3-ECAC-2BB2B9BE926B}"/>
          </ac:spMkLst>
        </pc:spChg>
      </pc:sldChg>
      <pc:sldChg chg="modSp add del ord modTransition modAnim">
        <pc:chgData name="حصه بنت العتيبي" userId="c1fe605c-1aaf-4791-a440-af891effc177" providerId="ADAL" clId="{2CE79A64-0A23-474B-9AC0-166B27D6166D}" dt="2023-10-10T14:04:01.644" v="2436" actId="2696"/>
        <pc:sldMkLst>
          <pc:docMk/>
          <pc:sldMk cId="2823676433" sldId="276"/>
        </pc:sldMkLst>
        <pc:spChg chg="mod">
          <ac:chgData name="حصه بنت العتيبي" userId="c1fe605c-1aaf-4791-a440-af891effc177" providerId="ADAL" clId="{2CE79A64-0A23-474B-9AC0-166B27D6166D}" dt="2023-10-10T14:02:37.272" v="2409"/>
          <ac:spMkLst>
            <pc:docMk/>
            <pc:sldMk cId="2823676433" sldId="276"/>
            <ac:spMk id="5" creationId="{789CFC3A-B0F4-A0AC-5107-FDAF23775E64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3:48:42.374" v="2230" actId="2696"/>
        <pc:sldMkLst>
          <pc:docMk/>
          <pc:sldMk cId="2858500060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0:53:02.198" v="1771" actId="2696"/>
        <pc:sldMkLst>
          <pc:docMk/>
          <pc:sldMk cId="3232181888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4:06:50.472" v="2490" actId="2696"/>
        <pc:sldMkLst>
          <pc:docMk/>
          <pc:sldMk cId="3469047282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0:53:18.259" v="1813" actId="2696"/>
        <pc:sldMkLst>
          <pc:docMk/>
          <pc:sldMk cId="3709386490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3:54:17.493" v="2302" actId="2696"/>
        <pc:sldMkLst>
          <pc:docMk/>
          <pc:sldMk cId="3760090142" sldId="276"/>
        </pc:sldMkLst>
      </pc:sldChg>
      <pc:sldChg chg="add del ord modTransition">
        <pc:chgData name="حصه بنت العتيبي" userId="c1fe605c-1aaf-4791-a440-af891effc177" providerId="ADAL" clId="{2CE79A64-0A23-474B-9AC0-166B27D6166D}" dt="2023-10-10T13:48:39.573" v="2208" actId="2696"/>
        <pc:sldMkLst>
          <pc:docMk/>
          <pc:sldMk cId="3786514530" sldId="276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4:04:30.916" v="2462" actId="2696"/>
        <pc:sldMkLst>
          <pc:docMk/>
          <pc:sldMk cId="3947764492" sldId="276"/>
        </pc:sldMkLst>
        <pc:spChg chg="mod">
          <ac:chgData name="حصه بنت العتيبي" userId="c1fe605c-1aaf-4791-a440-af891effc177" providerId="ADAL" clId="{2CE79A64-0A23-474B-9AC0-166B27D6166D}" dt="2023-10-10T14:04:30.565" v="2451"/>
          <ac:spMkLst>
            <pc:docMk/>
            <pc:sldMk cId="3947764492" sldId="276"/>
            <ac:spMk id="6" creationId="{D4F1DE11-FF7E-D9D3-C7CC-8B1907305944}"/>
          </ac:spMkLst>
        </pc:spChg>
      </pc:sldChg>
      <pc:sldChg chg="modSp add del ord modTransition modAnim">
        <pc:chgData name="حصه بنت العتيبي" userId="c1fe605c-1aaf-4791-a440-af891effc177" providerId="ADAL" clId="{2CE79A64-0A23-474B-9AC0-166B27D6166D}" dt="2023-10-10T10:53:53.387" v="1973" actId="2696"/>
        <pc:sldMkLst>
          <pc:docMk/>
          <pc:sldMk cId="4005304758" sldId="276"/>
        </pc:sldMkLst>
        <pc:spChg chg="mod">
          <ac:chgData name="حصه بنت العتيبي" userId="c1fe605c-1aaf-4791-a440-af891effc177" providerId="ADAL" clId="{2CE79A64-0A23-474B-9AC0-166B27D6166D}" dt="2023-10-10T10:53:53.019" v="1962"/>
          <ac:spMkLst>
            <pc:docMk/>
            <pc:sldMk cId="4005304758" sldId="276"/>
            <ac:spMk id="6" creationId="{D4F1DE11-FF7E-D9D3-C7CC-8B1907305944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4:01:44.470" v="2378" actId="2696"/>
        <pc:sldMkLst>
          <pc:docMk/>
          <pc:sldMk cId="4233433374" sldId="276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0:53:49.287" v="1947" actId="2696"/>
        <pc:sldMkLst>
          <pc:docMk/>
          <pc:sldMk cId="4250612877" sldId="276"/>
        </pc:sldMkLst>
        <pc:spChg chg="mod">
          <ac:chgData name="حصه بنت العتيبي" userId="c1fe605c-1aaf-4791-a440-af891effc177" providerId="ADAL" clId="{2CE79A64-0A23-474B-9AC0-166B27D6166D}" dt="2023-10-10T10:53:40.761" v="1920"/>
          <ac:spMkLst>
            <pc:docMk/>
            <pc:sldMk cId="4250612877" sldId="276"/>
            <ac:spMk id="5" creationId="{789CFC3A-B0F4-A0AC-5107-FDAF23775E64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07:07.302" v="2562" actId="2696"/>
        <pc:sldMkLst>
          <pc:docMk/>
          <pc:sldMk cId="51120612" sldId="277"/>
        </pc:sldMkLst>
        <pc:spChg chg="mod">
          <ac:chgData name="حصه بنت العتيبي" userId="c1fe605c-1aaf-4791-a440-af891effc177" providerId="ADAL" clId="{2CE79A64-0A23-474B-9AC0-166B27D6166D}" dt="2023-10-10T14:07:06.985" v="2557"/>
          <ac:spMkLst>
            <pc:docMk/>
            <pc:sldMk cId="51120612" sldId="277"/>
            <ac:spMk id="2" creationId="{8D2DD187-0766-96C1-DE64-4C5E5EF0A74C}"/>
          </ac:spMkLst>
        </pc:spChg>
        <pc:spChg chg="mod">
          <ac:chgData name="حصه بنت العتيبي" userId="c1fe605c-1aaf-4791-a440-af891effc177" providerId="ADAL" clId="{2CE79A64-0A23-474B-9AC0-166B27D6166D}" dt="2023-10-10T14:07:06.987" v="2559"/>
          <ac:spMkLst>
            <pc:docMk/>
            <pc:sldMk cId="51120612" sldId="277"/>
            <ac:spMk id="4" creationId="{D8C8DE46-3144-9D08-D6B4-28726A9B806B}"/>
          </ac:spMkLst>
        </pc:spChg>
        <pc:spChg chg="mod">
          <ac:chgData name="حصه بنت العتيبي" userId="c1fe605c-1aaf-4791-a440-af891effc177" providerId="ADAL" clId="{2CE79A64-0A23-474B-9AC0-166B27D6166D}" dt="2023-10-10T14:07:06.987" v="2561"/>
          <ac:spMkLst>
            <pc:docMk/>
            <pc:sldMk cId="51120612" sldId="277"/>
            <ac:spMk id="5" creationId="{35A81033-FBA9-2336-B413-37A168B5EB67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07:11.122" v="2592" actId="2696"/>
        <pc:sldMkLst>
          <pc:docMk/>
          <pc:sldMk cId="711618863" sldId="277"/>
        </pc:sldMkLst>
        <pc:spChg chg="mod">
          <ac:chgData name="حصه بنت العتيبي" userId="c1fe605c-1aaf-4791-a440-af891effc177" providerId="ADAL" clId="{2CE79A64-0A23-474B-9AC0-166B27D6166D}" dt="2023-10-10T14:07:10.400" v="2590"/>
          <ac:spMkLst>
            <pc:docMk/>
            <pc:sldMk cId="711618863" sldId="277"/>
            <ac:spMk id="5" creationId="{FD5A8708-15C4-E316-920F-129A1362DB1A}"/>
          </ac:spMkLst>
        </pc:spChg>
        <pc:picChg chg="mod">
          <ac:chgData name="حصه بنت العتيبي" userId="c1fe605c-1aaf-4791-a440-af891effc177" providerId="ADAL" clId="{2CE79A64-0A23-474B-9AC0-166B27D6166D}" dt="2023-10-10T14:07:10.648" v="2591"/>
          <ac:picMkLst>
            <pc:docMk/>
            <pc:sldMk cId="711618863" sldId="277"/>
            <ac:picMk id="1028" creationId="{4602EF5C-5146-CA7C-748F-9C6E8174E604}"/>
          </ac:picMkLst>
        </pc:picChg>
      </pc:sldChg>
      <pc:sldChg chg="modSp add del mod ord modTransition modAnim">
        <pc:chgData name="حصه بنت العتيبي" userId="c1fe605c-1aaf-4791-a440-af891effc177" providerId="ADAL" clId="{2CE79A64-0A23-474B-9AC0-166B27D6166D}" dt="2023-10-10T14:07:23.305" v="2706" actId="2696"/>
        <pc:sldMkLst>
          <pc:docMk/>
          <pc:sldMk cId="1203298885" sldId="277"/>
        </pc:sldMkLst>
        <pc:spChg chg="mod">
          <ac:chgData name="حصه بنت العتيبي" userId="c1fe605c-1aaf-4791-a440-af891effc177" providerId="ADAL" clId="{2CE79A64-0A23-474B-9AC0-166B27D6166D}" dt="2023-10-10T14:07:22.205" v="2705"/>
          <ac:spMkLst>
            <pc:docMk/>
            <pc:sldMk cId="1203298885" sldId="277"/>
            <ac:spMk id="9" creationId="{41C814B0-7F7F-77CD-0A48-537F0BAD4595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07:09.017" v="2576" actId="2696"/>
        <pc:sldMkLst>
          <pc:docMk/>
          <pc:sldMk cId="1511285122" sldId="277"/>
        </pc:sldMkLst>
        <pc:spChg chg="mod">
          <ac:chgData name="حصه بنت العتيبي" userId="c1fe605c-1aaf-4791-a440-af891effc177" providerId="ADAL" clId="{2CE79A64-0A23-474B-9AC0-166B27D6166D}" dt="2023-10-10T14:07:08.813" v="2575"/>
          <ac:spMkLst>
            <pc:docMk/>
            <pc:sldMk cId="1511285122" sldId="277"/>
            <ac:spMk id="2" creationId="{8D2DD187-0766-96C1-DE64-4C5E5EF0A74C}"/>
          </ac:spMkLst>
        </pc:spChg>
      </pc:sldChg>
      <pc:sldChg chg="modSp add del mod ord modTransition modAnim">
        <pc:chgData name="حصه بنت العتيبي" userId="c1fe605c-1aaf-4791-a440-af891effc177" providerId="ADAL" clId="{2CE79A64-0A23-474B-9AC0-166B27D6166D}" dt="2023-10-10T14:07:31.422" v="2794" actId="2696"/>
        <pc:sldMkLst>
          <pc:docMk/>
          <pc:sldMk cId="2408242380" sldId="277"/>
        </pc:sldMkLst>
        <pc:spChg chg="mod">
          <ac:chgData name="حصه بنت العتيبي" userId="c1fe605c-1aaf-4791-a440-af891effc177" providerId="ADAL" clId="{2CE79A64-0A23-474B-9AC0-166B27D6166D}" dt="2023-10-10T14:07:31.265" v="2793"/>
          <ac:spMkLst>
            <pc:docMk/>
            <pc:sldMk cId="2408242380" sldId="277"/>
            <ac:spMk id="6" creationId="{D4F1DE11-FF7E-D9D3-C7CC-8B1907305944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07:15.612" v="2634" actId="2696"/>
        <pc:sldMkLst>
          <pc:docMk/>
          <pc:sldMk cId="2756821905" sldId="277"/>
        </pc:sldMkLst>
        <pc:spChg chg="mod">
          <ac:chgData name="حصه بنت العتيبي" userId="c1fe605c-1aaf-4791-a440-af891effc177" providerId="ADAL" clId="{2CE79A64-0A23-474B-9AC0-166B27D6166D}" dt="2023-10-10T14:07:13.829" v="2619"/>
          <ac:spMkLst>
            <pc:docMk/>
            <pc:sldMk cId="2756821905" sldId="277"/>
            <ac:spMk id="4" creationId="{EA6D1722-5B9B-3828-9CDB-A967007518D0}"/>
          </ac:spMkLst>
        </pc:spChg>
        <pc:spChg chg="mod">
          <ac:chgData name="حصه بنت العتيبي" userId="c1fe605c-1aaf-4791-a440-af891effc177" providerId="ADAL" clId="{2CE79A64-0A23-474B-9AC0-166B27D6166D}" dt="2023-10-10T14:07:14.980" v="2625"/>
          <ac:spMkLst>
            <pc:docMk/>
            <pc:sldMk cId="2756821905" sldId="277"/>
            <ac:spMk id="15" creationId="{4781C7AF-A70D-0643-A219-9900B7410046}"/>
          </ac:spMkLst>
        </pc:spChg>
        <pc:spChg chg="mod">
          <ac:chgData name="حصه بنت العتيبي" userId="c1fe605c-1aaf-4791-a440-af891effc177" providerId="ADAL" clId="{2CE79A64-0A23-474B-9AC0-166B27D6166D}" dt="2023-10-10T14:07:15.422" v="2631"/>
          <ac:spMkLst>
            <pc:docMk/>
            <pc:sldMk cId="2756821905" sldId="277"/>
            <ac:spMk id="16" creationId="{D3A32502-8352-1822-DE93-35DADA9BED04}"/>
          </ac:spMkLst>
        </pc:spChg>
        <pc:spChg chg="mod">
          <ac:chgData name="حصه بنت العتيبي" userId="c1fe605c-1aaf-4791-a440-af891effc177" providerId="ADAL" clId="{2CE79A64-0A23-474B-9AC0-166B27D6166D}" dt="2023-10-10T14:07:14.980" v="2627"/>
          <ac:spMkLst>
            <pc:docMk/>
            <pc:sldMk cId="2756821905" sldId="277"/>
            <ac:spMk id="17" creationId="{8E5DE6B4-9A56-74F4-8BF1-75BE50C6DBB9}"/>
          </ac:spMkLst>
        </pc:spChg>
        <pc:spChg chg="mod">
          <ac:chgData name="حصه بنت العتيبي" userId="c1fe605c-1aaf-4791-a440-af891effc177" providerId="ADAL" clId="{2CE79A64-0A23-474B-9AC0-166B27D6166D}" dt="2023-10-10T14:07:15.430" v="2633"/>
          <ac:spMkLst>
            <pc:docMk/>
            <pc:sldMk cId="2756821905" sldId="277"/>
            <ac:spMk id="18" creationId="{EC3D692A-4A88-3D09-F3BB-31A48D998D2F}"/>
          </ac:spMkLst>
        </pc:spChg>
        <pc:spChg chg="mod">
          <ac:chgData name="حصه بنت العتيبي" userId="c1fe605c-1aaf-4791-a440-af891effc177" providerId="ADAL" clId="{2CE79A64-0A23-474B-9AC0-166B27D6166D}" dt="2023-10-10T14:07:14.412" v="2623"/>
          <ac:spMkLst>
            <pc:docMk/>
            <pc:sldMk cId="2756821905" sldId="277"/>
            <ac:spMk id="19" creationId="{114F709C-84F5-2F86-C91C-EF1F505E7D57}"/>
          </ac:spMkLst>
        </pc:spChg>
        <pc:grpChg chg="mod">
          <ac:chgData name="حصه بنت العتيبي" userId="c1fe605c-1aaf-4791-a440-af891effc177" providerId="ADAL" clId="{2CE79A64-0A23-474B-9AC0-166B27D6166D}" dt="2023-10-10T14:07:14.412" v="2621"/>
          <ac:grpSpMkLst>
            <pc:docMk/>
            <pc:sldMk cId="2756821905" sldId="277"/>
            <ac:grpSpMk id="14" creationId="{F1A873E9-9E00-40A5-D3F8-607D8375B976}"/>
          </ac:grpSpMkLst>
        </pc:grpChg>
        <pc:cxnChg chg="mod">
          <ac:chgData name="حصه بنت العتيبي" userId="c1fe605c-1aaf-4791-a440-af891effc177" providerId="ADAL" clId="{2CE79A64-0A23-474B-9AC0-166B27D6166D}" dt="2023-10-10T14:07:14.412" v="2621"/>
          <ac:cxnSpMkLst>
            <pc:docMk/>
            <pc:sldMk cId="2756821905" sldId="277"/>
            <ac:cxnSpMk id="10" creationId="{2069C684-9A7E-697A-FE2D-3E36230C14CB}"/>
          </ac:cxnSpMkLst>
        </pc:cxnChg>
        <pc:cxnChg chg="mod">
          <ac:chgData name="حصه بنت العتيبي" userId="c1fe605c-1aaf-4791-a440-af891effc177" providerId="ADAL" clId="{2CE79A64-0A23-474B-9AC0-166B27D6166D}" dt="2023-10-10T14:07:14.412" v="2621"/>
          <ac:cxnSpMkLst>
            <pc:docMk/>
            <pc:sldMk cId="2756821905" sldId="277"/>
            <ac:cxnSpMk id="13" creationId="{0EFB3686-C60B-E9A5-7137-F16640EB4A9F}"/>
          </ac:cxnSpMkLst>
        </pc:cxnChg>
      </pc:sldChg>
      <pc:sldChg chg="modSp add del mod ord modTransition">
        <pc:chgData name="حصه بنت العتيبي" userId="c1fe605c-1aaf-4791-a440-af891effc177" providerId="ADAL" clId="{2CE79A64-0A23-474B-9AC0-166B27D6166D}" dt="2023-10-10T14:07:04.955" v="2540" actId="2696"/>
        <pc:sldMkLst>
          <pc:docMk/>
          <pc:sldMk cId="3767683840" sldId="277"/>
        </pc:sldMkLst>
        <pc:spChg chg="mod">
          <ac:chgData name="حصه بنت العتيبي" userId="c1fe605c-1aaf-4791-a440-af891effc177" providerId="ADAL" clId="{2CE79A64-0A23-474B-9AC0-166B27D6166D}" dt="2023-10-10T14:07:04.795" v="2529"/>
          <ac:spMkLst>
            <pc:docMk/>
            <pc:sldMk cId="3767683840" sldId="277"/>
            <ac:spMk id="3" creationId="{0FA49DED-F98B-AA29-6402-0A09C4EFE003}"/>
          </ac:spMkLst>
        </pc:spChg>
        <pc:spChg chg="mod">
          <ac:chgData name="حصه بنت العتيبي" userId="c1fe605c-1aaf-4791-a440-af891effc177" providerId="ADAL" clId="{2CE79A64-0A23-474B-9AC0-166B27D6166D}" dt="2023-10-10T14:07:04.795" v="2531"/>
          <ac:spMkLst>
            <pc:docMk/>
            <pc:sldMk cId="3767683840" sldId="277"/>
            <ac:spMk id="4" creationId="{EBBAF7CB-A8CE-582C-C1DB-E6D72AC69A46}"/>
          </ac:spMkLst>
        </pc:spChg>
        <pc:spChg chg="mod">
          <ac:chgData name="حصه بنت العتيبي" userId="c1fe605c-1aaf-4791-a440-af891effc177" providerId="ADAL" clId="{2CE79A64-0A23-474B-9AC0-166B27D6166D}" dt="2023-10-10T14:07:04.795" v="2533"/>
          <ac:spMkLst>
            <pc:docMk/>
            <pc:sldMk cId="3767683840" sldId="277"/>
            <ac:spMk id="5" creationId="{21C403DC-3521-3A53-9255-0D192EBD4F25}"/>
          </ac:spMkLst>
        </pc:spChg>
        <pc:spChg chg="mod">
          <ac:chgData name="حصه بنت العتيبي" userId="c1fe605c-1aaf-4791-a440-af891effc177" providerId="ADAL" clId="{2CE79A64-0A23-474B-9AC0-166B27D6166D}" dt="2023-10-10T14:07:04.795" v="2535"/>
          <ac:spMkLst>
            <pc:docMk/>
            <pc:sldMk cId="3767683840" sldId="277"/>
            <ac:spMk id="6" creationId="{01F6EA68-2AA8-DF86-685C-EC3843127767}"/>
          </ac:spMkLst>
        </pc:spChg>
        <pc:spChg chg="mod">
          <ac:chgData name="حصه بنت العتيبي" userId="c1fe605c-1aaf-4791-a440-af891effc177" providerId="ADAL" clId="{2CE79A64-0A23-474B-9AC0-166B27D6166D}" dt="2023-10-10T14:07:04.795" v="2537"/>
          <ac:spMkLst>
            <pc:docMk/>
            <pc:sldMk cId="3767683840" sldId="277"/>
            <ac:spMk id="7" creationId="{A2545FBC-2F5C-8772-F385-63E103558308}"/>
          </ac:spMkLst>
        </pc:spChg>
        <pc:spChg chg="mod">
          <ac:chgData name="حصه بنت العتيبي" userId="c1fe605c-1aaf-4791-a440-af891effc177" providerId="ADAL" clId="{2CE79A64-0A23-474B-9AC0-166B27D6166D}" dt="2023-10-10T14:07:04.795" v="2539"/>
          <ac:spMkLst>
            <pc:docMk/>
            <pc:sldMk cId="3767683840" sldId="277"/>
            <ac:spMk id="9" creationId="{ABE922C2-E7DA-1424-9C93-085ACA41D6CD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4:07:04.955" v="2541" actId="2696"/>
        <pc:sldMkLst>
          <pc:docMk/>
          <pc:sldMk cId="266978722" sldId="278"/>
        </pc:sldMkLst>
      </pc:sldChg>
      <pc:sldChg chg="add del ord modTransition">
        <pc:chgData name="حصه بنت العتيبي" userId="c1fe605c-1aaf-4791-a440-af891effc177" providerId="ADAL" clId="{2CE79A64-0A23-474B-9AC0-166B27D6166D}" dt="2023-10-10T14:07:07.302" v="2563" actId="2696"/>
        <pc:sldMkLst>
          <pc:docMk/>
          <pc:sldMk cId="1968329616" sldId="278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4:07:31.422" v="2795" actId="2696"/>
        <pc:sldMkLst>
          <pc:docMk/>
          <pc:sldMk cId="2938649965" sldId="278"/>
        </pc:sldMkLst>
        <pc:spChg chg="mod">
          <ac:chgData name="حصه بنت العتيبي" userId="c1fe605c-1aaf-4791-a440-af891effc177" providerId="ADAL" clId="{2CE79A64-0A23-474B-9AC0-166B27D6166D}" dt="2023-10-10T14:07:31.099" v="2784"/>
          <ac:spMkLst>
            <pc:docMk/>
            <pc:sldMk cId="2938649965" sldId="278"/>
            <ac:spMk id="6" creationId="{D4F1DE11-FF7E-D9D3-C7CC-8B1907305944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4:07:15.612" v="2635" actId="2696"/>
        <pc:sldMkLst>
          <pc:docMk/>
          <pc:sldMk cId="3200833277" sldId="278"/>
        </pc:sldMkLst>
      </pc:sldChg>
      <pc:sldChg chg="add del ord modTransition">
        <pc:chgData name="حصه بنت العتيبي" userId="c1fe605c-1aaf-4791-a440-af891effc177" providerId="ADAL" clId="{2CE79A64-0A23-474B-9AC0-166B27D6166D}" dt="2023-10-10T14:07:11.123" v="2593" actId="2696"/>
        <pc:sldMkLst>
          <pc:docMk/>
          <pc:sldMk cId="3626478043" sldId="278"/>
        </pc:sldMkLst>
      </pc:sldChg>
      <pc:sldChg chg="add del ord modTransition">
        <pc:chgData name="حصه بنت العتيبي" userId="c1fe605c-1aaf-4791-a440-af891effc177" providerId="ADAL" clId="{2CE79A64-0A23-474B-9AC0-166B27D6166D}" dt="2023-10-10T14:07:09.017" v="2577" actId="2696"/>
        <pc:sldMkLst>
          <pc:docMk/>
          <pc:sldMk cId="4039821841" sldId="278"/>
        </pc:sldMkLst>
      </pc:sldChg>
      <pc:sldChg chg="modSp add del ord modTransition modAnim">
        <pc:chgData name="حصه بنت العتيبي" userId="c1fe605c-1aaf-4791-a440-af891effc177" providerId="ADAL" clId="{2CE79A64-0A23-474B-9AC0-166B27D6166D}" dt="2023-10-10T14:07:23.305" v="2707" actId="2696"/>
        <pc:sldMkLst>
          <pc:docMk/>
          <pc:sldMk cId="4168457968" sldId="278"/>
        </pc:sldMkLst>
        <pc:spChg chg="mod">
          <ac:chgData name="حصه بنت العتيبي" userId="c1fe605c-1aaf-4791-a440-af891effc177" providerId="ADAL" clId="{2CE79A64-0A23-474B-9AC0-166B27D6166D}" dt="2023-10-10T14:07:21.826" v="2696"/>
          <ac:spMkLst>
            <pc:docMk/>
            <pc:sldMk cId="4168457968" sldId="278"/>
            <ac:spMk id="9" creationId="{41C814B0-7F7F-77CD-0A48-537F0BAD4595}"/>
          </ac:spMkLst>
        </pc:spChg>
      </pc:sldChg>
      <pc:sldChg chg="modSp add del mod ord modTransition">
        <pc:chgData name="حصه بنت العتيبي" userId="c1fe605c-1aaf-4791-a440-af891effc177" providerId="ADAL" clId="{2CE79A64-0A23-474B-9AC0-166B27D6166D}" dt="2023-10-10T14:07:23.676" v="2718" actId="2696"/>
        <pc:sldMkLst>
          <pc:docMk/>
          <pc:sldMk cId="442524856" sldId="279"/>
        </pc:sldMkLst>
        <pc:spChg chg="mod">
          <ac:chgData name="حصه بنت العتيبي" userId="c1fe605c-1aaf-4791-a440-af891effc177" providerId="ADAL" clId="{2CE79A64-0A23-474B-9AC0-166B27D6166D}" dt="2023-10-10T14:07:23.472" v="2709"/>
          <ac:spMkLst>
            <pc:docMk/>
            <pc:sldMk cId="442524856" sldId="279"/>
            <ac:spMk id="4" creationId="{D8C8DE46-3144-9D08-D6B4-28726A9B806B}"/>
          </ac:spMkLst>
        </pc:spChg>
      </pc:sldChg>
      <pc:sldChg chg="add del ord modTransition">
        <pc:chgData name="حصه بنت العتيبي" userId="c1fe605c-1aaf-4791-a440-af891effc177" providerId="ADAL" clId="{2CE79A64-0A23-474B-9AC0-166B27D6166D}" dt="2023-10-10T14:07:23.678" v="2719" actId="2696"/>
        <pc:sldMkLst>
          <pc:docMk/>
          <pc:sldMk cId="1441901330" sldId="280"/>
        </pc:sldMkLst>
      </pc:sldChg>
      <pc:sldChg chg="modSp add del mod ord modTransition modAnim">
        <pc:chgData name="حصه بنت العتيبي" userId="c1fe605c-1aaf-4791-a440-af891effc177" providerId="ADAL" clId="{2CE79A64-0A23-474B-9AC0-166B27D6166D}" dt="2023-10-10T14:07:28.435" v="2768" actId="2696"/>
        <pc:sldMkLst>
          <pc:docMk/>
          <pc:sldMk cId="2717633273" sldId="281"/>
        </pc:sldMkLst>
        <pc:spChg chg="mod">
          <ac:chgData name="حصه بنت العتيبي" userId="c1fe605c-1aaf-4791-a440-af891effc177" providerId="ADAL" clId="{2CE79A64-0A23-474B-9AC0-166B27D6166D}" dt="2023-10-10T14:07:26.556" v="2761"/>
          <ac:spMkLst>
            <pc:docMk/>
            <pc:sldMk cId="2717633273" sldId="281"/>
            <ac:spMk id="2" creationId="{596D7453-D67C-FD34-1F82-17D1210E096E}"/>
          </ac:spMkLst>
        </pc:spChg>
        <pc:spChg chg="mod">
          <ac:chgData name="حصه بنت العتيبي" userId="c1fe605c-1aaf-4791-a440-af891effc177" providerId="ADAL" clId="{2CE79A64-0A23-474B-9AC0-166B27D6166D}" dt="2023-10-10T14:07:27.208" v="2765"/>
          <ac:spMkLst>
            <pc:docMk/>
            <pc:sldMk cId="2717633273" sldId="281"/>
            <ac:spMk id="4" creationId="{31708726-B2C3-AF65-39AA-2C00A41A1E64}"/>
          </ac:spMkLst>
        </pc:spChg>
        <pc:spChg chg="mod">
          <ac:chgData name="حصه بنت العتيبي" userId="c1fe605c-1aaf-4791-a440-af891effc177" providerId="ADAL" clId="{2CE79A64-0A23-474B-9AC0-166B27D6166D}" dt="2023-10-10T14:07:25.488" v="2751"/>
          <ac:spMkLst>
            <pc:docMk/>
            <pc:sldMk cId="2717633273" sldId="281"/>
            <ac:spMk id="5" creationId="{789CFC3A-B0F4-A0AC-5107-FDAF23775E64}"/>
          </ac:spMkLst>
        </pc:spChg>
        <pc:spChg chg="mod">
          <ac:chgData name="حصه بنت العتيبي" userId="c1fe605c-1aaf-4791-a440-af891effc177" providerId="ADAL" clId="{2CE79A64-0A23-474B-9AC0-166B27D6166D}" dt="2023-10-10T14:07:25.842" v="2753"/>
          <ac:spMkLst>
            <pc:docMk/>
            <pc:sldMk cId="2717633273" sldId="281"/>
            <ac:spMk id="6" creationId="{84ED583B-28DB-D931-3448-6B8A1627A2BF}"/>
          </ac:spMkLst>
        </pc:spChg>
        <pc:spChg chg="mod">
          <ac:chgData name="حصه بنت العتيبي" userId="c1fe605c-1aaf-4791-a440-af891effc177" providerId="ADAL" clId="{2CE79A64-0A23-474B-9AC0-166B27D6166D}" dt="2023-10-10T14:07:26.552" v="2759"/>
          <ac:spMkLst>
            <pc:docMk/>
            <pc:sldMk cId="2717633273" sldId="281"/>
            <ac:spMk id="10" creationId="{CCCEF309-1FCD-CF58-0AF9-FA5E411FCBAE}"/>
          </ac:spMkLst>
        </pc:spChg>
        <pc:spChg chg="mod">
          <ac:chgData name="حصه بنت العتيبي" userId="c1fe605c-1aaf-4791-a440-af891effc177" providerId="ADAL" clId="{2CE79A64-0A23-474B-9AC0-166B27D6166D}" dt="2023-10-10T14:07:27.199" v="2763"/>
          <ac:spMkLst>
            <pc:docMk/>
            <pc:sldMk cId="2717633273" sldId="281"/>
            <ac:spMk id="11" creationId="{26779281-EC49-7650-0511-B0DE7E9002E5}"/>
          </ac:spMkLst>
        </pc:spChg>
        <pc:spChg chg="mod">
          <ac:chgData name="حصه بنت العتيبي" userId="c1fe605c-1aaf-4791-a440-af891effc177" providerId="ADAL" clId="{2CE79A64-0A23-474B-9AC0-166B27D6166D}" dt="2023-10-10T14:07:26.172" v="2757"/>
          <ac:spMkLst>
            <pc:docMk/>
            <pc:sldMk cId="2717633273" sldId="281"/>
            <ac:spMk id="12" creationId="{8290F5D9-1DEB-C79F-F3A9-02C9775822A3}"/>
          </ac:spMkLst>
        </pc:spChg>
        <pc:grpChg chg="mod">
          <ac:chgData name="حصه بنت العتيبي" userId="c1fe605c-1aaf-4791-a440-af891effc177" providerId="ADAL" clId="{2CE79A64-0A23-474B-9AC0-166B27D6166D}" dt="2023-10-10T14:07:26.162" v="2755"/>
          <ac:grpSpMkLst>
            <pc:docMk/>
            <pc:sldMk cId="2717633273" sldId="281"/>
            <ac:grpSpMk id="7" creationId="{BFFE41C3-FEFB-B2BA-BF5B-A21831A4F573}"/>
          </ac:grpSpMkLst>
        </pc:grpChg>
        <pc:cxnChg chg="mod">
          <ac:chgData name="حصه بنت العتيبي" userId="c1fe605c-1aaf-4791-a440-af891effc177" providerId="ADAL" clId="{2CE79A64-0A23-474B-9AC0-166B27D6166D}" dt="2023-10-10T14:07:26.162" v="2755"/>
          <ac:cxnSpMkLst>
            <pc:docMk/>
            <pc:sldMk cId="2717633273" sldId="281"/>
            <ac:cxnSpMk id="8" creationId="{79A1AA31-5F39-8671-6DF7-A669837D0A55}"/>
          </ac:cxnSpMkLst>
        </pc:cxnChg>
        <pc:cxnChg chg="mod">
          <ac:chgData name="حصه بنت العتيبي" userId="c1fe605c-1aaf-4791-a440-af891effc177" providerId="ADAL" clId="{2CE79A64-0A23-474B-9AC0-166B27D6166D}" dt="2023-10-10T14:07:26.162" v="2755"/>
          <ac:cxnSpMkLst>
            <pc:docMk/>
            <pc:sldMk cId="2717633273" sldId="281"/>
            <ac:cxnSpMk id="9" creationId="{4C07B1A9-F9ED-84E0-3FBC-8B1C2ABCDDD2}"/>
          </ac:cxnSpMkLst>
        </pc:cxnChg>
        <pc:cxnChg chg="mod">
          <ac:chgData name="حصه بنت العتيبي" userId="c1fe605c-1aaf-4791-a440-af891effc177" providerId="ADAL" clId="{2CE79A64-0A23-474B-9AC0-166B27D6166D}" dt="2023-10-10T14:07:27.937" v="2767"/>
          <ac:cxnSpMkLst>
            <pc:docMk/>
            <pc:sldMk cId="2717633273" sldId="281"/>
            <ac:cxnSpMk id="14" creationId="{FEA1BB8C-97BB-4B7B-10A4-351696FA0C4A}"/>
          </ac:cxnSpMkLst>
        </pc:cxnChg>
      </pc:sldChg>
      <pc:sldChg chg="modSp add del ord modTransition modAnim">
        <pc:chgData name="حصه بنت العتيبي" userId="c1fe605c-1aaf-4791-a440-af891effc177" providerId="ADAL" clId="{2CE79A64-0A23-474B-9AC0-166B27D6166D}" dt="2023-10-10T14:07:28.435" v="2769" actId="2696"/>
        <pc:sldMkLst>
          <pc:docMk/>
          <pc:sldMk cId="2667393325" sldId="282"/>
        </pc:sldMkLst>
        <pc:spChg chg="mod">
          <ac:chgData name="حصه بنت العتيبي" userId="c1fe605c-1aaf-4791-a440-af891effc177" providerId="ADAL" clId="{2CE79A64-0A23-474B-9AC0-166B27D6166D}" dt="2023-10-10T14:07:25.288" v="2742"/>
          <ac:spMkLst>
            <pc:docMk/>
            <pc:sldMk cId="2667393325" sldId="282"/>
            <ac:spMk id="5" creationId="{789CFC3A-B0F4-A0AC-5107-FDAF23775E64}"/>
          </ac:spMkLst>
        </pc:spChg>
      </pc:sldChg>
      <pc:sldMasterChg chg="add addSldLayout">
        <pc:chgData name="حصه بنت العتيبي" userId="c1fe605c-1aaf-4791-a440-af891effc177" providerId="ADAL" clId="{2CE79A64-0A23-474B-9AC0-166B27D6166D}" dt="2023-10-08T12:04:47.761" v="6" actId="27028"/>
        <pc:sldMasterMkLst>
          <pc:docMk/>
          <pc:sldMasterMk cId="372648885" sldId="2147483648"/>
        </pc:sldMasterMkLst>
        <pc:sldLayoutChg chg="add">
          <pc:chgData name="حصه بنت العتيبي" userId="c1fe605c-1aaf-4791-a440-af891effc177" providerId="ADAL" clId="{2CE79A64-0A23-474B-9AC0-166B27D6166D}" dt="2023-10-08T12:04:11.246" v="2" actId="27028"/>
          <pc:sldLayoutMkLst>
            <pc:docMk/>
            <pc:sldMasterMk cId="372648885" sldId="2147483648"/>
            <pc:sldLayoutMk cId="3714755050" sldId="2147483649"/>
          </pc:sldLayoutMkLst>
        </pc:sldLayoutChg>
        <pc:sldLayoutChg chg="add">
          <pc:chgData name="حصه بنت العتيبي" userId="c1fe605c-1aaf-4791-a440-af891effc177" providerId="ADAL" clId="{2CE79A64-0A23-474B-9AC0-166B27D6166D}" dt="2023-10-08T12:04:08.029" v="0" actId="27028"/>
          <pc:sldLayoutMkLst>
            <pc:docMk/>
            <pc:sldMasterMk cId="372648885" sldId="2147483648"/>
            <pc:sldLayoutMk cId="1908239913" sldId="2147483650"/>
          </pc:sldLayoutMkLst>
        </pc:sldLayoutChg>
        <pc:sldLayoutChg chg="add">
          <pc:chgData name="حصه بنت العتيبي" userId="c1fe605c-1aaf-4791-a440-af891effc177" providerId="ADAL" clId="{2CE79A64-0A23-474B-9AC0-166B27D6166D}" dt="2023-10-08T12:04:16.252" v="4" actId="27028"/>
          <pc:sldLayoutMkLst>
            <pc:docMk/>
            <pc:sldMasterMk cId="372648885" sldId="2147483648"/>
            <pc:sldLayoutMk cId="3161961895" sldId="2147483662"/>
          </pc:sldLayoutMkLst>
        </pc:sldLayoutChg>
        <pc:sldLayoutChg chg="add">
          <pc:chgData name="حصه بنت العتيبي" userId="c1fe605c-1aaf-4791-a440-af891effc177" providerId="ADAL" clId="{2CE79A64-0A23-474B-9AC0-166B27D6166D}" dt="2023-10-08T12:04:47.761" v="6" actId="27028"/>
          <pc:sldLayoutMkLst>
            <pc:docMk/>
            <pc:sldMasterMk cId="372648885" sldId="2147483648"/>
            <pc:sldLayoutMk cId="2772760813" sldId="2147483666"/>
          </pc:sldLayoutMkLst>
        </pc:sldLayoutChg>
      </pc:sldMasterChg>
      <pc:sldMasterChg chg="replId modSldLayout">
        <pc:chgData name="حصه بنت العتيبي" userId="c1fe605c-1aaf-4791-a440-af891effc177" providerId="ADAL" clId="{2CE79A64-0A23-474B-9AC0-166B27D6166D}" dt="2023-10-08T12:04:16.252" v="4" actId="27028"/>
        <pc:sldMasterMkLst>
          <pc:docMk/>
          <pc:sldMasterMk cId="3271002910" sldId="2147483660"/>
        </pc:sldMasterMkLst>
        <pc:sldLayoutChg chg="replId">
          <pc:chgData name="حصه بنت العتيبي" userId="c1fe605c-1aaf-4791-a440-af891effc177" providerId="ADAL" clId="{2CE79A64-0A23-474B-9AC0-166B27D6166D}" dt="2023-10-08T12:04:08.029" v="0" actId="27028"/>
          <pc:sldLayoutMkLst>
            <pc:docMk/>
            <pc:sldMasterMk cId="3271002910" sldId="2147483660"/>
            <pc:sldLayoutMk cId="1672475506" sldId="2147483661"/>
          </pc:sldLayoutMkLst>
        </pc:sldLayoutChg>
        <pc:sldLayoutChg chg="replId">
          <pc:chgData name="حصه بنت العتيبي" userId="c1fe605c-1aaf-4791-a440-af891effc177" providerId="ADAL" clId="{2CE79A64-0A23-474B-9AC0-166B27D6166D}" dt="2023-10-08T12:04:16.252" v="4" actId="27028"/>
          <pc:sldLayoutMkLst>
            <pc:docMk/>
            <pc:sldMasterMk cId="3271002910" sldId="2147483660"/>
            <pc:sldLayoutMk cId="2955215867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6E429-1308-4836-92ED-9F55E54A89B6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F206-3A96-4942-B264-CA03BC98A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4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sz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Point out that in this sentence, the 1st event (flying) began in the past and continues into the future up until the second event (the year 2025).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6F206-3A96-4942-B264-CA03BC98A8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339D21CC-DD94-204E-93C8-E1AAF3084C8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B283-7147-B451-0E62-24133CC73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BB312-D853-2334-EB20-4D7BABE28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C336-4066-488C-4781-BC037EB3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CA1FF-70DD-BFEE-A1B1-07B9AFC2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ED8B1-84D9-2489-175D-EA7B20E9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1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1F79-49D2-89BC-7946-7A0CBA6D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9E4AF-1976-2B84-73A1-3AD1F5A13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38821-5A18-0B2D-00C6-54E3B435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6919A-A8FB-98A0-DE52-5A2BAA22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F98D-37A6-E154-C026-D395840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EDA99-2B2C-C347-3323-F71AE3A74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35820-2175-015C-6A18-24F529DB1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FCD3F-3F30-9D0E-B889-B3A76733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72354-BCD8-5A0B-A70B-CF5CC35A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E9B5-94D3-67FB-1C26-2BC01C86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1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21201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004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710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692936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17941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51100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95027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09DB-E0A8-D384-6665-67A2762B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42DE-060E-1767-2F05-4F0AF45A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B216-0C65-7BAA-C379-8B950B01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D3D0-8C08-D844-FB9C-5BDDBAA7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19AC3-D86D-0202-4668-1B72EB09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75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39640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129863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65941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947750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122873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60339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138895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893673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330837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40287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25A5-1B62-2B4F-1F5F-03881F43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75955-8CDF-EE6E-EC2E-959D2C6B0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C9008-EADE-6A8F-AC70-D99508DF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EF428-AE65-D0C7-2478-5628357B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47F2-8B9F-347C-DD27-8298894B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60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23924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552467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54179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99899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665127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949067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512528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869178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462908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3DE8D-E96E-AF63-0188-755537808A61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73005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0B10-51E1-8EF0-A123-9AC86185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44E8-14FE-CFCA-5A58-E3F66FCA5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9EEB7-513F-6D44-F383-74E098BC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2EAE5-56B5-9FA9-3E7C-C33A674B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A837E-AEB0-F18C-0DC2-B57F575C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BFC60-7816-52A8-5969-96BC21CF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5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26399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25090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541981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  <a:prstGeom prst="rect">
            <a:avLst/>
          </a:prstGeom>
        </p:spPr>
        <p:txBody>
          <a:bodyPr rtlCol="0"/>
          <a:lstStyle>
            <a:lvl1pPr>
              <a:defRPr lang="en-GB" sz="66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GB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EF8D6-C452-76B1-0656-50EF40F72BE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981578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555334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536755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993310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427428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0BC2-90EC-E329-35D7-E39C5AD1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0A8A-8D4A-E1D0-6900-772462A1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DD218-D33C-76AC-7288-DA1FD8E8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D0940-5394-A118-A03B-0E4AAB000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44391-1840-F17D-7A23-BDE1CF98F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91484-66DE-998E-7345-3BD09101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82BB4-E4F8-8514-FDB3-4DA62683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383F7-1055-6CE1-9900-3C13C47B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183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978122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440585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886203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742977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961218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864288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847769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0" y="564353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-60" y="6279167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4" y="5711432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4" y="63448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lang="en-GB" sz="59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3BC5E-4295-74CE-59C0-DA5E7EADEA3D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862469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GB"/>
              </a:defPPr>
            </a:lstStyle>
            <a:p>
              <a:pPr rtl="0"/>
              <a:endParaRPr lang="en-GB" dirty="0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GB" sz="1800"/>
            </a:lvl1pPr>
            <a:lvl2pPr marL="283464">
              <a:defRPr lang="en-GB" sz="1800"/>
            </a:lvl2pPr>
            <a:lvl3pPr marL="566928">
              <a:defRPr lang="en-GB" sz="1600"/>
            </a:lvl3pPr>
            <a:lvl4pPr marL="758952">
              <a:defRPr lang="en-GB" sz="1400"/>
            </a:lvl4pPr>
            <a:lvl5pPr marL="1042416">
              <a:defRPr lang="en-GB" sz="1400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3200" b="0">
                <a:noFill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  <p:sp>
        <p:nvSpPr>
          <p:cNvPr id="11" name="Freeform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</a:lstStyle>
          <a:p>
            <a:pPr rtl="0"/>
            <a:fld id="{CC43B8D3-9A08-F84C-9DD4-44948BA52D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1DCC-ABBC-4E08-8556-A616F41B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22ABE-9623-D302-A428-39F31E19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D2D32-43D6-116B-63F5-84E2F0FF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219CC-47BE-0CFF-6894-BF3CB24E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4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3AC52-4C63-3BCA-207C-A25EC2AB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B0818-81F6-8F31-B515-4FA94FAB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CBC1-7B46-A1FA-1C16-E37B98F1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5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F5A9-97B2-218D-E710-48E86A11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941D-336D-A3C8-481A-A98AE44F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F4625-1AAD-FEA5-3C88-ACE9E320A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B93B7-C42C-BD67-C5C8-E9700A82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90E27-4AB7-A88D-18D4-0F272FFC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A809-4546-E853-4664-9C40A94A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2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1E04-9697-5378-8BCA-73A2E7AD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563CD-BDC3-57C0-7B6E-C95F5E19D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2097E-25EB-F026-4E58-C61E16BD9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20F86-32E0-B6C6-DB63-63A5EB2E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4B76D-B6D2-EF2D-5C2B-AE080228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26638-512A-2955-4D7A-54570DEC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783FF-3CE5-ABB5-851E-C7215D2A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9446-2049-DB9A-0EFD-CE99C2B2D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4739-5895-5E40-135F-C5F27326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791A-5235-4B4A-9DD1-42B3D5191C94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6E88-CDEC-6C54-113B-36724B734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F812-CD17-9361-423C-D0A5885EF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A463-FBC0-4072-B340-BA160618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FA83D6-9B66-31C7-ED9F-C36511665618}"/>
              </a:ext>
            </a:extLst>
          </p:cNvPr>
          <p:cNvSpPr txBox="1"/>
          <p:nvPr userDrawn="1"/>
        </p:nvSpPr>
        <p:spPr>
          <a:xfrm>
            <a:off x="0" y="68580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Done by :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9" r:id="rId2"/>
    <p:sldLayoutId id="2147483708" r:id="rId3"/>
    <p:sldLayoutId id="2147483706" r:id="rId4"/>
    <p:sldLayoutId id="2147483705" r:id="rId5"/>
    <p:sldLayoutId id="2147483703" r:id="rId6"/>
    <p:sldLayoutId id="2147483702" r:id="rId7"/>
    <p:sldLayoutId id="2147483701" r:id="rId8"/>
    <p:sldLayoutId id="2147483697" r:id="rId9"/>
    <p:sldLayoutId id="2147483696" r:id="rId10"/>
    <p:sldLayoutId id="2147483695" r:id="rId11"/>
    <p:sldLayoutId id="2147483694" r:id="rId12"/>
    <p:sldLayoutId id="2147483692" r:id="rId13"/>
    <p:sldLayoutId id="2147483691" r:id="rId14"/>
    <p:sldLayoutId id="2147483690" r:id="rId15"/>
    <p:sldLayoutId id="2147483685" r:id="rId16"/>
    <p:sldLayoutId id="2147483684" r:id="rId17"/>
    <p:sldLayoutId id="2147483682" r:id="rId18"/>
    <p:sldLayoutId id="2147483681" r:id="rId19"/>
    <p:sldLayoutId id="2147483680" r:id="rId20"/>
    <p:sldLayoutId id="2147483678" r:id="rId21"/>
    <p:sldLayoutId id="2147483677" r:id="rId22"/>
    <p:sldLayoutId id="2147483676" r:id="rId23"/>
    <p:sldLayoutId id="2147483672" r:id="rId24"/>
    <p:sldLayoutId id="2147483671" r:id="rId25"/>
    <p:sldLayoutId id="2147483670" r:id="rId26"/>
    <p:sldLayoutId id="2147483669" r:id="rId27"/>
    <p:sldLayoutId id="2147483668" r:id="rId28"/>
    <p:sldLayoutId id="2147483662" r:id="rId29"/>
    <p:sldLayoutId id="2147483698" r:id="rId30"/>
    <p:sldLayoutId id="2147483687" r:id="rId31"/>
    <p:sldLayoutId id="2147483686" r:id="rId32"/>
    <p:sldLayoutId id="2147483673" r:id="rId33"/>
    <p:sldLayoutId id="2147483649" r:id="rId34"/>
    <p:sldLayoutId id="2147483707" r:id="rId35"/>
    <p:sldLayoutId id="2147483704" r:id="rId36"/>
    <p:sldLayoutId id="2147483700" r:id="rId37"/>
    <p:sldLayoutId id="2147483699" r:id="rId38"/>
    <p:sldLayoutId id="2147483693" r:id="rId39"/>
    <p:sldLayoutId id="2147483689" r:id="rId40"/>
    <p:sldLayoutId id="2147483688" r:id="rId41"/>
    <p:sldLayoutId id="2147483683" r:id="rId42"/>
    <p:sldLayoutId id="2147483679" r:id="rId43"/>
    <p:sldLayoutId id="2147483675" r:id="rId44"/>
    <p:sldLayoutId id="2147483674" r:id="rId45"/>
    <p:sldLayoutId id="2147483667" r:id="rId46"/>
    <p:sldLayoutId id="2147483650" r:id="rId4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GB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للأحباب">
            <a:extLst>
              <a:ext uri="{FF2B5EF4-FFF2-40B4-BE49-F238E27FC236}">
                <a16:creationId xmlns:a16="http://schemas.microsoft.com/office/drawing/2014/main" id="{FAB83956-BF85-4C3E-04F1-A02F9C21D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"/>
          <a:stretch/>
        </p:blipFill>
        <p:spPr bwMode="auto">
          <a:xfrm>
            <a:off x="3409950" y="419100"/>
            <a:ext cx="5372100" cy="538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C8DE46-3144-9D08-D6B4-28726A9B806B}"/>
              </a:ext>
            </a:extLst>
          </p:cNvPr>
          <p:cNvSpPr txBox="1">
            <a:spLocks/>
          </p:cNvSpPr>
          <p:nvPr/>
        </p:nvSpPr>
        <p:spPr>
          <a:xfrm>
            <a:off x="2802882" y="1356380"/>
            <a:ext cx="6262460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  <a:t>Future Perfect Progressive</a:t>
            </a:r>
            <a:endParaRPr lang="en-GB" sz="40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D19B9-A4C1-0808-75E4-156A8C9A28D2}"/>
              </a:ext>
            </a:extLst>
          </p:cNvPr>
          <p:cNvSpPr txBox="1"/>
          <p:nvPr/>
        </p:nvSpPr>
        <p:spPr>
          <a:xfrm>
            <a:off x="131505" y="979608"/>
            <a:ext cx="10650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By the year 2025, people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been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fly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for 122 years. </a:t>
            </a:r>
          </a:p>
        </p:txBody>
      </p:sp>
      <p:pic>
        <p:nvPicPr>
          <p:cNvPr id="2050" name="Picture 2" descr="AICPA, FedEx and Hello Alice among free business grant opportunities in  October 2023 - The Business Journals">
            <a:extLst>
              <a:ext uri="{FF2B5EF4-FFF2-40B4-BE49-F238E27FC236}">
                <a16:creationId xmlns:a16="http://schemas.microsoft.com/office/drawing/2014/main" id="{277E0991-F1FC-3F0A-FB04-53DFA3AC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25" y="147485"/>
            <a:ext cx="2530168" cy="18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9CFC3A-B0F4-A0AC-5107-FDAF23775E64}"/>
              </a:ext>
            </a:extLst>
          </p:cNvPr>
          <p:cNvSpPr txBox="1"/>
          <p:nvPr/>
        </p:nvSpPr>
        <p:spPr>
          <a:xfrm>
            <a:off x="131505" y="1780200"/>
            <a:ext cx="8871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future perfect progressive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used to focus on the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duration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of an action that will be happening in the future before another time or event happens in the future.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D583B-28DB-D931-3448-6B8A1627A2BF}"/>
              </a:ext>
            </a:extLst>
          </p:cNvPr>
          <p:cNvSpPr txBox="1"/>
          <p:nvPr/>
        </p:nvSpPr>
        <p:spPr>
          <a:xfrm>
            <a:off x="1348338" y="3260369"/>
            <a:ext cx="8272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S </a:t>
            </a:r>
            <a:r>
              <a:rPr lang="en-GB" sz="2800" dirty="0"/>
              <a:t>+ </a:t>
            </a:r>
            <a:r>
              <a:rPr lang="en-GB" sz="2800" dirty="0">
                <a:solidFill>
                  <a:srgbClr val="FF0000"/>
                </a:solidFill>
              </a:rPr>
              <a:t>will have +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been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+ present participle.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FE41C3-FEFB-B2BA-BF5B-A21831A4F573}"/>
              </a:ext>
            </a:extLst>
          </p:cNvPr>
          <p:cNvGrpSpPr/>
          <p:nvPr/>
        </p:nvGrpSpPr>
        <p:grpSpPr>
          <a:xfrm>
            <a:off x="1420338" y="4195787"/>
            <a:ext cx="8272780" cy="751840"/>
            <a:chOff x="2273300" y="3053080"/>
            <a:chExt cx="7225096" cy="7518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9A1AA31-5F39-8671-6DF7-A669837D0A55}"/>
                </a:ext>
              </a:extLst>
            </p:cNvPr>
            <p:cNvCxnSpPr>
              <a:cxnSpLocks/>
            </p:cNvCxnSpPr>
            <p:nvPr/>
          </p:nvCxnSpPr>
          <p:spPr>
            <a:xfrm>
              <a:off x="2273300" y="3429000"/>
              <a:ext cx="7225096" cy="0"/>
            </a:xfrm>
            <a:prstGeom prst="straightConnector1">
              <a:avLst/>
            </a:prstGeom>
            <a:ln w="139700" cmpd="tri">
              <a:solidFill>
                <a:schemeClr val="accent5">
                  <a:lumMod val="50000"/>
                </a:schemeClr>
              </a:solidFill>
              <a:tailEnd type="triangle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07B1A9-F9ED-84E0-3FBC-8B1C2ABCDDD2}"/>
                </a:ext>
              </a:extLst>
            </p:cNvPr>
            <p:cNvCxnSpPr/>
            <p:nvPr/>
          </p:nvCxnSpPr>
          <p:spPr>
            <a:xfrm>
              <a:off x="5493067" y="3053080"/>
              <a:ext cx="0" cy="751840"/>
            </a:xfrm>
            <a:prstGeom prst="line">
              <a:avLst/>
            </a:prstGeom>
            <a:ln w="101600" cmpd="tri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CCCEF309-1FCD-CF58-0AF9-FA5E411FCBAE}"/>
              </a:ext>
            </a:extLst>
          </p:cNvPr>
          <p:cNvSpPr/>
          <p:nvPr/>
        </p:nvSpPr>
        <p:spPr>
          <a:xfrm>
            <a:off x="2478227" y="4231347"/>
            <a:ext cx="680719" cy="680719"/>
          </a:xfrm>
          <a:prstGeom prst="star7">
            <a:avLst>
              <a:gd name="adj" fmla="val 23252"/>
              <a:gd name="hf" fmla="val 102572"/>
              <a:gd name="vf" fmla="val 10521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26779281-EC49-7650-0511-B0DE7E9002E5}"/>
              </a:ext>
            </a:extLst>
          </p:cNvPr>
          <p:cNvSpPr/>
          <p:nvPr/>
        </p:nvSpPr>
        <p:spPr>
          <a:xfrm>
            <a:off x="7410478" y="4231346"/>
            <a:ext cx="680719" cy="680719"/>
          </a:xfrm>
          <a:prstGeom prst="star7">
            <a:avLst>
              <a:gd name="adj" fmla="val 23252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90F5D9-1DEB-C79F-F3A9-02C9775822A3}"/>
              </a:ext>
            </a:extLst>
          </p:cNvPr>
          <p:cNvSpPr/>
          <p:nvPr/>
        </p:nvSpPr>
        <p:spPr>
          <a:xfrm>
            <a:off x="4653580" y="5066365"/>
            <a:ext cx="906822" cy="4432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now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D7453-D67C-FD34-1F82-17D1210E096E}"/>
              </a:ext>
            </a:extLst>
          </p:cNvPr>
          <p:cNvSpPr txBox="1"/>
          <p:nvPr/>
        </p:nvSpPr>
        <p:spPr>
          <a:xfrm>
            <a:off x="2153016" y="5057153"/>
            <a:ext cx="133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fly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08726-B2C3-AF65-39AA-2C00A41A1E64}"/>
              </a:ext>
            </a:extLst>
          </p:cNvPr>
          <p:cNvSpPr txBox="1"/>
          <p:nvPr/>
        </p:nvSpPr>
        <p:spPr>
          <a:xfrm>
            <a:off x="6806311" y="5153707"/>
            <a:ext cx="2886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By the year 2025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EA1BB8C-97BB-4B7B-10A4-351696FA0C4A}"/>
              </a:ext>
            </a:extLst>
          </p:cNvPr>
          <p:cNvCxnSpPr>
            <a:cxnSpLocks/>
          </p:cNvCxnSpPr>
          <p:nvPr/>
        </p:nvCxnSpPr>
        <p:spPr>
          <a:xfrm>
            <a:off x="2858203" y="5500634"/>
            <a:ext cx="4892634" cy="501232"/>
          </a:xfrm>
          <a:prstGeom prst="bentConnector3">
            <a:avLst>
              <a:gd name="adj1" fmla="val 485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29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0" grpId="0" animBg="1"/>
      <p:bldP spid="11" grpId="0" animBg="1"/>
      <p:bldP spid="12" grpId="0" animBg="1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2E7DCF-0B87-C065-0E43-19E7FDFFB011}"/>
              </a:ext>
            </a:extLst>
          </p:cNvPr>
          <p:cNvSpPr txBox="1"/>
          <p:nvPr/>
        </p:nvSpPr>
        <p:spPr>
          <a:xfrm>
            <a:off x="0" y="1628854"/>
            <a:ext cx="5355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By 2030, I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have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livi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in Sao Paulo for 15 years.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0523D-EC60-D881-DE17-63A22DE9FF53}"/>
              </a:ext>
            </a:extLst>
          </p:cNvPr>
          <p:cNvSpPr txBox="1"/>
          <p:nvPr/>
        </p:nvSpPr>
        <p:spPr>
          <a:xfrm>
            <a:off x="5948549" y="1628854"/>
            <a:ext cx="6133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By 2030, I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have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lived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in Sao Paulo for 15 years.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1DE11-FF7E-D9D3-C7CC-8B1907305944}"/>
              </a:ext>
            </a:extLst>
          </p:cNvPr>
          <p:cNvSpPr txBox="1"/>
          <p:nvPr/>
        </p:nvSpPr>
        <p:spPr>
          <a:xfrm>
            <a:off x="1035627" y="3982651"/>
            <a:ext cx="10762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Note: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Sometimes either the future perfect or the future perfect progressive can be used to express the same idea</a:t>
            </a:r>
          </a:p>
        </p:txBody>
      </p:sp>
    </p:spTree>
    <p:extLst>
      <p:ext uri="{BB962C8B-B14F-4D97-AF65-F5344CB8AC3E}">
        <p14:creationId xmlns:p14="http://schemas.microsoft.com/office/powerpoint/2010/main" val="416829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7DB6D3-DC3B-8CF1-2C5B-E11449FB8996}"/>
              </a:ext>
            </a:extLst>
          </p:cNvPr>
          <p:cNvSpPr txBox="1"/>
          <p:nvPr/>
        </p:nvSpPr>
        <p:spPr>
          <a:xfrm>
            <a:off x="247403" y="221716"/>
            <a:ext cx="119465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B. </a:t>
            </a:r>
            <a:r>
              <a:rPr lang="en-GB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future perfect or the future perfect progressive to complete each sentence. In some cases, both forms are possible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Sheri started teaching biology in 2019. By 2029, she will have been teaching biology for ten years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pic>
        <p:nvPicPr>
          <p:cNvPr id="4" name="Picture 3" descr="A yellow light bulb with blue base&#10;&#10;Description automatically generated">
            <a:extLst>
              <a:ext uri="{FF2B5EF4-FFF2-40B4-BE49-F238E27FC236}">
                <a16:creationId xmlns:a16="http://schemas.microsoft.com/office/drawing/2014/main" id="{ACAF18E4-56E7-8FA4-FC63-98A91E35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0" b="84462" l="31538" r="68231">
                        <a14:foregroundMark x1="50769" y1="69308" x2="51692" y2="78000"/>
                        <a14:foregroundMark x1="53538" y1="80923" x2="46154" y2="80846"/>
                        <a14:foregroundMark x1="46154" y1="80846" x2="51000" y2="84692"/>
                        <a14:foregroundMark x1="44231" y1="19077" x2="54385" y2="23769"/>
                        <a14:foregroundMark x1="54385" y1="23769" x2="54308" y2="28923"/>
                        <a14:foregroundMark x1="68077" y1="45538" x2="68077" y2="45538"/>
                        <a14:foregroundMark x1="67308" y1="43923" x2="68231" y2="33308"/>
                        <a14:foregroundMark x1="31769" y1="41462" x2="31615" y2="33615"/>
                        <a14:foregroundMark x1="31615" y1="33615" x2="34923" y2="31538"/>
                        <a14:foregroundMark x1="51769" y1="16000" x2="51769" y2="16000"/>
                        <a14:foregroundMark x1="44923" y1="16077" x2="44923" y2="16077"/>
                        <a14:foregroundMark x1="44923" y1="16308" x2="49231" y2="16692"/>
                        <a14:foregroundMark x1="57462" y1="66077" x2="62077" y2="59538"/>
                        <a14:foregroundMark x1="62077" y1="59538" x2="62077" y2="58538"/>
                        <a14:foregroundMark x1="41769" y1="66000" x2="41769" y2="66000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31462" y1="29231" x2="31923" y2="44615"/>
                        <a14:foregroundMark x1="31923" y1="44615" x2="43538" y2="6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13034" r="28627" b="14457"/>
          <a:stretch/>
        </p:blipFill>
        <p:spPr>
          <a:xfrm>
            <a:off x="0" y="875918"/>
            <a:ext cx="369907" cy="523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0A3DB-FE67-BAA3-ECAC-2BB2B9BE926B}"/>
              </a:ext>
            </a:extLst>
          </p:cNvPr>
          <p:cNvSpPr txBox="1"/>
          <p:nvPr/>
        </p:nvSpPr>
        <p:spPr>
          <a:xfrm>
            <a:off x="756063" y="2544200"/>
            <a:ext cx="109292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1-Fadi and Amina got married in 2000. By 2034, </a:t>
            </a:r>
          </a:p>
          <a:p>
            <a:r>
              <a:rPr lang="en-GB" sz="2400">
                <a:solidFill>
                  <a:srgbClr val="00B050"/>
                </a:solidFill>
              </a:rPr>
              <a:t>By 2034</a:t>
            </a:r>
            <a:r>
              <a:rPr lang="en-GB" sz="2400" dirty="0">
                <a:solidFill>
                  <a:srgbClr val="00B050"/>
                </a:solidFill>
              </a:rPr>
              <a:t>, they will have been married for 34 years</a:t>
            </a:r>
            <a:r>
              <a:rPr lang="en-GB" sz="2400" dirty="0"/>
              <a:t>.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2. My brother became a vegetarian three weeks ago. By next week, </a:t>
            </a:r>
          </a:p>
          <a:p>
            <a:r>
              <a:rPr lang="en-GB" sz="2400" dirty="0">
                <a:solidFill>
                  <a:srgbClr val="00B050"/>
                </a:solidFill>
              </a:rPr>
              <a:t>By next week, he will have been a vegetarian for four weeks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3. Jasim started his new job in February. By November, </a:t>
            </a:r>
          </a:p>
          <a:p>
            <a:r>
              <a:rPr lang="en-GB" sz="2400" dirty="0">
                <a:solidFill>
                  <a:srgbClr val="00B050"/>
                </a:solidFill>
              </a:rPr>
              <a:t>By November, he will have been working there for 10 months.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4. You started studying at 4:00. By 8:00, </a:t>
            </a:r>
          </a:p>
          <a:p>
            <a:r>
              <a:rPr lang="en-GB" sz="2400" dirty="0">
                <a:solidFill>
                  <a:srgbClr val="00B050"/>
                </a:solidFill>
              </a:rPr>
              <a:t>By 8:00, you will have been studying for four hours.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16">
            <a:extLst>
              <a:ext uri="{FF2B5EF4-FFF2-40B4-BE49-F238E27FC236}">
                <a16:creationId xmlns:a16="http://schemas.microsoft.com/office/drawing/2014/main" id="{378A4727-8D49-46B6-D14B-5A0C3DA03CB9}"/>
              </a:ext>
            </a:extLst>
          </p:cNvPr>
          <p:cNvGrpSpPr/>
          <p:nvPr/>
        </p:nvGrpSpPr>
        <p:grpSpPr>
          <a:xfrm>
            <a:off x="1675448" y="1271905"/>
            <a:ext cx="9911080" cy="5586095"/>
            <a:chOff x="1903528" y="1271531"/>
            <a:chExt cx="9911484" cy="5586469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1C1A486A-536B-9F56-1782-116FE37CA39A}"/>
                </a:ext>
              </a:extLst>
            </p:cNvPr>
            <p:cNvSpPr/>
            <p:nvPr/>
          </p:nvSpPr>
          <p:spPr>
            <a:xfrm>
              <a:off x="5919538" y="1271531"/>
              <a:ext cx="5895474" cy="5479131"/>
            </a:xfrm>
            <a:custGeom>
              <a:avLst/>
              <a:gdLst>
                <a:gd name="connsiteX0" fmla="*/ 0 w 1492405"/>
                <a:gd name="connsiteY0" fmla="*/ 746203 h 1492405"/>
                <a:gd name="connsiteX1" fmla="*/ 746203 w 1492405"/>
                <a:gd name="connsiteY1" fmla="*/ 0 h 1492405"/>
                <a:gd name="connsiteX2" fmla="*/ 1492406 w 1492405"/>
                <a:gd name="connsiteY2" fmla="*/ 746203 h 1492405"/>
                <a:gd name="connsiteX3" fmla="*/ 746203 w 1492405"/>
                <a:gd name="connsiteY3" fmla="*/ 1492406 h 1492405"/>
                <a:gd name="connsiteX4" fmla="*/ 0 w 1492405"/>
                <a:gd name="connsiteY4" fmla="*/ 746203 h 14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405" h="1492405">
                  <a:moveTo>
                    <a:pt x="0" y="746203"/>
                  </a:moveTo>
                  <a:cubicBezTo>
                    <a:pt x="0" y="334086"/>
                    <a:pt x="334086" y="0"/>
                    <a:pt x="746203" y="0"/>
                  </a:cubicBezTo>
                  <a:cubicBezTo>
                    <a:pt x="1158320" y="0"/>
                    <a:pt x="1492406" y="334086"/>
                    <a:pt x="1492406" y="746203"/>
                  </a:cubicBezTo>
                  <a:cubicBezTo>
                    <a:pt x="1492406" y="1158320"/>
                    <a:pt x="1158320" y="1492406"/>
                    <a:pt x="746203" y="1492406"/>
                  </a:cubicBezTo>
                  <a:cubicBezTo>
                    <a:pt x="334086" y="1492406"/>
                    <a:pt x="0" y="1158320"/>
                    <a:pt x="0" y="74620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593" tIns="244593" rIns="244593" bIns="244593" numCol="1" spcCol="1270" anchor="ctr" anchorCtr="0">
              <a:noAutofit/>
            </a:bodyPr>
            <a:lstStyle/>
            <a:p>
              <a:endParaRPr lang="en-GB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B8ECAA5B-9A32-7256-5F75-71201FADE463}"/>
                </a:ext>
              </a:extLst>
            </p:cNvPr>
            <p:cNvSpPr/>
            <p:nvPr/>
          </p:nvSpPr>
          <p:spPr>
            <a:xfrm>
              <a:off x="1903528" y="1378869"/>
              <a:ext cx="5895474" cy="5479131"/>
            </a:xfrm>
            <a:custGeom>
              <a:avLst/>
              <a:gdLst>
                <a:gd name="connsiteX0" fmla="*/ 0 w 1492405"/>
                <a:gd name="connsiteY0" fmla="*/ 746203 h 1492405"/>
                <a:gd name="connsiteX1" fmla="*/ 746203 w 1492405"/>
                <a:gd name="connsiteY1" fmla="*/ 0 h 1492405"/>
                <a:gd name="connsiteX2" fmla="*/ 1492406 w 1492405"/>
                <a:gd name="connsiteY2" fmla="*/ 746203 h 1492405"/>
                <a:gd name="connsiteX3" fmla="*/ 746203 w 1492405"/>
                <a:gd name="connsiteY3" fmla="*/ 1492406 h 1492405"/>
                <a:gd name="connsiteX4" fmla="*/ 0 w 1492405"/>
                <a:gd name="connsiteY4" fmla="*/ 746203 h 14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405" h="1492405">
                  <a:moveTo>
                    <a:pt x="0" y="746203"/>
                  </a:moveTo>
                  <a:cubicBezTo>
                    <a:pt x="0" y="334086"/>
                    <a:pt x="334086" y="0"/>
                    <a:pt x="746203" y="0"/>
                  </a:cubicBezTo>
                  <a:cubicBezTo>
                    <a:pt x="1158320" y="0"/>
                    <a:pt x="1492406" y="334086"/>
                    <a:pt x="1492406" y="746203"/>
                  </a:cubicBezTo>
                  <a:cubicBezTo>
                    <a:pt x="1492406" y="1158320"/>
                    <a:pt x="1158320" y="1492406"/>
                    <a:pt x="746203" y="1492406"/>
                  </a:cubicBezTo>
                  <a:cubicBezTo>
                    <a:pt x="334086" y="1492406"/>
                    <a:pt x="0" y="1158320"/>
                    <a:pt x="0" y="74620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593" tIns="244593" rIns="244593" bIns="244593" numCol="1" spcCol="1270" anchor="ctr" anchorCtr="0">
              <a:noAutofit/>
            </a:bodyPr>
            <a:lstStyle/>
            <a:p>
              <a:endParaRPr lang="en-GB"/>
            </a:p>
          </p:txBody>
        </p:sp>
      </p:grpSp>
      <p:pic>
        <p:nvPicPr>
          <p:cNvPr id="2060" name="Picture 2" descr="A logo with a green circle&#10;&#10;Description automatically generated">
            <a:extLst>
              <a:ext uri="{FF2B5EF4-FFF2-40B4-BE49-F238E27FC236}">
                <a16:creationId xmlns:a16="http://schemas.microsoft.com/office/drawing/2014/main" id="{662D84F5-075D-F41B-2F5E-A01471D0C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631" y="5938752"/>
            <a:ext cx="922337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75C07B2-1027-78CE-596C-EEE3A320D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5" b="90000" l="10000" r="90000">
                        <a14:foregroundMark x1="51889" y1="10455" x2="46556" y2="9773"/>
                        <a14:foregroundMark x1="46556" y1="9773" x2="46333" y2="10000"/>
                        <a14:foregroundMark x1="52111" y1="10227" x2="49556" y2="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5689" r="12218" b="4053"/>
          <a:stretch/>
        </p:blipFill>
        <p:spPr>
          <a:xfrm>
            <a:off x="40005" y="183515"/>
            <a:ext cx="2339340" cy="152844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D469186-3704-5F25-2C87-B92B2C11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7" y="501650"/>
            <a:ext cx="1422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Venn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Diagram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مربع نص 18">
            <a:extLst>
              <a:ext uri="{FF2B5EF4-FFF2-40B4-BE49-F238E27FC236}">
                <a16:creationId xmlns:a16="http://schemas.microsoft.com/office/drawing/2014/main" id="{DF6FD00F-00E8-5472-4424-5C9B340D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756" y="316183"/>
            <a:ext cx="58737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Future Perfect - Future Perfect Progressive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E5F8DC9-1238-9B62-D8D2-2322931A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174" y="2565006"/>
            <a:ext cx="8747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350FA6E-E7AB-5686-821B-A3414197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304" y="2511824"/>
            <a:ext cx="8747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915E1B9-ED47-B501-4550-A94D4AA1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891" y="3365899"/>
            <a:ext cx="8747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BB204114-8D89-EA2C-CED8-700AEAD2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023" y="3433369"/>
            <a:ext cx="8747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6B33053-BE37-6F2A-35FB-164016DC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086" y="5063731"/>
            <a:ext cx="8747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C49E60F3-52CE-6D96-A381-E30A5AE2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216" y="4807349"/>
            <a:ext cx="8747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EC10C47-5370-FD9D-9DB9-028A38A6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0A7486B1-A789-9928-4BB5-302FD057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3422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A81033-FBA9-2336-B413-37A168B5EB67}"/>
              </a:ext>
            </a:extLst>
          </p:cNvPr>
          <p:cNvSpPr txBox="1">
            <a:spLocks/>
          </p:cNvSpPr>
          <p:nvPr/>
        </p:nvSpPr>
        <p:spPr>
          <a:xfrm>
            <a:off x="2124456" y="915390"/>
            <a:ext cx="7943088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0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Future with Dependent Time Clauses</a:t>
            </a:r>
          </a:p>
        </p:txBody>
      </p:sp>
    </p:spTree>
    <p:extLst>
      <p:ext uri="{BB962C8B-B14F-4D97-AF65-F5344CB8AC3E}">
        <p14:creationId xmlns:p14="http://schemas.microsoft.com/office/powerpoint/2010/main" val="14966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A0567-C1B2-1F42-6F97-12BACFB1DEAA}"/>
              </a:ext>
            </a:extLst>
          </p:cNvPr>
          <p:cNvSpPr txBox="1"/>
          <p:nvPr/>
        </p:nvSpPr>
        <p:spPr>
          <a:xfrm>
            <a:off x="609600" y="2274838"/>
            <a:ext cx="112522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My father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using his old-fashioned cord phone 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until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it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breaks.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he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finishes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working on his invention,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he’s going to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let me try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it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8E41D-B4F9-A292-EB4C-4B89ADC014B4}"/>
              </a:ext>
            </a:extLst>
          </p:cNvPr>
          <p:cNvSpPr txBox="1"/>
          <p:nvPr/>
        </p:nvSpPr>
        <p:spPr>
          <a:xfrm>
            <a:off x="1447800" y="3429000"/>
            <a:ext cx="271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 clause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1B1F2-F6E4-CFAD-A8D7-C041D0A82F5C}"/>
              </a:ext>
            </a:extLst>
          </p:cNvPr>
          <p:cNvSpPr txBox="1"/>
          <p:nvPr/>
        </p:nvSpPr>
        <p:spPr>
          <a:xfrm>
            <a:off x="8011160" y="1934200"/>
            <a:ext cx="271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 clause</a:t>
            </a:r>
          </a:p>
        </p:txBody>
      </p:sp>
      <p:pic>
        <p:nvPicPr>
          <p:cNvPr id="8" name="Picture 7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BCFACA85-D87E-3DB1-2576-7907FC820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533" y="3769638"/>
            <a:ext cx="3195732" cy="31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35F60-3B80-78DF-3C08-67E5E8C0B2C5}"/>
              </a:ext>
            </a:extLst>
          </p:cNvPr>
          <p:cNvSpPr txBox="1"/>
          <p:nvPr/>
        </p:nvSpPr>
        <p:spPr>
          <a:xfrm>
            <a:off x="309880" y="248195"/>
            <a:ext cx="1135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C. </a:t>
            </a:r>
            <a:r>
              <a:rPr lang="en-GB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Put the verbs in parentheses in either the future tense (will or be going to) or the present tense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 I ’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ll </a:t>
            </a:r>
            <a:r>
              <a:rPr lang="en-GB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call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you 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 soon as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GB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home.</a:t>
            </a:r>
          </a:p>
        </p:txBody>
      </p:sp>
      <p:pic>
        <p:nvPicPr>
          <p:cNvPr id="4" name="Picture 3" descr="A yellow light bulb with blue base&#10;&#10;Description automatically generated">
            <a:extLst>
              <a:ext uri="{FF2B5EF4-FFF2-40B4-BE49-F238E27FC236}">
                <a16:creationId xmlns:a16="http://schemas.microsoft.com/office/drawing/2014/main" id="{46E3AF7F-C1B0-33A2-E571-99E600F84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0" b="84462" l="31538" r="68231">
                        <a14:foregroundMark x1="50769" y1="69308" x2="51692" y2="78000"/>
                        <a14:foregroundMark x1="53538" y1="80923" x2="46154" y2="80846"/>
                        <a14:foregroundMark x1="46154" y1="80846" x2="51000" y2="84692"/>
                        <a14:foregroundMark x1="44231" y1="19077" x2="54385" y2="23769"/>
                        <a14:foregroundMark x1="54385" y1="23769" x2="54308" y2="28923"/>
                        <a14:foregroundMark x1="68077" y1="45538" x2="68077" y2="45538"/>
                        <a14:foregroundMark x1="67308" y1="43923" x2="68231" y2="33308"/>
                        <a14:foregroundMark x1="31769" y1="41462" x2="31615" y2="33615"/>
                        <a14:foregroundMark x1="31615" y1="33615" x2="34923" y2="31538"/>
                        <a14:foregroundMark x1="51769" y1="16000" x2="51769" y2="16000"/>
                        <a14:foregroundMark x1="44923" y1="16077" x2="44923" y2="16077"/>
                        <a14:foregroundMark x1="44923" y1="16308" x2="49231" y2="16692"/>
                        <a14:foregroundMark x1="57462" y1="66077" x2="62077" y2="59538"/>
                        <a14:foregroundMark x1="62077" y1="59538" x2="62077" y2="58538"/>
                        <a14:foregroundMark x1="41769" y1="66000" x2="41769" y2="66000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31462" y1="29231" x2="31923" y2="44615"/>
                        <a14:foregroundMark x1="31923" y1="44615" x2="43538" y2="6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13034" r="28627" b="14457"/>
          <a:stretch/>
        </p:blipFill>
        <p:spPr>
          <a:xfrm>
            <a:off x="0" y="848359"/>
            <a:ext cx="369907" cy="523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517C6-39B3-1799-0249-55E7EA2EBAF0}"/>
              </a:ext>
            </a:extLst>
          </p:cNvPr>
          <p:cNvSpPr txBox="1"/>
          <p:nvPr/>
        </p:nvSpPr>
        <p:spPr>
          <a:xfrm>
            <a:off x="203200" y="1674674"/>
            <a:ext cx="115671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1-The company _____________ (manufacture) the parts when they _____________ (receive) the order.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2. After I _____________ (make) a million dollars, I _____________ (buy) my parents a house.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3. I _____________ (travel) the world, before I _____________ (get) married and settle down.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4. He _____________ (run) to the store, before it _____________ (start) raining.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5. When you _____________ (drive) down the road, you _____________ (see) a large, red building. </a:t>
            </a:r>
          </a:p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6. _____________ you _____________ (argue) with me until I _____________ (change) my mind?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A89D1-C0DD-BAD6-5F2A-E1288386799B}"/>
              </a:ext>
            </a:extLst>
          </p:cNvPr>
          <p:cNvSpPr txBox="1"/>
          <p:nvPr/>
        </p:nvSpPr>
        <p:spPr>
          <a:xfrm>
            <a:off x="2265466" y="1520496"/>
            <a:ext cx="2763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manufacture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F9001-B275-2D5B-271E-0EC48FAC8D6E}"/>
              </a:ext>
            </a:extLst>
          </p:cNvPr>
          <p:cNvSpPr txBox="1"/>
          <p:nvPr/>
        </p:nvSpPr>
        <p:spPr>
          <a:xfrm>
            <a:off x="421640" y="2027084"/>
            <a:ext cx="1370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receive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FF462-7ABA-5D1B-0262-448ACE6E8403}"/>
              </a:ext>
            </a:extLst>
          </p:cNvPr>
          <p:cNvSpPr txBox="1"/>
          <p:nvPr/>
        </p:nvSpPr>
        <p:spPr>
          <a:xfrm>
            <a:off x="2245614" y="2392977"/>
            <a:ext cx="1003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352EF-7857-22AE-2BAD-1128925C17A3}"/>
              </a:ext>
            </a:extLst>
          </p:cNvPr>
          <p:cNvSpPr txBox="1"/>
          <p:nvPr/>
        </p:nvSpPr>
        <p:spPr>
          <a:xfrm>
            <a:off x="7725284" y="2063823"/>
            <a:ext cx="2796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 going to buy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1A567-F886-68C4-F554-0126927D5FDC}"/>
              </a:ext>
            </a:extLst>
          </p:cNvPr>
          <p:cNvSpPr txBox="1"/>
          <p:nvPr/>
        </p:nvSpPr>
        <p:spPr>
          <a:xfrm>
            <a:off x="777748" y="3169921"/>
            <a:ext cx="3013583" cy="461665"/>
          </a:xfrm>
          <a:prstGeom prst="rect">
            <a:avLst/>
          </a:prstGeom>
          <a:solidFill>
            <a:srgbClr val="EBDDC3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 going to travel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1A7D67-4706-2F31-7B17-8EC88D31FB09}"/>
              </a:ext>
            </a:extLst>
          </p:cNvPr>
          <p:cNvSpPr txBox="1"/>
          <p:nvPr/>
        </p:nvSpPr>
        <p:spPr>
          <a:xfrm>
            <a:off x="7726680" y="3084608"/>
            <a:ext cx="106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4715AF-42AC-E927-A2D7-B9A15B461716}"/>
              </a:ext>
            </a:extLst>
          </p:cNvPr>
          <p:cNvSpPr txBox="1"/>
          <p:nvPr/>
        </p:nvSpPr>
        <p:spPr>
          <a:xfrm>
            <a:off x="1632712" y="3913315"/>
            <a:ext cx="1421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run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7A653-DCD5-1325-8394-AD82978038FE}"/>
              </a:ext>
            </a:extLst>
          </p:cNvPr>
          <p:cNvSpPr txBox="1"/>
          <p:nvPr/>
        </p:nvSpPr>
        <p:spPr>
          <a:xfrm>
            <a:off x="8022338" y="3913315"/>
            <a:ext cx="1115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DE4060-72DE-4C55-0765-8DB5B07001EB}"/>
              </a:ext>
            </a:extLst>
          </p:cNvPr>
          <p:cNvSpPr txBox="1"/>
          <p:nvPr/>
        </p:nvSpPr>
        <p:spPr>
          <a:xfrm>
            <a:off x="2771775" y="4508797"/>
            <a:ext cx="1019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B9F31C-05CF-92EA-3E75-B1866987814B}"/>
              </a:ext>
            </a:extLst>
          </p:cNvPr>
          <p:cNvSpPr txBox="1"/>
          <p:nvPr/>
        </p:nvSpPr>
        <p:spPr>
          <a:xfrm>
            <a:off x="8400671" y="4378678"/>
            <a:ext cx="2482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going to see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18636B-09C3-0118-C211-FC5F2155281B}"/>
              </a:ext>
            </a:extLst>
          </p:cNvPr>
          <p:cNvSpPr txBox="1"/>
          <p:nvPr/>
        </p:nvSpPr>
        <p:spPr>
          <a:xfrm>
            <a:off x="1177798" y="5329165"/>
            <a:ext cx="909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438D47-DA27-F721-953B-AF741A831F5D}"/>
              </a:ext>
            </a:extLst>
          </p:cNvPr>
          <p:cNvSpPr txBox="1"/>
          <p:nvPr/>
        </p:nvSpPr>
        <p:spPr>
          <a:xfrm>
            <a:off x="3281553" y="5255964"/>
            <a:ext cx="223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to argue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CA58FA-6B0E-E63F-DCD9-39AA9CAE25D9}"/>
              </a:ext>
            </a:extLst>
          </p:cNvPr>
          <p:cNvSpPr txBox="1"/>
          <p:nvPr/>
        </p:nvSpPr>
        <p:spPr>
          <a:xfrm>
            <a:off x="9360408" y="5288833"/>
            <a:ext cx="134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0441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  <p:bldP spid="14" grpId="0"/>
      <p:bldP spid="16" grpId="0"/>
      <p:bldP spid="18" grpId="0" animBg="1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family in a kitchen&#10;&#10;Description automatically generated">
            <a:extLst>
              <a:ext uri="{FF2B5EF4-FFF2-40B4-BE49-F238E27FC236}">
                <a16:creationId xmlns:a16="http://schemas.microsoft.com/office/drawing/2014/main" id="{E616B404-60F5-0923-41E2-5C76D4421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/>
          <a:stretch/>
        </p:blipFill>
        <p:spPr>
          <a:xfrm>
            <a:off x="2578704" y="761854"/>
            <a:ext cx="8824686" cy="5674509"/>
          </a:xfrm>
          <a:prstGeom prst="rect">
            <a:avLst/>
          </a:prstGeom>
        </p:spPr>
      </p:pic>
      <p:pic>
        <p:nvPicPr>
          <p:cNvPr id="5" name="Picture 4" descr="A couple of girls with speech bubbles&#10;&#10;Description automatically generated">
            <a:extLst>
              <a:ext uri="{FF2B5EF4-FFF2-40B4-BE49-F238E27FC236}">
                <a16:creationId xmlns:a16="http://schemas.microsoft.com/office/drawing/2014/main" id="{9E37143E-B0F1-11C9-BA10-0652CCF38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437">
            <a:off x="316841" y="382801"/>
            <a:ext cx="1763667" cy="14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ve A Nice Day Lettering PNG, Vector, PSD, and Clipart With Transparent  Background for Free Download | Pngtree">
            <a:extLst>
              <a:ext uri="{FF2B5EF4-FFF2-40B4-BE49-F238E27FC236}">
                <a16:creationId xmlns:a16="http://schemas.microsoft.com/office/drawing/2014/main" id="{2ABE6EF0-938E-8592-620F-48ED08967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5630"/>
          <a:stretch/>
        </p:blipFill>
        <p:spPr bwMode="auto">
          <a:xfrm>
            <a:off x="2382520" y="762000"/>
            <a:ext cx="6858000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832" y="1561285"/>
            <a:ext cx="6528816" cy="1883664"/>
          </a:xfrm>
        </p:spPr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What Will They Think of Next?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45D5E1-0B1E-D295-05E3-C33C191DCB76}"/>
              </a:ext>
            </a:extLst>
          </p:cNvPr>
          <p:cNvSpPr txBox="1">
            <a:spLocks/>
          </p:cNvSpPr>
          <p:nvPr/>
        </p:nvSpPr>
        <p:spPr>
          <a:xfrm>
            <a:off x="2541086" y="4003630"/>
            <a:ext cx="6528816" cy="813391"/>
          </a:xfrm>
          <a:prstGeom prst="rect">
            <a:avLst/>
          </a:prstGeom>
        </p:spPr>
        <p:txBody>
          <a:bodyPr rtlCol="0" anchor="t">
            <a:noAutofit/>
          </a:bodyPr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A5AB8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4" y="123587"/>
            <a:ext cx="3082671" cy="74980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44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Goals: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568" y="1053273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an idea using the future perfect tense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608" y="1094249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567" y="1834745"/>
            <a:ext cx="9662003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Illustrate the concept of the future perfect using a timeline</a:t>
            </a:r>
            <a:endParaRPr lang="en-GB" sz="2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608" y="1844135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568" y="2667261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 future event using a time clause</a:t>
            </a:r>
            <a:endParaRPr lang="en-GB" sz="24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9608" y="2706644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568" y="3543978"/>
            <a:ext cx="10851525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Apply the correct tense according to the situation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9608" y="3594214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568" y="4365587"/>
            <a:ext cx="8659368" cy="749808"/>
          </a:xfrm>
          <a:noFill/>
        </p:spPr>
        <p:txBody>
          <a:bodyPr rtlCol="0"/>
          <a:lstStyle>
            <a:defPPr>
              <a:defRPr lang="en-GB"/>
            </a:defPPr>
          </a:lstStyle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future perfect to combine the future events into one sentence</a:t>
            </a:r>
            <a:endParaRPr lang="en-GB" sz="24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9608" y="4437601"/>
            <a:ext cx="667857" cy="66785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E922C2-E7DA-1424-9C93-085ACA41D6CD}"/>
              </a:ext>
            </a:extLst>
          </p:cNvPr>
          <p:cNvSpPr txBox="1">
            <a:spLocks/>
          </p:cNvSpPr>
          <p:nvPr/>
        </p:nvSpPr>
        <p:spPr>
          <a:xfrm>
            <a:off x="570568" y="5259210"/>
            <a:ext cx="9868832" cy="749808"/>
          </a:xfrm>
          <a:prstGeom prst="rect">
            <a:avLst/>
          </a:prstGeom>
          <a:noFill/>
        </p:spPr>
        <p:txBody>
          <a:bodyPr lIns="713232" rtlCol="0" anchor="ctr">
            <a:noAutofit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Identify the main clause and the time clause in a sentence</a:t>
            </a:r>
            <a:endParaRPr lang="en-GB" sz="2400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A5EA7CE7-90E1-4054-A67B-8A951121E65E}"/>
              </a:ext>
            </a:extLst>
          </p:cNvPr>
          <p:cNvSpPr txBox="1">
            <a:spLocks/>
          </p:cNvSpPr>
          <p:nvPr/>
        </p:nvSpPr>
        <p:spPr>
          <a:xfrm>
            <a:off x="329608" y="5196632"/>
            <a:ext cx="667857" cy="6678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>
            <a:no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D187-0766-96C1-DE64-4C5E5EF0A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169" y="1335894"/>
            <a:ext cx="7943088" cy="10045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Future Perfect</a:t>
            </a:r>
            <a:endParaRPr lang="en-GB" sz="40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C8DE46-3144-9D08-D6B4-28726A9B806B}"/>
              </a:ext>
            </a:extLst>
          </p:cNvPr>
          <p:cNvSpPr txBox="1">
            <a:spLocks/>
          </p:cNvSpPr>
          <p:nvPr/>
        </p:nvSpPr>
        <p:spPr>
          <a:xfrm>
            <a:off x="2605169" y="1227035"/>
            <a:ext cx="7943088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  <a:t>Future Perfect Progressive</a:t>
            </a:r>
            <a:endParaRPr lang="en-GB" sz="40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A81033-FBA9-2336-B413-37A168B5EB67}"/>
              </a:ext>
            </a:extLst>
          </p:cNvPr>
          <p:cNvSpPr txBox="1">
            <a:spLocks/>
          </p:cNvSpPr>
          <p:nvPr/>
        </p:nvSpPr>
        <p:spPr>
          <a:xfrm>
            <a:off x="2518084" y="2340429"/>
            <a:ext cx="7943088" cy="18836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0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Future with Dependent Time Clauses</a:t>
            </a:r>
          </a:p>
        </p:txBody>
      </p:sp>
    </p:spTree>
    <p:extLst>
      <p:ext uri="{BB962C8B-B14F-4D97-AF65-F5344CB8AC3E}">
        <p14:creationId xmlns:p14="http://schemas.microsoft.com/office/powerpoint/2010/main" val="866053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een light" descr="A cartoon character with a green light&#10;&#10;Description automatically generated">
            <a:extLst>
              <a:ext uri="{FF2B5EF4-FFF2-40B4-BE49-F238E27FC236}">
                <a16:creationId xmlns:a16="http://schemas.microsoft.com/office/drawing/2014/main" id="{2DAE7C59-5BF9-5E87-FA8B-261EFE11E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6067" r="12670" b="1184"/>
          <a:stretch/>
        </p:blipFill>
        <p:spPr>
          <a:xfrm>
            <a:off x="1580613" y="1748954"/>
            <a:ext cx="1052369" cy="1354242"/>
          </a:xfrm>
          <a:prstGeom prst="rect">
            <a:avLst/>
          </a:prstGeom>
        </p:spPr>
      </p:pic>
      <p:grpSp>
        <p:nvGrpSpPr>
          <p:cNvPr id="17" name="Refresh your memory">
            <a:extLst>
              <a:ext uri="{FF2B5EF4-FFF2-40B4-BE49-F238E27FC236}">
                <a16:creationId xmlns:a16="http://schemas.microsoft.com/office/drawing/2014/main" id="{F4314F82-8FC9-A9BE-261C-663AEC97EE1C}"/>
              </a:ext>
            </a:extLst>
          </p:cNvPr>
          <p:cNvGrpSpPr/>
          <p:nvPr/>
        </p:nvGrpSpPr>
        <p:grpSpPr>
          <a:xfrm>
            <a:off x="172810" y="0"/>
            <a:ext cx="2460172" cy="1748954"/>
            <a:chOff x="172810" y="0"/>
            <a:chExt cx="2460172" cy="1748954"/>
          </a:xfrm>
        </p:grpSpPr>
        <p:pic>
          <p:nvPicPr>
            <p:cNvPr id="13" name="Picture 12" descr="A group of different colored speech bubbles&#10;&#10;Description automatically generated">
              <a:extLst>
                <a:ext uri="{FF2B5EF4-FFF2-40B4-BE49-F238E27FC236}">
                  <a16:creationId xmlns:a16="http://schemas.microsoft.com/office/drawing/2014/main" id="{92088ED4-A486-7562-FAF3-ABBA5CB7D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9" b="34211" l="1667" r="41667">
                          <a14:foregroundMark x1="21944" y1="34868" x2="21944" y2="34868"/>
                          <a14:foregroundMark x1="31389" y1="2961" x2="31389" y2="2961"/>
                          <a14:foregroundMark x1="21667" y1="1316" x2="21667" y2="1316"/>
                          <a14:foregroundMark x1="2222" y1="16447" x2="2222" y2="16447"/>
                          <a14:foregroundMark x1="41944" y1="17434" x2="41944" y2="17434"/>
                          <a14:foregroundMark x1="16389" y1="658" x2="16389" y2="658"/>
                          <a14:foregroundMark x1="18333" y1="329" x2="18333" y2="3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4195" b="63074"/>
            <a:stretch/>
          </p:blipFill>
          <p:spPr>
            <a:xfrm>
              <a:off x="172810" y="0"/>
              <a:ext cx="2460172" cy="17489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CDC8C-6211-AA58-316E-6E61CFDF6AFD}"/>
                </a:ext>
              </a:extLst>
            </p:cNvPr>
            <p:cNvSpPr txBox="1"/>
            <p:nvPr/>
          </p:nvSpPr>
          <p:spPr>
            <a:xfrm>
              <a:off x="267869" y="265248"/>
              <a:ext cx="2270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2">
                      <a:lumMod val="1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Refresh Your Memory</a:t>
              </a:r>
            </a:p>
          </p:txBody>
        </p:sp>
      </p:grpSp>
      <p:pic>
        <p:nvPicPr>
          <p:cNvPr id="4" name="Picture 3" descr="A toy brain running with glasses&#10;&#10;Description automatically generated">
            <a:extLst>
              <a:ext uri="{FF2B5EF4-FFF2-40B4-BE49-F238E27FC236}">
                <a16:creationId xmlns:a16="http://schemas.microsoft.com/office/drawing/2014/main" id="{7514AEA7-8F64-9280-5FF7-76E1796E08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22323" r="18318" b="15290"/>
          <a:stretch/>
        </p:blipFill>
        <p:spPr>
          <a:xfrm>
            <a:off x="9995136" y="270031"/>
            <a:ext cx="1996935" cy="1354243"/>
          </a:xfrm>
          <a:prstGeom prst="rect">
            <a:avLst/>
          </a:prstGeom>
        </p:spPr>
      </p:pic>
      <p:sp>
        <p:nvSpPr>
          <p:cNvPr id="8" name="Peoople will be">
            <a:extLst>
              <a:ext uri="{FF2B5EF4-FFF2-40B4-BE49-F238E27FC236}">
                <a16:creationId xmlns:a16="http://schemas.microsoft.com/office/drawing/2014/main" id="{7EE3A423-B341-3038-D897-53310870A73A}"/>
              </a:ext>
            </a:extLst>
          </p:cNvPr>
          <p:cNvSpPr txBox="1"/>
          <p:nvPr/>
        </p:nvSpPr>
        <p:spPr>
          <a:xfrm>
            <a:off x="2927272" y="2326840"/>
            <a:ext cx="6128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People will be taller by one to two inches</a:t>
            </a:r>
          </a:p>
        </p:txBody>
      </p:sp>
      <p:sp>
        <p:nvSpPr>
          <p:cNvPr id="11" name="There will be no">
            <a:extLst>
              <a:ext uri="{FF2B5EF4-FFF2-40B4-BE49-F238E27FC236}">
                <a16:creationId xmlns:a16="http://schemas.microsoft.com/office/drawing/2014/main" id="{1F20157A-BBDB-A6FF-A3E0-9D9A8A24F75D}"/>
              </a:ext>
            </a:extLst>
          </p:cNvPr>
          <p:cNvSpPr txBox="1"/>
          <p:nvPr/>
        </p:nvSpPr>
        <p:spPr>
          <a:xfrm>
            <a:off x="2692781" y="3558956"/>
            <a:ext cx="6806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There will be no C, X, or Q in the English alphabet</a:t>
            </a:r>
          </a:p>
        </p:txBody>
      </p:sp>
      <p:sp>
        <p:nvSpPr>
          <p:cNvPr id="14" name="Moving-sidewalk">
            <a:extLst>
              <a:ext uri="{FF2B5EF4-FFF2-40B4-BE49-F238E27FC236}">
                <a16:creationId xmlns:a16="http://schemas.microsoft.com/office/drawing/2014/main" id="{E47039EA-A5E6-E59E-1BFD-8D79847D193B}"/>
              </a:ext>
            </a:extLst>
          </p:cNvPr>
          <p:cNvSpPr txBox="1"/>
          <p:nvPr/>
        </p:nvSpPr>
        <p:spPr>
          <a:xfrm>
            <a:off x="2808356" y="4562215"/>
            <a:ext cx="7211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“Moving-sidewalk” stairways will connect them to the street level</a:t>
            </a:r>
          </a:p>
        </p:txBody>
      </p:sp>
      <p:sp>
        <p:nvSpPr>
          <p:cNvPr id="19" name="They used">
            <a:extLst>
              <a:ext uri="{FF2B5EF4-FFF2-40B4-BE49-F238E27FC236}">
                <a16:creationId xmlns:a16="http://schemas.microsoft.com/office/drawing/2014/main" id="{30F6A961-CA5D-FA56-6F1A-73440A68765D}"/>
              </a:ext>
            </a:extLst>
          </p:cNvPr>
          <p:cNvSpPr txBox="1"/>
          <p:nvPr/>
        </p:nvSpPr>
        <p:spPr>
          <a:xfrm>
            <a:off x="2808356" y="2962899"/>
            <a:ext cx="612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They used to live in the </a:t>
            </a:r>
            <a:r>
              <a:rPr lang="en-GB" sz="2000" dirty="0" err="1">
                <a:latin typeface="MV Boli" panose="02000500030200090000" pitchFamily="2" charset="0"/>
                <a:cs typeface="MV Boli" panose="02000500030200090000" pitchFamily="2" charset="0"/>
              </a:rPr>
              <a:t>center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of town</a:t>
            </a:r>
          </a:p>
        </p:txBody>
      </p:sp>
      <p:sp>
        <p:nvSpPr>
          <p:cNvPr id="21" name="we only">
            <a:extLst>
              <a:ext uri="{FF2B5EF4-FFF2-40B4-BE49-F238E27FC236}">
                <a16:creationId xmlns:a16="http://schemas.microsoft.com/office/drawing/2014/main" id="{7133828E-75F4-AE8B-420D-2FD0CBD910B1}"/>
              </a:ext>
            </a:extLst>
          </p:cNvPr>
          <p:cNvSpPr txBox="1"/>
          <p:nvPr/>
        </p:nvSpPr>
        <p:spPr>
          <a:xfrm>
            <a:off x="2892786" y="4090316"/>
            <a:ext cx="612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We only drink herbal tea now</a:t>
            </a:r>
          </a:p>
        </p:txBody>
      </p:sp>
      <p:pic>
        <p:nvPicPr>
          <p:cNvPr id="22" name="red light" descr="A cartoon of a traffic light&#10;&#10;Description automatically generated">
            <a:extLst>
              <a:ext uri="{FF2B5EF4-FFF2-40B4-BE49-F238E27FC236}">
                <a16:creationId xmlns:a16="http://schemas.microsoft.com/office/drawing/2014/main" id="{1904C277-2ACD-EFF7-6070-ABB8A21B03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4343" r="16403" b="-1112"/>
          <a:stretch/>
        </p:blipFill>
        <p:spPr>
          <a:xfrm>
            <a:off x="9177019" y="2232248"/>
            <a:ext cx="1066752" cy="1398815"/>
          </a:xfrm>
          <a:prstGeom prst="rect">
            <a:avLst/>
          </a:prstGeom>
        </p:spPr>
      </p:pic>
      <p:pic>
        <p:nvPicPr>
          <p:cNvPr id="24" name="red light1" descr="A cartoon of a traffic light&#10;&#10;Description automatically generated">
            <a:extLst>
              <a:ext uri="{FF2B5EF4-FFF2-40B4-BE49-F238E27FC236}">
                <a16:creationId xmlns:a16="http://schemas.microsoft.com/office/drawing/2014/main" id="{71FB4B8C-6A67-D3DF-9A99-7EC28B04D2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4343" r="16403" b="-1112"/>
          <a:stretch/>
        </p:blipFill>
        <p:spPr>
          <a:xfrm>
            <a:off x="9376872" y="3517343"/>
            <a:ext cx="1066752" cy="1398815"/>
          </a:xfrm>
          <a:prstGeom prst="rect">
            <a:avLst/>
          </a:prstGeom>
        </p:spPr>
      </p:pic>
      <p:pic>
        <p:nvPicPr>
          <p:cNvPr id="26" name="green light1" descr="A cartoon character with a green light&#10;&#10;Description automatically generated">
            <a:extLst>
              <a:ext uri="{FF2B5EF4-FFF2-40B4-BE49-F238E27FC236}">
                <a16:creationId xmlns:a16="http://schemas.microsoft.com/office/drawing/2014/main" id="{3140AC5D-B83C-C94A-11ED-63DBA36C2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6067" r="12670" b="1184"/>
          <a:stretch/>
        </p:blipFill>
        <p:spPr>
          <a:xfrm>
            <a:off x="1548787" y="3078784"/>
            <a:ext cx="1052369" cy="1354242"/>
          </a:xfrm>
          <a:prstGeom prst="rect">
            <a:avLst/>
          </a:prstGeom>
        </p:spPr>
      </p:pic>
      <p:pic>
        <p:nvPicPr>
          <p:cNvPr id="27" name="green light2" descr="A cartoon character with a green light&#10;&#10;Description automatically generated">
            <a:extLst>
              <a:ext uri="{FF2B5EF4-FFF2-40B4-BE49-F238E27FC236}">
                <a16:creationId xmlns:a16="http://schemas.microsoft.com/office/drawing/2014/main" id="{F2EECF2F-7346-FE29-F55E-B0ABAF193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6067" r="12670" b="1184"/>
          <a:stretch/>
        </p:blipFill>
        <p:spPr>
          <a:xfrm>
            <a:off x="1516961" y="4408614"/>
            <a:ext cx="1052369" cy="13542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ED70DA3-A850-0228-547F-EE30F681BE5E}"/>
              </a:ext>
            </a:extLst>
          </p:cNvPr>
          <p:cNvSpPr txBox="1"/>
          <p:nvPr/>
        </p:nvSpPr>
        <p:spPr>
          <a:xfrm>
            <a:off x="3128899" y="839431"/>
            <a:ext cx="637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 with Green Light to Future Tense</a:t>
            </a:r>
          </a:p>
        </p:txBody>
      </p:sp>
    </p:spTree>
    <p:extLst>
      <p:ext uri="{BB962C8B-B14F-4D97-AF65-F5344CB8AC3E}">
        <p14:creationId xmlns:p14="http://schemas.microsoft.com/office/powerpoint/2010/main" val="2758546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D187-0766-96C1-DE64-4C5E5EF0A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9249" y="2697334"/>
            <a:ext cx="7943088" cy="10045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Future Perfect</a:t>
            </a:r>
            <a:endParaRPr lang="en-GB" sz="40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89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1BAC0B-EF96-6CAC-B276-7F6E4C896728}"/>
              </a:ext>
            </a:extLst>
          </p:cNvPr>
          <p:cNvSpPr txBox="1"/>
          <p:nvPr/>
        </p:nvSpPr>
        <p:spPr>
          <a:xfrm>
            <a:off x="619760" y="1062108"/>
            <a:ext cx="672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By the time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my children are grown, scientists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found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 solution to global warming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A8708-15C4-E316-920F-129A1362DB1A}"/>
              </a:ext>
            </a:extLst>
          </p:cNvPr>
          <p:cNvSpPr txBox="1"/>
          <p:nvPr/>
        </p:nvSpPr>
        <p:spPr>
          <a:xfrm>
            <a:off x="5135880" y="4915185"/>
            <a:ext cx="672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car company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introduced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their new models by November.</a:t>
            </a:r>
          </a:p>
        </p:txBody>
      </p:sp>
      <p:pic>
        <p:nvPicPr>
          <p:cNvPr id="1026" name="Picture 2" descr="Resources for Teaching About Climate Change With The New York Times - The  New York Times">
            <a:extLst>
              <a:ext uri="{FF2B5EF4-FFF2-40B4-BE49-F238E27FC236}">
                <a16:creationId xmlns:a16="http://schemas.microsoft.com/office/drawing/2014/main" id="{02E576BA-E1D9-652F-2AFB-B384D0109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9185" r="10445" b="8593"/>
          <a:stretch/>
        </p:blipFill>
        <p:spPr bwMode="auto">
          <a:xfrm>
            <a:off x="7813040" y="753468"/>
            <a:ext cx="2550159" cy="18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y Car Stock Illustration - Download Image Now - Car, Family,  Illustration - iStock">
            <a:extLst>
              <a:ext uri="{FF2B5EF4-FFF2-40B4-BE49-F238E27FC236}">
                <a16:creationId xmlns:a16="http://schemas.microsoft.com/office/drawing/2014/main" id="{4602EF5C-5146-CA7C-748F-9C6E8174E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6919" r="3725" b="12540"/>
          <a:stretch/>
        </p:blipFill>
        <p:spPr bwMode="auto">
          <a:xfrm>
            <a:off x="508000" y="4251016"/>
            <a:ext cx="3840480" cy="21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1BAC0B-EF96-6CAC-B276-7F6E4C896728}"/>
              </a:ext>
            </a:extLst>
          </p:cNvPr>
          <p:cNvSpPr txBox="1"/>
          <p:nvPr/>
        </p:nvSpPr>
        <p:spPr>
          <a:xfrm>
            <a:off x="0" y="5446100"/>
            <a:ext cx="4632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By the time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my children are grown, scientists </a:t>
            </a:r>
            <a:r>
              <a:rPr lang="en-GB" sz="1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GB" sz="1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found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a solution to global warming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A8708-15C4-E316-920F-129A1362DB1A}"/>
              </a:ext>
            </a:extLst>
          </p:cNvPr>
          <p:cNvSpPr txBox="1"/>
          <p:nvPr/>
        </p:nvSpPr>
        <p:spPr>
          <a:xfrm>
            <a:off x="1574802" y="6114407"/>
            <a:ext cx="4521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The car company </a:t>
            </a:r>
            <a:r>
              <a:rPr lang="en-GB" sz="1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introduced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their new models by November.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E7787-1504-6402-B2A0-271C4B0DE01A}"/>
              </a:ext>
            </a:extLst>
          </p:cNvPr>
          <p:cNvSpPr txBox="1"/>
          <p:nvPr/>
        </p:nvSpPr>
        <p:spPr>
          <a:xfrm>
            <a:off x="871921" y="244255"/>
            <a:ext cx="10266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future perfect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is used to express the idea that an action will be completed in the future, before another event or before another specific time in the future.</a:t>
            </a:r>
          </a:p>
        </p:txBody>
      </p:sp>
      <p:pic>
        <p:nvPicPr>
          <p:cNvPr id="1026" name="Picture 2" descr="Resources for Teaching About Climate Change With The New York Times - The  New York Times">
            <a:extLst>
              <a:ext uri="{FF2B5EF4-FFF2-40B4-BE49-F238E27FC236}">
                <a16:creationId xmlns:a16="http://schemas.microsoft.com/office/drawing/2014/main" id="{02E576BA-E1D9-652F-2AFB-B384D0109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9185" r="10445" b="8593"/>
          <a:stretch/>
        </p:blipFill>
        <p:spPr bwMode="auto">
          <a:xfrm>
            <a:off x="4710895" y="5384544"/>
            <a:ext cx="90682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y Car Stock Illustration - Download Image Now - Car, Family,  Illustration - iStock">
            <a:extLst>
              <a:ext uri="{FF2B5EF4-FFF2-40B4-BE49-F238E27FC236}">
                <a16:creationId xmlns:a16="http://schemas.microsoft.com/office/drawing/2014/main" id="{4602EF5C-5146-CA7C-748F-9C6E8174E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6919" r="3725" b="12540"/>
          <a:stretch/>
        </p:blipFill>
        <p:spPr bwMode="auto">
          <a:xfrm>
            <a:off x="232243" y="6065520"/>
            <a:ext cx="1279356" cy="6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6D1722-5B9B-3828-9CDB-A967007518D0}"/>
              </a:ext>
            </a:extLst>
          </p:cNvPr>
          <p:cNvSpPr txBox="1"/>
          <p:nvPr/>
        </p:nvSpPr>
        <p:spPr>
          <a:xfrm>
            <a:off x="2905125" y="1714647"/>
            <a:ext cx="638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S </a:t>
            </a:r>
            <a:r>
              <a:rPr lang="en-GB" sz="2800" dirty="0"/>
              <a:t>+ </a:t>
            </a:r>
            <a:r>
              <a:rPr lang="en-GB" sz="2800" dirty="0">
                <a:solidFill>
                  <a:srgbClr val="FF0000"/>
                </a:solidFill>
              </a:rPr>
              <a:t>will have </a:t>
            </a:r>
            <a:r>
              <a:rPr lang="en-GB" sz="2800" dirty="0"/>
              <a:t>+ </a:t>
            </a:r>
            <a:r>
              <a:rPr lang="en-GB" sz="2800" dirty="0">
                <a:solidFill>
                  <a:srgbClr val="0070C0"/>
                </a:solidFill>
              </a:rPr>
              <a:t>past participle</a:t>
            </a:r>
            <a:r>
              <a:rPr lang="en-GB" sz="28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A873E9-9E00-40A5-D3F8-607D8375B976}"/>
              </a:ext>
            </a:extLst>
          </p:cNvPr>
          <p:cNvGrpSpPr/>
          <p:nvPr/>
        </p:nvGrpSpPr>
        <p:grpSpPr>
          <a:xfrm>
            <a:off x="2476500" y="3107240"/>
            <a:ext cx="8272780" cy="751840"/>
            <a:chOff x="2273300" y="3053080"/>
            <a:chExt cx="7225096" cy="75184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069C684-9A7E-697A-FE2D-3E36230C14CB}"/>
                </a:ext>
              </a:extLst>
            </p:cNvPr>
            <p:cNvCxnSpPr>
              <a:cxnSpLocks/>
            </p:cNvCxnSpPr>
            <p:nvPr/>
          </p:nvCxnSpPr>
          <p:spPr>
            <a:xfrm>
              <a:off x="2273300" y="3429000"/>
              <a:ext cx="7225096" cy="0"/>
            </a:xfrm>
            <a:prstGeom prst="straightConnector1">
              <a:avLst/>
            </a:prstGeom>
            <a:ln w="139700" cmpd="tri">
              <a:solidFill>
                <a:schemeClr val="accent5">
                  <a:lumMod val="50000"/>
                </a:schemeClr>
              </a:solidFill>
              <a:tailEnd type="triangle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FB3686-C60B-E9A5-7137-F16640EB4A9F}"/>
                </a:ext>
              </a:extLst>
            </p:cNvPr>
            <p:cNvCxnSpPr/>
            <p:nvPr/>
          </p:nvCxnSpPr>
          <p:spPr>
            <a:xfrm>
              <a:off x="4104640" y="3053080"/>
              <a:ext cx="0" cy="751840"/>
            </a:xfrm>
            <a:prstGeom prst="line">
              <a:avLst/>
            </a:prstGeom>
            <a:ln w="101600" cmpd="tri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4781C7AF-A70D-0643-A219-9900B7410046}"/>
              </a:ext>
            </a:extLst>
          </p:cNvPr>
          <p:cNvSpPr/>
          <p:nvPr/>
        </p:nvSpPr>
        <p:spPr>
          <a:xfrm>
            <a:off x="6096701" y="3103848"/>
            <a:ext cx="680719" cy="680719"/>
          </a:xfrm>
          <a:prstGeom prst="star7">
            <a:avLst>
              <a:gd name="adj" fmla="val 23252"/>
              <a:gd name="hf" fmla="val 102572"/>
              <a:gd name="vf" fmla="val 10521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D3A32502-8352-1822-DE93-35DADA9BED04}"/>
              </a:ext>
            </a:extLst>
          </p:cNvPr>
          <p:cNvSpPr/>
          <p:nvPr/>
        </p:nvSpPr>
        <p:spPr>
          <a:xfrm>
            <a:off x="8948420" y="3142800"/>
            <a:ext cx="680719" cy="680719"/>
          </a:xfrm>
          <a:prstGeom prst="star7">
            <a:avLst>
              <a:gd name="adj" fmla="val 23252"/>
              <a:gd name="hf" fmla="val 102572"/>
              <a:gd name="vf" fmla="val 10521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E6B4-9A56-74F4-8BF1-75BE50C6DBB9}"/>
              </a:ext>
            </a:extLst>
          </p:cNvPr>
          <p:cNvSpPr txBox="1"/>
          <p:nvPr/>
        </p:nvSpPr>
        <p:spPr>
          <a:xfrm>
            <a:off x="5380420" y="4037475"/>
            <a:ext cx="279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By the time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my children are grown,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D692A-4A88-3D09-F3BB-31A48D998D2F}"/>
              </a:ext>
            </a:extLst>
          </p:cNvPr>
          <p:cNvSpPr txBox="1"/>
          <p:nvPr/>
        </p:nvSpPr>
        <p:spPr>
          <a:xfrm>
            <a:off x="8174420" y="4116574"/>
            <a:ext cx="362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scientists </a:t>
            </a:r>
            <a:r>
              <a:rPr lang="en-GB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found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a solution to global warming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14F709C-84F5-2F86-C91C-EF1F505E7D57}"/>
              </a:ext>
            </a:extLst>
          </p:cNvPr>
          <p:cNvSpPr/>
          <p:nvPr/>
        </p:nvSpPr>
        <p:spPr>
          <a:xfrm>
            <a:off x="4179549" y="3977818"/>
            <a:ext cx="906822" cy="4432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48012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27B9AE-F5CE-5A71-0104-D4FB63D35CB4}"/>
              </a:ext>
            </a:extLst>
          </p:cNvPr>
          <p:cNvSpPr txBox="1"/>
          <p:nvPr/>
        </p:nvSpPr>
        <p:spPr>
          <a:xfrm>
            <a:off x="533545" y="281640"/>
            <a:ext cx="108030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 err="1">
                <a:solidFill>
                  <a:srgbClr val="FF0000"/>
                </a:solidFill>
                <a:latin typeface="Abadi" panose="020B0604020104020204" pitchFamily="34" charset="0"/>
              </a:rPr>
              <a:t>A.Use</a:t>
            </a:r>
            <a:r>
              <a:rPr lang="en-GB" sz="2000" u="sng" dirty="0">
                <a:solidFill>
                  <a:srgbClr val="FF0000"/>
                </a:solidFill>
                <a:latin typeface="Abadi" panose="020B0604020104020204" pitchFamily="34" charset="0"/>
              </a:rPr>
              <a:t> the future perfect to combine the future events into one sentence, using </a:t>
            </a:r>
            <a:r>
              <a:rPr lang="en-GB" sz="2000" b="1" u="sng" dirty="0">
                <a:solidFill>
                  <a:srgbClr val="00B050"/>
                </a:solidFill>
                <a:latin typeface="Abadi" panose="020B0604020104020204" pitchFamily="34" charset="0"/>
              </a:rPr>
              <a:t>by</a:t>
            </a:r>
            <a:r>
              <a:rPr lang="en-GB" sz="2000" u="sng" dirty="0">
                <a:solidFill>
                  <a:srgbClr val="FF0000"/>
                </a:solidFill>
                <a:latin typeface="Abadi" panose="020B0604020104020204" pitchFamily="34" charset="0"/>
              </a:rPr>
              <a:t> or </a:t>
            </a:r>
            <a:r>
              <a:rPr lang="en-GB" sz="2000" b="1" u="sng" dirty="0">
                <a:solidFill>
                  <a:srgbClr val="00B050"/>
                </a:solidFill>
                <a:latin typeface="Abadi" panose="020B0604020104020204" pitchFamily="34" charset="0"/>
              </a:rPr>
              <a:t>by the time</a:t>
            </a:r>
            <a:r>
              <a:rPr lang="en-GB" sz="2000" u="sng" dirty="0">
                <a:solidFill>
                  <a:srgbClr val="FF0000"/>
                </a:solidFill>
                <a:latin typeface="Abadi" panose="020B0604020104020204" pitchFamily="34" charset="0"/>
              </a:rPr>
              <a:t>. 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1st Event: I will take all my final exams. 2nd Event: The end of June will come.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By the end of June, I will have taken all my final exams. </a:t>
            </a:r>
          </a:p>
          <a:p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1st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It will start to rain.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2nd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We will arrive at the picnic.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2.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1st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I will fall asleep.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2nd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This film will be over. 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1st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I will get married and have children.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2nd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2024 will come. </a:t>
            </a:r>
          </a:p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4. </a:t>
            </a:r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1st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My father will work at his company for 20 years. </a:t>
            </a:r>
          </a:p>
          <a:p>
            <a:r>
              <a:rPr lang="en-GB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2nd Event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: He will retire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 descr="A yellow light bulb with blue base&#10;&#10;Description automatically generated">
            <a:extLst>
              <a:ext uri="{FF2B5EF4-FFF2-40B4-BE49-F238E27FC236}">
                <a16:creationId xmlns:a16="http://schemas.microsoft.com/office/drawing/2014/main" id="{3075BC9D-E2C7-BB53-CF23-A614629B8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0" b="84462" l="31538" r="68231">
                        <a14:foregroundMark x1="50769" y1="69308" x2="51692" y2="78000"/>
                        <a14:foregroundMark x1="53538" y1="80923" x2="46154" y2="80846"/>
                        <a14:foregroundMark x1="46154" y1="80846" x2="51000" y2="84692"/>
                        <a14:foregroundMark x1="44231" y1="19077" x2="54385" y2="23769"/>
                        <a14:foregroundMark x1="54385" y1="23769" x2="54308" y2="28923"/>
                        <a14:foregroundMark x1="68077" y1="45538" x2="68077" y2="45538"/>
                        <a14:foregroundMark x1="67308" y1="43923" x2="68231" y2="33308"/>
                        <a14:foregroundMark x1="31769" y1="41462" x2="31615" y2="33615"/>
                        <a14:foregroundMark x1="31615" y1="33615" x2="34923" y2="31538"/>
                        <a14:foregroundMark x1="51769" y1="16000" x2="51769" y2="16000"/>
                        <a14:foregroundMark x1="44923" y1="16077" x2="44923" y2="16077"/>
                        <a14:foregroundMark x1="44923" y1="16308" x2="49231" y2="16692"/>
                        <a14:foregroundMark x1="57462" y1="66077" x2="62077" y2="59538"/>
                        <a14:foregroundMark x1="62077" y1="59538" x2="62077" y2="58538"/>
                        <a14:foregroundMark x1="41769" y1="66000" x2="41769" y2="66000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40308" y1="64308" x2="40308" y2="64308"/>
                        <a14:foregroundMark x1="31462" y1="29231" x2="31923" y2="44615"/>
                        <a14:foregroundMark x1="31923" y1="44615" x2="43538" y2="66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13034" r="28627" b="14457"/>
          <a:stretch/>
        </p:blipFill>
        <p:spPr>
          <a:xfrm>
            <a:off x="163638" y="531532"/>
            <a:ext cx="369907" cy="523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814B0-7F7F-77CD-0A48-537F0BAD4595}"/>
              </a:ext>
            </a:extLst>
          </p:cNvPr>
          <p:cNvSpPr txBox="1"/>
          <p:nvPr/>
        </p:nvSpPr>
        <p:spPr>
          <a:xfrm>
            <a:off x="348591" y="4466667"/>
            <a:ext cx="111325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-By the time we arrive at the picnic, it will have started to rain. 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I will have fallen asleep by the time this film is over. 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By 2024, I will have gotten married and had children. </a:t>
            </a:r>
          </a:p>
          <a:p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By the time my father retires, he will have worked at his company for 20 years.</a:t>
            </a:r>
          </a:p>
        </p:txBody>
      </p:sp>
    </p:spTree>
    <p:extLst>
      <p:ext uri="{BB962C8B-B14F-4D97-AF65-F5344CB8AC3E}">
        <p14:creationId xmlns:p14="http://schemas.microsoft.com/office/powerpoint/2010/main" val="3258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65_TF22529792_Win32" id="{8F6FD920-D06E-496E-9FFC-CF9BE557E1B0}" vid="{4F1DE8F7-F136-4BC1-A645-24B6270234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1001</Words>
  <Application>Microsoft Office PowerPoint</Application>
  <PresentationFormat>Widescreen</PresentationFormat>
  <Paragraphs>112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</vt:lpstr>
      <vt:lpstr>Arial</vt:lpstr>
      <vt:lpstr>Arial Black</vt:lpstr>
      <vt:lpstr>Calibri</vt:lpstr>
      <vt:lpstr>Calibri Light</vt:lpstr>
      <vt:lpstr>MV Boli</vt:lpstr>
      <vt:lpstr>Office Theme</vt:lpstr>
      <vt:lpstr>Office Theme</vt:lpstr>
      <vt:lpstr>PowerPoint Presentation</vt:lpstr>
      <vt:lpstr>What Will They Think of Next?</vt:lpstr>
      <vt:lpstr>Goals:</vt:lpstr>
      <vt:lpstr>Future Perfect</vt:lpstr>
      <vt:lpstr>PowerPoint Presentation</vt:lpstr>
      <vt:lpstr>Future Perfect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العتيبي</dc:creator>
  <cp:lastModifiedBy>حصه بنت العتيبي</cp:lastModifiedBy>
  <cp:revision>1</cp:revision>
  <dcterms:created xsi:type="dcterms:W3CDTF">2023-10-08T12:03:43Z</dcterms:created>
  <dcterms:modified xsi:type="dcterms:W3CDTF">2023-10-10T14:21:56Z</dcterms:modified>
</cp:coreProperties>
</file>