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58" r:id="rId6"/>
    <p:sldId id="259" r:id="rId7"/>
    <p:sldId id="273" r:id="rId8"/>
    <p:sldId id="267" r:id="rId9"/>
    <p:sldId id="263" r:id="rId10"/>
    <p:sldId id="264" r:id="rId11"/>
    <p:sldId id="265" r:id="rId12"/>
    <p:sldId id="266" r:id="rId13"/>
    <p:sldId id="268" r:id="rId14"/>
    <p:sldId id="262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BDB"/>
    <a:srgbClr val="94B6D2"/>
    <a:srgbClr val="A2BDCF"/>
    <a:srgbClr val="D8D4C6"/>
    <a:srgbClr val="DD8047"/>
    <a:srgbClr val="0D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530E5-BCA4-4C71-9C4A-74C4429200D6}" v="635" dt="2023-10-12T19:18:39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6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D8A530E5-BCA4-4C71-9C4A-74C4429200D6}"/>
    <pc:docChg chg="undo custSel addSld delSld modSld sldOrd">
      <pc:chgData name="حصه بنت العتيبي" userId="c1fe605c-1aaf-4791-a440-af891effc177" providerId="ADAL" clId="{D8A530E5-BCA4-4C71-9C4A-74C4429200D6}" dt="2023-10-12T19:18:39.095" v="1035"/>
      <pc:docMkLst>
        <pc:docMk/>
      </pc:docMkLst>
      <pc:sldChg chg="modSp mod">
        <pc:chgData name="حصه بنت العتيبي" userId="c1fe605c-1aaf-4791-a440-af891effc177" providerId="ADAL" clId="{D8A530E5-BCA4-4C71-9C4A-74C4429200D6}" dt="2023-10-12T11:29:34.591" v="264" actId="207"/>
        <pc:sldMkLst>
          <pc:docMk/>
          <pc:sldMk cId="2827593924" sldId="258"/>
        </pc:sldMkLst>
        <pc:spChg chg="mod">
          <ac:chgData name="حصه بنت العتيبي" userId="c1fe605c-1aaf-4791-a440-af891effc177" providerId="ADAL" clId="{D8A530E5-BCA4-4C71-9C4A-74C4429200D6}" dt="2023-10-12T11:28:44.710" v="257" actId="1076"/>
          <ac:spMkLst>
            <pc:docMk/>
            <pc:sldMk cId="2827593924" sldId="258"/>
            <ac:spMk id="2" creationId="{B0528762-BFD9-B53C-F438-D440DBFDD2F9}"/>
          </ac:spMkLst>
        </pc:spChg>
        <pc:spChg chg="mod">
          <ac:chgData name="حصه بنت العتيبي" userId="c1fe605c-1aaf-4791-a440-af891effc177" providerId="ADAL" clId="{D8A530E5-BCA4-4C71-9C4A-74C4429200D6}" dt="2023-10-12T11:29:34.591" v="264" actId="207"/>
          <ac:spMkLst>
            <pc:docMk/>
            <pc:sldMk cId="2827593924" sldId="258"/>
            <ac:spMk id="6" creationId="{DF45D5E1-0B1E-D295-05E3-C33C191DCB76}"/>
          </ac:spMkLst>
        </pc:spChg>
      </pc:sldChg>
      <pc:sldChg chg="modSp mod">
        <pc:chgData name="حصه بنت العتيبي" userId="c1fe605c-1aaf-4791-a440-af891effc177" providerId="ADAL" clId="{D8A530E5-BCA4-4C71-9C4A-74C4429200D6}" dt="2023-10-12T11:22:35.661" v="177" actId="1076"/>
        <pc:sldMkLst>
          <pc:docMk/>
          <pc:sldMk cId="3935471925" sldId="262"/>
        </pc:sldMkLst>
        <pc:picChg chg="mod">
          <ac:chgData name="حصه بنت العتيبي" userId="c1fe605c-1aaf-4791-a440-af891effc177" providerId="ADAL" clId="{D8A530E5-BCA4-4C71-9C4A-74C4429200D6}" dt="2023-10-12T11:22:35.661" v="177" actId="1076"/>
          <ac:picMkLst>
            <pc:docMk/>
            <pc:sldMk cId="3935471925" sldId="262"/>
            <ac:picMk id="4" creationId="{600425FA-7125-EC8F-0A9C-53A4D705AFED}"/>
          </ac:picMkLst>
        </pc:picChg>
      </pc:sldChg>
      <pc:sldChg chg="addSp modSp mod modAnim">
        <pc:chgData name="حصه بنت العتيبي" userId="c1fe605c-1aaf-4791-a440-af891effc177" providerId="ADAL" clId="{D8A530E5-BCA4-4C71-9C4A-74C4429200D6}" dt="2023-10-12T19:11:13.284" v="898" actId="207"/>
        <pc:sldMkLst>
          <pc:docMk/>
          <pc:sldMk cId="4095743483" sldId="270"/>
        </pc:sldMkLst>
        <pc:spChg chg="add mod">
          <ac:chgData name="حصه بنت العتيبي" userId="c1fe605c-1aaf-4791-a440-af891effc177" providerId="ADAL" clId="{D8A530E5-BCA4-4C71-9C4A-74C4429200D6}" dt="2023-10-12T19:11:13.284" v="898" actId="207"/>
          <ac:spMkLst>
            <pc:docMk/>
            <pc:sldMk cId="4095743483" sldId="270"/>
            <ac:spMk id="7" creationId="{D786F5DD-A39E-C07F-3BFB-CA85C0B0C278}"/>
          </ac:spMkLst>
        </pc:spChg>
        <pc:spChg chg="add mod">
          <ac:chgData name="حصه بنت العتيبي" userId="c1fe605c-1aaf-4791-a440-af891effc177" providerId="ADAL" clId="{D8A530E5-BCA4-4C71-9C4A-74C4429200D6}" dt="2023-10-12T19:10:52.614" v="896" actId="1076"/>
          <ac:spMkLst>
            <pc:docMk/>
            <pc:sldMk cId="4095743483" sldId="270"/>
            <ac:spMk id="9" creationId="{1E297A1D-411D-B812-5A55-9FFE7C6C872E}"/>
          </ac:spMkLst>
        </pc:spChg>
        <pc:spChg chg="add mod">
          <ac:chgData name="حصه بنت العتيبي" userId="c1fe605c-1aaf-4791-a440-af891effc177" providerId="ADAL" clId="{D8A530E5-BCA4-4C71-9C4A-74C4429200D6}" dt="2023-10-12T19:10:50.280" v="895" actId="1076"/>
          <ac:spMkLst>
            <pc:docMk/>
            <pc:sldMk cId="4095743483" sldId="270"/>
            <ac:spMk id="11" creationId="{3AD51584-BFDD-5CE1-0A75-2E1BC107086D}"/>
          </ac:spMkLst>
        </pc:spChg>
        <pc:spChg chg="add mod">
          <ac:chgData name="حصه بنت العتيبي" userId="c1fe605c-1aaf-4791-a440-af891effc177" providerId="ADAL" clId="{D8A530E5-BCA4-4C71-9C4A-74C4429200D6}" dt="2023-10-12T19:10:17.775" v="890" actId="207"/>
          <ac:spMkLst>
            <pc:docMk/>
            <pc:sldMk cId="4095743483" sldId="270"/>
            <ac:spMk id="13" creationId="{86335FC2-2130-D594-8E41-070038A6CAF3}"/>
          </ac:spMkLst>
        </pc:spChg>
        <pc:spChg chg="add mod">
          <ac:chgData name="حصه بنت العتيبي" userId="c1fe605c-1aaf-4791-a440-af891effc177" providerId="ADAL" clId="{D8A530E5-BCA4-4C71-9C4A-74C4429200D6}" dt="2023-10-12T19:10:25.019" v="891" actId="207"/>
          <ac:spMkLst>
            <pc:docMk/>
            <pc:sldMk cId="4095743483" sldId="270"/>
            <ac:spMk id="15" creationId="{AEE3DC81-258B-B320-B85F-AC830C8999C8}"/>
          </ac:spMkLst>
        </pc:spChg>
        <pc:spChg chg="add mod">
          <ac:chgData name="حصه بنت العتيبي" userId="c1fe605c-1aaf-4791-a440-af891effc177" providerId="ADAL" clId="{D8A530E5-BCA4-4C71-9C4A-74C4429200D6}" dt="2023-10-12T19:10:31.245" v="892" actId="207"/>
          <ac:spMkLst>
            <pc:docMk/>
            <pc:sldMk cId="4095743483" sldId="270"/>
            <ac:spMk id="17" creationId="{C5A69406-0EEA-75EB-5008-B4878C53811F}"/>
          </ac:spMkLst>
        </pc:spChg>
        <pc:spChg chg="add mod">
          <ac:chgData name="حصه بنت العتيبي" userId="c1fe605c-1aaf-4791-a440-af891effc177" providerId="ADAL" clId="{D8A530E5-BCA4-4C71-9C4A-74C4429200D6}" dt="2023-10-12T19:10:36.889" v="893" actId="207"/>
          <ac:spMkLst>
            <pc:docMk/>
            <pc:sldMk cId="4095743483" sldId="270"/>
            <ac:spMk id="19" creationId="{AD780977-6EB6-14A5-D340-BBCE61E1D52C}"/>
          </ac:spMkLst>
        </pc:spChg>
        <pc:spChg chg="add mod">
          <ac:chgData name="حصه بنت العتيبي" userId="c1fe605c-1aaf-4791-a440-af891effc177" providerId="ADAL" clId="{D8A530E5-BCA4-4C71-9C4A-74C4429200D6}" dt="2023-10-12T19:10:42.853" v="894" actId="207"/>
          <ac:spMkLst>
            <pc:docMk/>
            <pc:sldMk cId="4095743483" sldId="270"/>
            <ac:spMk id="21" creationId="{735BC414-3F81-FA81-3C9D-64BE85171D70}"/>
          </ac:spMkLst>
        </pc:spChg>
        <pc:picChg chg="add mod">
          <ac:chgData name="حصه بنت العتيبي" userId="c1fe605c-1aaf-4791-a440-af891effc177" providerId="ADAL" clId="{D8A530E5-BCA4-4C71-9C4A-74C4429200D6}" dt="2023-10-12T11:23:39.652" v="181" actId="14100"/>
          <ac:picMkLst>
            <pc:docMk/>
            <pc:sldMk cId="4095743483" sldId="270"/>
            <ac:picMk id="3" creationId="{1DE0AB15-339C-CF47-BFFC-452FDE9FF37E}"/>
          </ac:picMkLst>
        </pc:picChg>
        <pc:picChg chg="add mod modCrop">
          <ac:chgData name="حصه بنت العتيبي" userId="c1fe605c-1aaf-4791-a440-af891effc177" providerId="ADAL" clId="{D8A530E5-BCA4-4C71-9C4A-74C4429200D6}" dt="2023-10-12T19:07:48.617" v="872" actId="1076"/>
          <ac:picMkLst>
            <pc:docMk/>
            <pc:sldMk cId="4095743483" sldId="270"/>
            <ac:picMk id="5" creationId="{C336F571-2D0F-2639-80AD-B46D9478445F}"/>
          </ac:picMkLst>
        </pc:picChg>
        <pc:picChg chg="add mod">
          <ac:chgData name="حصه بنت العتيبي" userId="c1fe605c-1aaf-4791-a440-af891effc177" providerId="ADAL" clId="{D8A530E5-BCA4-4C71-9C4A-74C4429200D6}" dt="2023-10-12T11:25:17.959" v="195" actId="1076"/>
          <ac:picMkLst>
            <pc:docMk/>
            <pc:sldMk cId="4095743483" sldId="270"/>
            <ac:picMk id="22" creationId="{2092208C-128B-4547-6E50-F5E9FB183723}"/>
          </ac:picMkLst>
        </pc:picChg>
      </pc:sldChg>
      <pc:sldChg chg="addSp modSp new mod modTransition">
        <pc:chgData name="حصه بنت العتيبي" userId="c1fe605c-1aaf-4791-a440-af891effc177" providerId="ADAL" clId="{D8A530E5-BCA4-4C71-9C4A-74C4429200D6}" dt="2023-10-12T19:11:32.490" v="901" actId="14100"/>
        <pc:sldMkLst>
          <pc:docMk/>
          <pc:sldMk cId="2644601855" sldId="271"/>
        </pc:sldMkLst>
        <pc:picChg chg="add mod">
          <ac:chgData name="حصه بنت العتيبي" userId="c1fe605c-1aaf-4791-a440-af891effc177" providerId="ADAL" clId="{D8A530E5-BCA4-4C71-9C4A-74C4429200D6}" dt="2023-10-12T19:11:32.490" v="901" actId="14100"/>
          <ac:picMkLst>
            <pc:docMk/>
            <pc:sldMk cId="2644601855" sldId="271"/>
            <ac:picMk id="2" creationId="{3DBDC7A5-C920-BACB-8F6D-A944D06A25C6}"/>
          </ac:picMkLst>
        </pc:picChg>
        <pc:picChg chg="add mod modCrop">
          <ac:chgData name="حصه بنت العتيبي" userId="c1fe605c-1aaf-4791-a440-af891effc177" providerId="ADAL" clId="{D8A530E5-BCA4-4C71-9C4A-74C4429200D6}" dt="2023-10-12T19:11:29.228" v="900" actId="1076"/>
          <ac:picMkLst>
            <pc:docMk/>
            <pc:sldMk cId="2644601855" sldId="271"/>
            <ac:picMk id="4" creationId="{B9D8CA3B-11A7-26F4-F9C5-99C2CB62BFC5}"/>
          </ac:picMkLst>
        </pc:picChg>
      </pc:sldChg>
      <pc:sldChg chg="modSp add del mod ord modTransition">
        <pc:chgData name="حصه بنت العتيبي" userId="c1fe605c-1aaf-4791-a440-af891effc177" providerId="ADAL" clId="{D8A530E5-BCA4-4C71-9C4A-74C4429200D6}" dt="2023-10-12T10:56:05.323" v="64" actId="2696"/>
        <pc:sldMkLst>
          <pc:docMk/>
          <pc:sldMk cId="2681495352" sldId="271"/>
        </pc:sldMkLst>
        <pc:spChg chg="mod">
          <ac:chgData name="حصه بنت العتيبي" userId="c1fe605c-1aaf-4791-a440-af891effc177" providerId="ADAL" clId="{D8A530E5-BCA4-4C71-9C4A-74C4429200D6}" dt="2023-10-12T10:55:33.983" v="33"/>
          <ac:spMkLst>
            <pc:docMk/>
            <pc:sldMk cId="2681495352" sldId="271"/>
            <ac:spMk id="4" creationId="{774ED979-046B-70A7-35E3-2EBB53F568B1}"/>
          </ac:spMkLst>
        </pc:spChg>
        <pc:spChg chg="mod">
          <ac:chgData name="حصه بنت العتيبي" userId="c1fe605c-1aaf-4791-a440-af891effc177" providerId="ADAL" clId="{D8A530E5-BCA4-4C71-9C4A-74C4429200D6}" dt="2023-10-12T10:55:33.983" v="35"/>
          <ac:spMkLst>
            <pc:docMk/>
            <pc:sldMk cId="2681495352" sldId="271"/>
            <ac:spMk id="5" creationId="{B005E971-64B2-FB1F-D08C-CE8EF2F2F67B}"/>
          </ac:spMkLst>
        </pc:spChg>
        <pc:spChg chg="mod">
          <ac:chgData name="حصه بنت العتيبي" userId="c1fe605c-1aaf-4791-a440-af891effc177" providerId="ADAL" clId="{D8A530E5-BCA4-4C71-9C4A-74C4429200D6}" dt="2023-10-12T10:55:39.928" v="41"/>
          <ac:spMkLst>
            <pc:docMk/>
            <pc:sldMk cId="2681495352" sldId="271"/>
            <ac:spMk id="10" creationId="{EFA6B35A-4687-543C-9531-144A57F95F60}"/>
          </ac:spMkLst>
        </pc:spChg>
        <pc:spChg chg="mod">
          <ac:chgData name="حصه بنت العتيبي" userId="c1fe605c-1aaf-4791-a440-af891effc177" providerId="ADAL" clId="{D8A530E5-BCA4-4C71-9C4A-74C4429200D6}" dt="2023-10-12T10:55:39.928" v="43"/>
          <ac:spMkLst>
            <pc:docMk/>
            <pc:sldMk cId="2681495352" sldId="271"/>
            <ac:spMk id="12" creationId="{9804FE8D-C28B-3B74-FAFD-1E6CDC94117D}"/>
          </ac:spMkLst>
        </pc:spChg>
        <pc:spChg chg="mod">
          <ac:chgData name="حصه بنت العتيبي" userId="c1fe605c-1aaf-4791-a440-af891effc177" providerId="ADAL" clId="{D8A530E5-BCA4-4C71-9C4A-74C4429200D6}" dt="2023-10-12T10:55:43.919" v="49"/>
          <ac:spMkLst>
            <pc:docMk/>
            <pc:sldMk cId="2681495352" sldId="271"/>
            <ac:spMk id="13" creationId="{E6D27938-9DA1-534C-9569-E4901B1B2765}"/>
          </ac:spMkLst>
        </pc:spChg>
        <pc:spChg chg="mod">
          <ac:chgData name="حصه بنت العتيبي" userId="c1fe605c-1aaf-4791-a440-af891effc177" providerId="ADAL" clId="{D8A530E5-BCA4-4C71-9C4A-74C4429200D6}" dt="2023-10-12T10:55:43.919" v="51"/>
          <ac:spMkLst>
            <pc:docMk/>
            <pc:sldMk cId="2681495352" sldId="271"/>
            <ac:spMk id="14" creationId="{66E98C0E-B4BD-35FB-6DE3-FE59ECD435AF}"/>
          </ac:spMkLst>
        </pc:spChg>
        <pc:spChg chg="mod">
          <ac:chgData name="حصه بنت العتيبي" userId="c1fe605c-1aaf-4791-a440-af891effc177" providerId="ADAL" clId="{D8A530E5-BCA4-4C71-9C4A-74C4429200D6}" dt="2023-10-12T10:55:48.762" v="57"/>
          <ac:spMkLst>
            <pc:docMk/>
            <pc:sldMk cId="2681495352" sldId="271"/>
            <ac:spMk id="15" creationId="{5C978AD6-D34E-76E5-4CCE-D3ECBB1598B5}"/>
          </ac:spMkLst>
        </pc:spChg>
        <pc:spChg chg="mod">
          <ac:chgData name="حصه بنت العتيبي" userId="c1fe605c-1aaf-4791-a440-af891effc177" providerId="ADAL" clId="{D8A530E5-BCA4-4C71-9C4A-74C4429200D6}" dt="2023-10-12T10:55:48.762" v="59"/>
          <ac:spMkLst>
            <pc:docMk/>
            <pc:sldMk cId="2681495352" sldId="271"/>
            <ac:spMk id="16" creationId="{C7450B7F-CC34-BE70-F0DF-DD7DCA098347}"/>
          </ac:spMkLst>
        </pc:spChg>
        <pc:spChg chg="mod">
          <ac:chgData name="حصه بنت العتيبي" userId="c1fe605c-1aaf-4791-a440-af891effc177" providerId="ADAL" clId="{D8A530E5-BCA4-4C71-9C4A-74C4429200D6}" dt="2023-10-12T10:55:48.878" v="61"/>
          <ac:spMkLst>
            <pc:docMk/>
            <pc:sldMk cId="2681495352" sldId="271"/>
            <ac:spMk id="17" creationId="{6698A074-DDC3-A0D4-217D-84852542A8CB}"/>
          </ac:spMkLst>
        </pc:spChg>
        <pc:spChg chg="mod">
          <ac:chgData name="حصه بنت العتيبي" userId="c1fe605c-1aaf-4791-a440-af891effc177" providerId="ADAL" clId="{D8A530E5-BCA4-4C71-9C4A-74C4429200D6}" dt="2023-10-12T10:55:50.487" v="63"/>
          <ac:spMkLst>
            <pc:docMk/>
            <pc:sldMk cId="2681495352" sldId="271"/>
            <ac:spMk id="18" creationId="{B9DB0FD5-0DB1-64A6-5A4E-1410AEF7865B}"/>
          </ac:spMkLst>
        </pc:spChg>
      </pc:sldChg>
      <pc:sldChg chg="add del">
        <pc:chgData name="حصه بنت العتيبي" userId="c1fe605c-1aaf-4791-a440-af891effc177" providerId="ADAL" clId="{D8A530E5-BCA4-4C71-9C4A-74C4429200D6}" dt="2023-10-12T11:13:58.696" v="76"/>
        <pc:sldMkLst>
          <pc:docMk/>
          <pc:sldMk cId="3049787705" sldId="271"/>
        </pc:sldMkLst>
      </pc:sldChg>
      <pc:sldChg chg="modSp add del mod ord modTransition">
        <pc:chgData name="حصه بنت العتيبي" userId="c1fe605c-1aaf-4791-a440-af891effc177" providerId="ADAL" clId="{D8A530E5-BCA4-4C71-9C4A-74C4429200D6}" dt="2023-10-12T11:21:17.179" v="175" actId="2696"/>
        <pc:sldMkLst>
          <pc:docMk/>
          <pc:sldMk cId="4052485003" sldId="271"/>
        </pc:sldMkLst>
        <pc:spChg chg="mod">
          <ac:chgData name="حصه بنت العتيبي" userId="c1fe605c-1aaf-4791-a440-af891effc177" providerId="ADAL" clId="{D8A530E5-BCA4-4C71-9C4A-74C4429200D6}" dt="2023-10-12T11:21:13.393" v="168"/>
          <ac:spMkLst>
            <pc:docMk/>
            <pc:sldMk cId="4052485003" sldId="271"/>
            <ac:spMk id="9" creationId="{1E297A1D-411D-B812-5A55-9FFE7C6C872E}"/>
          </ac:spMkLst>
        </pc:spChg>
        <pc:spChg chg="mod">
          <ac:chgData name="حصه بنت العتيبي" userId="c1fe605c-1aaf-4791-a440-af891effc177" providerId="ADAL" clId="{D8A530E5-BCA4-4C71-9C4A-74C4429200D6}" dt="2023-10-12T11:21:14.640" v="170"/>
          <ac:spMkLst>
            <pc:docMk/>
            <pc:sldMk cId="4052485003" sldId="271"/>
            <ac:spMk id="13" creationId="{86335FC2-2130-D594-8E41-070038A6CAF3}"/>
          </ac:spMkLst>
        </pc:spChg>
        <pc:spChg chg="mod">
          <ac:chgData name="حصه بنت العتيبي" userId="c1fe605c-1aaf-4791-a440-af891effc177" providerId="ADAL" clId="{D8A530E5-BCA4-4C71-9C4A-74C4429200D6}" dt="2023-10-12T11:21:15.691" v="172"/>
          <ac:spMkLst>
            <pc:docMk/>
            <pc:sldMk cId="4052485003" sldId="271"/>
            <ac:spMk id="17" creationId="{C5A69406-0EEA-75EB-5008-B4878C53811F}"/>
          </ac:spMkLst>
        </pc:spChg>
        <pc:spChg chg="mod">
          <ac:chgData name="حصه بنت العتيبي" userId="c1fe605c-1aaf-4791-a440-af891effc177" providerId="ADAL" clId="{D8A530E5-BCA4-4C71-9C4A-74C4429200D6}" dt="2023-10-12T11:21:16.704" v="174"/>
          <ac:spMkLst>
            <pc:docMk/>
            <pc:sldMk cId="4052485003" sldId="271"/>
            <ac:spMk id="21" creationId="{735BC414-3F81-FA81-3C9D-64BE85171D70}"/>
          </ac:spMkLst>
        </pc:spChg>
      </pc:sldChg>
      <pc:sldChg chg="addSp modSp add mod">
        <pc:chgData name="حصه بنت العتيبي" userId="c1fe605c-1aaf-4791-a440-af891effc177" providerId="ADAL" clId="{D8A530E5-BCA4-4C71-9C4A-74C4429200D6}" dt="2023-10-12T11:26:59.244" v="212" actId="14100"/>
        <pc:sldMkLst>
          <pc:docMk/>
          <pc:sldMk cId="2283108511" sldId="272"/>
        </pc:sldMkLst>
        <pc:picChg chg="mod">
          <ac:chgData name="حصه بنت العتيبي" userId="c1fe605c-1aaf-4791-a440-af891effc177" providerId="ADAL" clId="{D8A530E5-BCA4-4C71-9C4A-74C4429200D6}" dt="2023-10-12T11:26:59.244" v="212" actId="14100"/>
          <ac:picMkLst>
            <pc:docMk/>
            <pc:sldMk cId="2283108511" sldId="272"/>
            <ac:picMk id="2" creationId="{3DBDC7A5-C920-BACB-8F6D-A944D06A25C6}"/>
          </ac:picMkLst>
        </pc:picChg>
        <pc:picChg chg="mod">
          <ac:chgData name="حصه بنت العتيبي" userId="c1fe605c-1aaf-4791-a440-af891effc177" providerId="ADAL" clId="{D8A530E5-BCA4-4C71-9C4A-74C4429200D6}" dt="2023-10-12T11:25:50.948" v="203" actId="14100"/>
          <ac:picMkLst>
            <pc:docMk/>
            <pc:sldMk cId="2283108511" sldId="272"/>
            <ac:picMk id="4" creationId="{B9D8CA3B-11A7-26F4-F9C5-99C2CB62BFC5}"/>
          </ac:picMkLst>
        </pc:picChg>
        <pc:picChg chg="add mod">
          <ac:chgData name="حصه بنت العتيبي" userId="c1fe605c-1aaf-4791-a440-af891effc177" providerId="ADAL" clId="{D8A530E5-BCA4-4C71-9C4A-74C4429200D6}" dt="2023-10-12T11:26:55.446" v="210" actId="1076"/>
          <ac:picMkLst>
            <pc:docMk/>
            <pc:sldMk cId="2283108511" sldId="272"/>
            <ac:picMk id="5" creationId="{8A2F84BF-C6EE-14AC-497F-3B31E682F5BE}"/>
          </ac:picMkLst>
        </pc:picChg>
      </pc:sldChg>
      <pc:sldChg chg="add del ord modTransition">
        <pc:chgData name="حصه بنت العتيبي" userId="c1fe605c-1aaf-4791-a440-af891effc177" providerId="ADAL" clId="{D8A530E5-BCA4-4C71-9C4A-74C4429200D6}" dt="2023-10-12T11:21:17.179" v="176" actId="2696"/>
        <pc:sldMkLst>
          <pc:docMk/>
          <pc:sldMk cId="2925361868" sldId="272"/>
        </pc:sldMkLst>
      </pc:sldChg>
      <pc:sldChg chg="add del ord modTransition">
        <pc:chgData name="حصه بنت العتيبي" userId="c1fe605c-1aaf-4791-a440-af891effc177" providerId="ADAL" clId="{D8A530E5-BCA4-4C71-9C4A-74C4429200D6}" dt="2023-10-12T10:56:05.475" v="65" actId="2696"/>
        <pc:sldMkLst>
          <pc:docMk/>
          <pc:sldMk cId="3245611649" sldId="272"/>
        </pc:sldMkLst>
      </pc:sldChg>
      <pc:sldChg chg="modSp add mod ord">
        <pc:chgData name="حصه بنت العتيبي" userId="c1fe605c-1aaf-4791-a440-af891effc177" providerId="ADAL" clId="{D8A530E5-BCA4-4C71-9C4A-74C4429200D6}" dt="2023-10-12T11:30:03.584" v="269" actId="1076"/>
        <pc:sldMkLst>
          <pc:docMk/>
          <pc:sldMk cId="4090958101" sldId="273"/>
        </pc:sldMkLst>
        <pc:spChg chg="mod">
          <ac:chgData name="حصه بنت العتيبي" userId="c1fe605c-1aaf-4791-a440-af891effc177" providerId="ADAL" clId="{D8A530E5-BCA4-4C71-9C4A-74C4429200D6}" dt="2023-10-12T11:30:03.584" v="269" actId="1076"/>
          <ac:spMkLst>
            <pc:docMk/>
            <pc:sldMk cId="4090958101" sldId="273"/>
            <ac:spMk id="6" creationId="{DF45D5E1-0B1E-D295-05E3-C33C191DCB76}"/>
          </ac:spMkLst>
        </pc:spChg>
      </pc:sldChg>
      <pc:sldChg chg="addSp delSp modSp add mod setBg">
        <pc:chgData name="حصه بنت العتيبي" userId="c1fe605c-1aaf-4791-a440-af891effc177" providerId="ADAL" clId="{D8A530E5-BCA4-4C71-9C4A-74C4429200D6}" dt="2023-10-12T12:56:58.380" v="767" actId="1076"/>
        <pc:sldMkLst>
          <pc:docMk/>
          <pc:sldMk cId="340719292" sldId="274"/>
        </pc:sldMkLst>
        <pc:spChg chg="del">
          <ac:chgData name="حصه بنت العتيبي" userId="c1fe605c-1aaf-4791-a440-af891effc177" providerId="ADAL" clId="{D8A530E5-BCA4-4C71-9C4A-74C4429200D6}" dt="2023-10-12T12:56:53.263" v="765" actId="478"/>
          <ac:spMkLst>
            <pc:docMk/>
            <pc:sldMk cId="340719292" sldId="274"/>
            <ac:spMk id="2" creationId="{B0528762-BFD9-B53C-F438-D440DBFDD2F9}"/>
          </ac:spMkLst>
        </pc:spChg>
        <pc:spChg chg="add del mod">
          <ac:chgData name="حصه بنت العتيبي" userId="c1fe605c-1aaf-4791-a440-af891effc177" providerId="ADAL" clId="{D8A530E5-BCA4-4C71-9C4A-74C4429200D6}" dt="2023-10-12T12:56:55.582" v="766" actId="478"/>
          <ac:spMkLst>
            <pc:docMk/>
            <pc:sldMk cId="340719292" sldId="274"/>
            <ac:spMk id="4" creationId="{0B40D119-7C60-290F-3084-A5756FC9B95A}"/>
          </ac:spMkLst>
        </pc:spChg>
        <pc:spChg chg="mod">
          <ac:chgData name="حصه بنت العتيبي" userId="c1fe605c-1aaf-4791-a440-af891effc177" providerId="ADAL" clId="{D8A530E5-BCA4-4C71-9C4A-74C4429200D6}" dt="2023-10-12T12:56:58.380" v="767" actId="1076"/>
          <ac:spMkLst>
            <pc:docMk/>
            <pc:sldMk cId="340719292" sldId="274"/>
            <ac:spMk id="6" creationId="{DF45D5E1-0B1E-D295-05E3-C33C191DCB76}"/>
          </ac:spMkLst>
        </pc:spChg>
      </pc:sldChg>
      <pc:sldChg chg="add del">
        <pc:chgData name="حصه بنت العتيبي" userId="c1fe605c-1aaf-4791-a440-af891effc177" providerId="ADAL" clId="{D8A530E5-BCA4-4C71-9C4A-74C4429200D6}" dt="2023-10-12T11:30:24.822" v="271" actId="2696"/>
        <pc:sldMkLst>
          <pc:docMk/>
          <pc:sldMk cId="2658271603" sldId="274"/>
        </pc:sldMkLst>
      </pc:sldChg>
      <pc:sldChg chg="addSp delSp modSp new add del mod modAnim">
        <pc:chgData name="حصه بنت العتيبي" userId="c1fe605c-1aaf-4791-a440-af891effc177" providerId="ADAL" clId="{D8A530E5-BCA4-4C71-9C4A-74C4429200D6}" dt="2023-10-12T11:59:02.253" v="421" actId="1076"/>
        <pc:sldMkLst>
          <pc:docMk/>
          <pc:sldMk cId="2594173527" sldId="275"/>
        </pc:sldMkLst>
        <pc:spChg chg="add mod">
          <ac:chgData name="حصه بنت العتيبي" userId="c1fe605c-1aaf-4791-a440-af891effc177" providerId="ADAL" clId="{D8A530E5-BCA4-4C71-9C4A-74C4429200D6}" dt="2023-10-12T11:53:45.441" v="377" actId="1076"/>
          <ac:spMkLst>
            <pc:docMk/>
            <pc:sldMk cId="2594173527" sldId="275"/>
            <ac:spMk id="4" creationId="{760EAC8D-994D-DFEC-3C7F-10D2EC047690}"/>
          </ac:spMkLst>
        </pc:spChg>
        <pc:spChg chg="add mod">
          <ac:chgData name="حصه بنت العتيبي" userId="c1fe605c-1aaf-4791-a440-af891effc177" providerId="ADAL" clId="{D8A530E5-BCA4-4C71-9C4A-74C4429200D6}" dt="2023-10-12T11:59:02.253" v="421" actId="1076"/>
          <ac:spMkLst>
            <pc:docMk/>
            <pc:sldMk cId="2594173527" sldId="275"/>
            <ac:spMk id="11" creationId="{D61508B0-C69A-6AC4-63EF-A0F552955CE6}"/>
          </ac:spMkLst>
        </pc:spChg>
        <pc:graphicFrameChg chg="add mod modGraphic">
          <ac:chgData name="حصه بنت العتيبي" userId="c1fe605c-1aaf-4791-a440-af891effc177" providerId="ADAL" clId="{D8A530E5-BCA4-4C71-9C4A-74C4429200D6}" dt="2023-10-12T11:53:45.441" v="377" actId="1076"/>
          <ac:graphicFrameMkLst>
            <pc:docMk/>
            <pc:sldMk cId="2594173527" sldId="275"/>
            <ac:graphicFrameMk id="2" creationId="{71876AA7-F66D-80F4-8C21-C4A800E72740}"/>
          </ac:graphicFrameMkLst>
        </pc:graphicFrameChg>
        <pc:picChg chg="add mod">
          <ac:chgData name="حصه بنت العتيبي" userId="c1fe605c-1aaf-4791-a440-af891effc177" providerId="ADAL" clId="{D8A530E5-BCA4-4C71-9C4A-74C4429200D6}" dt="2023-10-12T11:45:20.334" v="318" actId="1076"/>
          <ac:picMkLst>
            <pc:docMk/>
            <pc:sldMk cId="2594173527" sldId="275"/>
            <ac:picMk id="3" creationId="{100E6A7E-844F-2C73-56B5-64494CB6B1F4}"/>
          </ac:picMkLst>
        </pc:picChg>
        <pc:picChg chg="add del mod">
          <ac:chgData name="حصه بنت العتيبي" userId="c1fe605c-1aaf-4791-a440-af891effc177" providerId="ADAL" clId="{D8A530E5-BCA4-4C71-9C4A-74C4429200D6}" dt="2023-10-12T11:50:31.499" v="349" actId="478"/>
          <ac:picMkLst>
            <pc:docMk/>
            <pc:sldMk cId="2594173527" sldId="275"/>
            <ac:picMk id="6" creationId="{434D2867-DA06-F698-17D1-C982BE6973C9}"/>
          </ac:picMkLst>
        </pc:picChg>
        <pc:picChg chg="add del mod modCrop">
          <ac:chgData name="حصه بنت العتيبي" userId="c1fe605c-1aaf-4791-a440-af891effc177" providerId="ADAL" clId="{D8A530E5-BCA4-4C71-9C4A-74C4429200D6}" dt="2023-10-12T11:51:58.595" v="365" actId="478"/>
          <ac:picMkLst>
            <pc:docMk/>
            <pc:sldMk cId="2594173527" sldId="275"/>
            <ac:picMk id="8" creationId="{1C57A010-14CE-3B7C-6592-8EA21F9141AB}"/>
          </ac:picMkLst>
        </pc:picChg>
        <pc:picChg chg="add mod">
          <ac:chgData name="حصه بنت العتيبي" userId="c1fe605c-1aaf-4791-a440-af891effc177" providerId="ADAL" clId="{D8A530E5-BCA4-4C71-9C4A-74C4429200D6}" dt="2023-10-12T11:56:19.681" v="402" actId="1076"/>
          <ac:picMkLst>
            <pc:docMk/>
            <pc:sldMk cId="2594173527" sldId="275"/>
            <ac:picMk id="9" creationId="{A5FEE819-CAF1-B777-C7FE-EE943F9E7CB2}"/>
          </ac:picMkLst>
        </pc:picChg>
        <pc:picChg chg="add mod">
          <ac:chgData name="حصه بنت العتيبي" userId="c1fe605c-1aaf-4791-a440-af891effc177" providerId="ADAL" clId="{D8A530E5-BCA4-4C71-9C4A-74C4429200D6}" dt="2023-10-12T11:53:37.872" v="376" actId="170"/>
          <ac:picMkLst>
            <pc:docMk/>
            <pc:sldMk cId="2594173527" sldId="275"/>
            <ac:picMk id="1026" creationId="{7E931F60-D09C-5DF1-6B76-E8660ADB31B9}"/>
          </ac:picMkLst>
        </pc:picChg>
        <pc:picChg chg="add mod">
          <ac:chgData name="حصه بنت العتيبي" userId="c1fe605c-1aaf-4791-a440-af891effc177" providerId="ADAL" clId="{D8A530E5-BCA4-4C71-9C4A-74C4429200D6}" dt="2023-10-12T11:54:55.341" v="387" actId="1076"/>
          <ac:picMkLst>
            <pc:docMk/>
            <pc:sldMk cId="2594173527" sldId="275"/>
            <ac:picMk id="1028" creationId="{1452B55E-D290-0F0D-E9C8-B6A49F447506}"/>
          </ac:picMkLst>
        </pc:picChg>
        <pc:picChg chg="add mod">
          <ac:chgData name="حصه بنت العتيبي" userId="c1fe605c-1aaf-4791-a440-af891effc177" providerId="ADAL" clId="{D8A530E5-BCA4-4C71-9C4A-74C4429200D6}" dt="2023-10-12T11:55:02.495" v="390" actId="1076"/>
          <ac:picMkLst>
            <pc:docMk/>
            <pc:sldMk cId="2594173527" sldId="275"/>
            <ac:picMk id="1030" creationId="{E3485B84-F96D-E632-824A-0A4F97FED7AA}"/>
          </ac:picMkLst>
        </pc:picChg>
      </pc:sldChg>
      <pc:sldChg chg="modSp add del mod ord modTransition">
        <pc:chgData name="حصه بنت العتيبي" userId="c1fe605c-1aaf-4791-a440-af891effc177" providerId="ADAL" clId="{D8A530E5-BCA4-4C71-9C4A-74C4429200D6}" dt="2023-10-12T11:56:45.477" v="413" actId="2696"/>
        <pc:sldMkLst>
          <pc:docMk/>
          <pc:sldMk cId="1892101032" sldId="276"/>
        </pc:sldMkLst>
        <pc:picChg chg="mod">
          <ac:chgData name="حصه بنت العتيبي" userId="c1fe605c-1aaf-4791-a440-af891effc177" providerId="ADAL" clId="{D8A530E5-BCA4-4C71-9C4A-74C4429200D6}" dt="2023-10-12T11:56:24.174" v="412"/>
          <ac:picMkLst>
            <pc:docMk/>
            <pc:sldMk cId="1892101032" sldId="276"/>
            <ac:picMk id="9" creationId="{A5FEE819-CAF1-B777-C7FE-EE943F9E7CB2}"/>
          </ac:picMkLst>
        </pc:picChg>
      </pc:sldChg>
      <pc:sldChg chg="add del ord modTransition">
        <pc:chgData name="حصه بنت العتيبي" userId="c1fe605c-1aaf-4791-a440-af891effc177" providerId="ADAL" clId="{D8A530E5-BCA4-4C71-9C4A-74C4429200D6}" dt="2023-10-12T11:55:43.278" v="399" actId="2696"/>
        <pc:sldMkLst>
          <pc:docMk/>
          <pc:sldMk cId="2339120823" sldId="276"/>
        </pc:sldMkLst>
      </pc:sldChg>
      <pc:sldChg chg="addSp delSp modSp add mod ord">
        <pc:chgData name="حصه بنت العتيبي" userId="c1fe605c-1aaf-4791-a440-af891effc177" providerId="ADAL" clId="{D8A530E5-BCA4-4C71-9C4A-74C4429200D6}" dt="2023-10-12T12:56:47.748" v="764" actId="1076"/>
        <pc:sldMkLst>
          <pc:docMk/>
          <pc:sldMk cId="2575956389" sldId="276"/>
        </pc:sldMkLst>
        <pc:spChg chg="del">
          <ac:chgData name="حصه بنت العتيبي" userId="c1fe605c-1aaf-4791-a440-af891effc177" providerId="ADAL" clId="{D8A530E5-BCA4-4C71-9C4A-74C4429200D6}" dt="2023-10-12T12:56:43.802" v="762" actId="478"/>
          <ac:spMkLst>
            <pc:docMk/>
            <pc:sldMk cId="2575956389" sldId="276"/>
            <ac:spMk id="2" creationId="{B0528762-BFD9-B53C-F438-D440DBFDD2F9}"/>
          </ac:spMkLst>
        </pc:spChg>
        <pc:spChg chg="add del mod">
          <ac:chgData name="حصه بنت العتيبي" userId="c1fe605c-1aaf-4791-a440-af891effc177" providerId="ADAL" clId="{D8A530E5-BCA4-4C71-9C4A-74C4429200D6}" dt="2023-10-12T12:56:45.448" v="763" actId="478"/>
          <ac:spMkLst>
            <pc:docMk/>
            <pc:sldMk cId="2575956389" sldId="276"/>
            <ac:spMk id="4" creationId="{45DD5C75-0BEE-5ECA-6B5B-E339B50450D3}"/>
          </ac:spMkLst>
        </pc:spChg>
        <pc:spChg chg="mod">
          <ac:chgData name="حصه بنت العتيبي" userId="c1fe605c-1aaf-4791-a440-af891effc177" providerId="ADAL" clId="{D8A530E5-BCA4-4C71-9C4A-74C4429200D6}" dt="2023-10-12T12:56:47.748" v="764" actId="1076"/>
          <ac:spMkLst>
            <pc:docMk/>
            <pc:sldMk cId="2575956389" sldId="276"/>
            <ac:spMk id="6" creationId="{DF45D5E1-0B1E-D295-05E3-C33C191DCB76}"/>
          </ac:spMkLst>
        </pc:spChg>
      </pc:sldChg>
      <pc:sldChg chg="modSp add del mod ord modTransition modAnim">
        <pc:chgData name="حصه بنت العتيبي" userId="c1fe605c-1aaf-4791-a440-af891effc177" providerId="ADAL" clId="{D8A530E5-BCA4-4C71-9C4A-74C4429200D6}" dt="2023-10-12T12:12:50.787" v="523" actId="2696"/>
        <pc:sldMkLst>
          <pc:docMk/>
          <pc:sldMk cId="110238060" sldId="277"/>
        </pc:sldMkLst>
        <pc:spChg chg="mod">
          <ac:chgData name="حصه بنت العتيبي" userId="c1fe605c-1aaf-4791-a440-af891effc177" providerId="ADAL" clId="{D8A530E5-BCA4-4C71-9C4A-74C4429200D6}" dt="2023-10-12T12:12:25.323" v="508"/>
          <ac:spMkLst>
            <pc:docMk/>
            <pc:sldMk cId="110238060" sldId="277"/>
            <ac:spMk id="9" creationId="{E4221787-B89D-4A38-0661-2BCF45770A51}"/>
          </ac:spMkLst>
        </pc:spChg>
        <pc:spChg chg="mod">
          <ac:chgData name="حصه بنت العتيبي" userId="c1fe605c-1aaf-4791-a440-af891effc177" providerId="ADAL" clId="{D8A530E5-BCA4-4C71-9C4A-74C4429200D6}" dt="2023-10-12T12:12:26.306" v="510"/>
          <ac:spMkLst>
            <pc:docMk/>
            <pc:sldMk cId="110238060" sldId="277"/>
            <ac:spMk id="12" creationId="{3000758F-57B8-087B-8AE7-DD376F8E46B2}"/>
          </ac:spMkLst>
        </pc:spChg>
        <pc:spChg chg="mod">
          <ac:chgData name="حصه بنت العتيبي" userId="c1fe605c-1aaf-4791-a440-af891effc177" providerId="ADAL" clId="{D8A530E5-BCA4-4C71-9C4A-74C4429200D6}" dt="2023-10-12T12:12:33.999" v="522"/>
          <ac:spMkLst>
            <pc:docMk/>
            <pc:sldMk cId="110238060" sldId="277"/>
            <ac:spMk id="14" creationId="{920F5FBB-CA71-FF5D-C27C-6EEF83AF293E}"/>
          </ac:spMkLst>
        </pc:spChg>
      </pc:sldChg>
      <pc:sldChg chg="modSp add del mod ord modTransition">
        <pc:chgData name="حصه بنت العتيبي" userId="c1fe605c-1aaf-4791-a440-af891effc177" providerId="ADAL" clId="{D8A530E5-BCA4-4C71-9C4A-74C4429200D6}" dt="2023-10-12T12:32:19.979" v="759" actId="2696"/>
        <pc:sldMkLst>
          <pc:docMk/>
          <pc:sldMk cId="203129848" sldId="277"/>
        </pc:sldMkLst>
        <pc:spChg chg="mod">
          <ac:chgData name="حصه بنت العتيبي" userId="c1fe605c-1aaf-4791-a440-af891effc177" providerId="ADAL" clId="{D8A530E5-BCA4-4C71-9C4A-74C4429200D6}" dt="2023-10-12T12:32:19.376" v="756"/>
          <ac:spMkLst>
            <pc:docMk/>
            <pc:sldMk cId="203129848" sldId="277"/>
            <ac:spMk id="4" creationId="{760EAC8D-994D-DFEC-3C7F-10D2EC047690}"/>
          </ac:spMkLst>
        </pc:spChg>
        <pc:picChg chg="mod">
          <ac:chgData name="حصه بنت العتيبي" userId="c1fe605c-1aaf-4791-a440-af891effc177" providerId="ADAL" clId="{D8A530E5-BCA4-4C71-9C4A-74C4429200D6}" dt="2023-10-12T12:32:19.376" v="758"/>
          <ac:picMkLst>
            <pc:docMk/>
            <pc:sldMk cId="203129848" sldId="277"/>
            <ac:picMk id="9" creationId="{A5FEE819-CAF1-B777-C7FE-EE943F9E7CB2}"/>
          </ac:picMkLst>
        </pc:picChg>
      </pc:sldChg>
      <pc:sldChg chg="modSp add del mod ord modTransition">
        <pc:chgData name="حصه بنت العتيبي" userId="c1fe605c-1aaf-4791-a440-af891effc177" providerId="ADAL" clId="{D8A530E5-BCA4-4C71-9C4A-74C4429200D6}" dt="2023-10-12T12:27:56.207" v="741" actId="2696"/>
        <pc:sldMkLst>
          <pc:docMk/>
          <pc:sldMk cId="964271343" sldId="277"/>
        </pc:sldMkLst>
        <pc:spChg chg="mod">
          <ac:chgData name="حصه بنت العتيبي" userId="c1fe605c-1aaf-4791-a440-af891effc177" providerId="ADAL" clId="{D8A530E5-BCA4-4C71-9C4A-74C4429200D6}" dt="2023-10-12T12:25:35.909" v="734"/>
          <ac:spMkLst>
            <pc:docMk/>
            <pc:sldMk cId="964271343" sldId="277"/>
            <ac:spMk id="9" creationId="{1E297A1D-411D-B812-5A55-9FFE7C6C872E}"/>
          </ac:spMkLst>
        </pc:spChg>
        <pc:spChg chg="mod">
          <ac:chgData name="حصه بنت العتيبي" userId="c1fe605c-1aaf-4791-a440-af891effc177" providerId="ADAL" clId="{D8A530E5-BCA4-4C71-9C4A-74C4429200D6}" dt="2023-10-12T12:26:11.229" v="736"/>
          <ac:spMkLst>
            <pc:docMk/>
            <pc:sldMk cId="964271343" sldId="277"/>
            <ac:spMk id="13" creationId="{86335FC2-2130-D594-8E41-070038A6CAF3}"/>
          </ac:spMkLst>
        </pc:spChg>
        <pc:spChg chg="mod">
          <ac:chgData name="حصه بنت العتيبي" userId="c1fe605c-1aaf-4791-a440-af891effc177" providerId="ADAL" clId="{D8A530E5-BCA4-4C71-9C4A-74C4429200D6}" dt="2023-10-12T12:26:50.803" v="738"/>
          <ac:spMkLst>
            <pc:docMk/>
            <pc:sldMk cId="964271343" sldId="277"/>
            <ac:spMk id="17" creationId="{C5A69406-0EEA-75EB-5008-B4878C53811F}"/>
          </ac:spMkLst>
        </pc:spChg>
        <pc:spChg chg="mod">
          <ac:chgData name="حصه بنت العتيبي" userId="c1fe605c-1aaf-4791-a440-af891effc177" providerId="ADAL" clId="{D8A530E5-BCA4-4C71-9C4A-74C4429200D6}" dt="2023-10-12T12:27:55.874" v="740"/>
          <ac:spMkLst>
            <pc:docMk/>
            <pc:sldMk cId="964271343" sldId="277"/>
            <ac:spMk id="21" creationId="{735BC414-3F81-FA81-3C9D-64BE85171D70}"/>
          </ac:spMkLst>
        </pc:spChg>
      </pc:sldChg>
      <pc:sldChg chg="add del ord modTransition">
        <pc:chgData name="حصه بنت العتيبي" userId="c1fe605c-1aaf-4791-a440-af891effc177" providerId="ADAL" clId="{D8A530E5-BCA4-4C71-9C4A-74C4429200D6}" dt="2023-10-12T11:55:43.298" v="400" actId="2696"/>
        <pc:sldMkLst>
          <pc:docMk/>
          <pc:sldMk cId="1053370716" sldId="277"/>
        </pc:sldMkLst>
      </pc:sldChg>
      <pc:sldChg chg="addSp delSp modSp new mod modAnim">
        <pc:chgData name="حصه بنت العتيبي" userId="c1fe605c-1aaf-4791-a440-af891effc177" providerId="ADAL" clId="{D8A530E5-BCA4-4C71-9C4A-74C4429200D6}" dt="2023-10-12T19:18:39.095" v="1035"/>
        <pc:sldMkLst>
          <pc:docMk/>
          <pc:sldMk cId="1545514409" sldId="277"/>
        </pc:sldMkLst>
        <pc:spChg chg="del">
          <ac:chgData name="حصه بنت العتيبي" userId="c1fe605c-1aaf-4791-a440-af891effc177" providerId="ADAL" clId="{D8A530E5-BCA4-4C71-9C4A-74C4429200D6}" dt="2023-10-12T12:58:19.224" v="769" actId="478"/>
          <ac:spMkLst>
            <pc:docMk/>
            <pc:sldMk cId="1545514409" sldId="277"/>
            <ac:spMk id="2" creationId="{E66876F0-73EA-387F-2F04-D46025B3CB1F}"/>
          </ac:spMkLst>
        </pc:spChg>
        <pc:spChg chg="del">
          <ac:chgData name="حصه بنت العتيبي" userId="c1fe605c-1aaf-4791-a440-af891effc177" providerId="ADAL" clId="{D8A530E5-BCA4-4C71-9C4A-74C4429200D6}" dt="2023-10-12T12:58:20.700" v="770" actId="478"/>
          <ac:spMkLst>
            <pc:docMk/>
            <pc:sldMk cId="1545514409" sldId="277"/>
            <ac:spMk id="3" creationId="{929512F6-A27A-0686-F048-0996FB444466}"/>
          </ac:spMkLst>
        </pc:spChg>
        <pc:spChg chg="del">
          <ac:chgData name="حصه بنت العتيبي" userId="c1fe605c-1aaf-4791-a440-af891effc177" providerId="ADAL" clId="{D8A530E5-BCA4-4C71-9C4A-74C4429200D6}" dt="2023-10-12T12:58:23.634" v="771" actId="478"/>
          <ac:spMkLst>
            <pc:docMk/>
            <pc:sldMk cId="1545514409" sldId="277"/>
            <ac:spMk id="5" creationId="{87E47FA9-04DE-FF8E-89F3-133D23FCD980}"/>
          </ac:spMkLst>
        </pc:spChg>
        <pc:spChg chg="add mod">
          <ac:chgData name="حصه بنت العتيبي" userId="c1fe605c-1aaf-4791-a440-af891effc177" providerId="ADAL" clId="{D8A530E5-BCA4-4C71-9C4A-74C4429200D6}" dt="2023-10-12T13:00:28.269" v="791" actId="113"/>
          <ac:spMkLst>
            <pc:docMk/>
            <pc:sldMk cId="1545514409" sldId="277"/>
            <ac:spMk id="7" creationId="{595EF2DF-4DCB-04A9-F430-80070698654C}"/>
          </ac:spMkLst>
        </pc:spChg>
        <pc:spChg chg="add mod">
          <ac:chgData name="حصه بنت العتيبي" userId="c1fe605c-1aaf-4791-a440-af891effc177" providerId="ADAL" clId="{D8A530E5-BCA4-4C71-9C4A-74C4429200D6}" dt="2023-10-12T13:32:53.582" v="847" actId="207"/>
          <ac:spMkLst>
            <pc:docMk/>
            <pc:sldMk cId="1545514409" sldId="277"/>
            <ac:spMk id="12" creationId="{CDCECDA8-665A-3CA1-3B58-816A633C1982}"/>
          </ac:spMkLst>
        </pc:spChg>
        <pc:spChg chg="add mod">
          <ac:chgData name="حصه بنت العتيبي" userId="c1fe605c-1aaf-4791-a440-af891effc177" providerId="ADAL" clId="{D8A530E5-BCA4-4C71-9C4A-74C4429200D6}" dt="2023-10-12T13:37:08.088" v="859" actId="2085"/>
          <ac:spMkLst>
            <pc:docMk/>
            <pc:sldMk cId="1545514409" sldId="277"/>
            <ac:spMk id="15" creationId="{32B54C28-078F-0B05-9D21-BA8A7A5774B3}"/>
          </ac:spMkLst>
        </pc:spChg>
        <pc:picChg chg="add mod">
          <ac:chgData name="حصه بنت العتيبي" userId="c1fe605c-1aaf-4791-a440-af891effc177" providerId="ADAL" clId="{D8A530E5-BCA4-4C71-9C4A-74C4429200D6}" dt="2023-10-12T13:27:18.724" v="823" actId="1076"/>
          <ac:picMkLst>
            <pc:docMk/>
            <pc:sldMk cId="1545514409" sldId="277"/>
            <ac:picMk id="8" creationId="{B959B1FC-47D3-FEC6-DD81-9BC66078E3A1}"/>
          </ac:picMkLst>
        </pc:picChg>
        <pc:picChg chg="add del mod">
          <ac:chgData name="حصه بنت العتيبي" userId="c1fe605c-1aaf-4791-a440-af891effc177" providerId="ADAL" clId="{D8A530E5-BCA4-4C71-9C4A-74C4429200D6}" dt="2023-10-12T13:25:18.459" v="801" actId="478"/>
          <ac:picMkLst>
            <pc:docMk/>
            <pc:sldMk cId="1545514409" sldId="277"/>
            <ac:picMk id="10" creationId="{EF277457-1D48-1CE1-543E-DDFF11E9B9C1}"/>
          </ac:picMkLst>
        </pc:picChg>
        <pc:picChg chg="add del mod modCrop">
          <ac:chgData name="حصه بنت العتيبي" userId="c1fe605c-1aaf-4791-a440-af891effc177" providerId="ADAL" clId="{D8A530E5-BCA4-4C71-9C4A-74C4429200D6}" dt="2023-10-12T13:35:58.412" v="854" actId="478"/>
          <ac:picMkLst>
            <pc:docMk/>
            <pc:sldMk cId="1545514409" sldId="277"/>
            <ac:picMk id="14" creationId="{B97E1BE1-331E-93CC-6D67-CF49B10C434E}"/>
          </ac:picMkLst>
        </pc:picChg>
        <pc:picChg chg="add mod">
          <ac:chgData name="حصه بنت العتيبي" userId="c1fe605c-1aaf-4791-a440-af891effc177" providerId="ADAL" clId="{D8A530E5-BCA4-4C71-9C4A-74C4429200D6}" dt="2023-10-12T19:18:18.013" v="1033" actId="14100"/>
          <ac:picMkLst>
            <pc:docMk/>
            <pc:sldMk cId="1545514409" sldId="277"/>
            <ac:picMk id="16" creationId="{219E9B16-88F1-DF7E-B9F5-B0B9373205DC}"/>
          </ac:picMkLst>
        </pc:picChg>
      </pc:sldChg>
      <pc:sldChg chg="add del ord modTransition">
        <pc:chgData name="حصه بنت العتيبي" userId="c1fe605c-1aaf-4791-a440-af891effc177" providerId="ADAL" clId="{D8A530E5-BCA4-4C71-9C4A-74C4429200D6}" dt="2023-10-12T11:56:45.491" v="414" actId="2696"/>
        <pc:sldMkLst>
          <pc:docMk/>
          <pc:sldMk cId="1599823868" sldId="277"/>
        </pc:sldMkLst>
      </pc:sldChg>
      <pc:sldChg chg="modSp add del mod ord modTransition modAnim">
        <pc:chgData name="حصه بنت العتيبي" userId="c1fe605c-1aaf-4791-a440-af891effc177" providerId="ADAL" clId="{D8A530E5-BCA4-4C71-9C4A-74C4429200D6}" dt="2023-10-12T12:14:18.563" v="593" actId="2696"/>
        <pc:sldMkLst>
          <pc:docMk/>
          <pc:sldMk cId="1667015803" sldId="277"/>
        </pc:sldMkLst>
        <pc:spChg chg="mod">
          <ac:chgData name="حصه بنت العتيبي" userId="c1fe605c-1aaf-4791-a440-af891effc177" providerId="ADAL" clId="{D8A530E5-BCA4-4C71-9C4A-74C4429200D6}" dt="2023-10-12T12:13:10.823" v="546"/>
          <ac:spMkLst>
            <pc:docMk/>
            <pc:sldMk cId="1667015803" sldId="277"/>
            <ac:spMk id="9" creationId="{E4221787-B89D-4A38-0661-2BCF45770A51}"/>
          </ac:spMkLst>
        </pc:spChg>
        <pc:spChg chg="mod">
          <ac:chgData name="حصه بنت العتيبي" userId="c1fe605c-1aaf-4791-a440-af891effc177" providerId="ADAL" clId="{D8A530E5-BCA4-4C71-9C4A-74C4429200D6}" dt="2023-10-12T12:13:12.435" v="548"/>
          <ac:spMkLst>
            <pc:docMk/>
            <pc:sldMk cId="1667015803" sldId="277"/>
            <ac:spMk id="12" creationId="{3000758F-57B8-087B-8AE7-DD376F8E46B2}"/>
          </ac:spMkLst>
        </pc:spChg>
        <pc:spChg chg="mod">
          <ac:chgData name="حصه بنت العتيبي" userId="c1fe605c-1aaf-4791-a440-af891effc177" providerId="ADAL" clId="{D8A530E5-BCA4-4C71-9C4A-74C4429200D6}" dt="2023-10-12T12:14:18.396" v="592"/>
          <ac:spMkLst>
            <pc:docMk/>
            <pc:sldMk cId="1667015803" sldId="277"/>
            <ac:spMk id="14" creationId="{920F5FBB-CA71-FF5D-C27C-6EEF83AF293E}"/>
          </ac:spMkLst>
        </pc:spChg>
      </pc:sldChg>
      <pc:sldChg chg="modSp add del mod ord modTransition">
        <pc:chgData name="حصه بنت العتيبي" userId="c1fe605c-1aaf-4791-a440-af891effc177" providerId="ADAL" clId="{D8A530E5-BCA4-4C71-9C4A-74C4429200D6}" dt="2023-10-12T12:20:14.219" v="665" actId="2696"/>
        <pc:sldMkLst>
          <pc:docMk/>
          <pc:sldMk cId="1861858690" sldId="277"/>
        </pc:sldMkLst>
        <pc:spChg chg="mod">
          <ac:chgData name="حصه بنت العتيبي" userId="c1fe605c-1aaf-4791-a440-af891effc177" providerId="ADAL" clId="{D8A530E5-BCA4-4C71-9C4A-74C4429200D6}" dt="2023-10-12T12:18:57.860" v="628"/>
          <ac:spMkLst>
            <pc:docMk/>
            <pc:sldMk cId="1861858690" sldId="277"/>
            <ac:spMk id="4" creationId="{774ED979-046B-70A7-35E3-2EBB53F568B1}"/>
          </ac:spMkLst>
        </pc:spChg>
        <pc:spChg chg="mod">
          <ac:chgData name="حصه بنت العتيبي" userId="c1fe605c-1aaf-4791-a440-af891effc177" providerId="ADAL" clId="{D8A530E5-BCA4-4C71-9C4A-74C4429200D6}" dt="2023-10-12T12:18:57.860" v="630"/>
          <ac:spMkLst>
            <pc:docMk/>
            <pc:sldMk cId="1861858690" sldId="277"/>
            <ac:spMk id="5" creationId="{B005E971-64B2-FB1F-D08C-CE8EF2F2F67B}"/>
          </ac:spMkLst>
        </pc:spChg>
        <pc:spChg chg="mod">
          <ac:chgData name="حصه بنت العتيبي" userId="c1fe605c-1aaf-4791-a440-af891effc177" providerId="ADAL" clId="{D8A530E5-BCA4-4C71-9C4A-74C4429200D6}" dt="2023-10-12T12:19:07.976" v="636"/>
          <ac:spMkLst>
            <pc:docMk/>
            <pc:sldMk cId="1861858690" sldId="277"/>
            <ac:spMk id="10" creationId="{EFA6B35A-4687-543C-9531-144A57F95F60}"/>
          </ac:spMkLst>
        </pc:spChg>
        <pc:spChg chg="mod">
          <ac:chgData name="حصه بنت العتيبي" userId="c1fe605c-1aaf-4791-a440-af891effc177" providerId="ADAL" clId="{D8A530E5-BCA4-4C71-9C4A-74C4429200D6}" dt="2023-10-12T12:19:07.976" v="638"/>
          <ac:spMkLst>
            <pc:docMk/>
            <pc:sldMk cId="1861858690" sldId="277"/>
            <ac:spMk id="12" creationId="{9804FE8D-C28B-3B74-FAFD-1E6CDC94117D}"/>
          </ac:spMkLst>
        </pc:spChg>
        <pc:spChg chg="mod">
          <ac:chgData name="حصه بنت العتيبي" userId="c1fe605c-1aaf-4791-a440-af891effc177" providerId="ADAL" clId="{D8A530E5-BCA4-4C71-9C4A-74C4429200D6}" dt="2023-10-12T12:19:19.373" v="644"/>
          <ac:spMkLst>
            <pc:docMk/>
            <pc:sldMk cId="1861858690" sldId="277"/>
            <ac:spMk id="13" creationId="{E6D27938-9DA1-534C-9569-E4901B1B2765}"/>
          </ac:spMkLst>
        </pc:spChg>
        <pc:spChg chg="mod">
          <ac:chgData name="حصه بنت العتيبي" userId="c1fe605c-1aaf-4791-a440-af891effc177" providerId="ADAL" clId="{D8A530E5-BCA4-4C71-9C4A-74C4429200D6}" dt="2023-10-12T12:19:19.373" v="646"/>
          <ac:spMkLst>
            <pc:docMk/>
            <pc:sldMk cId="1861858690" sldId="277"/>
            <ac:spMk id="14" creationId="{66E98C0E-B4BD-35FB-6DE3-FE59ECD435AF}"/>
          </ac:spMkLst>
        </pc:spChg>
        <pc:spChg chg="mod">
          <ac:chgData name="حصه بنت العتيبي" userId="c1fe605c-1aaf-4791-a440-af891effc177" providerId="ADAL" clId="{D8A530E5-BCA4-4C71-9C4A-74C4429200D6}" dt="2023-10-12T12:19:47.811" v="652"/>
          <ac:spMkLst>
            <pc:docMk/>
            <pc:sldMk cId="1861858690" sldId="277"/>
            <ac:spMk id="15" creationId="{5C978AD6-D34E-76E5-4CCE-D3ECBB1598B5}"/>
          </ac:spMkLst>
        </pc:spChg>
        <pc:spChg chg="mod">
          <ac:chgData name="حصه بنت العتيبي" userId="c1fe605c-1aaf-4791-a440-af891effc177" providerId="ADAL" clId="{D8A530E5-BCA4-4C71-9C4A-74C4429200D6}" dt="2023-10-12T12:19:47.811" v="654"/>
          <ac:spMkLst>
            <pc:docMk/>
            <pc:sldMk cId="1861858690" sldId="277"/>
            <ac:spMk id="16" creationId="{C7450B7F-CC34-BE70-F0DF-DD7DCA098347}"/>
          </ac:spMkLst>
        </pc:spChg>
        <pc:spChg chg="mod">
          <ac:chgData name="حصه بنت العتيبي" userId="c1fe605c-1aaf-4791-a440-af891effc177" providerId="ADAL" clId="{D8A530E5-BCA4-4C71-9C4A-74C4429200D6}" dt="2023-10-12T12:20:13.991" v="662"/>
          <ac:spMkLst>
            <pc:docMk/>
            <pc:sldMk cId="1861858690" sldId="277"/>
            <ac:spMk id="17" creationId="{6698A074-DDC3-A0D4-217D-84852542A8CB}"/>
          </ac:spMkLst>
        </pc:spChg>
        <pc:spChg chg="mod">
          <ac:chgData name="حصه بنت العتيبي" userId="c1fe605c-1aaf-4791-a440-af891effc177" providerId="ADAL" clId="{D8A530E5-BCA4-4C71-9C4A-74C4429200D6}" dt="2023-10-12T12:20:13.991" v="664"/>
          <ac:spMkLst>
            <pc:docMk/>
            <pc:sldMk cId="1861858690" sldId="277"/>
            <ac:spMk id="18" creationId="{B9DB0FD5-0DB1-64A6-5A4E-1410AEF7865B}"/>
          </ac:spMkLst>
        </pc:spChg>
      </pc:sldChg>
      <pc:sldChg chg="modSp add del mod ord modTransition">
        <pc:chgData name="حصه بنت العتيبي" userId="c1fe605c-1aaf-4791-a440-af891effc177" providerId="ADAL" clId="{D8A530E5-BCA4-4C71-9C4A-74C4429200D6}" dt="2023-10-12T12:11:30.469" v="485" actId="2696"/>
        <pc:sldMkLst>
          <pc:docMk/>
          <pc:sldMk cId="2405755890" sldId="277"/>
        </pc:sldMkLst>
        <pc:spChg chg="mod">
          <ac:chgData name="حصه بنت العتيبي" userId="c1fe605c-1aaf-4791-a440-af891effc177" providerId="ADAL" clId="{D8A530E5-BCA4-4C71-9C4A-74C4429200D6}" dt="2023-10-12T12:11:28.191" v="482"/>
          <ac:spMkLst>
            <pc:docMk/>
            <pc:sldMk cId="2405755890" sldId="277"/>
            <ac:spMk id="4" creationId="{3A55A29C-3991-60E6-0DD7-3991BDB3953F}"/>
          </ac:spMkLst>
        </pc:spChg>
        <pc:spChg chg="mod">
          <ac:chgData name="حصه بنت العتيبي" userId="c1fe605c-1aaf-4791-a440-af891effc177" providerId="ADAL" clId="{D8A530E5-BCA4-4C71-9C4A-74C4429200D6}" dt="2023-10-12T12:11:30.137" v="484"/>
          <ac:spMkLst>
            <pc:docMk/>
            <pc:sldMk cId="2405755890" sldId="277"/>
            <ac:spMk id="5" creationId="{93D7F9C3-3C02-B7D9-9E32-C1B59F281511}"/>
          </ac:spMkLst>
        </pc:spChg>
        <pc:picChg chg="mod">
          <ac:chgData name="حصه بنت العتيبي" userId="c1fe605c-1aaf-4791-a440-af891effc177" providerId="ADAL" clId="{D8A530E5-BCA4-4C71-9C4A-74C4429200D6}" dt="2023-10-12T12:11:22.374" v="480"/>
          <ac:picMkLst>
            <pc:docMk/>
            <pc:sldMk cId="2405755890" sldId="277"/>
            <ac:picMk id="3" creationId="{11F7E987-83B2-1A42-323D-209F374C71E5}"/>
          </ac:picMkLst>
        </pc:picChg>
      </pc:sldChg>
      <pc:sldChg chg="modSp add del mod ord modTransition">
        <pc:chgData name="حصه بنت العتيبي" userId="c1fe605c-1aaf-4791-a440-af891effc177" providerId="ADAL" clId="{D8A530E5-BCA4-4C71-9C4A-74C4429200D6}" dt="2023-10-12T12:09:55.512" v="463" actId="2696"/>
        <pc:sldMkLst>
          <pc:docMk/>
          <pc:sldMk cId="3226103509" sldId="277"/>
        </pc:sldMkLst>
        <pc:spChg chg="mod">
          <ac:chgData name="حصه بنت العتيبي" userId="c1fe605c-1aaf-4791-a440-af891effc177" providerId="ADAL" clId="{D8A530E5-BCA4-4C71-9C4A-74C4429200D6}" dt="2023-10-12T12:09:55.346" v="450"/>
          <ac:spMkLst>
            <pc:docMk/>
            <pc:sldMk cId="3226103509" sldId="277"/>
            <ac:spMk id="3" creationId="{0FA49DED-F98B-AA29-6402-0A09C4EFE003}"/>
          </ac:spMkLst>
        </pc:spChg>
        <pc:spChg chg="mod">
          <ac:chgData name="حصه بنت العتيبي" userId="c1fe605c-1aaf-4791-a440-af891effc177" providerId="ADAL" clId="{D8A530E5-BCA4-4C71-9C4A-74C4429200D6}" dt="2023-10-12T12:09:55.346" v="452"/>
          <ac:spMkLst>
            <pc:docMk/>
            <pc:sldMk cId="3226103509" sldId="277"/>
            <ac:spMk id="4" creationId="{EBBAF7CB-A8CE-582C-C1DB-E6D72AC69A46}"/>
          </ac:spMkLst>
        </pc:spChg>
        <pc:spChg chg="mod">
          <ac:chgData name="حصه بنت العتيبي" userId="c1fe605c-1aaf-4791-a440-af891effc177" providerId="ADAL" clId="{D8A530E5-BCA4-4C71-9C4A-74C4429200D6}" dt="2023-10-12T12:09:55.346" v="454"/>
          <ac:spMkLst>
            <pc:docMk/>
            <pc:sldMk cId="3226103509" sldId="277"/>
            <ac:spMk id="5" creationId="{21C403DC-3521-3A53-9255-0D192EBD4F25}"/>
          </ac:spMkLst>
        </pc:spChg>
        <pc:spChg chg="mod">
          <ac:chgData name="حصه بنت العتيبي" userId="c1fe605c-1aaf-4791-a440-af891effc177" providerId="ADAL" clId="{D8A530E5-BCA4-4C71-9C4A-74C4429200D6}" dt="2023-10-12T12:09:55.346" v="456"/>
          <ac:spMkLst>
            <pc:docMk/>
            <pc:sldMk cId="3226103509" sldId="277"/>
            <ac:spMk id="6" creationId="{01F6EA68-2AA8-DF86-685C-EC3843127767}"/>
          </ac:spMkLst>
        </pc:spChg>
        <pc:spChg chg="mod">
          <ac:chgData name="حصه بنت العتيبي" userId="c1fe605c-1aaf-4791-a440-af891effc177" providerId="ADAL" clId="{D8A530E5-BCA4-4C71-9C4A-74C4429200D6}" dt="2023-10-12T12:09:55.346" v="458"/>
          <ac:spMkLst>
            <pc:docMk/>
            <pc:sldMk cId="3226103509" sldId="277"/>
            <ac:spMk id="7" creationId="{A2545FBC-2F5C-8772-F385-63E103558308}"/>
          </ac:spMkLst>
        </pc:spChg>
        <pc:spChg chg="mod">
          <ac:chgData name="حصه بنت العتيبي" userId="c1fe605c-1aaf-4791-a440-af891effc177" providerId="ADAL" clId="{D8A530E5-BCA4-4C71-9C4A-74C4429200D6}" dt="2023-10-12T12:09:55.346" v="462"/>
          <ac:spMkLst>
            <pc:docMk/>
            <pc:sldMk cId="3226103509" sldId="277"/>
            <ac:spMk id="8" creationId="{57B27774-F9F0-A70A-A7CE-918A7AF8160D}"/>
          </ac:spMkLst>
        </pc:spChg>
        <pc:spChg chg="mod">
          <ac:chgData name="حصه بنت العتيبي" userId="c1fe605c-1aaf-4791-a440-af891effc177" providerId="ADAL" clId="{D8A530E5-BCA4-4C71-9C4A-74C4429200D6}" dt="2023-10-12T12:09:55.346" v="460"/>
          <ac:spMkLst>
            <pc:docMk/>
            <pc:sldMk cId="3226103509" sldId="277"/>
            <ac:spMk id="9" creationId="{ABE922C2-E7DA-1424-9C93-085ACA41D6CD}"/>
          </ac:spMkLst>
        </pc:spChg>
      </pc:sldChg>
      <pc:sldChg chg="modSp add del mod ord modTransition modAnim">
        <pc:chgData name="حصه بنت العتيبي" userId="c1fe605c-1aaf-4791-a440-af891effc177" providerId="ADAL" clId="{D8A530E5-BCA4-4C71-9C4A-74C4429200D6}" dt="2023-10-12T12:23:13.857" v="715" actId="2696"/>
        <pc:sldMkLst>
          <pc:docMk/>
          <pc:sldMk cId="3496780990" sldId="277"/>
        </pc:sldMkLst>
        <pc:spChg chg="mod">
          <ac:chgData name="حصه بنت العتيبي" userId="c1fe605c-1aaf-4791-a440-af891effc177" providerId="ADAL" clId="{D8A530E5-BCA4-4C71-9C4A-74C4429200D6}" dt="2023-10-12T12:23:13.673" v="714"/>
          <ac:spMkLst>
            <pc:docMk/>
            <pc:sldMk cId="3496780990" sldId="277"/>
            <ac:spMk id="5" creationId="{5B49A638-17E4-F496-BDC2-EDE1F2CAD267}"/>
          </ac:spMkLst>
        </pc:spChg>
      </pc:sldChg>
      <pc:sldChg chg="add del ord modTransition">
        <pc:chgData name="حصه بنت العتيبي" userId="c1fe605c-1aaf-4791-a440-af891effc177" providerId="ADAL" clId="{D8A530E5-BCA4-4C71-9C4A-74C4429200D6}" dt="2023-10-12T12:20:14.220" v="666" actId="2696"/>
        <pc:sldMkLst>
          <pc:docMk/>
          <pc:sldMk cId="1187462287" sldId="278"/>
        </pc:sldMkLst>
      </pc:sldChg>
      <pc:sldChg chg="add del ord modTransition">
        <pc:chgData name="حصه بنت العتيبي" userId="c1fe605c-1aaf-4791-a440-af891effc177" providerId="ADAL" clId="{D8A530E5-BCA4-4C71-9C4A-74C4429200D6}" dt="2023-10-12T12:11:30.469" v="486" actId="2696"/>
        <pc:sldMkLst>
          <pc:docMk/>
          <pc:sldMk cId="1583834086" sldId="278"/>
        </pc:sldMkLst>
      </pc:sldChg>
      <pc:sldChg chg="modSp add del ord modTransition modAnim">
        <pc:chgData name="حصه بنت العتيبي" userId="c1fe605c-1aaf-4791-a440-af891effc177" providerId="ADAL" clId="{D8A530E5-BCA4-4C71-9C4A-74C4429200D6}" dt="2023-10-12T12:23:13.857" v="716" actId="2696"/>
        <pc:sldMkLst>
          <pc:docMk/>
          <pc:sldMk cId="2375205495" sldId="278"/>
        </pc:sldMkLst>
        <pc:spChg chg="mod">
          <ac:chgData name="حصه بنت العتيبي" userId="c1fe605c-1aaf-4791-a440-af891effc177" providerId="ADAL" clId="{D8A530E5-BCA4-4C71-9C4A-74C4429200D6}" dt="2023-10-12T12:23:13.508" v="705"/>
          <ac:spMkLst>
            <pc:docMk/>
            <pc:sldMk cId="2375205495" sldId="278"/>
            <ac:spMk id="5" creationId="{5B49A638-17E4-F496-BDC2-EDE1F2CAD267}"/>
          </ac:spMkLst>
        </pc:spChg>
      </pc:sldChg>
      <pc:sldChg chg="modSp add del ord modTransition modAnim">
        <pc:chgData name="حصه بنت العتيبي" userId="c1fe605c-1aaf-4791-a440-af891effc177" providerId="ADAL" clId="{D8A530E5-BCA4-4C71-9C4A-74C4429200D6}" dt="2023-10-12T12:14:18.569" v="594" actId="2696"/>
        <pc:sldMkLst>
          <pc:docMk/>
          <pc:sldMk cId="2384142934" sldId="278"/>
        </pc:sldMkLst>
        <pc:spChg chg="mod">
          <ac:chgData name="حصه بنت العتيبي" userId="c1fe605c-1aaf-4791-a440-af891effc177" providerId="ADAL" clId="{D8A530E5-BCA4-4C71-9C4A-74C4429200D6}" dt="2023-10-12T12:14:18.229" v="583"/>
          <ac:spMkLst>
            <pc:docMk/>
            <pc:sldMk cId="2384142934" sldId="278"/>
            <ac:spMk id="14" creationId="{920F5FBB-CA71-FF5D-C27C-6EEF83AF293E}"/>
          </ac:spMkLst>
        </pc:spChg>
      </pc:sldChg>
      <pc:sldChg chg="add del ord modTransition">
        <pc:chgData name="حصه بنت العتيبي" userId="c1fe605c-1aaf-4791-a440-af891effc177" providerId="ADAL" clId="{D8A530E5-BCA4-4C71-9C4A-74C4429200D6}" dt="2023-10-12T12:12:50.801" v="524" actId="2696"/>
        <pc:sldMkLst>
          <pc:docMk/>
          <pc:sldMk cId="2407024854" sldId="278"/>
        </pc:sldMkLst>
      </pc:sldChg>
      <pc:sldChg chg="add del ord modTransition">
        <pc:chgData name="حصه بنت العتيبي" userId="c1fe605c-1aaf-4791-a440-af891effc177" providerId="ADAL" clId="{D8A530E5-BCA4-4C71-9C4A-74C4429200D6}" dt="2023-10-12T12:09:55.512" v="464" actId="2696"/>
        <pc:sldMkLst>
          <pc:docMk/>
          <pc:sldMk cId="3153997148" sldId="278"/>
        </pc:sldMkLst>
      </pc:sldChg>
      <pc:sldChg chg="add del ord modTransition">
        <pc:chgData name="حصه بنت العتيبي" userId="c1fe605c-1aaf-4791-a440-af891effc177" providerId="ADAL" clId="{D8A530E5-BCA4-4C71-9C4A-74C4429200D6}" dt="2023-10-12T12:27:56.241" v="742" actId="2696"/>
        <pc:sldMkLst>
          <pc:docMk/>
          <pc:sldMk cId="3532998735" sldId="278"/>
        </pc:sldMkLst>
      </pc:sldChg>
      <pc:sldChg chg="addSp delSp modSp new mod modAnim">
        <pc:chgData name="حصه بنت العتيبي" userId="c1fe605c-1aaf-4791-a440-af891effc177" providerId="ADAL" clId="{D8A530E5-BCA4-4C71-9C4A-74C4429200D6}" dt="2023-10-12T19:17:00.573" v="954"/>
        <pc:sldMkLst>
          <pc:docMk/>
          <pc:sldMk cId="4033044928" sldId="278"/>
        </pc:sldMkLst>
        <pc:spChg chg="add mod">
          <ac:chgData name="حصه بنت العتيبي" userId="c1fe605c-1aaf-4791-a440-af891effc177" providerId="ADAL" clId="{D8A530E5-BCA4-4C71-9C4A-74C4429200D6}" dt="2023-10-12T19:14:40.027" v="918" actId="113"/>
          <ac:spMkLst>
            <pc:docMk/>
            <pc:sldMk cId="4033044928" sldId="278"/>
            <ac:spMk id="6" creationId="{06BF358D-EDE9-1AAC-C29A-E809003CB383}"/>
          </ac:spMkLst>
        </pc:spChg>
        <pc:spChg chg="add mod">
          <ac:chgData name="حصه بنت العتيبي" userId="c1fe605c-1aaf-4791-a440-af891effc177" providerId="ADAL" clId="{D8A530E5-BCA4-4C71-9C4A-74C4429200D6}" dt="2023-10-12T19:14:58.229" v="922" actId="20577"/>
          <ac:spMkLst>
            <pc:docMk/>
            <pc:sldMk cId="4033044928" sldId="278"/>
            <ac:spMk id="7" creationId="{787CD763-60C7-2E44-2ADF-1A518FD7C3BD}"/>
          </ac:spMkLst>
        </pc:spChg>
        <pc:spChg chg="add mod">
          <ac:chgData name="حصه بنت العتيبي" userId="c1fe605c-1aaf-4791-a440-af891effc177" providerId="ADAL" clId="{D8A530E5-BCA4-4C71-9C4A-74C4429200D6}" dt="2023-10-12T19:15:04.442" v="924" actId="20577"/>
          <ac:spMkLst>
            <pc:docMk/>
            <pc:sldMk cId="4033044928" sldId="278"/>
            <ac:spMk id="8" creationId="{0F2907B9-BEEA-A476-A27D-C6DA9C6C25B7}"/>
          </ac:spMkLst>
        </pc:spChg>
        <pc:spChg chg="add mod">
          <ac:chgData name="حصه بنت العتيبي" userId="c1fe605c-1aaf-4791-a440-af891effc177" providerId="ADAL" clId="{D8A530E5-BCA4-4C71-9C4A-74C4429200D6}" dt="2023-10-12T19:15:12.614" v="926" actId="20577"/>
          <ac:spMkLst>
            <pc:docMk/>
            <pc:sldMk cId="4033044928" sldId="278"/>
            <ac:spMk id="9" creationId="{87B19C46-4120-3179-66E0-4E8419863A88}"/>
          </ac:spMkLst>
        </pc:spChg>
        <pc:spChg chg="add mod">
          <ac:chgData name="حصه بنت العتيبي" userId="c1fe605c-1aaf-4791-a440-af891effc177" providerId="ADAL" clId="{D8A530E5-BCA4-4C71-9C4A-74C4429200D6}" dt="2023-10-12T19:15:24.577" v="929" actId="20577"/>
          <ac:spMkLst>
            <pc:docMk/>
            <pc:sldMk cId="4033044928" sldId="278"/>
            <ac:spMk id="10" creationId="{5221A512-3F44-A794-6988-A60E7F040208}"/>
          </ac:spMkLst>
        </pc:spChg>
        <pc:spChg chg="add mod">
          <ac:chgData name="حصه بنت العتيبي" userId="c1fe605c-1aaf-4791-a440-af891effc177" providerId="ADAL" clId="{D8A530E5-BCA4-4C71-9C4A-74C4429200D6}" dt="2023-10-12T19:15:31.866" v="931" actId="20577"/>
          <ac:spMkLst>
            <pc:docMk/>
            <pc:sldMk cId="4033044928" sldId="278"/>
            <ac:spMk id="11" creationId="{223EF94D-F3D4-A3E3-2BAF-38AE44058EE4}"/>
          </ac:spMkLst>
        </pc:spChg>
        <pc:spChg chg="add mod">
          <ac:chgData name="حصه بنت العتيبي" userId="c1fe605c-1aaf-4791-a440-af891effc177" providerId="ADAL" clId="{D8A530E5-BCA4-4C71-9C4A-74C4429200D6}" dt="2023-10-12T19:15:41.136" v="933" actId="20577"/>
          <ac:spMkLst>
            <pc:docMk/>
            <pc:sldMk cId="4033044928" sldId="278"/>
            <ac:spMk id="12" creationId="{9E601766-DF8D-B4D4-7795-AD427DE8C6BF}"/>
          </ac:spMkLst>
        </pc:spChg>
        <pc:spChg chg="add mod">
          <ac:chgData name="حصه بنت العتيبي" userId="c1fe605c-1aaf-4791-a440-af891effc177" providerId="ADAL" clId="{D8A530E5-BCA4-4C71-9C4A-74C4429200D6}" dt="2023-10-12T19:15:46.523" v="935" actId="20577"/>
          <ac:spMkLst>
            <pc:docMk/>
            <pc:sldMk cId="4033044928" sldId="278"/>
            <ac:spMk id="13" creationId="{8D2B3046-B0EC-EBD4-0901-B4088EA92204}"/>
          </ac:spMkLst>
        </pc:spChg>
        <pc:picChg chg="add mod">
          <ac:chgData name="حصه بنت العتيبي" userId="c1fe605c-1aaf-4791-a440-af891effc177" providerId="ADAL" clId="{D8A530E5-BCA4-4C71-9C4A-74C4429200D6}" dt="2023-10-12T19:13:17.291" v="906" actId="14100"/>
          <ac:picMkLst>
            <pc:docMk/>
            <pc:sldMk cId="4033044928" sldId="278"/>
            <ac:picMk id="3" creationId="{52DDB563-F71C-329F-58C6-D7BB30D035DD}"/>
          </ac:picMkLst>
        </pc:picChg>
        <pc:picChg chg="add del mod">
          <ac:chgData name="حصه بنت العتيبي" userId="c1fe605c-1aaf-4791-a440-af891effc177" providerId="ADAL" clId="{D8A530E5-BCA4-4C71-9C4A-74C4429200D6}" dt="2023-10-12T19:15:52.344" v="936" actId="478"/>
          <ac:picMkLst>
            <pc:docMk/>
            <pc:sldMk cId="4033044928" sldId="278"/>
            <ac:picMk id="5" creationId="{CFD5813B-F86B-60DF-443C-FE8E6D5CE1AE}"/>
          </ac:picMkLst>
        </pc:picChg>
        <pc:picChg chg="add mod ord">
          <ac:chgData name="حصه بنت العتيبي" userId="c1fe605c-1aaf-4791-a440-af891effc177" providerId="ADAL" clId="{D8A530E5-BCA4-4C71-9C4A-74C4429200D6}" dt="2023-10-12T19:17:00.573" v="954"/>
          <ac:picMkLst>
            <pc:docMk/>
            <pc:sldMk cId="4033044928" sldId="278"/>
            <ac:picMk id="14" creationId="{708AFDA2-EC35-FF29-F92F-04EBDCFF0A10}"/>
          </ac:picMkLst>
        </pc:picChg>
      </pc:sldChg>
      <pc:sldChg chg="add del ord modTransition">
        <pc:chgData name="حصه بنت العتيبي" userId="c1fe605c-1aaf-4791-a440-af891effc177" providerId="ADAL" clId="{D8A530E5-BCA4-4C71-9C4A-74C4429200D6}" dt="2023-10-12T12:32:19.979" v="760" actId="2696"/>
        <pc:sldMkLst>
          <pc:docMk/>
          <pc:sldMk cId="4256624585" sldId="278"/>
        </pc:sldMkLst>
      </pc:sldChg>
      <pc:sldChg chg="addSp delSp modSp add mod ord">
        <pc:chgData name="حصه بنت العتيبي" userId="c1fe605c-1aaf-4791-a440-af891effc177" providerId="ADAL" clId="{D8A530E5-BCA4-4C71-9C4A-74C4429200D6}" dt="2023-10-12T13:42:25.959" v="871" actId="20577"/>
        <pc:sldMkLst>
          <pc:docMk/>
          <pc:sldMk cId="3009839613" sldId="279"/>
        </pc:sldMkLst>
        <pc:spChg chg="del">
          <ac:chgData name="حصه بنت العتيبي" userId="c1fe605c-1aaf-4791-a440-af891effc177" providerId="ADAL" clId="{D8A530E5-BCA4-4C71-9C4A-74C4429200D6}" dt="2023-10-12T13:42:12.559" v="867" actId="478"/>
          <ac:spMkLst>
            <pc:docMk/>
            <pc:sldMk cId="3009839613" sldId="279"/>
            <ac:spMk id="2" creationId="{B0528762-BFD9-B53C-F438-D440DBFDD2F9}"/>
          </ac:spMkLst>
        </pc:spChg>
        <pc:spChg chg="add del mod">
          <ac:chgData name="حصه بنت العتيبي" userId="c1fe605c-1aaf-4791-a440-af891effc177" providerId="ADAL" clId="{D8A530E5-BCA4-4C71-9C4A-74C4429200D6}" dt="2023-10-12T13:42:22.819" v="870" actId="478"/>
          <ac:spMkLst>
            <pc:docMk/>
            <pc:sldMk cId="3009839613" sldId="279"/>
            <ac:spMk id="4" creationId="{C31E363A-D031-7B8A-BF29-524794CCCD30}"/>
          </ac:spMkLst>
        </pc:spChg>
        <pc:spChg chg="add del mod">
          <ac:chgData name="حصه بنت العتيبي" userId="c1fe605c-1aaf-4791-a440-af891effc177" providerId="ADAL" clId="{D8A530E5-BCA4-4C71-9C4A-74C4429200D6}" dt="2023-10-12T13:42:25.959" v="871" actId="20577"/>
          <ac:spMkLst>
            <pc:docMk/>
            <pc:sldMk cId="3009839613" sldId="279"/>
            <ac:spMk id="6" creationId="{DF45D5E1-0B1E-D295-05E3-C33C191DCB76}"/>
          </ac:spMkLst>
        </pc:spChg>
      </pc:sldChg>
      <pc:sldChg chg="modSp add del mod ord modTransition">
        <pc:chgData name="حصه بنت العتيبي" userId="c1fe605c-1aaf-4791-a440-af891effc177" providerId="ADAL" clId="{D8A530E5-BCA4-4C71-9C4A-74C4429200D6}" dt="2023-10-12T19:17:36.757" v="971" actId="2696"/>
        <pc:sldMkLst>
          <pc:docMk/>
          <pc:sldMk cId="2132405914" sldId="280"/>
        </pc:sldMkLst>
        <pc:spChg chg="mod">
          <ac:chgData name="حصه بنت العتيبي" userId="c1fe605c-1aaf-4791-a440-af891effc177" providerId="ADAL" clId="{D8A530E5-BCA4-4C71-9C4A-74C4429200D6}" dt="2023-10-12T19:17:36.427" v="968"/>
          <ac:spMkLst>
            <pc:docMk/>
            <pc:sldMk cId="2132405914" sldId="280"/>
            <ac:spMk id="4" creationId="{760EAC8D-994D-DFEC-3C7F-10D2EC047690}"/>
          </ac:spMkLst>
        </pc:spChg>
        <pc:picChg chg="mod">
          <ac:chgData name="حصه بنت العتيبي" userId="c1fe605c-1aaf-4791-a440-af891effc177" providerId="ADAL" clId="{D8A530E5-BCA4-4C71-9C4A-74C4429200D6}" dt="2023-10-12T19:17:36.430" v="970"/>
          <ac:picMkLst>
            <pc:docMk/>
            <pc:sldMk cId="2132405914" sldId="280"/>
            <ac:picMk id="9" creationId="{A5FEE819-CAF1-B777-C7FE-EE943F9E7CB2}"/>
          </ac:picMkLst>
        </pc:picChg>
      </pc:sldChg>
      <pc:sldChg chg="modSp add del mod ord modTransition">
        <pc:chgData name="حصه بنت العتيبي" userId="c1fe605c-1aaf-4791-a440-af891effc177" providerId="ADAL" clId="{D8A530E5-BCA4-4C71-9C4A-74C4429200D6}" dt="2023-10-12T19:17:46.506" v="989" actId="2696"/>
        <pc:sldMkLst>
          <pc:docMk/>
          <pc:sldMk cId="2581924901" sldId="280"/>
        </pc:sldMkLst>
        <pc:spChg chg="mod">
          <ac:chgData name="حصه بنت العتيبي" userId="c1fe605c-1aaf-4791-a440-af891effc177" providerId="ADAL" clId="{D8A530E5-BCA4-4C71-9C4A-74C4429200D6}" dt="2023-10-12T19:17:45.934" v="986"/>
          <ac:spMkLst>
            <pc:docMk/>
            <pc:sldMk cId="2581924901" sldId="280"/>
            <ac:spMk id="15" creationId="{32B54C28-078F-0B05-9D21-BA8A7A5774B3}"/>
          </ac:spMkLst>
        </pc:spChg>
        <pc:picChg chg="mod">
          <ac:chgData name="حصه بنت العتيبي" userId="c1fe605c-1aaf-4791-a440-af891effc177" providerId="ADAL" clId="{D8A530E5-BCA4-4C71-9C4A-74C4429200D6}" dt="2023-10-12T19:17:45.955" v="988"/>
          <ac:picMkLst>
            <pc:docMk/>
            <pc:sldMk cId="2581924901" sldId="280"/>
            <ac:picMk id="8" creationId="{B959B1FC-47D3-FEC6-DD81-9BC66078E3A1}"/>
          </ac:picMkLst>
        </pc:picChg>
      </pc:sldChg>
      <pc:sldChg chg="modSp add del mod ord modTransition">
        <pc:chgData name="حصه بنت العتيبي" userId="c1fe605c-1aaf-4791-a440-af891effc177" providerId="ADAL" clId="{D8A530E5-BCA4-4C71-9C4A-74C4429200D6}" dt="2023-10-12T19:18:02.158" v="1031" actId="2696"/>
        <pc:sldMkLst>
          <pc:docMk/>
          <pc:sldMk cId="3352979060" sldId="280"/>
        </pc:sldMkLst>
        <pc:spChg chg="mod">
          <ac:chgData name="حصه بنت العتيبي" userId="c1fe605c-1aaf-4791-a440-af891effc177" providerId="ADAL" clId="{D8A530E5-BCA4-4C71-9C4A-74C4429200D6}" dt="2023-10-12T19:17:56.641" v="1016"/>
          <ac:spMkLst>
            <pc:docMk/>
            <pc:sldMk cId="3352979060" sldId="280"/>
            <ac:spMk id="6" creationId="{06BF358D-EDE9-1AAC-C29A-E809003CB383}"/>
          </ac:spMkLst>
        </pc:spChg>
        <pc:spChg chg="mod">
          <ac:chgData name="حصه بنت العتيبي" userId="c1fe605c-1aaf-4791-a440-af891effc177" providerId="ADAL" clId="{D8A530E5-BCA4-4C71-9C4A-74C4429200D6}" dt="2023-10-12T19:17:59.376" v="1018"/>
          <ac:spMkLst>
            <pc:docMk/>
            <pc:sldMk cId="3352979060" sldId="280"/>
            <ac:spMk id="7" creationId="{787CD763-60C7-2E44-2ADF-1A518FD7C3BD}"/>
          </ac:spMkLst>
        </pc:spChg>
        <pc:spChg chg="mod">
          <ac:chgData name="حصه بنت العتيبي" userId="c1fe605c-1aaf-4791-a440-af891effc177" providerId="ADAL" clId="{D8A530E5-BCA4-4C71-9C4A-74C4429200D6}" dt="2023-10-12T19:17:59.771" v="1020"/>
          <ac:spMkLst>
            <pc:docMk/>
            <pc:sldMk cId="3352979060" sldId="280"/>
            <ac:spMk id="8" creationId="{0F2907B9-BEEA-A476-A27D-C6DA9C6C25B7}"/>
          </ac:spMkLst>
        </pc:spChg>
        <pc:spChg chg="mod">
          <ac:chgData name="حصه بنت العتيبي" userId="c1fe605c-1aaf-4791-a440-af891effc177" providerId="ADAL" clId="{D8A530E5-BCA4-4C71-9C4A-74C4429200D6}" dt="2023-10-12T19:18:00.187" v="1022"/>
          <ac:spMkLst>
            <pc:docMk/>
            <pc:sldMk cId="3352979060" sldId="280"/>
            <ac:spMk id="9" creationId="{87B19C46-4120-3179-66E0-4E8419863A88}"/>
          </ac:spMkLst>
        </pc:spChg>
        <pc:spChg chg="mod">
          <ac:chgData name="حصه بنت العتيبي" userId="c1fe605c-1aaf-4791-a440-af891effc177" providerId="ADAL" clId="{D8A530E5-BCA4-4C71-9C4A-74C4429200D6}" dt="2023-10-12T19:18:00.590" v="1024"/>
          <ac:spMkLst>
            <pc:docMk/>
            <pc:sldMk cId="3352979060" sldId="280"/>
            <ac:spMk id="10" creationId="{5221A512-3F44-A794-6988-A60E7F040208}"/>
          </ac:spMkLst>
        </pc:spChg>
        <pc:spChg chg="mod">
          <ac:chgData name="حصه بنت العتيبي" userId="c1fe605c-1aaf-4791-a440-af891effc177" providerId="ADAL" clId="{D8A530E5-BCA4-4C71-9C4A-74C4429200D6}" dt="2023-10-12T19:18:01.003" v="1026"/>
          <ac:spMkLst>
            <pc:docMk/>
            <pc:sldMk cId="3352979060" sldId="280"/>
            <ac:spMk id="11" creationId="{223EF94D-F3D4-A3E3-2BAF-38AE44058EE4}"/>
          </ac:spMkLst>
        </pc:spChg>
        <pc:spChg chg="mod">
          <ac:chgData name="حصه بنت العتيبي" userId="c1fe605c-1aaf-4791-a440-af891effc177" providerId="ADAL" clId="{D8A530E5-BCA4-4C71-9C4A-74C4429200D6}" dt="2023-10-12T19:18:01.403" v="1028"/>
          <ac:spMkLst>
            <pc:docMk/>
            <pc:sldMk cId="3352979060" sldId="280"/>
            <ac:spMk id="12" creationId="{9E601766-DF8D-B4D4-7795-AD427DE8C6BF}"/>
          </ac:spMkLst>
        </pc:spChg>
        <pc:spChg chg="mod">
          <ac:chgData name="حصه بنت العتيبي" userId="c1fe605c-1aaf-4791-a440-af891effc177" providerId="ADAL" clId="{D8A530E5-BCA4-4C71-9C4A-74C4429200D6}" dt="2023-10-12T19:18:01.847" v="1030"/>
          <ac:spMkLst>
            <pc:docMk/>
            <pc:sldMk cId="3352979060" sldId="280"/>
            <ac:spMk id="13" creationId="{8D2B3046-B0EC-EBD4-0901-B4088EA92204}"/>
          </ac:spMkLst>
        </pc:spChg>
      </pc:sldChg>
      <pc:sldChg chg="add del ord modTransition">
        <pc:chgData name="حصه بنت العتيبي" userId="c1fe605c-1aaf-4791-a440-af891effc177" providerId="ADAL" clId="{D8A530E5-BCA4-4C71-9C4A-74C4429200D6}" dt="2023-10-12T19:17:46.513" v="990" actId="2696"/>
        <pc:sldMkLst>
          <pc:docMk/>
          <pc:sldMk cId="2552576032" sldId="281"/>
        </pc:sldMkLst>
      </pc:sldChg>
      <pc:sldChg chg="add del ord modTransition">
        <pc:chgData name="حصه بنت العتيبي" userId="c1fe605c-1aaf-4791-a440-af891effc177" providerId="ADAL" clId="{D8A530E5-BCA4-4C71-9C4A-74C4429200D6}" dt="2023-10-12T19:18:02.165" v="1032" actId="2696"/>
        <pc:sldMkLst>
          <pc:docMk/>
          <pc:sldMk cId="3292928315" sldId="281"/>
        </pc:sldMkLst>
      </pc:sldChg>
      <pc:sldChg chg="add del ord modTransition">
        <pc:chgData name="حصه بنت العتيبي" userId="c1fe605c-1aaf-4791-a440-af891effc177" providerId="ADAL" clId="{D8A530E5-BCA4-4C71-9C4A-74C4429200D6}" dt="2023-10-12T19:17:36.764" v="972" actId="2696"/>
        <pc:sldMkLst>
          <pc:docMk/>
          <pc:sldMk cId="3768691113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2185-27B7-4B9A-AAE0-55B3664C8AA0}" type="datetimeFigureOut">
              <a:rPr lang="en-GB" smtClean="0"/>
              <a:t>12/10/2023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D7C0-3133-4ED8-9F40-3B5A3F2B9E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36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9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99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55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849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0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63883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88811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28306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30176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34758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  <a:prstGeom prst="rect">
            <a:avLst/>
          </a:prstGeom>
        </p:spPr>
        <p:txBody>
          <a:bodyPr rtlCol="0"/>
          <a:lstStyle>
            <a:lvl1pPr>
              <a:defRPr lang="en-GB" sz="66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F8D6-C452-76B1-0656-50EF40F72BE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  <a:prstGeom prst="rect">
            <a:avLst/>
          </a:prstGeom>
        </p:spPr>
        <p:txBody>
          <a:bodyPr rtlCol="0"/>
          <a:lstStyle>
            <a:lvl1pPr>
              <a:defRPr lang="en-GB" sz="66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F8D6-C452-76B1-0656-50EF40F72BE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90630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GB"/>
              </a:defPPr>
            </a:lstStyle>
            <a:p>
              <a:pPr rtl="0"/>
              <a:endParaRPr lang="en-GB" dirty="0"/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GB" sz="1800"/>
            </a:lvl1pPr>
            <a:lvl2pPr marL="283464">
              <a:defRPr lang="en-GB" sz="1800"/>
            </a:lvl2pPr>
            <a:lvl3pPr marL="566928">
              <a:defRPr lang="en-GB" sz="1600"/>
            </a:lvl3pPr>
            <a:lvl4pPr marL="758952">
              <a:defRPr lang="en-GB" sz="1400"/>
            </a:lvl4pPr>
            <a:lvl5pPr marL="1042416">
              <a:defRPr lang="en-GB"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3200" b="0">
                <a:noFill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  <p:sp>
        <p:nvSpPr>
          <p:cNvPr id="11" name="Freeform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fld id="{CC43B8D3-9A08-F84C-9DD4-44948BA52D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GB"/>
              </a:defPPr>
            </a:lstStyle>
            <a:p>
              <a:pPr rtl="0"/>
              <a:endParaRPr lang="en-GB" dirty="0"/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GB" sz="1800"/>
            </a:lvl1pPr>
            <a:lvl2pPr marL="283464">
              <a:defRPr lang="en-GB" sz="1800"/>
            </a:lvl2pPr>
            <a:lvl3pPr marL="566928">
              <a:defRPr lang="en-GB" sz="1600"/>
            </a:lvl3pPr>
            <a:lvl4pPr marL="758952">
              <a:defRPr lang="en-GB" sz="1400"/>
            </a:lvl4pPr>
            <a:lvl5pPr marL="1042416">
              <a:defRPr lang="en-GB"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3200" b="0">
                <a:noFill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  <p:sp>
        <p:nvSpPr>
          <p:cNvPr id="11" name="Freeform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fld id="{CC43B8D3-9A08-F84C-9DD4-44948BA52D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55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15955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40356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5883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23427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31695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1957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61628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13408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FA83D6-9B66-31C7-ED9F-C36511665618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1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0" r:id="rId11"/>
    <p:sldLayoutId id="2147483669" r:id="rId12"/>
    <p:sldLayoutId id="2147483668" r:id="rId13"/>
    <p:sldLayoutId id="2147483667" r:id="rId14"/>
    <p:sldLayoutId id="2147483662" r:id="rId15"/>
    <p:sldLayoutId id="2147483671" r:id="rId16"/>
    <p:sldLayoutId id="2147483649" r:id="rId17"/>
    <p:sldLayoutId id="2147483650" r:id="rId18"/>
    <p:sldLayoutId id="214748368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GB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23.tm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للأحباب">
            <a:extLst>
              <a:ext uri="{FF2B5EF4-FFF2-40B4-BE49-F238E27FC236}">
                <a16:creationId xmlns:a16="http://schemas.microsoft.com/office/drawing/2014/main" id="{FAB83956-BF85-4C3E-04F1-A02F9C21D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"/>
          <a:stretch/>
        </p:blipFill>
        <p:spPr bwMode="auto">
          <a:xfrm>
            <a:off x="3409950" y="419100"/>
            <a:ext cx="5372100" cy="538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person reading a book&#10;&#10;Description automatically generated">
            <a:extLst>
              <a:ext uri="{FF2B5EF4-FFF2-40B4-BE49-F238E27FC236}">
                <a16:creationId xmlns:a16="http://schemas.microsoft.com/office/drawing/2014/main" id="{4616E3A6-0431-BDC3-BB3F-DEC4C581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646" r="2912" b="120"/>
          <a:stretch/>
        </p:blipFill>
        <p:spPr>
          <a:xfrm>
            <a:off x="3922296" y="197346"/>
            <a:ext cx="3850104" cy="6034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9EBC3-B7C3-ED91-3B68-D4CE31B8CAC3}"/>
              </a:ext>
            </a:extLst>
          </p:cNvPr>
          <p:cNvSpPr txBox="1"/>
          <p:nvPr/>
        </p:nvSpPr>
        <p:spPr>
          <a:xfrm>
            <a:off x="1413710" y="197346"/>
            <a:ext cx="93645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Grandma, you’ve been lugging that book around all weekend.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If I want to read it, what choice do I have?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You can ditch the book and get an electronic book reader.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Grandma: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 what?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An electronic book reader. They’re these great little devices that let you read books electronically. So, you read on screen instead of on paper.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But I like reading on paper.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Trust me, Grandma. In a few years, no one is going to be reading books printed on paper anymore. Paper books will have disappeared.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Grandma: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I don’t like all this new technology. I’m happy with things the way they are.</a:t>
            </a:r>
            <a:endParaRPr lang="en-GB"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0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You really should check out e-book readers. One of the advantages is that you can buy, download, and start reading a book in minutes. Another great thing about it is that you can carry hundreds of books with you without it being heavy.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Why would I want to carry hundreds of books around with me?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Grandma, I’m sure if you just gave it a try, you’d find that you actually prefer it. Why not go with the flow?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I think this is all just a lot of hoopla. I’ve been reading my books on paper for 68 years, and I’m not about to change that 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ED979-046B-70A7-35E3-2EBB53F568B1}"/>
              </a:ext>
            </a:extLst>
          </p:cNvPr>
          <p:cNvSpPr txBox="1"/>
          <p:nvPr/>
        </p:nvSpPr>
        <p:spPr>
          <a:xfrm>
            <a:off x="197016" y="171335"/>
            <a:ext cx="3164305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Grandma lugging around?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5E971-64B2-FB1F-D08C-CE8EF2F2F67B}"/>
              </a:ext>
            </a:extLst>
          </p:cNvPr>
          <p:cNvSpPr txBox="1"/>
          <p:nvPr/>
        </p:nvSpPr>
        <p:spPr>
          <a:xfrm>
            <a:off x="6530140" y="105641"/>
            <a:ext cx="1711492" cy="461665"/>
          </a:xfrm>
          <a:prstGeom prst="rect">
            <a:avLst/>
          </a:prstGeom>
          <a:solidFill>
            <a:srgbClr val="FFC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Her 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6B35A-4687-543C-9531-144A57F95F60}"/>
              </a:ext>
            </a:extLst>
          </p:cNvPr>
          <p:cNvSpPr txBox="1"/>
          <p:nvPr/>
        </p:nvSpPr>
        <p:spPr>
          <a:xfrm>
            <a:off x="363957" y="1094037"/>
            <a:ext cx="3558339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Edward want Grandma to ditch?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4FE8D-C28B-3B74-FAFD-1E6CDC94117D}"/>
              </a:ext>
            </a:extLst>
          </p:cNvPr>
          <p:cNvSpPr txBox="1"/>
          <p:nvPr/>
        </p:nvSpPr>
        <p:spPr>
          <a:xfrm>
            <a:off x="6530140" y="1140674"/>
            <a:ext cx="1711492" cy="461665"/>
          </a:xfrm>
          <a:prstGeom prst="rect">
            <a:avLst/>
          </a:prstGeom>
          <a:solidFill>
            <a:srgbClr val="FFC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Her book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D27938-9DA1-534C-9569-E4901B1B2765}"/>
              </a:ext>
            </a:extLst>
          </p:cNvPr>
          <p:cNvSpPr txBox="1"/>
          <p:nvPr/>
        </p:nvSpPr>
        <p:spPr>
          <a:xfrm>
            <a:off x="291728" y="3662894"/>
            <a:ext cx="3558339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Edward suggest Grandma check out?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E98C0E-B4BD-35FB-6DE3-FE59ECD435AF}"/>
              </a:ext>
            </a:extLst>
          </p:cNvPr>
          <p:cNvSpPr txBox="1"/>
          <p:nvPr/>
        </p:nvSpPr>
        <p:spPr>
          <a:xfrm>
            <a:off x="6042820" y="3786004"/>
            <a:ext cx="2686132" cy="461665"/>
          </a:xfrm>
          <a:prstGeom prst="rect">
            <a:avLst/>
          </a:prstGeom>
          <a:solidFill>
            <a:srgbClr val="FFC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e-book readers</a:t>
            </a:r>
            <a:endParaRPr lang="en-GB" sz="24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78AD6-D34E-76E5-4CCE-D3ECBB1598B5}"/>
              </a:ext>
            </a:extLst>
          </p:cNvPr>
          <p:cNvSpPr txBox="1"/>
          <p:nvPr/>
        </p:nvSpPr>
        <p:spPr>
          <a:xfrm>
            <a:off x="424077" y="4821037"/>
            <a:ext cx="3558339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Grandma goes with the flow, what will she do?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450B7F-CC34-BE70-F0DF-DD7DCA098347}"/>
              </a:ext>
            </a:extLst>
          </p:cNvPr>
          <p:cNvSpPr txBox="1"/>
          <p:nvPr/>
        </p:nvSpPr>
        <p:spPr>
          <a:xfrm>
            <a:off x="5797700" y="4789108"/>
            <a:ext cx="4447176" cy="830997"/>
          </a:xfrm>
          <a:prstGeom prst="rect">
            <a:avLst/>
          </a:prstGeom>
          <a:solidFill>
            <a:srgbClr val="FFC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from e-book readers rather than books</a:t>
            </a:r>
            <a:endParaRPr lang="en-GB" sz="24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98A074-DDC3-A0D4-217D-84852542A8CB}"/>
              </a:ext>
            </a:extLst>
          </p:cNvPr>
          <p:cNvSpPr txBox="1"/>
          <p:nvPr/>
        </p:nvSpPr>
        <p:spPr>
          <a:xfrm>
            <a:off x="363956" y="5592720"/>
            <a:ext cx="3558339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does Grandma think using e-book readers is hoopla?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0FD5-0DB1-64A6-5A4E-1410AEF7865B}"/>
              </a:ext>
            </a:extLst>
          </p:cNvPr>
          <p:cNvSpPr txBox="1"/>
          <p:nvPr/>
        </p:nvSpPr>
        <p:spPr>
          <a:xfrm>
            <a:off x="5783428" y="5646116"/>
            <a:ext cx="4447176" cy="830997"/>
          </a:xfrm>
          <a:prstGeom prst="rect">
            <a:avLst/>
          </a:prstGeom>
          <a:solidFill>
            <a:srgbClr val="FFC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 thinks they are just the latest fad.</a:t>
            </a:r>
            <a:endParaRPr lang="en-GB" sz="24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 descr="A close-up of a blue and white box&#10;&#10;Description automatically generated">
            <a:extLst>
              <a:ext uri="{FF2B5EF4-FFF2-40B4-BE49-F238E27FC236}">
                <a16:creationId xmlns:a16="http://schemas.microsoft.com/office/drawing/2014/main" id="{CFB6BEC0-4FB4-5278-2E98-67D19624A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4523" b="4489"/>
          <a:stretch/>
        </p:blipFill>
        <p:spPr>
          <a:xfrm>
            <a:off x="-52519074" y="680266"/>
            <a:ext cx="10461187" cy="41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box&#10;&#10;Description automatically generated">
            <a:extLst>
              <a:ext uri="{FF2B5EF4-FFF2-40B4-BE49-F238E27FC236}">
                <a16:creationId xmlns:a16="http://schemas.microsoft.com/office/drawing/2014/main" id="{600425FA-7125-EC8F-0A9C-53A4D705A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4523" b="4489"/>
          <a:stretch/>
        </p:blipFill>
        <p:spPr>
          <a:xfrm>
            <a:off x="562340" y="935580"/>
            <a:ext cx="10461187" cy="41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71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017AC7BB-8649-03B3-58E0-CECDFBB703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6" y="378399"/>
            <a:ext cx="7615104" cy="2362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9A638-17E4-F496-BDC2-EDE1F2CAD267}"/>
              </a:ext>
            </a:extLst>
          </p:cNvPr>
          <p:cNvSpPr txBox="1"/>
          <p:nvPr/>
        </p:nvSpPr>
        <p:spPr>
          <a:xfrm>
            <a:off x="513080" y="3429000"/>
            <a:ext cx="1081532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1.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wants her to try reading on an electronic book reader.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 2. </a:t>
            </a:r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E-book readers can hold hundreds of books. You can buy, download, and start reading a book in minutes. 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GB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 does not persuade Grandma. She doesn’t want to change.</a:t>
            </a:r>
          </a:p>
        </p:txBody>
      </p:sp>
    </p:spTree>
    <p:extLst>
      <p:ext uri="{BB962C8B-B14F-4D97-AF65-F5344CB8AC3E}">
        <p14:creationId xmlns:p14="http://schemas.microsoft.com/office/powerpoint/2010/main" val="6850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girls with speech bubbles&#10;&#10;Description automatically generated">
            <a:extLst>
              <a:ext uri="{FF2B5EF4-FFF2-40B4-BE49-F238E27FC236}">
                <a16:creationId xmlns:a16="http://schemas.microsoft.com/office/drawing/2014/main" id="{1DE0AB15-339C-CF47-BFFC-452FDE9F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886" y="106986"/>
            <a:ext cx="1446808" cy="1210532"/>
          </a:xfrm>
          <a:prstGeom prst="rect">
            <a:avLst/>
          </a:prstGeom>
        </p:spPr>
      </p:pic>
      <p:pic>
        <p:nvPicPr>
          <p:cNvPr id="5" name="Picture 4" descr="Cartoon a cartoon of a person giving a thumbs up&#10;&#10;Description automatically generated">
            <a:extLst>
              <a:ext uri="{FF2B5EF4-FFF2-40B4-BE49-F238E27FC236}">
                <a16:creationId xmlns:a16="http://schemas.microsoft.com/office/drawing/2014/main" id="{C336F571-2D0F-2639-80AD-B46D947844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r="17138"/>
          <a:stretch/>
        </p:blipFill>
        <p:spPr>
          <a:xfrm>
            <a:off x="4394200" y="2899072"/>
            <a:ext cx="2509520" cy="3790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6F5DD-A39E-C07F-3BFB-CA85C0B0C278}"/>
              </a:ext>
            </a:extLst>
          </p:cNvPr>
          <p:cNvSpPr txBox="1"/>
          <p:nvPr/>
        </p:nvSpPr>
        <p:spPr>
          <a:xfrm>
            <a:off x="366067" y="1357565"/>
            <a:ext cx="482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something that you dislike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lugging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around?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97A1D-411D-B812-5A55-9FFE7C6C872E}"/>
              </a:ext>
            </a:extLst>
          </p:cNvPr>
          <p:cNvSpPr txBox="1"/>
          <p:nvPr/>
        </p:nvSpPr>
        <p:spPr>
          <a:xfrm>
            <a:off x="285751" y="2655219"/>
            <a:ext cx="42113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(I don’t like </a:t>
            </a:r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lugging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around all of my books during the day. They are so heavy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D51584-BFDD-5CE1-0A75-2E1BC107086D}"/>
              </a:ext>
            </a:extLst>
          </p:cNvPr>
          <p:cNvSpPr txBox="1"/>
          <p:nvPr/>
        </p:nvSpPr>
        <p:spPr>
          <a:xfrm>
            <a:off x="285751" y="4024825"/>
            <a:ext cx="3761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something you would like to </a:t>
            </a:r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ditch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35FC2-2130-D594-8E41-070038A6CAF3}"/>
              </a:ext>
            </a:extLst>
          </p:cNvPr>
          <p:cNvSpPr txBox="1"/>
          <p:nvPr/>
        </p:nvSpPr>
        <p:spPr>
          <a:xfrm>
            <a:off x="248921" y="4732711"/>
            <a:ext cx="383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(I’d like to </a:t>
            </a:r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ditch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my old laptop and get a new lighter 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3DC81-258B-B320-B85F-AC830C8999C8}"/>
              </a:ext>
            </a:extLst>
          </p:cNvPr>
          <p:cNvSpPr txBox="1"/>
          <p:nvPr/>
        </p:nvSpPr>
        <p:spPr>
          <a:xfrm>
            <a:off x="7101839" y="1357565"/>
            <a:ext cx="4724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you go to the mall, what do you like to </a:t>
            </a:r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check out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69406-0EEA-75EB-5008-B4878C53811F}"/>
              </a:ext>
            </a:extLst>
          </p:cNvPr>
          <p:cNvSpPr txBox="1"/>
          <p:nvPr/>
        </p:nvSpPr>
        <p:spPr>
          <a:xfrm>
            <a:off x="7213599" y="2355841"/>
            <a:ext cx="4724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(I always go to the video game store to </a:t>
            </a:r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check out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what’s new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80977-6EB6-14A5-D340-BBCE61E1D52C}"/>
              </a:ext>
            </a:extLst>
          </p:cNvPr>
          <p:cNvSpPr txBox="1"/>
          <p:nvPr/>
        </p:nvSpPr>
        <p:spPr>
          <a:xfrm>
            <a:off x="7454747" y="3471108"/>
            <a:ext cx="3835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Sometimes is it easier to </a:t>
            </a:r>
            <a:r>
              <a:rPr lang="en-GB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 with the flow</a:t>
            </a:r>
            <a:r>
              <a:rPr lang="en-GB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 Explain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5BC414-3F81-FA81-3C9D-64BE85171D70}"/>
              </a:ext>
            </a:extLst>
          </p:cNvPr>
          <p:cNvSpPr txBox="1"/>
          <p:nvPr/>
        </p:nvSpPr>
        <p:spPr>
          <a:xfrm>
            <a:off x="6797041" y="4524820"/>
            <a:ext cx="52933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(I didn’t want to go to watch a film last weekend but everyone else did so I just 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went with the flow</a:t>
            </a:r>
          </a:p>
        </p:txBody>
      </p:sp>
      <p:pic>
        <p:nvPicPr>
          <p:cNvPr id="22" name="Picture 21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2092208C-128B-4547-6E50-F5E9FB183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8268" r="5413" b="4890"/>
          <a:stretch/>
        </p:blipFill>
        <p:spPr>
          <a:xfrm>
            <a:off x="-44768535" y="-5858047"/>
            <a:ext cx="7415240" cy="30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girls with speech bubbles&#10;&#10;Description automatically generated">
            <a:extLst>
              <a:ext uri="{FF2B5EF4-FFF2-40B4-BE49-F238E27FC236}">
                <a16:creationId xmlns:a16="http://schemas.microsoft.com/office/drawing/2014/main" id="{3DBDC7A5-C920-BACB-8F6D-A944D06A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106985"/>
            <a:ext cx="1930094" cy="1614893"/>
          </a:xfrm>
          <a:prstGeom prst="rect">
            <a:avLst/>
          </a:prstGeom>
        </p:spPr>
      </p:pic>
      <p:pic>
        <p:nvPicPr>
          <p:cNvPr id="4" name="Picture 3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B9D8CA3B-11A7-26F4-F9C5-99C2CB62B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8268" r="5413" b="4890"/>
          <a:stretch/>
        </p:blipFill>
        <p:spPr>
          <a:xfrm>
            <a:off x="1960558" y="2187222"/>
            <a:ext cx="8838742" cy="3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01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girls with speech bubbles&#10;&#10;Description automatically generated">
            <a:extLst>
              <a:ext uri="{FF2B5EF4-FFF2-40B4-BE49-F238E27FC236}">
                <a16:creationId xmlns:a16="http://schemas.microsoft.com/office/drawing/2014/main" id="{3DBDC7A5-C920-BACB-8F6D-A944D06A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25" y="106985"/>
            <a:ext cx="2386070" cy="1996405"/>
          </a:xfrm>
          <a:prstGeom prst="rect">
            <a:avLst/>
          </a:prstGeom>
        </p:spPr>
      </p:pic>
      <p:pic>
        <p:nvPicPr>
          <p:cNvPr id="4" name="Picture 3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B9D8CA3B-11A7-26F4-F9C5-99C2CB62B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8268" r="5413" b="4890"/>
          <a:stretch/>
        </p:blipFill>
        <p:spPr>
          <a:xfrm>
            <a:off x="7821976" y="4715219"/>
            <a:ext cx="4115718" cy="2035795"/>
          </a:xfrm>
          <a:prstGeom prst="rect">
            <a:avLst/>
          </a:prstGeom>
        </p:spPr>
      </p:pic>
      <p:pic>
        <p:nvPicPr>
          <p:cNvPr id="5" name="Picture 4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8A2F84BF-C6EE-14AC-497F-3B31E682F5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7" y="1372602"/>
            <a:ext cx="10075450" cy="31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8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45D5E1-0B1E-D295-05E3-C33C191DCB76}"/>
              </a:ext>
            </a:extLst>
          </p:cNvPr>
          <p:cNvSpPr txBox="1">
            <a:spLocks/>
          </p:cNvSpPr>
          <p:nvPr/>
        </p:nvSpPr>
        <p:spPr>
          <a:xfrm>
            <a:off x="2623212" y="2615609"/>
            <a:ext cx="6528816" cy="813391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34071929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876AA7-F66D-80F4-8C21-C4A800E72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37837"/>
              </p:ext>
            </p:extLst>
          </p:nvPr>
        </p:nvGraphicFramePr>
        <p:xfrm>
          <a:off x="491854" y="1780997"/>
          <a:ext cx="9926199" cy="42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531">
                  <a:extLst>
                    <a:ext uri="{9D8B030D-6E8A-4147-A177-3AD203B41FA5}">
                      <a16:colId xmlns:a16="http://schemas.microsoft.com/office/drawing/2014/main" val="1367284000"/>
                    </a:ext>
                  </a:extLst>
                </a:gridCol>
                <a:gridCol w="4588527">
                  <a:extLst>
                    <a:ext uri="{9D8B030D-6E8A-4147-A177-3AD203B41FA5}">
                      <a16:colId xmlns:a16="http://schemas.microsoft.com/office/drawing/2014/main" val="2350922975"/>
                    </a:ext>
                  </a:extLst>
                </a:gridCol>
                <a:gridCol w="3685141">
                  <a:extLst>
                    <a:ext uri="{9D8B030D-6E8A-4147-A177-3AD203B41FA5}">
                      <a16:colId xmlns:a16="http://schemas.microsoft.com/office/drawing/2014/main" val="1725106716"/>
                    </a:ext>
                  </a:extLst>
                </a:gridCol>
              </a:tblGrid>
              <a:tr h="55084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Newspapers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011285"/>
                  </a:ext>
                </a:extLst>
              </a:tr>
              <a:tr h="119808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70C0"/>
                          </a:solidFill>
                        </a:rPr>
                        <a:t>large, lightweight, portable</a:t>
                      </a:r>
                      <a:endParaRPr lang="en-GB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not up-to-the-minute news; not free</a:t>
                      </a:r>
                      <a:endParaRPr lang="en-GB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13891"/>
                  </a:ext>
                </a:extLst>
              </a:tr>
              <a:tr h="119808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free; up-to-the-minute news, interactivity, video capability</a:t>
                      </a:r>
                      <a:endParaRPr lang="en-GB"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computer screen graphics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69930"/>
                  </a:ext>
                </a:extLst>
              </a:tr>
              <a:tr h="119808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B050"/>
                          </a:solidFill>
                        </a:rPr>
                        <a:t>look more like paper than a computer screen; large, lightweight, portable; savings for newspapers</a:t>
                      </a:r>
                      <a:endParaRPr lang="en-GB"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92534"/>
                  </a:ext>
                </a:extLst>
              </a:tr>
            </a:tbl>
          </a:graphicData>
        </a:graphic>
      </p:graphicFrame>
      <p:pic>
        <p:nvPicPr>
          <p:cNvPr id="3" name="Picture 2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100E6A7E-844F-2C73-56B5-64494CB6B1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59744" cy="13959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EAC8D-994D-DFEC-3C7F-10D2EC047690}"/>
              </a:ext>
            </a:extLst>
          </p:cNvPr>
          <p:cNvSpPr/>
          <p:nvPr/>
        </p:nvSpPr>
        <p:spPr>
          <a:xfrm>
            <a:off x="491853" y="2342858"/>
            <a:ext cx="9926199" cy="3695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girl with notebook clipart - Clip Art Library">
            <a:extLst>
              <a:ext uri="{FF2B5EF4-FFF2-40B4-BE49-F238E27FC236}">
                <a16:creationId xmlns:a16="http://schemas.microsoft.com/office/drawing/2014/main" id="{7E931F60-D09C-5DF1-6B76-E8660ADB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234" y="4875928"/>
            <a:ext cx="2049134" cy="19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story of Newspapers - Behind The News">
            <a:extLst>
              <a:ext uri="{FF2B5EF4-FFF2-40B4-BE49-F238E27FC236}">
                <a16:creationId xmlns:a16="http://schemas.microsoft.com/office/drawing/2014/main" id="{1452B55E-D290-0F0D-E9C8-B6A49F447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r="10498" b="4887"/>
          <a:stretch/>
        </p:blipFill>
        <p:spPr bwMode="auto">
          <a:xfrm>
            <a:off x="8368918" y="190810"/>
            <a:ext cx="2049134" cy="13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siness news on screen laptop computer Royalty Free Vector">
            <a:extLst>
              <a:ext uri="{FF2B5EF4-FFF2-40B4-BE49-F238E27FC236}">
                <a16:creationId xmlns:a16="http://schemas.microsoft.com/office/drawing/2014/main" id="{E3485B84-F96D-E632-824A-0A4F97FED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1A89E"/>
              </a:clrFrom>
              <a:clrTo>
                <a:srgbClr val="01A8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7677" r="9593" b="11947"/>
          <a:stretch/>
        </p:blipFill>
        <p:spPr bwMode="auto">
          <a:xfrm>
            <a:off x="9509847" y="345241"/>
            <a:ext cx="2748307" cy="24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6CBE303">
            <a:hlinkClick r:id="" action="ppaction://media"/>
            <a:extLst>
              <a:ext uri="{FF2B5EF4-FFF2-40B4-BE49-F238E27FC236}">
                <a16:creationId xmlns:a16="http://schemas.microsoft.com/office/drawing/2014/main" id="{A5FEE819-CAF1-B777-C7FE-EE943F9E7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6257922"/>
            <a:ext cx="406400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1508B0-C69A-6AC4-63EF-A0F552955CE6}"/>
              </a:ext>
            </a:extLst>
          </p:cNvPr>
          <p:cNvSpPr txBox="1"/>
          <p:nvPr/>
        </p:nvSpPr>
        <p:spPr>
          <a:xfrm>
            <a:off x="1550469" y="192526"/>
            <a:ext cx="6900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Listen to the information about the future of newspapers. Then complete the chart with the advantages and disadvantages of each news format</a:t>
            </a:r>
          </a:p>
        </p:txBody>
      </p:sp>
    </p:spTree>
    <p:extLst>
      <p:ext uri="{BB962C8B-B14F-4D97-AF65-F5344CB8AC3E}">
        <p14:creationId xmlns:p14="http://schemas.microsoft.com/office/powerpoint/2010/main" val="25941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00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45D5E1-0B1E-D295-05E3-C33C191DCB76}"/>
              </a:ext>
            </a:extLst>
          </p:cNvPr>
          <p:cNvSpPr txBox="1">
            <a:spLocks/>
          </p:cNvSpPr>
          <p:nvPr/>
        </p:nvSpPr>
        <p:spPr>
          <a:xfrm>
            <a:off x="2735955" y="2615609"/>
            <a:ext cx="6528816" cy="813391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DD8047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257595638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9B8AD-318D-537E-3340-558E91040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EF2DF-4DCB-04A9-F430-80070698654C}"/>
              </a:ext>
            </a:extLst>
          </p:cNvPr>
          <p:cNvSpPr txBox="1"/>
          <p:nvPr/>
        </p:nvSpPr>
        <p:spPr>
          <a:xfrm>
            <a:off x="549563" y="163050"/>
            <a:ext cx="1109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Consonant clusters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may contain two or three consonants, for example: 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oken, 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an, under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and, 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reet, 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spr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ay, hun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y. Be careful not to separate the consonants in a cluster with a vowel sound or add a vowel sound before the cluster. </a:t>
            </a:r>
          </a:p>
        </p:txBody>
      </p:sp>
      <p:pic>
        <p:nvPicPr>
          <p:cNvPr id="8" name="A709DBA9">
            <a:hlinkClick r:id="" action="ppaction://media"/>
            <a:extLst>
              <a:ext uri="{FF2B5EF4-FFF2-40B4-BE49-F238E27FC236}">
                <a16:creationId xmlns:a16="http://schemas.microsoft.com/office/drawing/2014/main" id="{B959B1FC-47D3-FEC6-DD81-9BC66078E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9505" y="6023007"/>
            <a:ext cx="406400" cy="40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CECDA8-665A-3CA1-3B58-816A633C1982}"/>
              </a:ext>
            </a:extLst>
          </p:cNvPr>
          <p:cNvSpPr txBox="1"/>
          <p:nvPr/>
        </p:nvSpPr>
        <p:spPr>
          <a:xfrm>
            <a:off x="633598" y="1474899"/>
            <a:ext cx="109248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1-The Internet </a:t>
            </a:r>
            <a:r>
              <a:rPr lang="en-GB" sz="2400" dirty="0">
                <a:solidFill>
                  <a:srgbClr val="FF0000"/>
                </a:solidFill>
              </a:rPr>
              <a:t>br</a:t>
            </a:r>
            <a:r>
              <a:rPr lang="en-GB" sz="2400" dirty="0"/>
              <a:t>ought </a:t>
            </a:r>
            <a:r>
              <a:rPr lang="en-GB" sz="2400" dirty="0">
                <a:solidFill>
                  <a:srgbClr val="FF0000"/>
                </a:solidFill>
              </a:rPr>
              <a:t>gr</a:t>
            </a:r>
            <a:r>
              <a:rPr lang="en-GB" sz="2400" dirty="0"/>
              <a:t>eat change to the newspaper indu</a:t>
            </a:r>
            <a:r>
              <a:rPr lang="en-GB" sz="2400" dirty="0">
                <a:solidFill>
                  <a:srgbClr val="FF0000"/>
                </a:solidFill>
              </a:rPr>
              <a:t>str</a:t>
            </a:r>
            <a:r>
              <a:rPr lang="en-GB" sz="2400" dirty="0"/>
              <a:t>y.</a:t>
            </a:r>
          </a:p>
          <a:p>
            <a:r>
              <a:rPr lang="en-GB" sz="2400" dirty="0"/>
              <a:t> 2. To </a:t>
            </a:r>
            <a:r>
              <a:rPr lang="en-GB" sz="2400" dirty="0">
                <a:solidFill>
                  <a:srgbClr val="FF0000"/>
                </a:solidFill>
              </a:rPr>
              <a:t>st</a:t>
            </a:r>
            <a:r>
              <a:rPr lang="en-GB" sz="2400" dirty="0"/>
              <a:t>ay competitive, it soon became important to have an online </a:t>
            </a:r>
            <a:r>
              <a:rPr lang="en-GB" sz="2400" dirty="0">
                <a:solidFill>
                  <a:srgbClr val="FF0000"/>
                </a:solidFill>
              </a:rPr>
              <a:t>pr</a:t>
            </a:r>
            <a:r>
              <a:rPr lang="en-GB" sz="2400" dirty="0"/>
              <a:t>esence. </a:t>
            </a:r>
          </a:p>
          <a:p>
            <a:r>
              <a:rPr lang="en-GB" sz="2400" dirty="0"/>
              <a:t>3. Newspapers could </a:t>
            </a:r>
            <a:r>
              <a:rPr lang="en-GB" sz="2400" dirty="0">
                <a:solidFill>
                  <a:srgbClr val="FF0000"/>
                </a:solidFill>
              </a:rPr>
              <a:t>pr</a:t>
            </a:r>
            <a:r>
              <a:rPr lang="en-GB" sz="2400" dirty="0"/>
              <a:t>esent up-to-the-minute news, in</a:t>
            </a:r>
            <a:r>
              <a:rPr lang="en-GB" sz="2400" dirty="0">
                <a:solidFill>
                  <a:srgbClr val="FF0000"/>
                </a:solidFill>
              </a:rPr>
              <a:t>st</a:t>
            </a:r>
            <a:r>
              <a:rPr lang="en-GB" sz="2400" dirty="0"/>
              <a:t>ead of having to wait to </a:t>
            </a:r>
            <a:r>
              <a:rPr lang="en-GB" sz="2400" dirty="0">
                <a:solidFill>
                  <a:srgbClr val="FF0000"/>
                </a:solidFill>
              </a:rPr>
              <a:t>pr</a:t>
            </a:r>
            <a:r>
              <a:rPr lang="en-GB" sz="2400" dirty="0"/>
              <a:t>int it.</a:t>
            </a:r>
          </a:p>
          <a:p>
            <a:r>
              <a:rPr lang="en-GB" sz="2400" dirty="0"/>
              <a:t> 4. The elec</a:t>
            </a:r>
            <a:r>
              <a:rPr lang="en-GB" sz="2400" dirty="0">
                <a:solidFill>
                  <a:srgbClr val="FF0000"/>
                </a:solidFill>
              </a:rPr>
              <a:t>tr</a:t>
            </a:r>
            <a:r>
              <a:rPr lang="en-GB" sz="2400" dirty="0"/>
              <a:t>onic newspaper reader will have the look and feel of a </a:t>
            </a:r>
            <a:r>
              <a:rPr lang="en-GB" sz="2400" dirty="0">
                <a:solidFill>
                  <a:srgbClr val="FF0000"/>
                </a:solidFill>
              </a:rPr>
              <a:t>pr</a:t>
            </a:r>
            <a:r>
              <a:rPr lang="en-GB" sz="2400" dirty="0"/>
              <a:t>int newspaper. </a:t>
            </a:r>
          </a:p>
          <a:p>
            <a:r>
              <a:rPr lang="en-GB" sz="2400" dirty="0"/>
              <a:t>5. It will have a portable </a:t>
            </a:r>
            <a:r>
              <a:rPr lang="en-GB" sz="2400" dirty="0">
                <a:solidFill>
                  <a:srgbClr val="FF0000"/>
                </a:solidFill>
              </a:rPr>
              <a:t>scr</a:t>
            </a:r>
            <a:r>
              <a:rPr lang="en-GB" sz="2400" dirty="0"/>
              <a:t>een that is </a:t>
            </a:r>
            <a:r>
              <a:rPr lang="en-GB" sz="2400" dirty="0">
                <a:solidFill>
                  <a:srgbClr val="FF0000"/>
                </a:solidFill>
              </a:rPr>
              <a:t>fl</a:t>
            </a:r>
            <a:r>
              <a:rPr lang="en-GB" sz="2400" dirty="0"/>
              <a:t>exible. </a:t>
            </a:r>
          </a:p>
          <a:p>
            <a:r>
              <a:rPr lang="en-GB" sz="2400" dirty="0"/>
              <a:t>6. One newspaper pu</a:t>
            </a:r>
            <a:r>
              <a:rPr lang="en-GB" sz="2400" dirty="0">
                <a:solidFill>
                  <a:srgbClr val="FF0000"/>
                </a:solidFill>
              </a:rPr>
              <a:t>bl</a:t>
            </a:r>
            <a:r>
              <a:rPr lang="en-GB" sz="2400" dirty="0"/>
              <a:t>isher </a:t>
            </a:r>
            <a:r>
              <a:rPr lang="en-GB" sz="2400" dirty="0">
                <a:solidFill>
                  <a:srgbClr val="FF0000"/>
                </a:solidFill>
              </a:rPr>
              <a:t>pr</a:t>
            </a:r>
            <a:r>
              <a:rPr lang="en-GB" sz="2400" dirty="0"/>
              <a:t>edicts, “By 2030, we will have </a:t>
            </a:r>
            <a:r>
              <a:rPr lang="en-GB" sz="2400" dirty="0">
                <a:solidFill>
                  <a:srgbClr val="FF0000"/>
                </a:solidFill>
              </a:rPr>
              <a:t>st</a:t>
            </a:r>
            <a:r>
              <a:rPr lang="en-GB" sz="2400" dirty="0"/>
              <a:t>opped </a:t>
            </a:r>
            <a:r>
              <a:rPr lang="en-GB" sz="2400" dirty="0">
                <a:solidFill>
                  <a:srgbClr val="FF0000"/>
                </a:solidFill>
              </a:rPr>
              <a:t>pr</a:t>
            </a:r>
            <a:r>
              <a:rPr lang="en-GB" sz="2400" dirty="0"/>
              <a:t>inting paper newspapers com</a:t>
            </a:r>
            <a:r>
              <a:rPr lang="en-GB" sz="2400" dirty="0">
                <a:solidFill>
                  <a:srgbClr val="FF0000"/>
                </a:solidFill>
              </a:rPr>
              <a:t>pl</a:t>
            </a:r>
            <a:r>
              <a:rPr lang="en-GB" sz="2400" dirty="0"/>
              <a:t>etely.”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B54C28-078F-0B05-9D21-BA8A7A5774B3}"/>
              </a:ext>
            </a:extLst>
          </p:cNvPr>
          <p:cNvSpPr/>
          <p:nvPr/>
        </p:nvSpPr>
        <p:spPr>
          <a:xfrm>
            <a:off x="633598" y="1400121"/>
            <a:ext cx="10924802" cy="4622886"/>
          </a:xfrm>
          <a:prstGeom prst="rect">
            <a:avLst/>
          </a:prstGeom>
          <a:solidFill>
            <a:srgbClr val="F3E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219E9B16-88F1-DF7E-B9F5-B0B9373205D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0039" y="739526"/>
            <a:ext cx="958574" cy="8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65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5118" y="1065525"/>
            <a:ext cx="6528816" cy="1883664"/>
          </a:xfrm>
        </p:spPr>
        <p:txBody>
          <a:bodyPr rtlCol="0"/>
          <a:lstStyle>
            <a:defPPr>
              <a:defRPr lang="en-GB"/>
            </a:defPPr>
          </a:lstStyle>
          <a:p>
            <a:pPr algn="ctr" rtl="0"/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What Will They Think of Next?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45D5E1-0B1E-D295-05E3-C33C191DCB76}"/>
              </a:ext>
            </a:extLst>
          </p:cNvPr>
          <p:cNvSpPr txBox="1">
            <a:spLocks/>
          </p:cNvSpPr>
          <p:nvPr/>
        </p:nvSpPr>
        <p:spPr>
          <a:xfrm>
            <a:off x="2706339" y="2813808"/>
            <a:ext cx="6528816" cy="813391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A5AB8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Conversation</a:t>
            </a:r>
          </a:p>
          <a:p>
            <a:pPr algn="ctr"/>
            <a:r>
              <a:rPr lang="en-GB" sz="4800" b="1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Listening</a:t>
            </a:r>
          </a:p>
          <a:p>
            <a:pPr algn="ctr"/>
            <a:r>
              <a:rPr lang="en-GB" sz="4800" b="1" dirty="0">
                <a:solidFill>
                  <a:srgbClr val="DD8047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Pronunciation</a:t>
            </a:r>
          </a:p>
          <a:p>
            <a:pPr algn="ctr"/>
            <a:r>
              <a:rPr lang="en-GB" sz="4800" b="1" dirty="0">
                <a:solidFill>
                  <a:srgbClr val="A2BDC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Vocabulary Building</a:t>
            </a:r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45D5E1-0B1E-D295-05E3-C33C191DCB76}"/>
              </a:ext>
            </a:extLst>
          </p:cNvPr>
          <p:cNvSpPr txBox="1">
            <a:spLocks/>
          </p:cNvSpPr>
          <p:nvPr/>
        </p:nvSpPr>
        <p:spPr>
          <a:xfrm>
            <a:off x="2706339" y="2813808"/>
            <a:ext cx="6528816" cy="813391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A2BDC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Vocabulary Building</a:t>
            </a:r>
          </a:p>
        </p:txBody>
      </p:sp>
    </p:spTree>
    <p:extLst>
      <p:ext uri="{BB962C8B-B14F-4D97-AF65-F5344CB8AC3E}">
        <p14:creationId xmlns:p14="http://schemas.microsoft.com/office/powerpoint/2010/main" val="300983961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test&#10;&#10;Description automatically generated">
            <a:extLst>
              <a:ext uri="{FF2B5EF4-FFF2-40B4-BE49-F238E27FC236}">
                <a16:creationId xmlns:a16="http://schemas.microsoft.com/office/drawing/2014/main" id="{708AFDA2-EC35-FF29-F92F-04EBDCFF0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155">
            <a:off x="275980" y="753824"/>
            <a:ext cx="11945611" cy="5666254"/>
          </a:xfrm>
          <a:prstGeom prst="rect">
            <a:avLst/>
          </a:prstGeom>
        </p:spPr>
      </p:pic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52DDB563-F71C-329F-58C6-D7BB30D0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4" y="754909"/>
            <a:ext cx="11945611" cy="53106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BF358D-EDE9-1AAC-C29A-E809003CB383}"/>
              </a:ext>
            </a:extLst>
          </p:cNvPr>
          <p:cNvSpPr/>
          <p:nvPr/>
        </p:nvSpPr>
        <p:spPr>
          <a:xfrm>
            <a:off x="1066800" y="1402080"/>
            <a:ext cx="48768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7CD763-60C7-2E44-2ADF-1A518FD7C3BD}"/>
              </a:ext>
            </a:extLst>
          </p:cNvPr>
          <p:cNvSpPr/>
          <p:nvPr/>
        </p:nvSpPr>
        <p:spPr>
          <a:xfrm>
            <a:off x="1066800" y="1844040"/>
            <a:ext cx="48768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907B9-BEEA-A476-A27D-C6DA9C6C25B7}"/>
              </a:ext>
            </a:extLst>
          </p:cNvPr>
          <p:cNvSpPr/>
          <p:nvPr/>
        </p:nvSpPr>
        <p:spPr>
          <a:xfrm>
            <a:off x="1066800" y="2286000"/>
            <a:ext cx="48768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19C46-4120-3179-66E0-4E8419863A88}"/>
              </a:ext>
            </a:extLst>
          </p:cNvPr>
          <p:cNvSpPr/>
          <p:nvPr/>
        </p:nvSpPr>
        <p:spPr>
          <a:xfrm>
            <a:off x="1066800" y="2727960"/>
            <a:ext cx="48768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1A512-3F44-A794-6988-A60E7F040208}"/>
              </a:ext>
            </a:extLst>
          </p:cNvPr>
          <p:cNvSpPr/>
          <p:nvPr/>
        </p:nvSpPr>
        <p:spPr>
          <a:xfrm>
            <a:off x="1066800" y="3106420"/>
            <a:ext cx="48768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EF94D-F3D4-A3E3-2BAF-38AE44058EE4}"/>
              </a:ext>
            </a:extLst>
          </p:cNvPr>
          <p:cNvSpPr/>
          <p:nvPr/>
        </p:nvSpPr>
        <p:spPr>
          <a:xfrm>
            <a:off x="1066800" y="3484880"/>
            <a:ext cx="48768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01766-DF8D-B4D4-7795-AD427DE8C6BF}"/>
              </a:ext>
            </a:extLst>
          </p:cNvPr>
          <p:cNvSpPr/>
          <p:nvPr/>
        </p:nvSpPr>
        <p:spPr>
          <a:xfrm>
            <a:off x="1066800" y="3863340"/>
            <a:ext cx="48768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2B3046-B0EC-EBD4-0901-B4088EA92204}"/>
              </a:ext>
            </a:extLst>
          </p:cNvPr>
          <p:cNvSpPr/>
          <p:nvPr/>
        </p:nvSpPr>
        <p:spPr>
          <a:xfrm>
            <a:off x="1066800" y="4241800"/>
            <a:ext cx="48768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330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ve A Nice Day Lettering PNG, Vector, PSD, and Clipart With Transparent  Background for Free Download | Pngtree">
            <a:extLst>
              <a:ext uri="{FF2B5EF4-FFF2-40B4-BE49-F238E27FC236}">
                <a16:creationId xmlns:a16="http://schemas.microsoft.com/office/drawing/2014/main" id="{2ABE6EF0-938E-8592-620F-48ED08967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5630"/>
          <a:stretch/>
        </p:blipFill>
        <p:spPr bwMode="auto">
          <a:xfrm>
            <a:off x="2382520" y="762000"/>
            <a:ext cx="6858000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6DF6-5B25-79AF-09F2-0008B7DD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4" y="123587"/>
            <a:ext cx="3082671" cy="74980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44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Goals: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568" y="1065246"/>
            <a:ext cx="8659368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Invent a conversation using the new words</a:t>
            </a:r>
            <a:endParaRPr lang="en-GB" sz="24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608" y="1094249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567" y="1834745"/>
            <a:ext cx="10696147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expressions and phrases for persuading in the conversation</a:t>
            </a:r>
            <a:endParaRPr lang="en-GB" sz="24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9608" y="1844135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568" y="2667261"/>
            <a:ext cx="8659368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out the meaning of the new words</a:t>
            </a:r>
            <a:endParaRPr lang="en-GB" sz="24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9608" y="2706644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F6EA68-2AA8-DF86-685C-EC3843127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568" y="3543978"/>
            <a:ext cx="10851525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"real talk" in new sentences</a:t>
            </a:r>
            <a:endParaRPr lang="en-GB" sz="24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FFFF704-D039-7DC7-A34E-489FEE26CD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9608" y="3594214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568" y="4365587"/>
            <a:ext cx="8659368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phrases for persuading in sentence</a:t>
            </a:r>
            <a:endParaRPr lang="en-GB" sz="24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9608" y="4437601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E922C2-E7DA-1424-9C93-085ACA41D6CD}"/>
              </a:ext>
            </a:extLst>
          </p:cNvPr>
          <p:cNvSpPr txBox="1">
            <a:spLocks/>
          </p:cNvSpPr>
          <p:nvPr/>
        </p:nvSpPr>
        <p:spPr>
          <a:xfrm>
            <a:off x="570568" y="5259210"/>
            <a:ext cx="9868832" cy="749808"/>
          </a:xfrm>
          <a:prstGeom prst="rect">
            <a:avLst/>
          </a:prstGeom>
          <a:noFill/>
        </p:spPr>
        <p:txBody>
          <a:bodyPr lIns="713232" rtlCol="0" anchor="ctr">
            <a:noAutofit/>
          </a:bodyPr>
          <a:lstStyle>
            <a:defPPr>
              <a:defRPr lang="en-GB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the consonant cluster in a word</a:t>
            </a:r>
            <a:endParaRPr lang="en-GB" sz="24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A5EA7CE7-90E1-4054-A67B-8A951121E65E}"/>
              </a:ext>
            </a:extLst>
          </p:cNvPr>
          <p:cNvSpPr txBox="1">
            <a:spLocks/>
          </p:cNvSpPr>
          <p:nvPr/>
        </p:nvSpPr>
        <p:spPr>
          <a:xfrm>
            <a:off x="329608" y="5196632"/>
            <a:ext cx="667857" cy="6678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>
            <a:no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27774-F9F0-A70A-A7CE-918A7AF8160D}"/>
              </a:ext>
            </a:extLst>
          </p:cNvPr>
          <p:cNvSpPr txBox="1">
            <a:spLocks/>
          </p:cNvSpPr>
          <p:nvPr/>
        </p:nvSpPr>
        <p:spPr>
          <a:xfrm>
            <a:off x="570567" y="6070882"/>
            <a:ext cx="10315147" cy="749808"/>
          </a:xfrm>
          <a:prstGeom prst="rect">
            <a:avLst/>
          </a:prstGeom>
          <a:noFill/>
        </p:spPr>
        <p:txBody>
          <a:bodyPr lIns="713232" rtlCol="0" anchor="ctr">
            <a:noAutofit/>
          </a:bodyPr>
          <a:lstStyle>
            <a:defPPr>
              <a:defRPr lang="en-GB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Match the words with their meanings</a:t>
            </a:r>
            <a:endParaRPr lang="en-GB" sz="24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B54A496E-2E70-C203-2FD3-E4A6C1DE1268}"/>
              </a:ext>
            </a:extLst>
          </p:cNvPr>
          <p:cNvSpPr txBox="1">
            <a:spLocks/>
          </p:cNvSpPr>
          <p:nvPr/>
        </p:nvSpPr>
        <p:spPr>
          <a:xfrm>
            <a:off x="329608" y="6080272"/>
            <a:ext cx="667857" cy="6678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>
            <a:no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5118" y="1065525"/>
            <a:ext cx="6528816" cy="1883664"/>
          </a:xfrm>
        </p:spPr>
        <p:txBody>
          <a:bodyPr rtlCol="0"/>
          <a:lstStyle>
            <a:defPPr>
              <a:defRPr lang="en-GB"/>
            </a:defPPr>
          </a:lstStyle>
          <a:p>
            <a:pPr algn="ctr" rtl="0"/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What Will They Think of Next?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45D5E1-0B1E-D295-05E3-C33C191DCB76}"/>
              </a:ext>
            </a:extLst>
          </p:cNvPr>
          <p:cNvSpPr txBox="1">
            <a:spLocks/>
          </p:cNvSpPr>
          <p:nvPr/>
        </p:nvSpPr>
        <p:spPr>
          <a:xfrm>
            <a:off x="2831592" y="3095421"/>
            <a:ext cx="6528816" cy="813391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A5AB8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40909581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igital Is Changing Our Reading Habits">
            <a:extLst>
              <a:ext uri="{FF2B5EF4-FFF2-40B4-BE49-F238E27FC236}">
                <a16:creationId xmlns:a16="http://schemas.microsoft.com/office/drawing/2014/main" id="{202B76F1-0B31-1475-F893-D1AEFD7A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7" y="1669357"/>
            <a:ext cx="4624840" cy="35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book&#10;&#10;Description automatically generated">
            <a:extLst>
              <a:ext uri="{FF2B5EF4-FFF2-40B4-BE49-F238E27FC236}">
                <a16:creationId xmlns:a16="http://schemas.microsoft.com/office/drawing/2014/main" id="{11F7E987-83B2-1A42-323D-209F374C7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61" b="85630" l="14698" r="84066">
                        <a14:foregroundMark x1="80357" y1="25000" x2="28846" y2="65551"/>
                        <a14:foregroundMark x1="28846" y1="65551" x2="28159" y2="65945"/>
                        <a14:foregroundMark x1="17170" y1="24409" x2="59066" y2="63583"/>
                        <a14:foregroundMark x1="59066" y1="63583" x2="59615" y2="63583"/>
                        <a14:foregroundMark x1="82692" y1="73819" x2="41346" y2="76575"/>
                        <a14:foregroundMark x1="76786" y1="80709" x2="16484" y2="81102"/>
                        <a14:foregroundMark x1="83242" y1="25197" x2="75549" y2="74803"/>
                        <a14:foregroundMark x1="75549" y1="74803" x2="75549" y2="74803"/>
                        <a14:foregroundMark x1="83242" y1="82480" x2="82418" y2="53937"/>
                        <a14:foregroundMark x1="84066" y1="27756" x2="82418" y2="57480"/>
                        <a14:foregroundMark x1="17308" y1="80512" x2="14835" y2="38583"/>
                        <a14:foregroundMark x1="16484" y1="23622" x2="16209" y2="66339"/>
                        <a14:foregroundMark x1="69643" y1="19882" x2="69093" y2="19882"/>
                        <a14:foregroundMark x1="61951" y1="19685" x2="32280" y2="23228"/>
                        <a14:foregroundMark x1="45742" y1="16929" x2="37363" y2="15945"/>
                        <a14:foregroundMark x1="37363" y1="15945" x2="44093" y2="15157"/>
                        <a14:foregroundMark x1="44093" y1="15157" x2="47665" y2="18110"/>
                        <a14:foregroundMark x1="53159" y1="85039" x2="47253" y2="85630"/>
                        <a14:foregroundMark x1="47253" y1="85630" x2="45192" y2="8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13945" r="15622" b="12502"/>
          <a:stretch/>
        </p:blipFill>
        <p:spPr>
          <a:xfrm>
            <a:off x="7053182" y="2010428"/>
            <a:ext cx="4314253" cy="3196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5A29C-3991-60E6-0DD7-3991BDB3953F}"/>
              </a:ext>
            </a:extLst>
          </p:cNvPr>
          <p:cNvSpPr txBox="1"/>
          <p:nvPr/>
        </p:nvSpPr>
        <p:spPr>
          <a:xfrm>
            <a:off x="1386038" y="5455738"/>
            <a:ext cx="28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Electronic book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7F9C3-3C02-B7D9-9E32-C1B59F281511}"/>
              </a:ext>
            </a:extLst>
          </p:cNvPr>
          <p:cNvSpPr txBox="1"/>
          <p:nvPr/>
        </p:nvSpPr>
        <p:spPr>
          <a:xfrm>
            <a:off x="7918383" y="5386757"/>
            <a:ext cx="28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Paper book </a:t>
            </a:r>
          </a:p>
        </p:txBody>
      </p:sp>
    </p:spTree>
    <p:extLst>
      <p:ext uri="{BB962C8B-B14F-4D97-AF65-F5344CB8AC3E}">
        <p14:creationId xmlns:p14="http://schemas.microsoft.com/office/powerpoint/2010/main" val="19660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75C09F5F-1B4A-B95B-0F2B-12FF85FA1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1706" b="182"/>
          <a:stretch/>
        </p:blipFill>
        <p:spPr>
          <a:xfrm>
            <a:off x="3597729" y="59125"/>
            <a:ext cx="4996542" cy="6739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2403C9-07C9-89B3-3AE6-B70B229D3BA4}"/>
              </a:ext>
            </a:extLst>
          </p:cNvPr>
          <p:cNvSpPr/>
          <p:nvPr/>
        </p:nvSpPr>
        <p:spPr>
          <a:xfrm>
            <a:off x="2786743" y="59125"/>
            <a:ext cx="6411686" cy="6739750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group of kids holding a book&#10;&#10;Description automatically generated">
            <a:extLst>
              <a:ext uri="{FF2B5EF4-FFF2-40B4-BE49-F238E27FC236}">
                <a16:creationId xmlns:a16="http://schemas.microsoft.com/office/drawing/2014/main" id="{54FD906F-D499-EDD0-205D-07D7024B3A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1504" y="1472212"/>
            <a:ext cx="4135530" cy="3437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914196-95D3-8159-208D-3ACB08080EE3}"/>
              </a:ext>
            </a:extLst>
          </p:cNvPr>
          <p:cNvSpPr txBox="1"/>
          <p:nvPr/>
        </p:nvSpPr>
        <p:spPr>
          <a:xfrm>
            <a:off x="4734560" y="2980842"/>
            <a:ext cx="2722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Students Book </a:t>
            </a:r>
          </a:p>
          <a:p>
            <a:pPr algn="ctr"/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P.</a:t>
            </a:r>
            <a:r>
              <a:rPr lang="en-GB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50815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75C09F5F-1B4A-B95B-0F2B-12FF85FA1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1706" b="182"/>
          <a:stretch/>
        </p:blipFill>
        <p:spPr>
          <a:xfrm>
            <a:off x="6906986" y="59125"/>
            <a:ext cx="4996542" cy="6739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FAD43F-F62D-C3BC-5F30-F1FE09BEFACB}"/>
              </a:ext>
            </a:extLst>
          </p:cNvPr>
          <p:cNvSpPr txBox="1"/>
          <p:nvPr/>
        </p:nvSpPr>
        <p:spPr>
          <a:xfrm>
            <a:off x="136073" y="650620"/>
            <a:ext cx="6128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you think the old lady is doing?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21787-B89D-4A38-0661-2BCF45770A51}"/>
              </a:ext>
            </a:extLst>
          </p:cNvPr>
          <p:cNvSpPr txBox="1"/>
          <p:nvPr/>
        </p:nvSpPr>
        <p:spPr>
          <a:xfrm>
            <a:off x="136074" y="1102366"/>
            <a:ext cx="3554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She is reading a book.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C97C2-D3DA-3A81-92F3-868116412480}"/>
              </a:ext>
            </a:extLst>
          </p:cNvPr>
          <p:cNvSpPr txBox="1"/>
          <p:nvPr/>
        </p:nvSpPr>
        <p:spPr>
          <a:xfrm>
            <a:off x="246186" y="1803277"/>
            <a:ext cx="6128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device do you see?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0758F-57B8-087B-8AE7-DD376F8E46B2}"/>
              </a:ext>
            </a:extLst>
          </p:cNvPr>
          <p:cNvSpPr txBox="1"/>
          <p:nvPr/>
        </p:nvSpPr>
        <p:spPr>
          <a:xfrm>
            <a:off x="246186" y="2251775"/>
            <a:ext cx="5936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an electronic book reader or e-reader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0F5FBB-CA71-FF5D-C27C-6EEF83AF293E}"/>
              </a:ext>
            </a:extLst>
          </p:cNvPr>
          <p:cNvSpPr txBox="1"/>
          <p:nvPr/>
        </p:nvSpPr>
        <p:spPr>
          <a:xfrm>
            <a:off x="367395" y="4268177"/>
            <a:ext cx="6128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any of you use an e-reader? </a:t>
            </a:r>
          </a:p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you like about it? </a:t>
            </a:r>
          </a:p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don’t you like about it? </a:t>
            </a:r>
          </a:p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many books can it hold?</a:t>
            </a:r>
          </a:p>
        </p:txBody>
      </p:sp>
    </p:spTree>
    <p:extLst>
      <p:ext uri="{BB962C8B-B14F-4D97-AF65-F5344CB8AC3E}">
        <p14:creationId xmlns:p14="http://schemas.microsoft.com/office/powerpoint/2010/main" val="386017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75C09F5F-1B4A-B95B-0F2B-12FF85FA19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1706" b="182"/>
          <a:stretch/>
        </p:blipFill>
        <p:spPr>
          <a:xfrm>
            <a:off x="3597729" y="59125"/>
            <a:ext cx="4996542" cy="6739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2403C9-07C9-89B3-3AE6-B70B229D3BA4}"/>
              </a:ext>
            </a:extLst>
          </p:cNvPr>
          <p:cNvSpPr/>
          <p:nvPr/>
        </p:nvSpPr>
        <p:spPr>
          <a:xfrm>
            <a:off x="2786743" y="59125"/>
            <a:ext cx="6411686" cy="6739750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556EA93E">
            <a:hlinkClick r:id="" action="ppaction://media"/>
            <a:extLst>
              <a:ext uri="{FF2B5EF4-FFF2-40B4-BE49-F238E27FC236}">
                <a16:creationId xmlns:a16="http://schemas.microsoft.com/office/drawing/2014/main" id="{31EF49BD-7072-9AFD-B90D-CB7D57DFB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8989" y="4446361"/>
            <a:ext cx="406400" cy="406400"/>
          </a:xfrm>
          <a:prstGeom prst="rect">
            <a:avLst/>
          </a:prstGeom>
        </p:spPr>
      </p:pic>
      <p:pic>
        <p:nvPicPr>
          <p:cNvPr id="7" name="Picture 6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0B081017-5C91-0FDD-CE29-8BA7082DE7C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40" y="0"/>
            <a:ext cx="3048000" cy="2727960"/>
          </a:xfrm>
          <a:prstGeom prst="rect">
            <a:avLst/>
          </a:prstGeom>
        </p:spPr>
      </p:pic>
      <p:pic>
        <p:nvPicPr>
          <p:cNvPr id="8" name="Picture 7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3DFE0B83-2A87-892D-8C56-241D370A7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4271" y="3907970"/>
            <a:ext cx="3840480" cy="2782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F7EC2D-7068-F578-DB27-964C0EACEC42}"/>
              </a:ext>
            </a:extLst>
          </p:cNvPr>
          <p:cNvSpPr txBox="1"/>
          <p:nvPr/>
        </p:nvSpPr>
        <p:spPr>
          <a:xfrm>
            <a:off x="4400333" y="763815"/>
            <a:ext cx="4003548" cy="1200329"/>
          </a:xfrm>
          <a:prstGeom prst="rect">
            <a:avLst/>
          </a:prstGeom>
          <a:solidFill>
            <a:srgbClr val="CFC7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Book Closed &amp; Listen</a:t>
            </a:r>
          </a:p>
        </p:txBody>
      </p:sp>
    </p:spTree>
    <p:extLst>
      <p:ext uri="{BB962C8B-B14F-4D97-AF65-F5344CB8AC3E}">
        <p14:creationId xmlns:p14="http://schemas.microsoft.com/office/powerpoint/2010/main" val="3410248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3DFE0B83-2A87-892D-8C56-241D370A7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347" y="5359221"/>
            <a:ext cx="1950090" cy="1412633"/>
          </a:xfrm>
          <a:prstGeom prst="rect">
            <a:avLst/>
          </a:prstGeom>
        </p:spPr>
      </p:pic>
      <p:pic>
        <p:nvPicPr>
          <p:cNvPr id="11" name="Picture 10" descr="A close-up of a person reading a book&#10;&#10;Description automatically generated">
            <a:extLst>
              <a:ext uri="{FF2B5EF4-FFF2-40B4-BE49-F238E27FC236}">
                <a16:creationId xmlns:a16="http://schemas.microsoft.com/office/drawing/2014/main" id="{4616E3A6-0431-BDC3-BB3F-DEC4C58145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646" r="2912" b="120"/>
          <a:stretch/>
        </p:blipFill>
        <p:spPr>
          <a:xfrm>
            <a:off x="8832784" y="94202"/>
            <a:ext cx="3359216" cy="5265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F7EC2D-7068-F578-DB27-964C0EACEC42}"/>
              </a:ext>
            </a:extLst>
          </p:cNvPr>
          <p:cNvSpPr txBox="1"/>
          <p:nvPr/>
        </p:nvSpPr>
        <p:spPr>
          <a:xfrm>
            <a:off x="0" y="1"/>
            <a:ext cx="3311611" cy="461665"/>
          </a:xfrm>
          <a:prstGeom prst="rect">
            <a:avLst/>
          </a:prstGeom>
          <a:solidFill>
            <a:srgbClr val="CFC7A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listen and read along.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9EBC3-B7C3-ED91-3B68-D4CE31B8CAC3}"/>
              </a:ext>
            </a:extLst>
          </p:cNvPr>
          <p:cNvSpPr txBox="1"/>
          <p:nvPr/>
        </p:nvSpPr>
        <p:spPr>
          <a:xfrm>
            <a:off x="0" y="363914"/>
            <a:ext cx="951247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Grandma, you’ve been lugging that book around all weekend.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If I want to read it, what choice do I have?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You can ditch the book and get an electronic book reader.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Grandma: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 what?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An electronic book reader. They’re these great little devices that let you read books electronically. So, you read on screen instead of on paper.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But I like reading on paper.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Trust me, Grandma. In a few years, no one is going to be reading books printed on paper anymore. Paper books will have disappeared.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Grandma: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I don’t like all this new technology. I’m happy with things the way they are.</a:t>
            </a:r>
            <a:endParaRPr lang="en-GB"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0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You really should check out e-book readers. One of the advantages is that you can buy, download, and start reading a book in minutes. Another great thing about it is that you can carry hundreds of books with you without it being heavy.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Why would I want to carry hundreds of books around with me?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Edward: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Grandma, I’m sure if you just gave it a try, you’d find that you actually prefer it. Why not go with the flow?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Grandma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I think this is all just a lot of hoopla. I’ve been reading my books on paper for 68 years, and I’m not about to change that now</a:t>
            </a:r>
          </a:p>
        </p:txBody>
      </p:sp>
      <p:pic>
        <p:nvPicPr>
          <p:cNvPr id="2" name="556EA93E">
            <a:hlinkClick r:id="" action="ppaction://media"/>
            <a:extLst>
              <a:ext uri="{FF2B5EF4-FFF2-40B4-BE49-F238E27FC236}">
                <a16:creationId xmlns:a16="http://schemas.microsoft.com/office/drawing/2014/main" id="{31EF49BD-7072-9AFD-B90D-CB7D57DFB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9039" y="5359221"/>
            <a:ext cx="406400" cy="406400"/>
          </a:xfrm>
          <a:prstGeom prst="rect">
            <a:avLst/>
          </a:prstGeom>
        </p:spPr>
      </p:pic>
      <p:pic>
        <p:nvPicPr>
          <p:cNvPr id="7" name="Picture 6" descr="A blue headphones with yellow waves&#10;&#10;Description automatically generated">
            <a:extLst>
              <a:ext uri="{FF2B5EF4-FFF2-40B4-BE49-F238E27FC236}">
                <a16:creationId xmlns:a16="http://schemas.microsoft.com/office/drawing/2014/main" id="{0B081017-5C91-0FDD-CE29-8BA7082DE7C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3699" y="-239726"/>
            <a:ext cx="1768916" cy="12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96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65_TF22529792_Win32" id="{8F6FD920-D06E-496E-9FFC-CF9BE557E1B0}" vid="{4F1DE8F7-F136-4BC1-A645-24B6270234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8919DFF309BB4B8B75C95FC5FC543E" ma:contentTypeVersion="16" ma:contentTypeDescription="Create a new document." ma:contentTypeScope="" ma:versionID="e0e9c747256cfe3b569f7a6c685b6406">
  <xsd:schema xmlns:xsd="http://www.w3.org/2001/XMLSchema" xmlns:xs="http://www.w3.org/2001/XMLSchema" xmlns:p="http://schemas.microsoft.com/office/2006/metadata/properties" xmlns:ns3="81c4b5b0-afdf-4838-812b-1f09d66b0e1e" xmlns:ns4="7e208926-68a5-433f-be27-2f2993924d05" targetNamespace="http://schemas.microsoft.com/office/2006/metadata/properties" ma:root="true" ma:fieldsID="a6a333d31cafee7db23c773b75f34a21" ns3:_="" ns4:_="">
    <xsd:import namespace="81c4b5b0-afdf-4838-812b-1f09d66b0e1e"/>
    <xsd:import namespace="7e208926-68a5-433f-be27-2f2993924d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4b5b0-afdf-4838-812b-1f09d66b0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08926-68a5-433f-be27-2f2993924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c4b5b0-afdf-4838-812b-1f09d66b0e1e" xsi:nil="true"/>
  </documentManagement>
</p:properties>
</file>

<file path=customXml/itemProps1.xml><?xml version="1.0" encoding="utf-8"?>
<ds:datastoreItem xmlns:ds="http://schemas.openxmlformats.org/officeDocument/2006/customXml" ds:itemID="{EBD3D046-A38C-4385-9289-DD89EDE548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c4b5b0-afdf-4838-812b-1f09d66b0e1e"/>
    <ds:schemaRef ds:uri="7e208926-68a5-433f-be27-2f2993924d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AD3134-CA17-4C76-884E-55F613623E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0CE1E1-1A36-42A2-A21C-C2C11CBF860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7e208926-68a5-433f-be27-2f2993924d05"/>
    <ds:schemaRef ds:uri="81c4b5b0-afdf-4838-812b-1f09d66b0e1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1147</Words>
  <Application>Microsoft Office PowerPoint</Application>
  <PresentationFormat>Widescreen</PresentationFormat>
  <Paragraphs>119</Paragraphs>
  <Slides>22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MV Boli</vt:lpstr>
      <vt:lpstr>Times New Roman</vt:lpstr>
      <vt:lpstr>Office Theme</vt:lpstr>
      <vt:lpstr>PowerPoint Presentation</vt:lpstr>
      <vt:lpstr>What Will They Think of Next?</vt:lpstr>
      <vt:lpstr>Goals:</vt:lpstr>
      <vt:lpstr>What Will They Think of Next?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العتيبي</dc:creator>
  <cp:lastModifiedBy>حصه بنت العتيبي</cp:lastModifiedBy>
  <cp:revision>3</cp:revision>
  <dcterms:created xsi:type="dcterms:W3CDTF">2023-10-11T13:05:11Z</dcterms:created>
  <dcterms:modified xsi:type="dcterms:W3CDTF">2023-10-12T19:18:49Z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0x0101003D8919DFF309BB4B8B75C95FC5FC543E</vt:lpwstr>
  </property>
</Properties>
</file>