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sldIdLst>
    <p:sldId id="268" r:id="rId5"/>
    <p:sldId id="329" r:id="rId6"/>
    <p:sldId id="310" r:id="rId7"/>
    <p:sldId id="311" r:id="rId8"/>
    <p:sldId id="312" r:id="rId9"/>
    <p:sldId id="313" r:id="rId10"/>
    <p:sldId id="314" r:id="rId11"/>
    <p:sldId id="321" r:id="rId12"/>
    <p:sldId id="316" r:id="rId13"/>
    <p:sldId id="317" r:id="rId14"/>
    <p:sldId id="318" r:id="rId15"/>
    <p:sldId id="319" r:id="rId16"/>
    <p:sldId id="323" r:id="rId17"/>
    <p:sldId id="322" r:id="rId18"/>
    <p:sldId id="324" r:id="rId19"/>
    <p:sldId id="325" r:id="rId20"/>
    <p:sldId id="326" r:id="rId21"/>
    <p:sldId id="320" r:id="rId22"/>
    <p:sldId id="327" r:id="rId23"/>
    <p:sldId id="33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49" d="100"/>
          <a:sy n="49" d="100"/>
        </p:scale>
        <p:origin x="355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2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010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401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3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775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26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23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850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39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95D5A9D-01DD-1D88-571B-09023C0B394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014913" y="6611620"/>
            <a:ext cx="2197163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Classified as Company General Use</a:t>
            </a:r>
          </a:p>
        </p:txBody>
      </p:sp>
    </p:spTree>
    <p:extLst>
      <p:ext uri="{BB962C8B-B14F-4D97-AF65-F5344CB8AC3E}">
        <p14:creationId xmlns:p14="http://schemas.microsoft.com/office/powerpoint/2010/main" val="2479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hyperlink" Target="https://www.almowaten.net/2023/08/%D8%AA%D8%B1%D9%83%D9%8A-%D8%A2%D9%84-%D8%A7%D9%84%D8%B4%D9%8A%D8%AE-%D9%8A%D8%B7%D9%84%D9%82-%D8%A7%D9%84%D9%87%D9%88%D9%8A%D8%A9-%D8%A7%D9%84%D8%AC%D8%AF%D9%8A%D8%AF%D8%A9-%D9%84%D9%84%D9%8A%D9%88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ignote/6234310270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almowaten.net/2023/08/%D8%AA%D8%B1%D9%83%D9%8A-%D8%A2%D9%84-%D8%A7%D9%84%D8%B4%D9%8A%D8%AE-%D9%8A%D8%B7%D9%84%D9%82-%D8%A7%D9%84%D9%87%D9%88%D9%8A%D8%A9-%D8%A7%D9%84%D8%AC%D8%AF%D9%8A%D8%AF%D8%A9-%D9%84%D9%84%D9%8A%D9%88/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.jpeg"/><Relationship Id="rId4" Type="http://schemas.openxmlformats.org/officeDocument/2006/relationships/hyperlink" Target="https://publicdomainq.net/business-woman-ol-0006215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.jpeg"/><Relationship Id="rId4" Type="http://schemas.openxmlformats.org/officeDocument/2006/relationships/hyperlink" Target="https://publicdomainq.net/business-woman-ol-0006215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4.jpeg"/><Relationship Id="rId4" Type="http://schemas.openxmlformats.org/officeDocument/2006/relationships/hyperlink" Target="https://publicdomainq.net/business-woman-ol-0006215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4.jpeg"/><Relationship Id="rId4" Type="http://schemas.openxmlformats.org/officeDocument/2006/relationships/hyperlink" Target="http://zilchat.deviantart.com/art/Thai-s-student-uniform-14492977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and person in a city&#10;&#10;Description automatically generated">
            <a:extLst>
              <a:ext uri="{FF2B5EF4-FFF2-40B4-BE49-F238E27FC236}">
                <a16:creationId xmlns:a16="http://schemas.microsoft.com/office/drawing/2014/main" id="{6F50E47F-9C96-F4E7-1A15-D948FD0FFE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EEFC1EB0-DB92-4E98-B3A9-0CD6FA5A8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38326" y="-341385"/>
            <a:ext cx="6858003" cy="7540754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5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10AF38-26DF-48B3-952C-4A9091D68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6712" y="185530"/>
            <a:ext cx="5639288" cy="941827"/>
          </a:xfrm>
        </p:spPr>
        <p:txBody>
          <a:bodyPr anchor="b"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highlight>
                  <a:srgbClr val="FF0000"/>
                </a:highlight>
              </a:rPr>
              <a:t>U 3 Who’s who?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FC2D8F-56D2-4ADF-B439-0E09E7C37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687" y="6203901"/>
            <a:ext cx="3205640" cy="774186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TR. Nora </a:t>
            </a:r>
            <a:r>
              <a:rPr lang="en-US" sz="2000" dirty="0" err="1">
                <a:solidFill>
                  <a:schemeClr val="bg1"/>
                </a:solidFill>
              </a:rPr>
              <a:t>khalid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0" y="4508519"/>
            <a:ext cx="31089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74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1132F-803C-47B1-ABC7-2DB122854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23" t="45126" r="26846" b="11571"/>
          <a:stretch/>
        </p:blipFill>
        <p:spPr>
          <a:xfrm>
            <a:off x="126609" y="168812"/>
            <a:ext cx="9931791" cy="61749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4068E7-ED68-464D-B5EF-04C607C649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1730" r="34115" b="47076"/>
          <a:stretch/>
        </p:blipFill>
        <p:spPr>
          <a:xfrm>
            <a:off x="9730687" y="168812"/>
            <a:ext cx="2205120" cy="20841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7FDFD3-FBB9-4BB6-A3D6-537536EECCEE}"/>
              </a:ext>
            </a:extLst>
          </p:cNvPr>
          <p:cNvSpPr/>
          <p:nvPr/>
        </p:nvSpPr>
        <p:spPr>
          <a:xfrm>
            <a:off x="4390493" y="514206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What does Judy do?</a:t>
            </a:r>
            <a:endParaRPr lang="ar-SA" sz="32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DD26F-E896-4142-AD01-EC633972DD0B}"/>
              </a:ext>
            </a:extLst>
          </p:cNvPr>
          <p:cNvSpPr/>
          <p:nvPr/>
        </p:nvSpPr>
        <p:spPr>
          <a:xfrm>
            <a:off x="6623484" y="2697403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What does she like?</a:t>
            </a:r>
            <a:endParaRPr lang="ar-SA" sz="3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FA6B25-222E-4388-9694-238C1AFBD405}"/>
              </a:ext>
            </a:extLst>
          </p:cNvPr>
          <p:cNvSpPr/>
          <p:nvPr/>
        </p:nvSpPr>
        <p:spPr>
          <a:xfrm>
            <a:off x="6804278" y="3691636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Where does she work ?</a:t>
            </a:r>
            <a:endParaRPr lang="ar-SA" sz="3200" b="1" dirty="0"/>
          </a:p>
        </p:txBody>
      </p:sp>
      <p:pic>
        <p:nvPicPr>
          <p:cNvPr id="7" name="Picture 6" descr="A logo with text and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08BC3180-AF77-4C7B-6DA4-84804C139BB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7211" y="4515264"/>
            <a:ext cx="3155427" cy="211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1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CC2B33-F1AD-4DDE-85B1-088A0238D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22" t="57645" r="53269" b="21627"/>
          <a:stretch/>
        </p:blipFill>
        <p:spPr>
          <a:xfrm>
            <a:off x="1" y="0"/>
            <a:ext cx="12192000" cy="46142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8C1900-1CCD-4825-9272-86DBF4DBB38C}"/>
              </a:ext>
            </a:extLst>
          </p:cNvPr>
          <p:cNvSpPr/>
          <p:nvPr/>
        </p:nvSpPr>
        <p:spPr>
          <a:xfrm>
            <a:off x="3584713" y="3429000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What does Oscar do?</a:t>
            </a:r>
            <a:endParaRPr lang="ar-SA" sz="3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76CB86-537E-48E4-81CD-8FA405044FDB}"/>
              </a:ext>
            </a:extLst>
          </p:cNvPr>
          <p:cNvSpPr/>
          <p:nvPr/>
        </p:nvSpPr>
        <p:spPr>
          <a:xfrm>
            <a:off x="3584713" y="4355785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Where does he work  ?</a:t>
            </a:r>
            <a:endParaRPr lang="ar-SA" sz="3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0CC8D9-DDC2-44B5-B18D-3FACDF0EDC48}"/>
              </a:ext>
            </a:extLst>
          </p:cNvPr>
          <p:cNvSpPr/>
          <p:nvPr/>
        </p:nvSpPr>
        <p:spPr>
          <a:xfrm>
            <a:off x="3584713" y="5261316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Does he like his job? Why ?</a:t>
            </a:r>
            <a:endParaRPr lang="ar-SA" sz="3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032CA2-503F-4D4F-9B8B-7DB52DB41A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46" t="54977" r="35269" b="16291"/>
          <a:stretch/>
        </p:blipFill>
        <p:spPr>
          <a:xfrm>
            <a:off x="273047" y="3429000"/>
            <a:ext cx="3038620" cy="27445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 descr="A logo with text and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7B9F285C-AC85-DD64-9C67-7AEC643865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7211" y="4515264"/>
            <a:ext cx="3155427" cy="211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240F0B-35A0-4B2C-857C-B7E481561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4" t="37943" r="70923" b="34967"/>
          <a:stretch/>
        </p:blipFill>
        <p:spPr>
          <a:xfrm>
            <a:off x="168811" y="237791"/>
            <a:ext cx="3930640" cy="24020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8B19C2-09C8-4D1D-80C1-540D3244E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1730" r="34115" b="47076"/>
          <a:stretch/>
        </p:blipFill>
        <p:spPr>
          <a:xfrm>
            <a:off x="4863265" y="110369"/>
            <a:ext cx="3038620" cy="28719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28FFA-C344-4DAA-96E2-745167169F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846" t="54977" r="35269" b="16291"/>
          <a:stretch/>
        </p:blipFill>
        <p:spPr>
          <a:xfrm>
            <a:off x="8525022" y="237790"/>
            <a:ext cx="3038620" cy="27445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3BFE3A-DAD3-4C2D-B399-76499BF813C4}"/>
              </a:ext>
            </a:extLst>
          </p:cNvPr>
          <p:cNvSpPr/>
          <p:nvPr/>
        </p:nvSpPr>
        <p:spPr>
          <a:xfrm>
            <a:off x="461998" y="4051052"/>
            <a:ext cx="2729948" cy="7421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Travel agent </a:t>
            </a:r>
            <a:endParaRPr lang="ar-SA" sz="2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DA5F5AB-14D5-4B7C-93C7-EBEDDCAB87CD}"/>
              </a:ext>
            </a:extLst>
          </p:cNvPr>
          <p:cNvSpPr/>
          <p:nvPr/>
        </p:nvSpPr>
        <p:spPr>
          <a:xfrm>
            <a:off x="4634604" y="4161182"/>
            <a:ext cx="2729948" cy="7421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Salesperson </a:t>
            </a:r>
            <a:endParaRPr lang="ar-SA" sz="2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8EC0DB-55E6-4CF0-83EC-FE603D2DC687}"/>
              </a:ext>
            </a:extLst>
          </p:cNvPr>
          <p:cNvSpPr/>
          <p:nvPr/>
        </p:nvSpPr>
        <p:spPr>
          <a:xfrm>
            <a:off x="8679358" y="4161182"/>
            <a:ext cx="2729948" cy="7421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Nurse</a:t>
            </a:r>
            <a:endParaRPr lang="ar-SA" sz="2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6" name="Picture 5" descr="A logo with text and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4EBDF6CE-7BAD-B65C-725F-5380EB56A1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7211" y="4515264"/>
            <a:ext cx="3155427" cy="211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1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2.08333E-7 -0.12755 C 2.08333E-7 -0.18473 0.18164 -0.25487 0.32917 -0.25487 L 0.65859 -0.25487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3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1612 3.7037E-7 C -0.23347 3.7037E-7 -0.3224 -0.08495 -0.3224 -0.1537 L -0.3224 -0.307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0" y="-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29987 -0.268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-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D39551-30D0-4845-8039-9780482876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23" t="20088" r="36538" b="8698"/>
          <a:stretch/>
        </p:blipFill>
        <p:spPr>
          <a:xfrm>
            <a:off x="253219" y="38686"/>
            <a:ext cx="7061981" cy="6141623"/>
          </a:xfrm>
          <a:prstGeom prst="rect">
            <a:avLst/>
          </a:prstGeom>
        </p:spPr>
      </p:pic>
      <p:pic>
        <p:nvPicPr>
          <p:cNvPr id="3" name="SG Bk 3 F-SA__18_1-13">
            <a:hlinkClick r:id="" action="ppaction://media"/>
            <a:extLst>
              <a:ext uri="{FF2B5EF4-FFF2-40B4-BE49-F238E27FC236}">
                <a16:creationId xmlns:a16="http://schemas.microsoft.com/office/drawing/2014/main" id="{97E3C2F2-F252-4ECD-B293-3BB5B981C1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918"/>
                </p14:media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79988" y="620150"/>
            <a:ext cx="1524000" cy="1524000"/>
          </a:xfrm>
          <a:prstGeom prst="rect">
            <a:avLst/>
          </a:prstGeom>
        </p:spPr>
      </p:pic>
      <p:pic>
        <p:nvPicPr>
          <p:cNvPr id="4" name="Picture 3" descr="A logo with text and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D4838A2C-C656-D017-C4F0-145EA9D14A9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7211" y="4515264"/>
            <a:ext cx="3155427" cy="211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5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95E9A8-65C4-4F0F-8F5F-1A0CFEA55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77" t="38969" r="58462" b="33941"/>
          <a:stretch/>
        </p:blipFill>
        <p:spPr>
          <a:xfrm>
            <a:off x="6949440" y="464234"/>
            <a:ext cx="4797084" cy="26605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E33DC0-1972-461F-A4E4-CCC9260203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84" t="66880" r="55923" b="9519"/>
          <a:stretch/>
        </p:blipFill>
        <p:spPr>
          <a:xfrm>
            <a:off x="137038" y="3429000"/>
            <a:ext cx="3756074" cy="2666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FCCC44-D79E-4400-A561-10DC7C9D7F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85" t="19677" r="59155" b="54438"/>
          <a:stretch/>
        </p:blipFill>
        <p:spPr>
          <a:xfrm>
            <a:off x="4225000" y="3249637"/>
            <a:ext cx="3235571" cy="21940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4433CD-8511-4F4E-A7CE-422AF05B03AF}"/>
              </a:ext>
            </a:extLst>
          </p:cNvPr>
          <p:cNvSpPr/>
          <p:nvPr/>
        </p:nvSpPr>
        <p:spPr>
          <a:xfrm>
            <a:off x="445476" y="464234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What does Rajesh do?</a:t>
            </a:r>
            <a:endParaRPr lang="ar-SA" sz="3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094AC9-1DDD-46AE-B71C-0BE563DF30CF}"/>
              </a:ext>
            </a:extLst>
          </p:cNvPr>
          <p:cNvSpPr/>
          <p:nvPr/>
        </p:nvSpPr>
        <p:spPr>
          <a:xfrm>
            <a:off x="445476" y="1414333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Where does he work ?</a:t>
            </a:r>
            <a:endParaRPr lang="ar-SA" sz="3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7BB41-2B36-45E9-8136-374607CCDB00}"/>
              </a:ext>
            </a:extLst>
          </p:cNvPr>
          <p:cNvSpPr/>
          <p:nvPr/>
        </p:nvSpPr>
        <p:spPr>
          <a:xfrm>
            <a:off x="445476" y="2364432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What does he want to be ?</a:t>
            </a:r>
            <a:endParaRPr lang="ar-SA" sz="3200" b="1" dirty="0"/>
          </a:p>
        </p:txBody>
      </p:sp>
      <p:pic>
        <p:nvPicPr>
          <p:cNvPr id="8" name="Picture 7" descr="A logo with text and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3255A9A5-08EB-130B-9154-B334C77B0A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7211" y="4515264"/>
            <a:ext cx="3155427" cy="211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3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171CF2-9528-495E-896C-C90957409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23" t="45332" r="28346" b="11365"/>
          <a:stretch/>
        </p:blipFill>
        <p:spPr>
          <a:xfrm>
            <a:off x="0" y="154744"/>
            <a:ext cx="8651630" cy="54582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FD9446-D0ED-4BB5-B4CF-31BC166C73D3}"/>
              </a:ext>
            </a:extLst>
          </p:cNvPr>
          <p:cNvSpPr/>
          <p:nvPr/>
        </p:nvSpPr>
        <p:spPr>
          <a:xfrm>
            <a:off x="6916207" y="2367041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What does Lee do?</a:t>
            </a:r>
            <a:endParaRPr lang="ar-SA" sz="32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558252-78B6-4159-8DA3-12E257B11B4C}"/>
              </a:ext>
            </a:extLst>
          </p:cNvPr>
          <p:cNvSpPr/>
          <p:nvPr/>
        </p:nvSpPr>
        <p:spPr>
          <a:xfrm>
            <a:off x="6916207" y="3170582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Where does Rajesh do?</a:t>
            </a:r>
            <a:endParaRPr lang="ar-SA" sz="3200" b="1" dirty="0"/>
          </a:p>
        </p:txBody>
      </p:sp>
      <p:pic>
        <p:nvPicPr>
          <p:cNvPr id="5" name="Picture 4" descr="A logo with text and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CF4E1452-8BB4-B40F-FAF8-DB33F01756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7211" y="4515264"/>
            <a:ext cx="3155427" cy="211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2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19BF18-72A8-4B87-A0C5-98277429B7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93" t="56619" r="32615" b="15060"/>
          <a:stretch/>
        </p:blipFill>
        <p:spPr>
          <a:xfrm>
            <a:off x="2180492" y="109024"/>
            <a:ext cx="9829853" cy="40831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C58FEE-DA36-426F-A5A3-71D0470973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31" t="40432" r="75423" b="18754"/>
          <a:stretch/>
        </p:blipFill>
        <p:spPr>
          <a:xfrm>
            <a:off x="153519" y="109024"/>
            <a:ext cx="2026973" cy="33591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0F13AC-5C04-412F-9392-902489B28BFB}"/>
              </a:ext>
            </a:extLst>
          </p:cNvPr>
          <p:cNvSpPr/>
          <p:nvPr/>
        </p:nvSpPr>
        <p:spPr>
          <a:xfrm>
            <a:off x="2470817" y="3817849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What does Yousef do?</a:t>
            </a:r>
            <a:endParaRPr lang="ar-SA" sz="32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FCF43A-02B0-4E3E-9F7A-D3CA0EB95082}"/>
              </a:ext>
            </a:extLst>
          </p:cNvPr>
          <p:cNvSpPr/>
          <p:nvPr/>
        </p:nvSpPr>
        <p:spPr>
          <a:xfrm>
            <a:off x="2470817" y="4471078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Where does he do?</a:t>
            </a:r>
            <a:endParaRPr lang="ar-SA" sz="3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BE557C-C2AF-4EF0-9513-D031EB156256}"/>
              </a:ext>
            </a:extLst>
          </p:cNvPr>
          <p:cNvSpPr/>
          <p:nvPr/>
        </p:nvSpPr>
        <p:spPr>
          <a:xfrm>
            <a:off x="2470817" y="5124307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What does he want to be?</a:t>
            </a:r>
            <a:endParaRPr lang="ar-SA" sz="3200" b="1" dirty="0"/>
          </a:p>
        </p:txBody>
      </p:sp>
      <p:pic>
        <p:nvPicPr>
          <p:cNvPr id="7" name="Picture 6" descr="A logo with text and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8FD52887-6E3D-2E21-D683-1660C66D734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7211" y="4515264"/>
            <a:ext cx="3155427" cy="211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5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7614C5-FB77-4883-AC22-EA7DBA311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31" t="40432" r="75423" b="18754"/>
          <a:stretch/>
        </p:blipFill>
        <p:spPr>
          <a:xfrm>
            <a:off x="655265" y="278849"/>
            <a:ext cx="2026973" cy="3359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55CE3C-F3CD-4D32-A06F-B8BABB8A8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85" t="19677" r="59155" b="54438"/>
          <a:stretch/>
        </p:blipFill>
        <p:spPr>
          <a:xfrm>
            <a:off x="8642256" y="278849"/>
            <a:ext cx="3235571" cy="2194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B1C61A-A825-4131-A1EB-180F49509A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61" t="18241" r="29039" b="52617"/>
          <a:stretch/>
        </p:blipFill>
        <p:spPr>
          <a:xfrm>
            <a:off x="3863923" y="278849"/>
            <a:ext cx="3596648" cy="26190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BC7A2B-824D-4249-8191-A5A8153849D7}"/>
              </a:ext>
            </a:extLst>
          </p:cNvPr>
          <p:cNvSpPr/>
          <p:nvPr/>
        </p:nvSpPr>
        <p:spPr>
          <a:xfrm>
            <a:off x="556591" y="4453644"/>
            <a:ext cx="3307332" cy="7421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Graphic designer</a:t>
            </a:r>
            <a:endParaRPr lang="ar-SA" sz="2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1FB8BBC-6DF1-46F1-90EB-1C280F2338CB}"/>
              </a:ext>
            </a:extLst>
          </p:cNvPr>
          <p:cNvSpPr/>
          <p:nvPr/>
        </p:nvSpPr>
        <p:spPr>
          <a:xfrm>
            <a:off x="4800992" y="4453644"/>
            <a:ext cx="3307332" cy="7421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Call center representative </a:t>
            </a:r>
            <a:endParaRPr lang="ar-SA" sz="2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848A36-A595-4A0F-ADAA-2C0AEE6BB06B}"/>
              </a:ext>
            </a:extLst>
          </p:cNvPr>
          <p:cNvSpPr/>
          <p:nvPr/>
        </p:nvSpPr>
        <p:spPr>
          <a:xfrm>
            <a:off x="8731258" y="4453644"/>
            <a:ext cx="3307332" cy="7421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Civil engineer</a:t>
            </a:r>
          </a:p>
        </p:txBody>
      </p:sp>
      <p:pic>
        <p:nvPicPr>
          <p:cNvPr id="8" name="Picture 7" descr="A logo with text and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C8DB041A-CA83-75AB-99DE-DF2B405DC1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7211" y="4515264"/>
            <a:ext cx="3155427" cy="211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0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22222E-6 L 0.29505 -0.28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3" y="-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0.3138 -0.361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-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-0.7082 -0.238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17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82842B-6065-4B65-A191-8E4136FDC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6" t="48204" r="43577" b="13417"/>
          <a:stretch/>
        </p:blipFill>
        <p:spPr>
          <a:xfrm>
            <a:off x="182676" y="686616"/>
            <a:ext cx="10156874" cy="51472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782EF8-5D02-4D69-B241-979156839B67}"/>
              </a:ext>
            </a:extLst>
          </p:cNvPr>
          <p:cNvSpPr/>
          <p:nvPr/>
        </p:nvSpPr>
        <p:spPr>
          <a:xfrm>
            <a:off x="6215650" y="2337274"/>
            <a:ext cx="5120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call center representative</a:t>
            </a:r>
            <a:endParaRPr lang="ar-SA" sz="28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B287E6-5B23-4B89-9615-15C2D54A2E3F}"/>
              </a:ext>
            </a:extLst>
          </p:cNvPr>
          <p:cNvSpPr/>
          <p:nvPr/>
        </p:nvSpPr>
        <p:spPr>
          <a:xfrm>
            <a:off x="4048920" y="2860494"/>
            <a:ext cx="2710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Travel agent </a:t>
            </a:r>
            <a:endParaRPr lang="ar-SA" sz="28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C9B001-EAC2-4980-9AF6-46A54F213A1F}"/>
              </a:ext>
            </a:extLst>
          </p:cNvPr>
          <p:cNvSpPr/>
          <p:nvPr/>
        </p:nvSpPr>
        <p:spPr>
          <a:xfrm>
            <a:off x="5505851" y="3300740"/>
            <a:ext cx="14253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Nurse </a:t>
            </a:r>
            <a:endParaRPr lang="ar-SA" sz="28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23DB8C-1B83-4FD2-9AA8-BB42900A0C98}"/>
              </a:ext>
            </a:extLst>
          </p:cNvPr>
          <p:cNvSpPr/>
          <p:nvPr/>
        </p:nvSpPr>
        <p:spPr>
          <a:xfrm>
            <a:off x="5717444" y="3735897"/>
            <a:ext cx="25539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Salesperson </a:t>
            </a:r>
            <a:endParaRPr lang="ar-SA" sz="28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Picture 2" descr="A logo with text and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51A9B3AD-B650-B1D6-ED18-B069572D383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7211" y="4515264"/>
            <a:ext cx="3155427" cy="211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4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52DE8B-1A46-4404-A248-037AECE05DA6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42037" y="85875"/>
            <a:ext cx="2387911" cy="24137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977F0D-6C23-46A3-A514-41DA6E4074A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462053" y="85875"/>
            <a:ext cx="2387910" cy="24137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F2AE74-A189-4F63-8503-611C1E5DC0FD}"/>
              </a:ext>
            </a:extLst>
          </p:cNvPr>
          <p:cNvSpPr/>
          <p:nvPr/>
        </p:nvSpPr>
        <p:spPr>
          <a:xfrm>
            <a:off x="2955235" y="600269"/>
            <a:ext cx="60562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Which people like their jobs?</a:t>
            </a:r>
          </a:p>
          <a:p>
            <a:pPr algn="ctr"/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Which people want to change their jobs?</a:t>
            </a:r>
            <a:endParaRPr lang="ar-SA" sz="2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370804-CC5E-4DC7-A950-6CF50E0DB45E}"/>
              </a:ext>
            </a:extLst>
          </p:cNvPr>
          <p:cNvSpPr/>
          <p:nvPr/>
        </p:nvSpPr>
        <p:spPr>
          <a:xfrm>
            <a:off x="1535992" y="2664871"/>
            <a:ext cx="329609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Yousef Qassim </a:t>
            </a:r>
          </a:p>
          <a:p>
            <a:endParaRPr lang="en-US" sz="28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Oscar Gutierrez</a:t>
            </a:r>
            <a:endParaRPr lang="ar-SA" sz="28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D3FD28-3967-411A-AE28-3FFBBA632750}"/>
              </a:ext>
            </a:extLst>
          </p:cNvPr>
          <p:cNvSpPr/>
          <p:nvPr/>
        </p:nvSpPr>
        <p:spPr>
          <a:xfrm>
            <a:off x="8488869" y="2699382"/>
            <a:ext cx="3090911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Judy Simpson</a:t>
            </a:r>
          </a:p>
          <a:p>
            <a:r>
              <a:rPr lang="en-US" sz="28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Hussain Saleh</a:t>
            </a:r>
          </a:p>
          <a:p>
            <a:r>
              <a:rPr lang="en-US" sz="28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Rajesh </a:t>
            </a:r>
            <a:r>
              <a:rPr lang="en-US" sz="2800" b="1" dirty="0" err="1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Narwal</a:t>
            </a:r>
            <a:endParaRPr lang="en-US" sz="28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Lee Yung.</a:t>
            </a:r>
            <a:endParaRPr lang="ar-SA" sz="28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" name="Picture 1" descr="A logo with text and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AC3F902E-F8A8-4BA3-2000-416950A0D12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7211" y="4515264"/>
            <a:ext cx="3155427" cy="211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2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Bullseye">
            <a:extLst>
              <a:ext uri="{FF2B5EF4-FFF2-40B4-BE49-F238E27FC236}">
                <a16:creationId xmlns:a16="http://schemas.microsoft.com/office/drawing/2014/main" id="{FB7FFBE5-EC45-437A-866E-6906C6945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835" y="595561"/>
            <a:ext cx="1626879" cy="1626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0967AC-AE1A-4A81-9935-9E78F144F440}"/>
              </a:ext>
            </a:extLst>
          </p:cNvPr>
          <p:cNvSpPr txBox="1"/>
          <p:nvPr/>
        </p:nvSpPr>
        <p:spPr>
          <a:xfrm>
            <a:off x="1275282" y="3927633"/>
            <a:ext cx="7023652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VOCABULARY:</a:t>
            </a:r>
          </a:p>
          <a:p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Jobs</a:t>
            </a:r>
          </a:p>
          <a:p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Job duties</a:t>
            </a:r>
          </a:p>
          <a:p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and locations</a:t>
            </a:r>
          </a:p>
          <a:p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Career goals</a:t>
            </a:r>
            <a:endParaRPr lang="ar-SA" sz="2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94F885-F3F9-4540-B8C2-C432C12D9FE1}"/>
              </a:ext>
            </a:extLst>
          </p:cNvPr>
          <p:cNvSpPr txBox="1"/>
          <p:nvPr/>
        </p:nvSpPr>
        <p:spPr>
          <a:xfrm>
            <a:off x="1275282" y="2296793"/>
            <a:ext cx="746799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LISTENING:</a:t>
            </a:r>
          </a:p>
          <a:p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Listen for specific information about a profession and career goals</a:t>
            </a:r>
            <a:endParaRPr lang="ar-SA" sz="2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Picture 3" descr="A logo with text and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B498DA74-8241-EAD7-A927-53365D19FEE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7211" y="4515264"/>
            <a:ext cx="3155427" cy="211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7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014DE1B-FD50-40B1-A8A5-304666E7C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B41FE9-4F8F-4675-8668-D3330B371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62AFDA6-3F55-4BFB-8095-D80EF561C1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931" b="13349"/>
          <a:stretch/>
        </p:blipFill>
        <p:spPr>
          <a:xfrm>
            <a:off x="798745" y="1993722"/>
            <a:ext cx="5136388" cy="288919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30929C-760C-4746-B0AE-0D09A78A8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038225"/>
            <a:ext cx="0" cy="476250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erson and person in a city&#10;&#10;Description automatically generated">
            <a:extLst>
              <a:ext uri="{FF2B5EF4-FFF2-40B4-BE49-F238E27FC236}">
                <a16:creationId xmlns:a16="http://schemas.microsoft.com/office/drawing/2014/main" id="{D08D4E94-8B35-1ED9-7728-C347F48968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/>
        </p:blipFill>
        <p:spPr>
          <a:xfrm>
            <a:off x="6256866" y="1993712"/>
            <a:ext cx="5136388" cy="288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26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CE845BB-9340-4D0D-8F57-1787F504CB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23332" b="-1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624130F-69BC-472E-97B0-A2AB1E3B783F}"/>
              </a:ext>
            </a:extLst>
          </p:cNvPr>
          <p:cNvSpPr/>
          <p:nvPr/>
        </p:nvSpPr>
        <p:spPr>
          <a:xfrm>
            <a:off x="4204199" y="662609"/>
            <a:ext cx="7823677" cy="2570921"/>
          </a:xfrm>
          <a:prstGeom prst="wedgeRoundRectCallout">
            <a:avLst>
              <a:gd name="adj1" fmla="val -52870"/>
              <a:gd name="adj2" fmla="val 748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76CB32-901A-4DA0-AA8A-9A7B5A88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878" y="-1033166"/>
            <a:ext cx="7502998" cy="34947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en-US" sz="8000" b="1" dirty="0">
                <a:solidFill>
                  <a:schemeClr val="bg1"/>
                </a:solidFill>
              </a:rPr>
              <a:t>What do I do? </a:t>
            </a:r>
          </a:p>
        </p:txBody>
      </p:sp>
      <p:pic>
        <p:nvPicPr>
          <p:cNvPr id="3" name="Picture 2" descr="A logo with text and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EB7F879F-AA39-694A-F1D1-F4C67B37A73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7211" y="4515264"/>
            <a:ext cx="3155427" cy="211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46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CE845BB-9340-4D0D-8F57-1787F504CB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23332" b="-1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624130F-69BC-472E-97B0-A2AB1E3B783F}"/>
              </a:ext>
            </a:extLst>
          </p:cNvPr>
          <p:cNvSpPr/>
          <p:nvPr/>
        </p:nvSpPr>
        <p:spPr>
          <a:xfrm>
            <a:off x="4204199" y="662609"/>
            <a:ext cx="7823677" cy="2570921"/>
          </a:xfrm>
          <a:prstGeom prst="wedgeRoundRectCallout">
            <a:avLst>
              <a:gd name="adj1" fmla="val -52870"/>
              <a:gd name="adj2" fmla="val 748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76CB32-901A-4DA0-AA8A-9A7B5A88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754" y="-857438"/>
            <a:ext cx="7667122" cy="34947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en-US" sz="8000" b="1" dirty="0">
                <a:solidFill>
                  <a:schemeClr val="bg1"/>
                </a:solidFill>
              </a:rPr>
              <a:t>I’m a teacher</a:t>
            </a:r>
          </a:p>
        </p:txBody>
      </p:sp>
      <p:pic>
        <p:nvPicPr>
          <p:cNvPr id="3" name="Picture 2" descr="A logo with text and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977D8F3A-3D42-F53F-550E-B2837D72F36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7211" y="4515264"/>
            <a:ext cx="3155427" cy="211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18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624130F-69BC-472E-97B0-A2AB1E3B783F}"/>
              </a:ext>
            </a:extLst>
          </p:cNvPr>
          <p:cNvSpPr/>
          <p:nvPr/>
        </p:nvSpPr>
        <p:spPr>
          <a:xfrm>
            <a:off x="4204199" y="662609"/>
            <a:ext cx="7823677" cy="2570921"/>
          </a:xfrm>
          <a:prstGeom prst="wedgeRoundRectCallout">
            <a:avLst>
              <a:gd name="adj1" fmla="val -52870"/>
              <a:gd name="adj2" fmla="val 748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76CB32-901A-4DA0-AA8A-9A7B5A88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2476" y="-294391"/>
            <a:ext cx="7667122" cy="34947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en-US" sz="8000" b="1" dirty="0">
                <a:solidFill>
                  <a:schemeClr val="bg1"/>
                </a:solidFill>
              </a:rPr>
              <a:t>What do you do?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CE845BB-9340-4D0D-8F57-1787F504CB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23332" b="-1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pic>
        <p:nvPicPr>
          <p:cNvPr id="3" name="Picture 2" descr="A logo with text and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972B8760-7F1F-C031-9497-B43E1AE2B26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7211" y="4515264"/>
            <a:ext cx="3155427" cy="211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30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E845BB-9340-4D0D-8F57-1787F504CB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6112" b="13255"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624130F-69BC-472E-97B0-A2AB1E3B783F}"/>
              </a:ext>
            </a:extLst>
          </p:cNvPr>
          <p:cNvSpPr/>
          <p:nvPr/>
        </p:nvSpPr>
        <p:spPr>
          <a:xfrm>
            <a:off x="4204199" y="662609"/>
            <a:ext cx="7823677" cy="2570921"/>
          </a:xfrm>
          <a:prstGeom prst="wedgeRoundRectCallout">
            <a:avLst>
              <a:gd name="adj1" fmla="val -52870"/>
              <a:gd name="adj2" fmla="val 748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76CB32-901A-4DA0-AA8A-9A7B5A88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430" y="-1078683"/>
            <a:ext cx="7638455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US" sz="8000" b="1" dirty="0">
                <a:solidFill>
                  <a:schemeClr val="bg1"/>
                </a:solidFill>
              </a:rPr>
              <a:t>I’m a student</a:t>
            </a:r>
          </a:p>
        </p:txBody>
      </p:sp>
      <p:pic>
        <p:nvPicPr>
          <p:cNvPr id="3" name="Picture 2" descr="A logo with text and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A649541D-43BD-198A-D2C0-133A6B201B0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7211" y="4515264"/>
            <a:ext cx="3155427" cy="211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83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240F0B-35A0-4B2C-857C-B7E481561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4" t="37943" r="70923" b="34967"/>
          <a:stretch/>
        </p:blipFill>
        <p:spPr>
          <a:xfrm>
            <a:off x="168811" y="237791"/>
            <a:ext cx="3930640" cy="24020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8B19C2-09C8-4D1D-80C1-540D3244E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1730" r="34115" b="47076"/>
          <a:stretch/>
        </p:blipFill>
        <p:spPr>
          <a:xfrm>
            <a:off x="4863265" y="110369"/>
            <a:ext cx="3038620" cy="28719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28FFA-C344-4DAA-96E2-745167169F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846" t="54977" r="35269" b="16291"/>
          <a:stretch/>
        </p:blipFill>
        <p:spPr>
          <a:xfrm>
            <a:off x="8525022" y="237790"/>
            <a:ext cx="3038620" cy="27445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FC3F98-C712-4012-9AF3-983F857BDA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93" t="54156" r="60345" b="18959"/>
          <a:stretch/>
        </p:blipFill>
        <p:spPr>
          <a:xfrm>
            <a:off x="168811" y="3592781"/>
            <a:ext cx="4192172" cy="23502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DFE396-70DD-4888-AC84-5836E5DE3D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646" t="19286" r="28299" b="55032"/>
          <a:stretch/>
        </p:blipFill>
        <p:spPr>
          <a:xfrm>
            <a:off x="7901885" y="3674897"/>
            <a:ext cx="3944687" cy="2186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392A43-7EBD-4BCA-86E7-938EA4A518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70" t="61594" r="30461" b="12134"/>
          <a:stretch/>
        </p:blipFill>
        <p:spPr>
          <a:xfrm>
            <a:off x="4697175" y="3248458"/>
            <a:ext cx="3038620" cy="3038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CF5CF3-ABB2-4D45-BC71-BD53D600DB12}"/>
              </a:ext>
            </a:extLst>
          </p:cNvPr>
          <p:cNvCxnSpPr>
            <a:cxnSpLocks/>
          </p:cNvCxnSpPr>
          <p:nvPr/>
        </p:nvCxnSpPr>
        <p:spPr>
          <a:xfrm flipH="1" flipV="1">
            <a:off x="1709530" y="2639849"/>
            <a:ext cx="1073427" cy="95293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07BB941-C744-4712-9321-2702BC1B770A}"/>
              </a:ext>
            </a:extLst>
          </p:cNvPr>
          <p:cNvCxnSpPr>
            <a:cxnSpLocks/>
          </p:cNvCxnSpPr>
          <p:nvPr/>
        </p:nvCxnSpPr>
        <p:spPr>
          <a:xfrm flipV="1">
            <a:off x="7258034" y="2424919"/>
            <a:ext cx="2201795" cy="111485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3A401B4-34A6-42CC-BDC8-8452EE4A09F9}"/>
              </a:ext>
            </a:extLst>
          </p:cNvPr>
          <p:cNvCxnSpPr>
            <a:cxnSpLocks/>
          </p:cNvCxnSpPr>
          <p:nvPr/>
        </p:nvCxnSpPr>
        <p:spPr>
          <a:xfrm flipH="1" flipV="1">
            <a:off x="7510650" y="2573442"/>
            <a:ext cx="1239518" cy="130622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01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A8F920-A102-40D3-9412-89C4C08AF0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53" t="17009" r="32846" b="6030"/>
          <a:stretch/>
        </p:blipFill>
        <p:spPr>
          <a:xfrm>
            <a:off x="436098" y="0"/>
            <a:ext cx="7906043" cy="6334971"/>
          </a:xfrm>
          <a:prstGeom prst="rect">
            <a:avLst/>
          </a:prstGeom>
        </p:spPr>
      </p:pic>
      <p:pic>
        <p:nvPicPr>
          <p:cNvPr id="3" name="SG Bk 3 F-SA__18_1-13">
            <a:hlinkClick r:id="" action="ppaction://media"/>
            <a:extLst>
              <a:ext uri="{FF2B5EF4-FFF2-40B4-BE49-F238E27FC236}">
                <a16:creationId xmlns:a16="http://schemas.microsoft.com/office/drawing/2014/main" id="{691673C9-BE30-46B8-9D90-08832D9196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6467.9375"/>
                </p14:media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36258" y="521676"/>
            <a:ext cx="2235591" cy="2235591"/>
          </a:xfrm>
          <a:prstGeom prst="rect">
            <a:avLst/>
          </a:prstGeom>
        </p:spPr>
      </p:pic>
      <p:pic>
        <p:nvPicPr>
          <p:cNvPr id="4" name="Picture 3" descr="A logo with text and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EA841B81-57D7-EBD9-2E1A-74817639CA6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7211" y="4515264"/>
            <a:ext cx="3155427" cy="211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3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AF92E4D-EAEA-4F1E-B909-290FBAA5F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4" t="32069" r="55000" b="8192"/>
          <a:stretch/>
        </p:blipFill>
        <p:spPr>
          <a:xfrm>
            <a:off x="251789" y="0"/>
            <a:ext cx="9581324" cy="63302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857AFC-BD13-4111-82C3-9EFD84938F89}"/>
              </a:ext>
            </a:extLst>
          </p:cNvPr>
          <p:cNvSpPr/>
          <p:nvPr/>
        </p:nvSpPr>
        <p:spPr>
          <a:xfrm>
            <a:off x="6901780" y="2906720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What does Hussain do?</a:t>
            </a:r>
            <a:endParaRPr lang="ar-SA" sz="32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A4CBD7-987F-481D-B61B-97B3F9522741}"/>
              </a:ext>
            </a:extLst>
          </p:cNvPr>
          <p:cNvSpPr/>
          <p:nvPr/>
        </p:nvSpPr>
        <p:spPr>
          <a:xfrm>
            <a:off x="6917637" y="4009726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What does he work for ?</a:t>
            </a:r>
            <a:endParaRPr lang="ar-SA" sz="32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7AC27C-6EC5-4C02-8A04-E065D9F5BC4A}"/>
              </a:ext>
            </a:extLst>
          </p:cNvPr>
          <p:cNvSpPr/>
          <p:nvPr/>
        </p:nvSpPr>
        <p:spPr>
          <a:xfrm>
            <a:off x="6917637" y="5112733"/>
            <a:ext cx="5022574" cy="51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Where does he work?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172827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Override1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2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3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4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5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237EA0E-BAA7-4DB1-9B30-868B31C06D7E}">
  <we:reference id="wa104380121" version="2.0.0.0" store="ar-SA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38A3B04-B0F3-4C12-A722-52B5CF6D97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47A963-53E0-44AF-AF13-963FE676C6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F5B1FD9-3BB6-4DA9-A089-3B68C2323D4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</Words>
  <Application>Microsoft Office PowerPoint</Application>
  <PresentationFormat>Widescreen</PresentationFormat>
  <Paragraphs>49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Bookman Old Style</vt:lpstr>
      <vt:lpstr>Calibri</vt:lpstr>
      <vt:lpstr>Cavolini</vt:lpstr>
      <vt:lpstr>Franklin Gothic Book</vt:lpstr>
      <vt:lpstr>1_RetrospectVTI</vt:lpstr>
      <vt:lpstr>U 3 Who’s who?</vt:lpstr>
      <vt:lpstr>PowerPoint Presentation</vt:lpstr>
      <vt:lpstr>What do I do? </vt:lpstr>
      <vt:lpstr>I’m a teacher</vt:lpstr>
      <vt:lpstr>What do you do?</vt:lpstr>
      <vt:lpstr>I’m a student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2020-09-29T13:29:07Z</dcterms:created>
  <dcterms:modified xsi:type="dcterms:W3CDTF">2023-09-27T18:04:03Z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834b8eb-e8fe-419c-bcb8-de57108915b6_Enabled">
    <vt:lpwstr>true</vt:lpwstr>
  </property>
  <property fmtid="{D5CDD505-2E9C-101B-9397-08002B2CF9AE}" pid="3" name="MSIP_Label_1834b8eb-e8fe-419c-bcb8-de57108915b6_SetDate">
    <vt:lpwstr>2023-09-27T18:04:03Z</vt:lpwstr>
  </property>
  <property fmtid="{D5CDD505-2E9C-101B-9397-08002B2CF9AE}" pid="4" name="MSIP_Label_1834b8eb-e8fe-419c-bcb8-de57108915b6_Method">
    <vt:lpwstr>Standard</vt:lpwstr>
  </property>
  <property fmtid="{D5CDD505-2E9C-101B-9397-08002B2CF9AE}" pid="5" name="MSIP_Label_1834b8eb-e8fe-419c-bcb8-de57108915b6_Name">
    <vt:lpwstr>Company General Use</vt:lpwstr>
  </property>
  <property fmtid="{D5CDD505-2E9C-101B-9397-08002B2CF9AE}" pid="6" name="MSIP_Label_1834b8eb-e8fe-419c-bcb8-de57108915b6_SiteId">
    <vt:lpwstr>aa7a5168-623e-438b-b99a-3fb5777c9a77</vt:lpwstr>
  </property>
  <property fmtid="{D5CDD505-2E9C-101B-9397-08002B2CF9AE}" pid="7" name="MSIP_Label_1834b8eb-e8fe-419c-bcb8-de57108915b6_ActionId">
    <vt:lpwstr>de55b5c3-2fe6-4cdb-8dd1-e21c9211855f</vt:lpwstr>
  </property>
  <property fmtid="{D5CDD505-2E9C-101B-9397-08002B2CF9AE}" pid="8" name="MSIP_Label_1834b8eb-e8fe-419c-bcb8-de57108915b6_ContentBits">
    <vt:lpwstr>3</vt:lpwstr>
  </property>
  <property fmtid="{D5CDD505-2E9C-101B-9397-08002B2CF9AE}" pid="9" name="ClassificationContentMarkingFooterLocations">
    <vt:lpwstr>1_RetrospectVTI:9</vt:lpwstr>
  </property>
  <property fmtid="{D5CDD505-2E9C-101B-9397-08002B2CF9AE}" pid="10" name="ClassificationContentMarkingFooterText">
    <vt:lpwstr>Classified as Company General Use</vt:lpwstr>
  </property>
</Properties>
</file>