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24"/>
  </p:notesMasterIdLst>
  <p:sldIdLst>
    <p:sldId id="256" r:id="rId2"/>
    <p:sldId id="290" r:id="rId3"/>
    <p:sldId id="257" r:id="rId4"/>
    <p:sldId id="293" r:id="rId5"/>
    <p:sldId id="294" r:id="rId6"/>
    <p:sldId id="295" r:id="rId7"/>
    <p:sldId id="291" r:id="rId8"/>
    <p:sldId id="296" r:id="rId9"/>
    <p:sldId id="297" r:id="rId10"/>
    <p:sldId id="298" r:id="rId11"/>
    <p:sldId id="299" r:id="rId12"/>
    <p:sldId id="300" r:id="rId13"/>
    <p:sldId id="301" r:id="rId14"/>
    <p:sldId id="306" r:id="rId15"/>
    <p:sldId id="307" r:id="rId16"/>
    <p:sldId id="302" r:id="rId17"/>
    <p:sldId id="303" r:id="rId18"/>
    <p:sldId id="304" r:id="rId19"/>
    <p:sldId id="305" r:id="rId20"/>
    <p:sldId id="308" r:id="rId21"/>
    <p:sldId id="309" r:id="rId22"/>
    <p:sldId id="286" r:id="rId23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000" autoAdjust="0"/>
    <p:restoredTop sz="94660"/>
  </p:normalViewPr>
  <p:slideViewPr>
    <p:cSldViewPr snapToGrid="0">
      <p:cViewPr varScale="1">
        <p:scale>
          <a:sx n="64" d="100"/>
          <a:sy n="64" d="100"/>
        </p:scale>
        <p:origin x="97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683E8E19-CAA7-4CDC-811E-545259DF0003}" type="datetimeFigureOut">
              <a:rPr lang="ar-SA" smtClean="0"/>
              <a:t>08/02/45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C3D348E9-D5FF-49F8-A1F0-A64FA614301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269760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BA57CC4-9C7E-A851-0D56-FF1800E27A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8438AA7C-2178-A56D-2607-5049EFEFE1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12B5F410-10DC-0678-1D82-63C5BE88D4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61A7A-5CBC-4B8E-AA45-CCE6D645B7D8}" type="datetimeFigureOut">
              <a:rPr lang="ar-SA" smtClean="0"/>
              <a:t>08/02/45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D2FC0F5-EDBB-38CD-7ABD-6E725212E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C358ECA2-5920-975C-4C6F-D2A04FCCE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1F355-AD3F-45F5-B3DD-CDD58C23DC4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831954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ABD6718-DB88-3517-1467-66621B7A57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A093332A-0170-9FC4-00CF-17B00E894B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3F4C208B-0FA6-959F-CEAA-B9BA7E30B3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61A7A-5CBC-4B8E-AA45-CCE6D645B7D8}" type="datetimeFigureOut">
              <a:rPr lang="ar-SA" smtClean="0"/>
              <a:t>08/02/45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3F0466D4-D744-177F-08B9-954E5C45BE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A01C54A2-AA1E-F3CC-BDE3-B4F54BFEEC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1F355-AD3F-45F5-B3DD-CDD58C23DC4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039985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D3020223-8EE8-3163-2775-DAE1F223108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62BBBF3B-C8BC-30FB-3CCE-0B2EB29BA9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E41054B7-77CF-B24D-5766-01614F9C63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61A7A-5CBC-4B8E-AA45-CCE6D645B7D8}" type="datetimeFigureOut">
              <a:rPr lang="ar-SA" smtClean="0"/>
              <a:t>08/02/45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71E4DF0-D68D-49BF-F302-1357D3C24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EB77C479-3F22-E512-2371-568E50053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1F355-AD3F-45F5-B3DD-CDD58C23DC4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216174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22704FA-C36B-3993-B34C-52C5336107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CAC9AD84-905D-1FD7-CA72-417C7068D4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B9DF773-2860-9C98-30C9-3923B752B3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61A7A-5CBC-4B8E-AA45-CCE6D645B7D8}" type="datetimeFigureOut">
              <a:rPr lang="ar-SA" smtClean="0"/>
              <a:t>08/02/45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9D2F6B19-44AF-4B58-63F2-622B11336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E21AFFB5-B702-2103-4ECA-98234AECC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1F355-AD3F-45F5-B3DD-CDD58C23DC4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100568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57A2674-86BD-8672-0701-11112DDB46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27B25C4A-BAAB-7214-F6C4-EA185E9AE9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A7287A44-E1FF-5AB9-CF67-A66F1D172A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61A7A-5CBC-4B8E-AA45-CCE6D645B7D8}" type="datetimeFigureOut">
              <a:rPr lang="ar-SA" smtClean="0"/>
              <a:t>08/02/45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C9E3CCE0-51DD-2194-D831-7A73F55AB7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A448947A-CA05-2B67-C958-8EA95ABFE5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1F355-AD3F-45F5-B3DD-CDD58C23DC4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517573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B2B3C77-B550-45F2-E758-EA12C0C77D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91961E53-6872-8277-3922-275835C2E6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26754F5A-A74D-4E9B-9EF7-D10D082F59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56B9B041-2371-FFD2-C78D-967C7B0F66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61A7A-5CBC-4B8E-AA45-CCE6D645B7D8}" type="datetimeFigureOut">
              <a:rPr lang="ar-SA" smtClean="0"/>
              <a:t>08/02/45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4C9A6D9C-7F37-85AB-D8A2-28545B7E25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3878CFEB-C2E4-ADA9-7D39-7177E313D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1F355-AD3F-45F5-B3DD-CDD58C23DC4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328971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24DE1A9-C200-63C6-1EA1-6479F0FDAB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047D9A57-E480-C525-62D6-C5B878B8C9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E5066934-9865-E642-EC66-0C01ADC4E5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3BA3ADAE-B7FF-C2F3-12E8-04ECA3FEF5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41279078-C1BC-D9AC-1495-BFFC8EC30E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6AA6ACEA-3252-A0EE-F360-E0A8E2740D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61A7A-5CBC-4B8E-AA45-CCE6D645B7D8}" type="datetimeFigureOut">
              <a:rPr lang="ar-SA" smtClean="0"/>
              <a:t>08/02/45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29FE4F84-9FB0-ECAE-2C44-A0B73B20C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71222FC0-7A26-C865-D65D-068AA000A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1F355-AD3F-45F5-B3DD-CDD58C23DC4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197350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9F3701C-06EC-AA90-0DD8-8C8BCEF7F8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1B7B085E-D5B0-1D85-5A0B-3EFED0A655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61A7A-5CBC-4B8E-AA45-CCE6D645B7D8}" type="datetimeFigureOut">
              <a:rPr lang="ar-SA" smtClean="0"/>
              <a:t>08/02/45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052D438D-0C35-FE8F-7C36-A33B9BD5B5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8C9FEB69-82B5-AB10-D24B-942CF395ED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1F355-AD3F-45F5-B3DD-CDD58C23DC4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108945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15FA3472-A2E4-49EF-4073-A097B5A880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61A7A-5CBC-4B8E-AA45-CCE6D645B7D8}" type="datetimeFigureOut">
              <a:rPr lang="ar-SA" smtClean="0"/>
              <a:t>08/02/45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CDB94559-356F-A324-A881-041072A314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622461CA-89BC-14D9-A2A1-E157246897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1F355-AD3F-45F5-B3DD-CDD58C23DC4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368403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6EF04E0-4FE7-E401-E714-469FD03422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0713AECC-9FA4-4BBB-8532-6723A01083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32977B6D-03BA-DDB7-7912-A6B6552749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C10C4533-E1CC-E04A-BE9C-16C7F68102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61A7A-5CBC-4B8E-AA45-CCE6D645B7D8}" type="datetimeFigureOut">
              <a:rPr lang="ar-SA" smtClean="0"/>
              <a:t>08/02/45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6F913717-FEF4-A905-96EB-914F6CC0C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23307BE3-5532-362A-8345-91E1C4491A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1F355-AD3F-45F5-B3DD-CDD58C23DC4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328457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B99E4A3-D171-E995-067A-80ACADDE56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962A6444-6B77-E1C7-754F-C9E49229C1C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FC1FE6BE-F8D7-DE9F-8C68-276C7A851D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19600E36-A1CE-F0C7-9DB8-C9E82165D3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61A7A-5CBC-4B8E-AA45-CCE6D645B7D8}" type="datetimeFigureOut">
              <a:rPr lang="ar-SA" smtClean="0"/>
              <a:t>08/02/45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B92BDDFF-8F95-C01C-F8B0-1B0FE61EE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C53FC489-03AD-44C1-382C-CB5D9C407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1F355-AD3F-45F5-B3DD-CDD58C23DC4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556732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9EDF3643-A2B3-DEC2-FD74-03C1ED89F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CA144727-BBA3-D741-FCCD-715B84B2AF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8AEC01B-5859-3CEE-3DC3-DA3DABA9E9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61A7A-5CBC-4B8E-AA45-CCE6D645B7D8}" type="datetimeFigureOut">
              <a:rPr lang="ar-SA" smtClean="0"/>
              <a:t>08/02/45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4690CF0A-E263-12EE-3BFA-CB29343C95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CFB0640F-62FC-8DF1-DD37-971DC69D70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61F355-AD3F-45F5-B3DD-CDD58C23DC4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58825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17/06/relationships/model3d" Target="../media/model3d1.glb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7.xml"/><Relationship Id="rId7" Type="http://schemas.microsoft.com/office/2007/relationships/hdphoto" Target="../media/hdphoto7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3.png"/><Relationship Id="rId5" Type="http://schemas.microsoft.com/office/2007/relationships/hdphoto" Target="../media/hdphoto6.wdp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7.xml"/><Relationship Id="rId7" Type="http://schemas.microsoft.com/office/2007/relationships/hdphoto" Target="../media/hdphoto10.wdp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6.png"/><Relationship Id="rId5" Type="http://schemas.microsoft.com/office/2007/relationships/hdphoto" Target="../media/hdphoto9.wdp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0.png"/><Relationship Id="rId5" Type="http://schemas.microsoft.com/office/2007/relationships/hdphoto" Target="../media/hdphoto11.wdp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17/06/relationships/model3d" Target="../media/model3d1.glb"/><Relationship Id="rId3" Type="http://schemas.microsoft.com/office/2007/relationships/hdphoto" Target="../media/hdphoto18.wdp"/><Relationship Id="rId7" Type="http://schemas.openxmlformats.org/officeDocument/2006/relationships/image" Target="../media/image2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microsoft.com/office/2017/06/relationships/model3d" Target="../media/model3d2.glb"/><Relationship Id="rId5" Type="http://schemas.microsoft.com/office/2007/relationships/hdphoto" Target="../media/hdphoto19.wdp"/><Relationship Id="rId4" Type="http://schemas.openxmlformats.org/officeDocument/2006/relationships/image" Target="../media/image27.png"/><Relationship Id="rId9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7.xml"/><Relationship Id="rId7" Type="http://schemas.microsoft.com/office/2007/relationships/hdphoto" Target="../media/hdphoto4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microsoft.com/office/2007/relationships/hdphoto" Target="../media/hdphoto3.wdp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ربع نص 3">
            <a:extLst>
              <a:ext uri="{FF2B5EF4-FFF2-40B4-BE49-F238E27FC236}">
                <a16:creationId xmlns:a16="http://schemas.microsoft.com/office/drawing/2014/main" id="{9729C545-BE0F-A9AC-C0EE-53810CB06DDF}"/>
              </a:ext>
            </a:extLst>
          </p:cNvPr>
          <p:cNvSpPr txBox="1"/>
          <p:nvPr/>
        </p:nvSpPr>
        <p:spPr>
          <a:xfrm>
            <a:off x="424097" y="1989458"/>
            <a:ext cx="4443333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5400" b="1" dirty="0">
                <a:solidFill>
                  <a:srgbClr val="00B050"/>
                </a:solidFill>
              </a:rPr>
              <a:t>Good Morning</a:t>
            </a:r>
            <a:endParaRPr lang="ar-SA" sz="5400" b="1" dirty="0">
              <a:solidFill>
                <a:srgbClr val="00B050"/>
              </a:solidFill>
            </a:endParaRPr>
          </a:p>
        </p:txBody>
      </p:sp>
      <p:pic>
        <p:nvPicPr>
          <p:cNvPr id="1028" name="Picture 4" descr="Sunlight in the morning foggy forest beautiful natural landscape">
            <a:extLst>
              <a:ext uri="{FF2B5EF4-FFF2-40B4-BE49-F238E27FC236}">
                <a16:creationId xmlns:a16="http://schemas.microsoft.com/office/drawing/2014/main" id="{660D9D7A-862F-B211-1DB3-0C2CAFF0BE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BA6282D2-156D-9F4D-B5F2-420C5D52512D}"/>
              </a:ext>
            </a:extLst>
          </p:cNvPr>
          <p:cNvSpPr txBox="1"/>
          <p:nvPr/>
        </p:nvSpPr>
        <p:spPr>
          <a:xfrm>
            <a:off x="533400" y="3429000"/>
            <a:ext cx="4443334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4000" b="1" dirty="0">
                <a:solidFill>
                  <a:srgbClr val="0070C0"/>
                </a:solidFill>
              </a:rPr>
              <a:t>How are you today?</a:t>
            </a:r>
            <a:endParaRPr lang="ar-SA" sz="4000" b="1" dirty="0">
              <a:solidFill>
                <a:srgbClr val="0070C0"/>
              </a:solidFill>
            </a:endParaRP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6" name="نموذج ثلاثي الأبعاد 5" descr="Smiling Face With Smiling Eyes Emoji">
                <a:extLst>
                  <a:ext uri="{FF2B5EF4-FFF2-40B4-BE49-F238E27FC236}">
                    <a16:creationId xmlns:a16="http://schemas.microsoft.com/office/drawing/2014/main" id="{F1A09157-60C3-C0C7-8921-2A3F42BB12A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871844583"/>
                  </p:ext>
                </p:extLst>
              </p:nvPr>
            </p:nvGraphicFramePr>
            <p:xfrm>
              <a:off x="2143647" y="4709560"/>
              <a:ext cx="1004234" cy="1004233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1004234" cy="1004233"/>
                    </a:xfrm>
                    <a:prstGeom prst="rect">
                      <a:avLst/>
                    </a:prstGeom>
                  </am3d:spPr>
                  <am3d:camera>
                    <am3d:pos x="0" y="0" z="8135858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95044" d="1000000"/>
                    <am3d:preTrans dx="3" dy="-17963324" dz="-36663"/>
                    <am3d:scale>
                      <am3d:sx n="1000000" d="1000000"/>
                      <am3d:sy n="1000000" d="1000000"/>
                      <am3d:sz n="1000000" d="1000000"/>
                    </am3d:scale>
                    <am3d:rot ax="-96006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168635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" name="نموذج ثلاثي الأبعاد 5" descr="Smiling Face With Smiling Eyes Emoji">
                <a:extLst>
                  <a:ext uri="{FF2B5EF4-FFF2-40B4-BE49-F238E27FC236}">
                    <a16:creationId xmlns:a16="http://schemas.microsoft.com/office/drawing/2014/main" id="{F1A09157-60C3-C0C7-8921-2A3F42BB12A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143647" y="4709560"/>
                <a:ext cx="1004234" cy="1004233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68735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1">
            <a:extLst>
              <a:ext uri="{FF2B5EF4-FFF2-40B4-BE49-F238E27FC236}">
                <a16:creationId xmlns:a16="http://schemas.microsoft.com/office/drawing/2014/main" id="{E012380F-B738-0CDE-9864-87526469798B}"/>
              </a:ext>
            </a:extLst>
          </p:cNvPr>
          <p:cNvGrpSpPr/>
          <p:nvPr/>
        </p:nvGrpSpPr>
        <p:grpSpPr>
          <a:xfrm>
            <a:off x="16012" y="280257"/>
            <a:ext cx="12175988" cy="5838375"/>
            <a:chOff x="16012" y="280257"/>
            <a:chExt cx="12175988" cy="5838375"/>
          </a:xfrm>
        </p:grpSpPr>
        <p:pic>
          <p:nvPicPr>
            <p:cNvPr id="3" name="صورة 2">
              <a:extLst>
                <a:ext uri="{FF2B5EF4-FFF2-40B4-BE49-F238E27FC236}">
                  <a16:creationId xmlns:a16="http://schemas.microsoft.com/office/drawing/2014/main" id="{8A95929F-5C95-7285-7612-C2422BFFAC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9620" b="66033" l="32417" r="88495">
                          <a14:foregroundMark x1="52171" y1="47283" x2="40014" y2="46739"/>
                          <a14:foregroundMark x1="40014" y1="46739" x2="40014" y2="46603"/>
                          <a14:foregroundMark x1="36060" y1="39441" x2="33864" y2="35462"/>
                          <a14:foregroundMark x1="40014" y1="46603" x2="38599" y2="44038"/>
                          <a14:foregroundMark x1="33864" y1="35462" x2="72142" y2="40082"/>
                          <a14:foregroundMark x1="72142" y1="40082" x2="73806" y2="55163"/>
                          <a14:foregroundMark x1="73806" y1="55163" x2="42909" y2="47962"/>
                          <a14:foregroundMark x1="42909" y1="47962" x2="42909" y2="47962"/>
                          <a14:foregroundMark x1="42909" y1="47962" x2="40521" y2="55027"/>
                          <a14:foregroundMark x1="40521" y1="55027" x2="77207" y2="29620"/>
                          <a14:foregroundMark x1="77207" y1="29620" x2="87120" y2="60462"/>
                          <a14:foregroundMark x1="87120" y1="60462" x2="87120" y2="60462"/>
                          <a14:foregroundMark x1="87120" y1="60462" x2="38712" y2="49321"/>
                          <a14:foregroundMark x1="38712" y1="49321" x2="38712" y2="49321"/>
                          <a14:foregroundMark x1="36296" y1="55735" x2="32417" y2="66033"/>
                          <a14:foregroundMark x1="38712" y1="49321" x2="36536" y2="55098"/>
                          <a14:foregroundMark x1="33814" y1="39319" x2="33899" y2="37698"/>
                          <a14:foregroundMark x1="33393" y1="47377" x2="33567" y2="44050"/>
                          <a14:foregroundMark x1="32417" y1="66033" x2="32925" y2="56334"/>
                          <a14:foregroundMark x1="34009" y1="35598" x2="34009" y2="35598"/>
                          <a14:foregroundMark x1="40333" y1="45002" x2="50362" y2="59918"/>
                          <a14:foregroundMark x1="36607" y1="39462" x2="36888" y2="39880"/>
                          <a14:foregroundMark x1="35965" y1="38508" x2="36606" y2="39461"/>
                          <a14:foregroundMark x1="36185" y1="38835" x2="36265" y2="38955"/>
                          <a14:foregroundMark x1="34009" y1="35598" x2="36183" y2="38832"/>
                          <a14:foregroundMark x1="50362" y1="59918" x2="63242" y2="33832"/>
                          <a14:foregroundMark x1="63242" y1="33832" x2="85745" y2="62772"/>
                          <a14:foregroundMark x1="85745" y1="62772" x2="82417" y2="32609"/>
                          <a14:foregroundMark x1="82417" y1="32609" x2="52533" y2="34375"/>
                          <a14:foregroundMark x1="52533" y1="34375" x2="62590" y2="42799"/>
                          <a14:foregroundMark x1="62590" y1="42799" x2="81476" y2="54755"/>
                          <a14:foregroundMark x1="81476" y1="54755" x2="63459" y2="42255"/>
                          <a14:foregroundMark x1="63459" y1="42255" x2="35962" y2="32609"/>
                          <a14:foregroundMark x1="35962" y1="32609" x2="35804" y2="40695"/>
                          <a14:foregroundMark x1="39727" y1="37055" x2="39219" y2="37908"/>
                          <a14:foregroundMark x1="40861" y1="46096" x2="41317" y2="48370"/>
                          <a14:foregroundMark x1="39219" y1="37908" x2="39316" y2="38392"/>
                          <a14:foregroundMark x1="41317" y1="48370" x2="36252" y2="57473"/>
                          <a14:foregroundMark x1="36252" y1="57473" x2="72069" y2="54484"/>
                          <a14:foregroundMark x1="72069" y1="54484" x2="75615" y2="36549"/>
                          <a14:foregroundMark x1="75615" y1="36549" x2="79233" y2="53125"/>
                          <a14:foregroundMark x1="79233" y1="53125" x2="88495" y2="40082"/>
                          <a14:foregroundMark x1="88495" y1="40082" x2="73010" y2="37636"/>
                          <a14:foregroundMark x1="73010" y1="37636" x2="73010" y2="37636"/>
                          <a14:foregroundMark x1="39001" y1="40217" x2="39725" y2="40489"/>
                          <a14:backgroundMark x1="34660" y1="42663" x2="33357" y2="42391"/>
                          <a14:backgroundMark x1="33357" y1="42391" x2="33140" y2="40761"/>
                          <a14:backgroundMark x1="33140" y1="40761" x2="33430" y2="39946"/>
                          <a14:backgroundMark x1="33430" y1="39946" x2="34370" y2="41440"/>
                          <a14:backgroundMark x1="34370" y1="41440" x2="35166" y2="42663"/>
                          <a14:backgroundMark x1="35166" y1="42663" x2="33357" y2="42120"/>
                          <a14:backgroundMark x1="33357" y1="42120" x2="33936" y2="43614"/>
                          <a14:backgroundMark x1="33936" y1="43614" x2="34298" y2="43886"/>
                          <a14:backgroundMark x1="34298" y1="43886" x2="35311" y2="42799"/>
                          <a14:backgroundMark x1="35311" y1="42799" x2="36107" y2="41576"/>
                          <a14:backgroundMark x1="36107" y1="41576" x2="35022" y2="42935"/>
                          <a14:backgroundMark x1="35022" y1="42935" x2="35601" y2="41576"/>
                          <a14:backgroundMark x1="35601" y1="41576" x2="35745" y2="41033"/>
                          <a14:backgroundMark x1="35745" y1="41033" x2="35745" y2="41033"/>
                          <a14:backgroundMark x1="35745" y1="41033" x2="36541" y2="43342"/>
                          <a14:backgroundMark x1="36541" y1="43342" x2="35022" y2="43614"/>
                          <a14:backgroundMark x1="35022" y1="43614" x2="36903" y2="43750"/>
                          <a14:backgroundMark x1="36686" y1="41304" x2="35094" y2="42120"/>
                          <a14:backgroundMark x1="35094" y1="42120" x2="36947" y2="41718"/>
                          <a14:backgroundMark x1="36708" y1="42425" x2="36252" y2="42663"/>
                          <a14:backgroundMark x1="36252" y1="42663" x2="36035" y2="42935"/>
                          <a14:backgroundMark x1="36035" y1="42935" x2="38784" y2="42255"/>
                          <a14:backgroundMark x1="38784" y1="42255" x2="36831" y2="43207"/>
                          <a14:backgroundMark x1="36831" y1="43207" x2="39001" y2="43207"/>
                          <a14:backgroundMark x1="39001" y1="43207" x2="39942" y2="43071"/>
                          <a14:backgroundMark x1="39942" y1="43071" x2="37988" y2="42391"/>
                          <a14:backgroundMark x1="40593" y1="43478" x2="38935" y2="42527"/>
                          <a14:backgroundMark x1="39083" y1="42146" x2="40738" y2="42391"/>
                          <a14:backgroundMark x1="38109" y1="41403" x2="37844" y2="41304"/>
                          <a14:backgroundMark x1="40738" y1="42391" x2="39210" y2="41817"/>
                          <a14:backgroundMark x1="39228" y1="41771" x2="40666" y2="42255"/>
                          <a14:backgroundMark x1="37844" y1="41304" x2="38111" y2="41394"/>
                          <a14:backgroundMark x1="40666" y1="42255" x2="39942" y2="42799"/>
                          <a14:backgroundMark x1="39942" y1="42799" x2="40666" y2="43478"/>
                          <a14:backgroundMark x1="40666" y1="43478" x2="39140" y2="41999"/>
                          <a14:backgroundMark x1="39545" y1="40953" x2="40159" y2="40761"/>
                          <a14:backgroundMark x1="40159" y1="40761" x2="40666" y2="41440"/>
                          <a14:backgroundMark x1="40666" y1="41440" x2="40449" y2="43478"/>
                          <a14:backgroundMark x1="40449" y1="43478" x2="41606" y2="42935"/>
                          <a14:backgroundMark x1="41606" y1="42935" x2="39365" y2="41418"/>
                          <a14:backgroundMark x1="39219" y1="41033" x2="36758" y2="41984"/>
                          <a14:backgroundMark x1="36758" y1="41984" x2="36469" y2="42255"/>
                          <a14:backgroundMark x1="36469" y1="42255" x2="39001" y2="41033"/>
                          <a14:backgroundMark x1="39001" y1="41033" x2="39001" y2="41033"/>
                          <a14:backgroundMark x1="33068" y1="48777" x2="33140" y2="50951"/>
                          <a14:backgroundMark x1="33140" y1="50951" x2="33213" y2="48641"/>
                          <a14:backgroundMark x1="33213" y1="48641" x2="33213" y2="47826"/>
                          <a14:backgroundMark x1="33864" y1="48641" x2="33357" y2="48777"/>
                          <a14:backgroundMark x1="33357" y1="48777" x2="33357" y2="51902"/>
                          <a14:backgroundMark x1="33357" y1="51902" x2="33647" y2="48641"/>
                          <a14:backgroundMark x1="33647" y1="48641" x2="33647" y2="50543"/>
                          <a14:backgroundMark x1="33647" y1="50543" x2="33430" y2="49864"/>
                          <a14:backgroundMark x1="34515" y1="52989" x2="32055" y2="52717"/>
                          <a14:backgroundMark x1="32055" y1="52717" x2="34515" y2="53668"/>
                          <a14:backgroundMark x1="34515" y1="53668" x2="33357" y2="53804"/>
                          <a14:backgroundMark x1="33357" y1="53804" x2="32706" y2="53397"/>
                          <a14:backgroundMark x1="32706" y1="53397" x2="33357" y2="53125"/>
                          <a14:backgroundMark x1="33357" y1="53125" x2="32851" y2="54484"/>
                          <a14:backgroundMark x1="32851" y1="54484" x2="35022" y2="54076"/>
                          <a14:backgroundMark x1="35022" y1="54076" x2="35022" y2="53261"/>
                          <a14:backgroundMark x1="35022" y1="53261" x2="33430" y2="52446"/>
                          <a14:backgroundMark x1="33430" y1="52446" x2="36107" y2="53804"/>
                          <a14:backgroundMark x1="36107" y1="53804" x2="32055" y2="53533"/>
                        </a14:backgroundRemoval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951" t="35744" r="13443" b="46017"/>
            <a:stretch/>
          </p:blipFill>
          <p:spPr>
            <a:xfrm>
              <a:off x="16012" y="3912432"/>
              <a:ext cx="12175988" cy="2206200"/>
            </a:xfrm>
            <a:prstGeom prst="rect">
              <a:avLst/>
            </a:prstGeom>
          </p:spPr>
        </p:pic>
        <p:pic>
          <p:nvPicPr>
            <p:cNvPr id="5" name="صورة 4">
              <a:extLst>
                <a:ext uri="{FF2B5EF4-FFF2-40B4-BE49-F238E27FC236}">
                  <a16:creationId xmlns:a16="http://schemas.microsoft.com/office/drawing/2014/main" id="{A579E9E0-A078-4D5E-3085-58933B9A33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491" t="33897" r="3975" b="15081"/>
            <a:stretch/>
          </p:blipFill>
          <p:spPr>
            <a:xfrm>
              <a:off x="7708499" y="280257"/>
              <a:ext cx="4058779" cy="3103772"/>
            </a:xfrm>
            <a:prstGeom prst="rect">
              <a:avLst/>
            </a:prstGeom>
          </p:spPr>
        </p:pic>
      </p:grpSp>
      <p:pic>
        <p:nvPicPr>
          <p:cNvPr id="6" name="مقطع-صوتي-واتساب-بتاريخ-1445-01-08-في-01.17.52.dat">
            <a:hlinkClick r:id="" action="ppaction://media"/>
            <a:extLst>
              <a:ext uri="{FF2B5EF4-FFF2-40B4-BE49-F238E27FC236}">
                <a16:creationId xmlns:a16="http://schemas.microsoft.com/office/drawing/2014/main" id="{FADD8131-BB53-E36D-515B-2353782C7B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192905" y="1245433"/>
            <a:ext cx="1528997" cy="1528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441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128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8AC9F571-9329-A8F8-51F6-51557B46CA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393" t="53290" r="13073" b="29164"/>
          <a:stretch/>
        </p:blipFill>
        <p:spPr>
          <a:xfrm>
            <a:off x="3015521" y="2668249"/>
            <a:ext cx="6160958" cy="1139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69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مجموعة 7">
            <a:extLst>
              <a:ext uri="{FF2B5EF4-FFF2-40B4-BE49-F238E27FC236}">
                <a16:creationId xmlns:a16="http://schemas.microsoft.com/office/drawing/2014/main" id="{EA0035EE-FCC2-5E0B-501E-263C6B8A0E85}"/>
              </a:ext>
            </a:extLst>
          </p:cNvPr>
          <p:cNvGrpSpPr/>
          <p:nvPr/>
        </p:nvGrpSpPr>
        <p:grpSpPr>
          <a:xfrm>
            <a:off x="539645" y="574082"/>
            <a:ext cx="11112710" cy="5856697"/>
            <a:chOff x="539645" y="619053"/>
            <a:chExt cx="11112710" cy="5856697"/>
          </a:xfrm>
        </p:grpSpPr>
        <p:pic>
          <p:nvPicPr>
            <p:cNvPr id="3" name="صورة 2">
              <a:extLst>
                <a:ext uri="{FF2B5EF4-FFF2-40B4-BE49-F238E27FC236}">
                  <a16:creationId xmlns:a16="http://schemas.microsoft.com/office/drawing/2014/main" id="{CC459348-047B-9562-21F0-070CE27932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812" t="23739" r="20697" b="12081"/>
            <a:stretch/>
          </p:blipFill>
          <p:spPr>
            <a:xfrm>
              <a:off x="539645" y="619053"/>
              <a:ext cx="7794887" cy="5856697"/>
            </a:xfrm>
            <a:prstGeom prst="rect">
              <a:avLst/>
            </a:prstGeom>
          </p:spPr>
        </p:pic>
        <p:pic>
          <p:nvPicPr>
            <p:cNvPr id="7" name="صورة 6">
              <a:extLst>
                <a:ext uri="{FF2B5EF4-FFF2-40B4-BE49-F238E27FC236}">
                  <a16:creationId xmlns:a16="http://schemas.microsoft.com/office/drawing/2014/main" id="{181766F5-0BD7-B0EC-2CC4-B1C250E2EA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713" t="22123" r="5943" b="6723"/>
            <a:stretch/>
          </p:blipFill>
          <p:spPr>
            <a:xfrm>
              <a:off x="8504421" y="619053"/>
              <a:ext cx="3147934" cy="3031881"/>
            </a:xfrm>
            <a:prstGeom prst="rect">
              <a:avLst/>
            </a:prstGeom>
          </p:spPr>
        </p:pic>
      </p:grpSp>
      <p:pic>
        <p:nvPicPr>
          <p:cNvPr id="9" name="مقطع صوتي واتساب بتاريخ 1445-01-08 في 01.25.34">
            <a:hlinkClick r:id="" action="ppaction://media"/>
            <a:extLst>
              <a:ext uri="{FF2B5EF4-FFF2-40B4-BE49-F238E27FC236}">
                <a16:creationId xmlns:a16="http://schemas.microsoft.com/office/drawing/2014/main" id="{71F0A0D9-7806-2A3F-68F2-5A178774613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5403.469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613691" y="4443333"/>
            <a:ext cx="1434059" cy="1434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839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507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A7DFEEDB-E17B-1960-84A6-964688B8124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959" t="23046" r="4836" b="14158"/>
          <a:stretch/>
        </p:blipFill>
        <p:spPr>
          <a:xfrm>
            <a:off x="497173" y="1633927"/>
            <a:ext cx="8559385" cy="4077326"/>
          </a:xfrm>
          <a:prstGeom prst="rect">
            <a:avLst/>
          </a:prstGeom>
        </p:spPr>
      </p:pic>
      <p:pic>
        <p:nvPicPr>
          <p:cNvPr id="4" name="مقطع صوتي واتساب بتاريخ 1445-01-08 في 01.29.24">
            <a:hlinkClick r:id="" action="ppaction://media"/>
            <a:extLst>
              <a:ext uri="{FF2B5EF4-FFF2-40B4-BE49-F238E27FC236}">
                <a16:creationId xmlns:a16="http://schemas.microsoft.com/office/drawing/2014/main" id="{5BD26FDA-BB7A-2D34-ECC3-8C627B5605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56034" y="2753193"/>
            <a:ext cx="1838793" cy="1838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600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55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lot and air hostess cartoon illustration">
            <a:extLst>
              <a:ext uri="{FF2B5EF4-FFF2-40B4-BE49-F238E27FC236}">
                <a16:creationId xmlns:a16="http://schemas.microsoft.com/office/drawing/2014/main" id="{71117811-9DB4-AABE-96FC-7EA8B7840F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4491" y="733892"/>
            <a:ext cx="8023017" cy="5639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2CDAAFDD-C4C5-7A10-E6FE-B0E0089A614D}"/>
              </a:ext>
            </a:extLst>
          </p:cNvPr>
          <p:cNvSpPr txBox="1"/>
          <p:nvPr/>
        </p:nvSpPr>
        <p:spPr>
          <a:xfrm>
            <a:off x="9826052" y="364379"/>
            <a:ext cx="1821305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4400" b="1" dirty="0">
                <a:solidFill>
                  <a:srgbClr val="FF0000"/>
                </a:solidFill>
              </a:rPr>
              <a:t>pilot</a:t>
            </a:r>
            <a:endParaRPr lang="ar-SA" sz="4400" b="1" dirty="0">
              <a:solidFill>
                <a:srgbClr val="FF0000"/>
              </a:solidFill>
            </a:endParaRPr>
          </a:p>
        </p:txBody>
      </p:sp>
      <p:sp>
        <p:nvSpPr>
          <p:cNvPr id="3" name="سهم: لأسفل 2">
            <a:extLst>
              <a:ext uri="{FF2B5EF4-FFF2-40B4-BE49-F238E27FC236}">
                <a16:creationId xmlns:a16="http://schemas.microsoft.com/office/drawing/2014/main" id="{A08F5B7B-72B5-1F02-A932-BEF448238D9E}"/>
              </a:ext>
            </a:extLst>
          </p:cNvPr>
          <p:cNvSpPr/>
          <p:nvPr/>
        </p:nvSpPr>
        <p:spPr>
          <a:xfrm rot="3551777">
            <a:off x="9745515" y="1379094"/>
            <a:ext cx="520518" cy="769441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" name="شكل بيضاوي 3">
            <a:extLst>
              <a:ext uri="{FF2B5EF4-FFF2-40B4-BE49-F238E27FC236}">
                <a16:creationId xmlns:a16="http://schemas.microsoft.com/office/drawing/2014/main" id="{C39B6229-C042-683F-85A4-198EC22ECCFF}"/>
              </a:ext>
            </a:extLst>
          </p:cNvPr>
          <p:cNvSpPr/>
          <p:nvPr/>
        </p:nvSpPr>
        <p:spPr>
          <a:xfrm>
            <a:off x="6790544" y="1503333"/>
            <a:ext cx="1738859" cy="375821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F18321D0-FCC0-3389-D989-6F328109826B}"/>
              </a:ext>
            </a:extLst>
          </p:cNvPr>
          <p:cNvSpPr txBox="1"/>
          <p:nvPr/>
        </p:nvSpPr>
        <p:spPr>
          <a:xfrm>
            <a:off x="1464039" y="484927"/>
            <a:ext cx="2478374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4400" b="1" dirty="0">
                <a:solidFill>
                  <a:srgbClr val="FF0000"/>
                </a:solidFill>
              </a:rPr>
              <a:t>airplane</a:t>
            </a:r>
            <a:endParaRPr lang="ar-SA" sz="4400" b="1" dirty="0">
              <a:solidFill>
                <a:srgbClr val="FF0000"/>
              </a:solidFill>
            </a:endParaRPr>
          </a:p>
        </p:txBody>
      </p:sp>
      <p:sp>
        <p:nvSpPr>
          <p:cNvPr id="6" name="سهم: لأسفل 5">
            <a:extLst>
              <a:ext uri="{FF2B5EF4-FFF2-40B4-BE49-F238E27FC236}">
                <a16:creationId xmlns:a16="http://schemas.microsoft.com/office/drawing/2014/main" id="{CB45E305-53A4-B660-0695-7D6D3AED4B65}"/>
              </a:ext>
            </a:extLst>
          </p:cNvPr>
          <p:cNvSpPr/>
          <p:nvPr/>
        </p:nvSpPr>
        <p:spPr>
          <a:xfrm rot="19608519">
            <a:off x="2442968" y="1379093"/>
            <a:ext cx="520518" cy="769441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" name="شكل بيضاوي 6">
            <a:extLst>
              <a:ext uri="{FF2B5EF4-FFF2-40B4-BE49-F238E27FC236}">
                <a16:creationId xmlns:a16="http://schemas.microsoft.com/office/drawing/2014/main" id="{FF8A222F-B040-267D-936C-EA490D17A9C2}"/>
              </a:ext>
            </a:extLst>
          </p:cNvPr>
          <p:cNvSpPr/>
          <p:nvPr/>
        </p:nvSpPr>
        <p:spPr>
          <a:xfrm>
            <a:off x="2488367" y="3429000"/>
            <a:ext cx="4167266" cy="163767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44972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5" grpId="0"/>
      <p:bldP spid="6" grpId="0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Vector two pilots on the background of a passenger aircraft at the airport. ship captain and co-pilot, airline employees. vector illustration in flat style">
            <a:extLst>
              <a:ext uri="{FF2B5EF4-FFF2-40B4-BE49-F238E27FC236}">
                <a16:creationId xmlns:a16="http://schemas.microsoft.com/office/drawing/2014/main" id="{BD1349B6-7EBC-DE2C-FA7F-D6329A914B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778" y="1840042"/>
            <a:ext cx="5958098" cy="3473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A0DC52EC-A551-7CE2-665A-86D101A6DB85}"/>
              </a:ext>
            </a:extLst>
          </p:cNvPr>
          <p:cNvSpPr txBox="1"/>
          <p:nvPr/>
        </p:nvSpPr>
        <p:spPr>
          <a:xfrm>
            <a:off x="6835515" y="3075057"/>
            <a:ext cx="5156616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4000" b="1" dirty="0">
                <a:solidFill>
                  <a:srgbClr val="C00000"/>
                </a:solidFill>
              </a:rPr>
              <a:t>a pilot flies an airplane.</a:t>
            </a:r>
            <a:endParaRPr lang="ar-SA" sz="4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2984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788CAAE9-3753-717E-1B47-BF2F7286D24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1522" b="76902" l="22721" r="93415">
                        <a14:foregroundMark x1="83719" y1="56250" x2="22865" y2="50000"/>
                        <a14:foregroundMark x1="22865" y1="50000" x2="55355" y2="67391"/>
                        <a14:foregroundMark x1="55355" y1="67391" x2="91751" y2="54891"/>
                        <a14:foregroundMark x1="91751" y1="54891" x2="51664" y2="44293"/>
                        <a14:foregroundMark x1="51664" y1="44293" x2="30753" y2="31522"/>
                        <a14:foregroundMark x1="30753" y1="31522" x2="45514" y2="34375"/>
                        <a14:foregroundMark x1="45514" y1="34375" x2="36614" y2="77038"/>
                        <a14:foregroundMark x1="36614" y1="77038" x2="26194" y2="46196"/>
                        <a14:foregroundMark x1="26194" y1="46196" x2="93415" y2="68342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459" t="29742" r="3483" b="27779"/>
          <a:stretch/>
        </p:blipFill>
        <p:spPr>
          <a:xfrm>
            <a:off x="2578307" y="2049905"/>
            <a:ext cx="7809877" cy="2758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777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846CDED2-7C81-23B5-635F-38F4A3EB54C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017" t="23508" r="12459" b="24778"/>
          <a:stretch/>
        </p:blipFill>
        <p:spPr>
          <a:xfrm>
            <a:off x="234220" y="1364105"/>
            <a:ext cx="8250213" cy="3882452"/>
          </a:xfrm>
          <a:prstGeom prst="rect">
            <a:avLst/>
          </a:prstGeom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888C2CD4-52C9-F071-FD56-C881BB6D14CE}"/>
              </a:ext>
            </a:extLst>
          </p:cNvPr>
          <p:cNvSpPr txBox="1"/>
          <p:nvPr/>
        </p:nvSpPr>
        <p:spPr>
          <a:xfrm>
            <a:off x="7727429" y="2535092"/>
            <a:ext cx="1514007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600" b="1" dirty="0">
                <a:solidFill>
                  <a:srgbClr val="FF0000"/>
                </a:solidFill>
              </a:rPr>
              <a:t>a pilot.</a:t>
            </a:r>
            <a:endParaRPr lang="ar-SA" sz="3600" b="1" dirty="0">
              <a:solidFill>
                <a:srgbClr val="FF0000"/>
              </a:solidFill>
            </a:endParaRP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548B414B-22E6-4D1B-A0D7-35AD4DAB8262}"/>
              </a:ext>
            </a:extLst>
          </p:cNvPr>
          <p:cNvSpPr txBox="1"/>
          <p:nvPr/>
        </p:nvSpPr>
        <p:spPr>
          <a:xfrm>
            <a:off x="7727428" y="3173928"/>
            <a:ext cx="1514007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600" b="1" dirty="0">
                <a:solidFill>
                  <a:srgbClr val="FF0000"/>
                </a:solidFill>
              </a:rPr>
              <a:t>a pilot.</a:t>
            </a:r>
            <a:endParaRPr lang="ar-SA" sz="3600" b="1" dirty="0">
              <a:solidFill>
                <a:srgbClr val="FF0000"/>
              </a:solidFill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A1DB4271-C3BC-7D37-948B-99ADBAC8ABFA}"/>
              </a:ext>
            </a:extLst>
          </p:cNvPr>
          <p:cNvSpPr txBox="1"/>
          <p:nvPr/>
        </p:nvSpPr>
        <p:spPr>
          <a:xfrm>
            <a:off x="7607505" y="3887076"/>
            <a:ext cx="305050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600" b="1" dirty="0">
                <a:solidFill>
                  <a:srgbClr val="FF0000"/>
                </a:solidFill>
              </a:rPr>
              <a:t>He is a writer.</a:t>
            </a:r>
            <a:endParaRPr lang="ar-SA" sz="3600" b="1" dirty="0">
              <a:solidFill>
                <a:srgbClr val="FF0000"/>
              </a:solidFill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ADDE07B3-3830-2382-1FEF-A58A089C7D26}"/>
              </a:ext>
            </a:extLst>
          </p:cNvPr>
          <p:cNvSpPr txBox="1"/>
          <p:nvPr/>
        </p:nvSpPr>
        <p:spPr>
          <a:xfrm>
            <a:off x="529650" y="5246557"/>
            <a:ext cx="11132699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600" b="1" dirty="0">
                <a:solidFill>
                  <a:srgbClr val="FF0000"/>
                </a:solidFill>
              </a:rPr>
              <a:t>a chemistry teacher, because he loves doing experiments and he likes teaching kids.</a:t>
            </a:r>
            <a:endParaRPr lang="ar-SA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8743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789B96ED-7792-FC5F-C73B-D862817321C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402" t="27895" r="6557" b="29395"/>
          <a:stretch/>
        </p:blipFill>
        <p:spPr>
          <a:xfrm>
            <a:off x="2131101" y="2042409"/>
            <a:ext cx="7929797" cy="2773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230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50B13B55-9250-10B3-8B6E-11BCD12A05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049" t="39438" r="3606" b="29625"/>
          <a:stretch/>
        </p:blipFill>
        <p:spPr>
          <a:xfrm>
            <a:off x="141258" y="2203554"/>
            <a:ext cx="12050742" cy="2863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888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ree Revision Cliparts, Download Free Revision Cliparts png images ...">
            <a:extLst>
              <a:ext uri="{FF2B5EF4-FFF2-40B4-BE49-F238E27FC236}">
                <a16:creationId xmlns:a16="http://schemas.microsoft.com/office/drawing/2014/main" id="{6C4A90B5-E235-E739-765F-4BC387499D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960" y="1273149"/>
            <a:ext cx="5048250" cy="458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5C478F9D-DA71-E1FE-8148-2E9958709453}"/>
              </a:ext>
            </a:extLst>
          </p:cNvPr>
          <p:cNvSpPr txBox="1"/>
          <p:nvPr/>
        </p:nvSpPr>
        <p:spPr>
          <a:xfrm>
            <a:off x="6345839" y="3179190"/>
            <a:ext cx="5287310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4400" b="1" dirty="0"/>
              <a:t>it’s</a:t>
            </a: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400" b="1" dirty="0">
                <a:solidFill>
                  <a:srgbClr val="FF0000"/>
                </a:solidFill>
              </a:rPr>
              <a:t>Revision</a:t>
            </a: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400" b="1" dirty="0"/>
              <a:t>Time….!</a:t>
            </a:r>
            <a:endParaRPr lang="ar-SA" sz="4400" b="1" dirty="0"/>
          </a:p>
        </p:txBody>
      </p:sp>
    </p:spTree>
    <p:extLst>
      <p:ext uri="{BB962C8B-B14F-4D97-AF65-F5344CB8AC3E}">
        <p14:creationId xmlns:p14="http://schemas.microsoft.com/office/powerpoint/2010/main" val="31536746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مجموعة 3">
            <a:extLst>
              <a:ext uri="{FF2B5EF4-FFF2-40B4-BE49-F238E27FC236}">
                <a16:creationId xmlns:a16="http://schemas.microsoft.com/office/drawing/2014/main" id="{1B723C2F-ADBB-BF29-D795-E23276F44A41}"/>
              </a:ext>
            </a:extLst>
          </p:cNvPr>
          <p:cNvGrpSpPr/>
          <p:nvPr/>
        </p:nvGrpSpPr>
        <p:grpSpPr>
          <a:xfrm>
            <a:off x="3097967" y="655741"/>
            <a:ext cx="5996066" cy="629746"/>
            <a:chOff x="3097967" y="359764"/>
            <a:chExt cx="5996066" cy="629746"/>
          </a:xfrm>
        </p:grpSpPr>
        <p:sp>
          <p:nvSpPr>
            <p:cNvPr id="2" name="مربع نص 1">
              <a:extLst>
                <a:ext uri="{FF2B5EF4-FFF2-40B4-BE49-F238E27FC236}">
                  <a16:creationId xmlns:a16="http://schemas.microsoft.com/office/drawing/2014/main" id="{57E9DF2C-DD9F-BEC1-6A98-8795F79CE678}"/>
                </a:ext>
              </a:extLst>
            </p:cNvPr>
            <p:cNvSpPr txBox="1"/>
            <p:nvPr/>
          </p:nvSpPr>
          <p:spPr>
            <a:xfrm>
              <a:off x="3097967" y="359764"/>
              <a:ext cx="5996066" cy="58477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l" rtl="0"/>
              <a:r>
                <a:rPr lang="en-US" sz="3200" b="1" dirty="0"/>
                <a:t>Linking this lesson to my Country</a:t>
              </a:r>
              <a:endParaRPr lang="ar-SA" sz="3200" b="1" dirty="0"/>
            </a:p>
          </p:txBody>
        </p:sp>
        <p:sp>
          <p:nvSpPr>
            <p:cNvPr id="3" name="مستطيل: زوايا مستديرة 2">
              <a:extLst>
                <a:ext uri="{FF2B5EF4-FFF2-40B4-BE49-F238E27FC236}">
                  <a16:creationId xmlns:a16="http://schemas.microsoft.com/office/drawing/2014/main" id="{3BFA12D9-DABC-D4BF-1DFC-307BCB022554}"/>
                </a:ext>
              </a:extLst>
            </p:cNvPr>
            <p:cNvSpPr/>
            <p:nvPr/>
          </p:nvSpPr>
          <p:spPr>
            <a:xfrm>
              <a:off x="3097967" y="404735"/>
              <a:ext cx="5776210" cy="584775"/>
            </a:xfrm>
            <a:prstGeom prst="round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5" name="مربع نص 4">
            <a:extLst>
              <a:ext uri="{FF2B5EF4-FFF2-40B4-BE49-F238E27FC236}">
                <a16:creationId xmlns:a16="http://schemas.microsoft.com/office/drawing/2014/main" id="{BBF9BE87-3ADE-8BC5-0246-847A767A38B9}"/>
              </a:ext>
            </a:extLst>
          </p:cNvPr>
          <p:cNvSpPr txBox="1"/>
          <p:nvPr/>
        </p:nvSpPr>
        <p:spPr>
          <a:xfrm>
            <a:off x="359766" y="1938848"/>
            <a:ext cx="4317165" cy="149015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</a:rPr>
              <a:t>Today we talked about the word “pilot”.</a:t>
            </a:r>
            <a:endParaRPr lang="ar-SA" sz="3200" b="1" dirty="0">
              <a:solidFill>
                <a:srgbClr val="FF0000"/>
              </a:solidFill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03A4EAAD-88F3-458F-40B9-F97EAF9E1E95}"/>
              </a:ext>
            </a:extLst>
          </p:cNvPr>
          <p:cNvSpPr txBox="1"/>
          <p:nvPr/>
        </p:nvSpPr>
        <p:spPr>
          <a:xfrm>
            <a:off x="254837" y="3973444"/>
            <a:ext cx="4317165" cy="222881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>
              <a:lnSpc>
                <a:spcPct val="150000"/>
              </a:lnSpc>
            </a:pPr>
            <a:r>
              <a:rPr lang="en-US" sz="3200" b="1" dirty="0">
                <a:solidFill>
                  <a:srgbClr val="0070C0"/>
                </a:solidFill>
              </a:rPr>
              <a:t>Did you know that a woman can be a “pilot” now in my Country!</a:t>
            </a:r>
            <a:endParaRPr lang="ar-SA" sz="3200" b="1" dirty="0">
              <a:solidFill>
                <a:srgbClr val="0070C0"/>
              </a:solidFill>
            </a:endParaRPr>
          </a:p>
        </p:txBody>
      </p:sp>
      <p:pic>
        <p:nvPicPr>
          <p:cNvPr id="8" name="ec2665d7152f7d63cb02e20d4e55ef964525f2515177b8ce58f0e1f987e04044 (1)">
            <a:hlinkClick r:id="" action="ppaction://media"/>
            <a:extLst>
              <a:ext uri="{FF2B5EF4-FFF2-40B4-BE49-F238E27FC236}">
                <a16:creationId xmlns:a16="http://schemas.microsoft.com/office/drawing/2014/main" id="{4A55D863-07CE-1912-163B-3394078B54C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17705"/>
          <a:stretch/>
        </p:blipFill>
        <p:spPr>
          <a:xfrm>
            <a:off x="4784512" y="2323476"/>
            <a:ext cx="7407488" cy="4534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512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0862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33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5" grpId="0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acing">
            <a:extLst>
              <a:ext uri="{FF2B5EF4-FFF2-40B4-BE49-F238E27FC236}">
                <a16:creationId xmlns:a16="http://schemas.microsoft.com/office/drawing/2014/main" id="{E075C69C-9A09-98EE-4159-F7A048BF67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575217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AABFBDBE-D69E-DDA3-AA5C-A9C367F6C109}"/>
              </a:ext>
            </a:extLst>
          </p:cNvPr>
          <p:cNvSpPr txBox="1"/>
          <p:nvPr/>
        </p:nvSpPr>
        <p:spPr>
          <a:xfrm>
            <a:off x="4578245" y="4629834"/>
            <a:ext cx="3035509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End Of Class</a:t>
            </a:r>
            <a:endParaRPr lang="ar-SA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77208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0D32CDC2-0695-2AD5-81B6-834421A014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68" y="493668"/>
            <a:ext cx="3574049" cy="3119969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37985209-790F-360B-493F-2077486FBFC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0570"/>
          <a:stretch/>
        </p:blipFill>
        <p:spPr>
          <a:xfrm>
            <a:off x="4777455" y="493668"/>
            <a:ext cx="4116262" cy="3119969"/>
          </a:xfrm>
          <a:prstGeom prst="rect">
            <a:avLst/>
          </a:prstGeom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1F5986D5-A301-55DB-D5CE-B54D8F5CB63E}"/>
              </a:ext>
            </a:extLst>
          </p:cNvPr>
          <p:cNvSpPr txBox="1"/>
          <p:nvPr/>
        </p:nvSpPr>
        <p:spPr>
          <a:xfrm>
            <a:off x="0" y="4092136"/>
            <a:ext cx="12191999" cy="23321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SA" sz="2400" b="1" dirty="0"/>
              <a:t>تم تصميم هذا العرض من قبل: </a:t>
            </a:r>
            <a:r>
              <a:rPr lang="ar-SA" sz="2400" b="1" dirty="0">
                <a:solidFill>
                  <a:srgbClr val="FF0000"/>
                </a:solidFill>
              </a:rPr>
              <a:t>فريق عمل البوابة الإنجليزية </a:t>
            </a:r>
            <a:r>
              <a:rPr lang="ar-SA" sz="2400" b="1" dirty="0"/>
              <a:t>، وهو </a:t>
            </a:r>
            <a:r>
              <a:rPr lang="ar-SA" sz="2400" b="1" dirty="0">
                <a:solidFill>
                  <a:srgbClr val="00B050"/>
                </a:solidFill>
              </a:rPr>
              <a:t>مجاني </a:t>
            </a:r>
            <a:r>
              <a:rPr lang="ar-SA" sz="2400" b="1" dirty="0"/>
              <a:t>لكي يستفيد منه معلمي اللغة الإنجليزية.</a:t>
            </a:r>
          </a:p>
          <a:p>
            <a:pPr algn="ctr">
              <a:lnSpc>
                <a:spcPct val="250000"/>
              </a:lnSpc>
            </a:pPr>
            <a:r>
              <a:rPr lang="ar-SA" sz="2400" b="1" dirty="0"/>
              <a:t>هذه الشريحة تعتبر كـ"حفظ حقوق" نتمنى عدم حذفها حال مشاركة العرض مع معلمين آخرين.</a:t>
            </a:r>
          </a:p>
          <a:p>
            <a:pPr algn="ctr">
              <a:lnSpc>
                <a:spcPct val="250000"/>
              </a:lnSpc>
            </a:pPr>
            <a:r>
              <a:rPr lang="ar-SA" sz="2400" b="1" dirty="0"/>
              <a:t>نسمح بحذف الحقوق في حالة واحدة فقط: اذا أراد معلم الإنجليزي إضافة هذا العرض كـ </a:t>
            </a:r>
            <a:r>
              <a:rPr lang="ar-SA" sz="2400" b="1" dirty="0">
                <a:solidFill>
                  <a:srgbClr val="7030A0"/>
                </a:solidFill>
              </a:rPr>
              <a:t>انتاج معرفي </a:t>
            </a:r>
            <a:r>
              <a:rPr lang="ar-SA" sz="2400" b="1" dirty="0"/>
              <a:t>خاص فيه.</a:t>
            </a:r>
          </a:p>
        </p:txBody>
      </p:sp>
      <p:sp>
        <p:nvSpPr>
          <p:cNvPr id="7" name="مخطط انسيابي: رابط 6">
            <a:extLst>
              <a:ext uri="{FF2B5EF4-FFF2-40B4-BE49-F238E27FC236}">
                <a16:creationId xmlns:a16="http://schemas.microsoft.com/office/drawing/2014/main" id="{2AB47E63-DB79-DF4C-4829-128FEE5C2C62}"/>
              </a:ext>
            </a:extLst>
          </p:cNvPr>
          <p:cNvSpPr/>
          <p:nvPr/>
        </p:nvSpPr>
        <p:spPr>
          <a:xfrm>
            <a:off x="10874828" y="5103102"/>
            <a:ext cx="326571" cy="310244"/>
          </a:xfrm>
          <a:prstGeom prst="flowChartConnector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مخطط انسيابي: رابط 7">
            <a:extLst>
              <a:ext uri="{FF2B5EF4-FFF2-40B4-BE49-F238E27FC236}">
                <a16:creationId xmlns:a16="http://schemas.microsoft.com/office/drawing/2014/main" id="{6B286860-172B-BDFA-C43C-F0A7E5A42B07}"/>
              </a:ext>
            </a:extLst>
          </p:cNvPr>
          <p:cNvSpPr/>
          <p:nvPr/>
        </p:nvSpPr>
        <p:spPr>
          <a:xfrm>
            <a:off x="11680371" y="6054088"/>
            <a:ext cx="326571" cy="310244"/>
          </a:xfrm>
          <a:prstGeom prst="flowChartConnector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9" name="نموذج ثلاثي الأبعاد 8" descr="Red heart">
                <a:extLst>
                  <a:ext uri="{FF2B5EF4-FFF2-40B4-BE49-F238E27FC236}">
                    <a16:creationId xmlns:a16="http://schemas.microsoft.com/office/drawing/2014/main" id="{E4D7249A-4FCA-07DE-A90A-9CC97F1DA6C8}"/>
                  </a:ext>
                </a:extLst>
              </p:cNvPr>
              <p:cNvGraphicFramePr/>
              <p:nvPr/>
            </p:nvGraphicFramePr>
            <p:xfrm>
              <a:off x="185058" y="5955711"/>
              <a:ext cx="405510" cy="408621"/>
            </p:xfrm>
            <a:graphic>
              <a:graphicData uri="http://schemas.microsoft.com/office/drawing/2017/model3d">
                <am3d:model3d r:embed="rId6">
                  <am3d:spPr>
                    <a:xfrm>
                      <a:off x="0" y="0"/>
                      <a:ext cx="405510" cy="408621"/>
                    </a:xfrm>
                    <a:prstGeom prst="rect">
                      <a:avLst/>
                    </a:prstGeom>
                  </am3d:spPr>
                  <am3d:camera>
                    <am3d:pos x="0" y="0" z="70350317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673780" d="1000000"/>
                    <am3d:preTrans dx="0" dy="-16579315" dz="296057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62809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9" name="نموذج ثلاثي الأبعاد 8" descr="Red heart">
                <a:extLst>
                  <a:ext uri="{FF2B5EF4-FFF2-40B4-BE49-F238E27FC236}">
                    <a16:creationId xmlns:a16="http://schemas.microsoft.com/office/drawing/2014/main" id="{E4D7249A-4FCA-07DE-A90A-9CC97F1DA6C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85058" y="5955711"/>
                <a:ext cx="405510" cy="40862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0" name="نموذج ثلاثي الأبعاد 9" descr="Smiling Face With Smiling Eyes Emoji">
                <a:extLst>
                  <a:ext uri="{FF2B5EF4-FFF2-40B4-BE49-F238E27FC236}">
                    <a16:creationId xmlns:a16="http://schemas.microsoft.com/office/drawing/2014/main" id="{44E3217B-DA1E-0518-C123-44A61F84494C}"/>
                  </a:ext>
                </a:extLst>
              </p:cNvPr>
              <p:cNvGraphicFramePr/>
              <p:nvPr/>
            </p:nvGraphicFramePr>
            <p:xfrm>
              <a:off x="990601" y="5053945"/>
              <a:ext cx="432464" cy="408557"/>
            </p:xfrm>
            <a:graphic>
              <a:graphicData uri="http://schemas.microsoft.com/office/drawing/2017/model3d">
                <am3d:model3d r:embed="rId8">
                  <am3d:spPr>
                    <a:xfrm>
                      <a:off x="0" y="0"/>
                      <a:ext cx="432464" cy="408557"/>
                    </a:xfrm>
                    <a:prstGeom prst="rect">
                      <a:avLst/>
                    </a:prstGeom>
                  </am3d:spPr>
                  <am3d:camera>
                    <am3d:pos x="0" y="0" z="8135858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95044" d="1000000"/>
                    <am3d:preTrans dx="3" dy="-17963324" dz="-36663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9"/>
                  </am3d:raster>
                  <am3d:objViewport viewportSz="72283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0" name="نموذج ثلاثي الأبعاد 9" descr="Smiling Face With Smiling Eyes Emoji">
                <a:extLst>
                  <a:ext uri="{FF2B5EF4-FFF2-40B4-BE49-F238E27FC236}">
                    <a16:creationId xmlns:a16="http://schemas.microsoft.com/office/drawing/2014/main" id="{44E3217B-DA1E-0518-C123-44A61F84494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990601" y="5053945"/>
                <a:ext cx="432464" cy="408557"/>
              </a:xfrm>
              <a:prstGeom prst="rect">
                <a:avLst/>
              </a:prstGeom>
            </p:spPr>
          </p:pic>
        </mc:Fallback>
      </mc:AlternateContent>
      <p:sp>
        <p:nvSpPr>
          <p:cNvPr id="2" name="مربع نص 1">
            <a:extLst>
              <a:ext uri="{FF2B5EF4-FFF2-40B4-BE49-F238E27FC236}">
                <a16:creationId xmlns:a16="http://schemas.microsoft.com/office/drawing/2014/main" id="{F0D02990-4106-54FB-8326-13FD428AE592}"/>
              </a:ext>
            </a:extLst>
          </p:cNvPr>
          <p:cNvSpPr txBox="1"/>
          <p:nvPr/>
        </p:nvSpPr>
        <p:spPr>
          <a:xfrm>
            <a:off x="9317083" y="1625167"/>
            <a:ext cx="2526573" cy="11406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>
              <a:lnSpc>
                <a:spcPct val="150000"/>
              </a:lnSpc>
            </a:pPr>
            <a:r>
              <a:rPr lang="en-US" sz="2400" b="1" dirty="0"/>
              <a:t>Pictures by: </a:t>
            </a:r>
          </a:p>
          <a:p>
            <a:pPr algn="ctr" rtl="0">
              <a:lnSpc>
                <a:spcPct val="150000"/>
              </a:lnSpc>
            </a:pPr>
            <a:r>
              <a:rPr lang="en-US" sz="2400" b="1" dirty="0"/>
              <a:t>www.freepik.com</a:t>
            </a:r>
            <a:endParaRPr lang="ar-SA" sz="2400" b="1" dirty="0"/>
          </a:p>
        </p:txBody>
      </p:sp>
    </p:spTree>
    <p:extLst>
      <p:ext uri="{BB962C8B-B14F-4D97-AF65-F5344CB8AC3E}">
        <p14:creationId xmlns:p14="http://schemas.microsoft.com/office/powerpoint/2010/main" val="30116553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مجموعة 8">
            <a:extLst>
              <a:ext uri="{FF2B5EF4-FFF2-40B4-BE49-F238E27FC236}">
                <a16:creationId xmlns:a16="http://schemas.microsoft.com/office/drawing/2014/main" id="{2DC400AD-E58A-AF3F-1B82-D180976326C7}"/>
              </a:ext>
            </a:extLst>
          </p:cNvPr>
          <p:cNvGrpSpPr/>
          <p:nvPr/>
        </p:nvGrpSpPr>
        <p:grpSpPr>
          <a:xfrm>
            <a:off x="2705529" y="406009"/>
            <a:ext cx="6780942" cy="769441"/>
            <a:chOff x="2705529" y="271098"/>
            <a:chExt cx="6780942" cy="769441"/>
          </a:xfrm>
        </p:grpSpPr>
        <p:sp>
          <p:nvSpPr>
            <p:cNvPr id="2" name="مربع نص 1">
              <a:extLst>
                <a:ext uri="{FF2B5EF4-FFF2-40B4-BE49-F238E27FC236}">
                  <a16:creationId xmlns:a16="http://schemas.microsoft.com/office/drawing/2014/main" id="{B0CFC398-0342-7F60-BB2C-D91A5798451C}"/>
                </a:ext>
              </a:extLst>
            </p:cNvPr>
            <p:cNvSpPr txBox="1"/>
            <p:nvPr/>
          </p:nvSpPr>
          <p:spPr>
            <a:xfrm>
              <a:off x="2705529" y="271098"/>
              <a:ext cx="6780942" cy="76944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 rtl="0"/>
              <a:r>
                <a:rPr lang="en-US" sz="4400" b="1" dirty="0">
                  <a:solidFill>
                    <a:srgbClr val="C00000"/>
                  </a:solidFill>
                </a:rPr>
                <a:t>Choose the correct answers:</a:t>
              </a:r>
              <a:endParaRPr lang="ar-SA" sz="4400" b="1" dirty="0">
                <a:solidFill>
                  <a:srgbClr val="C00000"/>
                </a:solidFill>
              </a:endParaRPr>
            </a:p>
          </p:txBody>
        </p:sp>
        <p:cxnSp>
          <p:nvCxnSpPr>
            <p:cNvPr id="4" name="رابط مستقيم 3">
              <a:extLst>
                <a:ext uri="{FF2B5EF4-FFF2-40B4-BE49-F238E27FC236}">
                  <a16:creationId xmlns:a16="http://schemas.microsoft.com/office/drawing/2014/main" id="{EAF91472-5DA4-BD69-9AB8-4FC1443A301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848131" y="1040539"/>
              <a:ext cx="6460761" cy="0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FEF7975D-7105-9239-1E14-E63BDCFFC547}"/>
              </a:ext>
            </a:extLst>
          </p:cNvPr>
          <p:cNvSpPr txBox="1"/>
          <p:nvPr/>
        </p:nvSpPr>
        <p:spPr>
          <a:xfrm>
            <a:off x="599606" y="4394192"/>
            <a:ext cx="9893509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571500" indent="-571500" algn="ctr" rtl="0">
              <a:buFont typeface="Wingdings" panose="05000000000000000000" pitchFamily="2" charset="2"/>
              <a:buChar char="§"/>
            </a:pPr>
            <a:r>
              <a:rPr lang="en-US" sz="3600" b="1" dirty="0"/>
              <a:t>Hussain ( work – works – working ) in a hospital.</a:t>
            </a:r>
            <a:endParaRPr lang="ar-SA" sz="3600" b="1" dirty="0"/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A087E978-FD6D-3FEB-CAD4-F148183F4EA5}"/>
              </a:ext>
            </a:extLst>
          </p:cNvPr>
          <p:cNvSpPr txBox="1"/>
          <p:nvPr/>
        </p:nvSpPr>
        <p:spPr>
          <a:xfrm>
            <a:off x="599606" y="3105834"/>
            <a:ext cx="8664316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571500" indent="-571500" algn="ctr" rtl="0">
              <a:buFont typeface="Wingdings" panose="05000000000000000000" pitchFamily="2" charset="2"/>
              <a:buChar char="§"/>
            </a:pPr>
            <a:r>
              <a:rPr lang="en-US" sz="3600" b="1" dirty="0"/>
              <a:t>He ( doesn’t – don’t ) understand English.</a:t>
            </a:r>
            <a:endParaRPr lang="ar-SA" sz="3600" b="1" dirty="0"/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CBA5E89F-9077-8C7A-F082-2E180580BBB7}"/>
              </a:ext>
            </a:extLst>
          </p:cNvPr>
          <p:cNvSpPr txBox="1"/>
          <p:nvPr/>
        </p:nvSpPr>
        <p:spPr>
          <a:xfrm>
            <a:off x="254832" y="5682550"/>
            <a:ext cx="11017771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571500" indent="-571500" algn="ctr" rtl="0">
              <a:buFont typeface="Wingdings" panose="05000000000000000000" pitchFamily="2" charset="2"/>
              <a:buChar char="§"/>
            </a:pPr>
            <a:r>
              <a:rPr lang="en-US" sz="3600" b="1" dirty="0"/>
              <a:t>Norah ( teach – teachs – teaches ) at a high school.</a:t>
            </a:r>
            <a:endParaRPr lang="ar-SA" sz="3600" b="1" dirty="0"/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6A2DFDE3-3B1D-B3F5-359C-A710D0A5B86B}"/>
              </a:ext>
            </a:extLst>
          </p:cNvPr>
          <p:cNvSpPr txBox="1"/>
          <p:nvPr/>
        </p:nvSpPr>
        <p:spPr>
          <a:xfrm>
            <a:off x="509664" y="1944891"/>
            <a:ext cx="830455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571500" indent="-571500" algn="ctr" rtl="0">
              <a:buFont typeface="Wingdings" panose="05000000000000000000" pitchFamily="2" charset="2"/>
              <a:buChar char="§"/>
            </a:pPr>
            <a:r>
              <a:rPr lang="en-US" sz="3600" b="1" dirty="0"/>
              <a:t>( Do – Does ) they live in Saudi Arabia?</a:t>
            </a:r>
            <a:endParaRPr lang="ar-SA" sz="3600" b="1" dirty="0"/>
          </a:p>
        </p:txBody>
      </p:sp>
      <p:sp>
        <p:nvSpPr>
          <p:cNvPr id="14" name="شكل بيضاوي 13">
            <a:extLst>
              <a:ext uri="{FF2B5EF4-FFF2-40B4-BE49-F238E27FC236}">
                <a16:creationId xmlns:a16="http://schemas.microsoft.com/office/drawing/2014/main" id="{A43021A6-E031-FF16-56CF-A798071C5CDD}"/>
              </a:ext>
            </a:extLst>
          </p:cNvPr>
          <p:cNvSpPr/>
          <p:nvPr/>
        </p:nvSpPr>
        <p:spPr>
          <a:xfrm>
            <a:off x="1454045" y="1944890"/>
            <a:ext cx="719529" cy="646332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5" name="شكل بيضاوي 14">
            <a:extLst>
              <a:ext uri="{FF2B5EF4-FFF2-40B4-BE49-F238E27FC236}">
                <a16:creationId xmlns:a16="http://schemas.microsoft.com/office/drawing/2014/main" id="{A56CD9E9-E8AB-3059-9D91-69A367250F3E}"/>
              </a:ext>
            </a:extLst>
          </p:cNvPr>
          <p:cNvSpPr/>
          <p:nvPr/>
        </p:nvSpPr>
        <p:spPr>
          <a:xfrm>
            <a:off x="2038662" y="3105833"/>
            <a:ext cx="1692639" cy="646331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6" name="شكل بيضاوي 15">
            <a:extLst>
              <a:ext uri="{FF2B5EF4-FFF2-40B4-BE49-F238E27FC236}">
                <a16:creationId xmlns:a16="http://schemas.microsoft.com/office/drawing/2014/main" id="{3B329547-C4AC-3DCD-74EF-DD7B71647051}"/>
              </a:ext>
            </a:extLst>
          </p:cNvPr>
          <p:cNvSpPr/>
          <p:nvPr/>
        </p:nvSpPr>
        <p:spPr>
          <a:xfrm>
            <a:off x="4422098" y="4392039"/>
            <a:ext cx="1341619" cy="646332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7" name="شكل بيضاوي 16">
            <a:extLst>
              <a:ext uri="{FF2B5EF4-FFF2-40B4-BE49-F238E27FC236}">
                <a16:creationId xmlns:a16="http://schemas.microsoft.com/office/drawing/2014/main" id="{09D37452-2304-E51C-9174-82FF13625D03}"/>
              </a:ext>
            </a:extLst>
          </p:cNvPr>
          <p:cNvSpPr/>
          <p:nvPr/>
        </p:nvSpPr>
        <p:spPr>
          <a:xfrm>
            <a:off x="5763717" y="5682548"/>
            <a:ext cx="1731367" cy="646332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48609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 animBg="1"/>
      <p:bldP spid="15" grpId="0" animBg="1"/>
      <p:bldP spid="16" grpId="0" animBg="1"/>
      <p:bldP spid="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May 25th-29th - alianzainglésprimaria2020">
            <a:extLst>
              <a:ext uri="{FF2B5EF4-FFF2-40B4-BE49-F238E27FC236}">
                <a16:creationId xmlns:a16="http://schemas.microsoft.com/office/drawing/2014/main" id="{96DFB6ED-E4D4-38B3-8965-E3BECC585F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8869" y="555807"/>
            <a:ext cx="5686425" cy="568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5029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95D95606-8CE4-A97E-9C7F-211F4B6A18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4FC6E4F8-F3F6-EED0-5B8B-9BE35D5C8B6B}"/>
              </a:ext>
            </a:extLst>
          </p:cNvPr>
          <p:cNvSpPr txBox="1"/>
          <p:nvPr/>
        </p:nvSpPr>
        <p:spPr>
          <a:xfrm>
            <a:off x="7362080" y="2890391"/>
            <a:ext cx="4300266" cy="132343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Let’s Start our new lesson</a:t>
            </a:r>
            <a:endParaRPr lang="ar-SA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06113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981741EE-6E32-6A13-7896-E619506F9D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6375"/>
            <a:ext cx="5545250" cy="5545250"/>
          </a:xfrm>
          <a:prstGeom prst="rect">
            <a:avLst/>
          </a:prstGeom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57207496-977B-0577-83E5-2B5E80DC0605}"/>
              </a:ext>
            </a:extLst>
          </p:cNvPr>
          <p:cNvSpPr txBox="1"/>
          <p:nvPr/>
        </p:nvSpPr>
        <p:spPr>
          <a:xfrm>
            <a:off x="7139748" y="1128413"/>
            <a:ext cx="3064122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4000" b="1" dirty="0">
                <a:solidFill>
                  <a:srgbClr val="CD7B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Objectives</a:t>
            </a:r>
            <a:endParaRPr lang="ar-SA" sz="4000" b="1" dirty="0">
              <a:solidFill>
                <a:srgbClr val="CD7B2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7AB7B6D2-1787-3313-B50D-9486763C9AAB}"/>
              </a:ext>
            </a:extLst>
          </p:cNvPr>
          <p:cNvSpPr/>
          <p:nvPr/>
        </p:nvSpPr>
        <p:spPr>
          <a:xfrm>
            <a:off x="7345180" y="1144793"/>
            <a:ext cx="2653259" cy="707886"/>
          </a:xfrm>
          <a:prstGeom prst="roundRect">
            <a:avLst/>
          </a:prstGeom>
          <a:noFill/>
          <a:ln w="28575">
            <a:solidFill>
              <a:srgbClr val="CD7B2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011D153E-7E0B-9126-72B8-460FD4CBDE06}"/>
              </a:ext>
            </a:extLst>
          </p:cNvPr>
          <p:cNvSpPr txBox="1"/>
          <p:nvPr/>
        </p:nvSpPr>
        <p:spPr>
          <a:xfrm>
            <a:off x="6095999" y="2454562"/>
            <a:ext cx="5833395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457200" indent="-457200" algn="ctr" rtl="0">
              <a:buFont typeface="Wingdings" panose="05000000000000000000" pitchFamily="2" charset="2"/>
              <a:buChar char="Ø"/>
            </a:pPr>
            <a:r>
              <a:rPr lang="en-US" sz="2800" b="1" dirty="0">
                <a:solidFill>
                  <a:srgbClr val="0176E7"/>
                </a:solidFill>
              </a:rPr>
              <a:t>Listen and answer some questions.</a:t>
            </a:r>
            <a:endParaRPr lang="ar-SA" sz="2800" b="1" dirty="0">
              <a:solidFill>
                <a:srgbClr val="0176E7"/>
              </a:solidFill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0169A610-6DEE-8152-4B02-AAEE03D94C93}"/>
              </a:ext>
            </a:extLst>
          </p:cNvPr>
          <p:cNvSpPr txBox="1"/>
          <p:nvPr/>
        </p:nvSpPr>
        <p:spPr>
          <a:xfrm>
            <a:off x="5226571" y="3579665"/>
            <a:ext cx="5833395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457200" indent="-457200" algn="ctr" rtl="0">
              <a:buFont typeface="Wingdings" panose="05000000000000000000" pitchFamily="2" charset="2"/>
              <a:buChar char="Ø"/>
            </a:pPr>
            <a:r>
              <a:rPr lang="en-US" sz="2800" b="1" dirty="0">
                <a:solidFill>
                  <a:srgbClr val="0176E7"/>
                </a:solidFill>
              </a:rPr>
              <a:t>Practice pronunciation.</a:t>
            </a:r>
            <a:endParaRPr lang="ar-SA" sz="2800" b="1" dirty="0">
              <a:solidFill>
                <a:srgbClr val="0176E7"/>
              </a:solidFill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211A85E9-898D-B0F5-D7B9-D612B08877E5}"/>
              </a:ext>
            </a:extLst>
          </p:cNvPr>
          <p:cNvSpPr txBox="1"/>
          <p:nvPr/>
        </p:nvSpPr>
        <p:spPr>
          <a:xfrm>
            <a:off x="6096000" y="4600115"/>
            <a:ext cx="5833395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457200" indent="-457200" algn="l" rtl="0">
              <a:buFont typeface="Wingdings" panose="05000000000000000000" pitchFamily="2" charset="2"/>
              <a:buChar char="Ø"/>
            </a:pPr>
            <a:r>
              <a:rPr lang="en-US" sz="2800" b="1" dirty="0">
                <a:solidFill>
                  <a:srgbClr val="0176E7"/>
                </a:solidFill>
              </a:rPr>
              <a:t>Read a conversation, learn new words.</a:t>
            </a:r>
            <a:endParaRPr lang="ar-SA" sz="2800" b="1" dirty="0">
              <a:solidFill>
                <a:srgbClr val="0176E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3856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/>
      <p:bldP spid="7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F3740331-B5BB-FDA8-E54B-7D26BB68671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205" t="35283" r="4713" b="34936"/>
          <a:stretch/>
        </p:blipFill>
        <p:spPr>
          <a:xfrm>
            <a:off x="2863123" y="2428408"/>
            <a:ext cx="6805534" cy="154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10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52BB7BDE-A483-F7A2-A01F-A667064F2354}"/>
              </a:ext>
            </a:extLst>
          </p:cNvPr>
          <p:cNvGrpSpPr/>
          <p:nvPr/>
        </p:nvGrpSpPr>
        <p:grpSpPr>
          <a:xfrm>
            <a:off x="2" y="3398219"/>
            <a:ext cx="12191998" cy="2278505"/>
            <a:chOff x="1" y="2068642"/>
            <a:chExt cx="12191998" cy="2083633"/>
          </a:xfrm>
        </p:grpSpPr>
        <p:pic>
          <p:nvPicPr>
            <p:cNvPr id="3" name="صورة 2">
              <a:extLst>
                <a:ext uri="{FF2B5EF4-FFF2-40B4-BE49-F238E27FC236}">
                  <a16:creationId xmlns:a16="http://schemas.microsoft.com/office/drawing/2014/main" id="{E644FB0E-16E0-33C0-96D6-5BD952791F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3886" b="81658" l="27931" r="99421">
                          <a14:foregroundMark x1="52026" y1="73234" x2="37265" y2="49592"/>
                          <a14:foregroundMark x1="37265" y1="49592" x2="58177" y2="47418"/>
                          <a14:foregroundMark x1="58177" y1="47418" x2="55427" y2="82201"/>
                          <a14:foregroundMark x1="55427" y1="82201" x2="31404" y2="60190"/>
                          <a14:foregroundMark x1="31404" y1="60190" x2="33213" y2="45245"/>
                          <a14:foregroundMark x1="33213" y1="45245" x2="50217" y2="47418"/>
                          <a14:foregroundMark x1="50217" y1="47418" x2="67294" y2="52989"/>
                          <a14:foregroundMark x1="67294" y1="52989" x2="63169" y2="72011"/>
                          <a14:foregroundMark x1="63169" y1="72011" x2="27931" y2="73098"/>
                          <a14:foregroundMark x1="27931" y1="73098" x2="35890" y2="64946"/>
                          <a14:foregroundMark x1="59551" y1="48913" x2="83792" y2="50000"/>
                          <a14:foregroundMark x1="83792" y1="50000" x2="93054" y2="49457"/>
                          <a14:foregroundMark x1="93054" y1="49457" x2="94935" y2="49864"/>
                          <a14:foregroundMark x1="73337" y1="63849" x2="71852" y2="64810"/>
                          <a14:foregroundMark x1="94935" y1="49864" x2="87978" y2="54369"/>
                          <a14:foregroundMark x1="71852" y1="64810" x2="64834" y2="72690"/>
                          <a14:foregroundMark x1="64834" y1="72690" x2="59045" y2="56386"/>
                          <a14:foregroundMark x1="59045" y1="56386" x2="65485" y2="62500"/>
                          <a14:foregroundMark x1="65485" y1="62500" x2="57670" y2="69701"/>
                          <a14:foregroundMark x1="57670" y1="69701" x2="56368" y2="54484"/>
                          <a14:foregroundMark x1="56368" y1="54484" x2="74313" y2="43886"/>
                          <a14:foregroundMark x1="74313" y1="43886" x2="92330" y2="47962"/>
                          <a14:foregroundMark x1="92330" y1="47962" x2="93126" y2="48641"/>
                          <a14:foregroundMark x1="93126" y1="48641" x2="96943" y2="54426"/>
                          <a14:foregroundMark x1="80785" y1="72715" x2="76918" y2="76902"/>
                          <a14:foregroundMark x1="76918" y1="76902" x2="81593" y2="73815"/>
                          <a14:foregroundMark x1="72926" y1="69912" x2="60781" y2="72690"/>
                          <a14:foregroundMark x1="60781" y1="72690" x2="73085" y2="71000"/>
                          <a14:foregroundMark x1="95271" y1="54338" x2="83575" y2="45109"/>
                          <a14:foregroundMark x1="83575" y1="45109" x2="49276" y2="44701"/>
                          <a14:foregroundMark x1="49276" y1="44701" x2="70839" y2="75136"/>
                          <a14:foregroundMark x1="97179" y1="71301" x2="97902" y2="71196"/>
                          <a14:foregroundMark x1="77428" y1="74177" x2="81457" y2="73591"/>
                          <a14:foregroundMark x1="74895" y1="74545" x2="75239" y2="74495"/>
                          <a14:foregroundMark x1="70839" y1="75136" x2="74839" y2="74553"/>
                          <a14:foregroundMark x1="85456" y1="47147" x2="87120" y2="47147"/>
                          <a14:foregroundMark x1="90232" y1="48505" x2="98480" y2="45516"/>
                          <a14:foregroundMark x1="73304" y1="64794" x2="68669" y2="68342"/>
                          <a14:foregroundMark x1="98480" y1="45516" x2="86862" y2="54412"/>
                          <a14:foregroundMark x1="68669" y1="68342" x2="69754" y2="52989"/>
                          <a14:foregroundMark x1="69754" y1="52989" x2="90449" y2="47418"/>
                          <a14:foregroundMark x1="90449" y1="47418" x2="87751" y2="54414"/>
                          <a14:foregroundMark x1="81747" y1="53383" x2="67728" y2="48641"/>
                          <a14:foregroundMark x1="67728" y1="48641" x2="95586" y2="51902"/>
                          <a14:foregroundMark x1="95586" y1="51902" x2="76266" y2="49049"/>
                          <a14:foregroundMark x1="76266" y1="49049" x2="43415" y2="57609"/>
                          <a14:foregroundMark x1="43415" y1="57609" x2="42185" y2="71875"/>
                          <a14:foregroundMark x1="42185" y1="71875" x2="39797" y2="81250"/>
                          <a14:foregroundMark x1="39797" y1="81250" x2="73155" y2="77446"/>
                          <a14:foregroundMark x1="73155" y1="77446" x2="82326" y2="75109"/>
                          <a14:foregroundMark x1="97179" y1="70870" x2="99421" y2="70109"/>
                          <a14:backgroundMark x1="75326" y1="57745" x2="75615" y2="65353"/>
                          <a14:backgroundMark x1="75615" y1="65353" x2="90232" y2="61685"/>
                          <a14:backgroundMark x1="90232" y1="61685" x2="92909" y2="61685"/>
                          <a14:backgroundMark x1="92909" y1="61685" x2="78799" y2="61685"/>
                          <a14:backgroundMark x1="78799" y1="61685" x2="77207" y2="71196"/>
                          <a14:backgroundMark x1="77207" y1="71196" x2="75036" y2="65625"/>
                          <a14:backgroundMark x1="75036" y1="65625" x2="74240" y2="58967"/>
                          <a14:backgroundMark x1="74240" y1="58967" x2="89725" y2="59375"/>
                          <a14:backgroundMark x1="89725" y1="59375" x2="94067" y2="59239"/>
                          <a14:backgroundMark x1="94067" y1="59239" x2="84949" y2="59103"/>
                          <a14:backgroundMark x1="84949" y1="59103" x2="82779" y2="69837"/>
                          <a14:backgroundMark x1="82779" y1="69837" x2="76194" y2="72283"/>
                          <a14:backgroundMark x1="76194" y1="72283" x2="73517" y2="67391"/>
                          <a14:backgroundMark x1="73517" y1="67391" x2="73806" y2="59103"/>
                          <a14:backgroundMark x1="73806" y1="59103" x2="76483" y2="54755"/>
                          <a14:backgroundMark x1="76483" y1="54755" x2="86614" y2="55978"/>
                          <a14:backgroundMark x1="86614" y1="55978" x2="93994" y2="60734"/>
                          <a14:backgroundMark x1="93994" y1="60734" x2="95224" y2="67935"/>
                          <a14:backgroundMark x1="95224" y1="67935" x2="81838" y2="67799"/>
                          <a14:backgroundMark x1="81838" y1="67799" x2="74964" y2="73913"/>
                          <a14:backgroundMark x1="74964" y1="73913" x2="78220" y2="59783"/>
                          <a14:backgroundMark x1="78220" y1="59783" x2="84226" y2="58560"/>
                          <a14:backgroundMark x1="84226" y1="58560" x2="87771" y2="58696"/>
                          <a14:backgroundMark x1="87771" y1="58696" x2="77207" y2="56658"/>
                          <a14:backgroundMark x1="77207" y1="56658" x2="77207" y2="56658"/>
                          <a14:backgroundMark x1="77207" y1="56658" x2="74964" y2="66848"/>
                          <a14:backgroundMark x1="74964" y1="66848" x2="73878" y2="71603"/>
                          <a14:backgroundMark x1="73878" y1="71603" x2="76266" y2="71739"/>
                          <a14:backgroundMark x1="76266" y1="71739" x2="73589" y2="65217"/>
                          <a14:backgroundMark x1="73589" y1="65217" x2="75398" y2="58696"/>
                          <a14:backgroundMark x1="75398" y1="58696" x2="74313" y2="66033"/>
                          <a14:backgroundMark x1="74313" y1="66033" x2="74674" y2="56658"/>
                          <a14:backgroundMark x1="74674" y1="56658" x2="76411" y2="56114"/>
                          <a14:backgroundMark x1="76411" y1="56114" x2="72142" y2="59103"/>
                          <a14:backgroundMark x1="75615" y1="55707" x2="79450" y2="58288"/>
                          <a14:backgroundMark x1="79450" y1="58288" x2="76194" y2="57201"/>
                          <a14:backgroundMark x1="76194" y1="57201" x2="81548" y2="55299"/>
                          <a14:backgroundMark x1="81548" y1="55299" x2="85745" y2="56386"/>
                          <a14:backgroundMark x1="85745" y1="56386" x2="92909" y2="56114"/>
                          <a14:backgroundMark x1="92909" y1="56114" x2="95876" y2="56386"/>
                          <a14:backgroundMark x1="95876" y1="56386" x2="91606" y2="63451"/>
                          <a14:backgroundMark x1="91606" y1="63451" x2="95369" y2="58288"/>
                          <a14:backgroundMark x1="95369" y1="58288" x2="95876" y2="67935"/>
                          <a14:backgroundMark x1="95876" y1="67935" x2="88712" y2="65353"/>
                          <a14:backgroundMark x1="88712" y1="65353" x2="84949" y2="62364"/>
                          <a14:backgroundMark x1="84949" y1="62364" x2="84443" y2="66848"/>
                          <a14:backgroundMark x1="84443" y1="66848" x2="83647" y2="76087"/>
                          <a14:backgroundMark x1="83647" y1="76087" x2="78726" y2="67663"/>
                          <a14:backgroundMark x1="78726" y1="67663" x2="92330" y2="72554"/>
                          <a14:backgroundMark x1="92330" y1="72554" x2="95948" y2="63859"/>
                          <a14:backgroundMark x1="95948" y1="63859" x2="95948" y2="75136"/>
                          <a14:backgroundMark x1="95948" y1="75136" x2="89797" y2="70516"/>
                          <a14:backgroundMark x1="89797" y1="70516" x2="96671" y2="72147"/>
                          <a14:backgroundMark x1="96671" y1="72147" x2="86469" y2="75000"/>
                          <a14:backgroundMark x1="86469" y1="75000" x2="80970" y2="71603"/>
                          <a14:backgroundMark x1="96093" y1="54348" x2="95876" y2="62636"/>
                          <a14:backgroundMark x1="95876" y1="62636" x2="95948" y2="65489"/>
                          <a14:backgroundMark x1="95948" y1="65489" x2="91679" y2="61277"/>
                          <a14:backgroundMark x1="91679" y1="61277" x2="88278" y2="62636"/>
                          <a14:backgroundMark x1="88278" y1="62636" x2="80101" y2="69429"/>
                          <a14:backgroundMark x1="80101" y1="69429" x2="83430" y2="73098"/>
                        </a14:backgroundRemoval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336" t="46595" r="4221" b="27087"/>
            <a:stretch/>
          </p:blipFill>
          <p:spPr>
            <a:xfrm>
              <a:off x="1" y="2068642"/>
              <a:ext cx="8934138" cy="2083633"/>
            </a:xfrm>
            <a:prstGeom prst="rect">
              <a:avLst/>
            </a:prstGeom>
          </p:spPr>
        </p:pic>
        <p:pic>
          <p:nvPicPr>
            <p:cNvPr id="5" name="صورة 4">
              <a:extLst>
                <a:ext uri="{FF2B5EF4-FFF2-40B4-BE49-F238E27FC236}">
                  <a16:creationId xmlns:a16="http://schemas.microsoft.com/office/drawing/2014/main" id="{7F244850-F856-C15E-F82A-29CC4B8214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131" t="42670" r="14427" b="38861"/>
            <a:stretch/>
          </p:blipFill>
          <p:spPr>
            <a:xfrm>
              <a:off x="6096000" y="2684775"/>
              <a:ext cx="6095999" cy="1357688"/>
            </a:xfrm>
            <a:prstGeom prst="rect">
              <a:avLst/>
            </a:prstGeom>
          </p:spPr>
        </p:pic>
      </p:grpSp>
      <p:pic>
        <p:nvPicPr>
          <p:cNvPr id="7" name="مقطع صوتي واتساب بتاريخ 1445-01-07 في 12.56.52">
            <a:hlinkClick r:id="" action="ppaction://media"/>
            <a:extLst>
              <a:ext uri="{FF2B5EF4-FFF2-40B4-BE49-F238E27FC236}">
                <a16:creationId xmlns:a16="http://schemas.microsoft.com/office/drawing/2014/main" id="{CE32C41D-4C97-9B62-FFD8-9556D48FE0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083539" y="861085"/>
            <a:ext cx="1725118" cy="1725118"/>
          </a:xfrm>
          <a:prstGeom prst="rect">
            <a:avLst/>
          </a:prstGeom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78BD4865-F412-6A42-1AD1-78A70F3881A1}"/>
              </a:ext>
            </a:extLst>
          </p:cNvPr>
          <p:cNvSpPr txBox="1"/>
          <p:nvPr/>
        </p:nvSpPr>
        <p:spPr>
          <a:xfrm>
            <a:off x="464696" y="4071976"/>
            <a:ext cx="94438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600" b="1" dirty="0">
                <a:solidFill>
                  <a:srgbClr val="0070C0"/>
                </a:solidFill>
              </a:rPr>
              <a:t>Yes</a:t>
            </a:r>
            <a:endParaRPr lang="ar-SA" sz="3600" b="1" dirty="0">
              <a:solidFill>
                <a:srgbClr val="0070C0"/>
              </a:solidFill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00C26327-D040-1612-695E-1C5D9E758BA9}"/>
              </a:ext>
            </a:extLst>
          </p:cNvPr>
          <p:cNvSpPr txBox="1"/>
          <p:nvPr/>
        </p:nvSpPr>
        <p:spPr>
          <a:xfrm>
            <a:off x="562132" y="4488348"/>
            <a:ext cx="749507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600" b="1" dirty="0">
                <a:solidFill>
                  <a:srgbClr val="FF0000"/>
                </a:solidFill>
              </a:rPr>
              <a:t>No</a:t>
            </a:r>
            <a:endParaRPr lang="ar-SA" sz="3600" b="1" dirty="0">
              <a:solidFill>
                <a:srgbClr val="FF0000"/>
              </a:solidFill>
            </a:endParaRP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B48E6B51-3E0B-DFE8-7D4B-920921E89D7D}"/>
              </a:ext>
            </a:extLst>
          </p:cNvPr>
          <p:cNvSpPr txBox="1"/>
          <p:nvPr/>
        </p:nvSpPr>
        <p:spPr>
          <a:xfrm>
            <a:off x="464696" y="4978250"/>
            <a:ext cx="94438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600" b="1" dirty="0">
                <a:solidFill>
                  <a:srgbClr val="0070C0"/>
                </a:solidFill>
              </a:rPr>
              <a:t>Yes</a:t>
            </a:r>
            <a:endParaRPr lang="ar-SA" sz="3600" b="1" dirty="0">
              <a:solidFill>
                <a:srgbClr val="0070C0"/>
              </a:solidFill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72794076-522C-0C10-29A0-146FFF4874FE}"/>
              </a:ext>
            </a:extLst>
          </p:cNvPr>
          <p:cNvSpPr txBox="1"/>
          <p:nvPr/>
        </p:nvSpPr>
        <p:spPr>
          <a:xfrm>
            <a:off x="6456389" y="4978250"/>
            <a:ext cx="94438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600" b="1" dirty="0">
                <a:solidFill>
                  <a:srgbClr val="0070C0"/>
                </a:solidFill>
              </a:rPr>
              <a:t>Yes</a:t>
            </a:r>
            <a:endParaRPr lang="ar-SA" sz="3600" b="1" dirty="0">
              <a:solidFill>
                <a:srgbClr val="0070C0"/>
              </a:solidFill>
            </a:endParaRP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777CBF57-34BC-5C87-4CA9-5C087B96A2AE}"/>
              </a:ext>
            </a:extLst>
          </p:cNvPr>
          <p:cNvSpPr txBox="1"/>
          <p:nvPr/>
        </p:nvSpPr>
        <p:spPr>
          <a:xfrm>
            <a:off x="6456389" y="4488347"/>
            <a:ext cx="749507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600" b="1" dirty="0">
                <a:solidFill>
                  <a:srgbClr val="FF0000"/>
                </a:solidFill>
              </a:rPr>
              <a:t>No</a:t>
            </a:r>
            <a:endParaRPr lang="ar-SA" sz="3600" b="1" dirty="0">
              <a:solidFill>
                <a:srgbClr val="FF0000"/>
              </a:solidFill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041EED8D-8BD6-2A4F-E47E-B3B68CE6ADCE}"/>
              </a:ext>
            </a:extLst>
          </p:cNvPr>
          <p:cNvSpPr txBox="1"/>
          <p:nvPr/>
        </p:nvSpPr>
        <p:spPr>
          <a:xfrm>
            <a:off x="6437027" y="4004037"/>
            <a:ext cx="94438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600" b="1" dirty="0">
                <a:solidFill>
                  <a:srgbClr val="0070C0"/>
                </a:solidFill>
              </a:rPr>
              <a:t>Yes</a:t>
            </a:r>
            <a:endParaRPr lang="ar-SA" sz="36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5039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6329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8" grpId="0"/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4D23B15D-2AB0-19F8-49C9-FD69BFDAC1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984" t="44055" r="7295" b="36091"/>
          <a:stretch/>
        </p:blipFill>
        <p:spPr>
          <a:xfrm>
            <a:off x="2503357" y="2784423"/>
            <a:ext cx="7525064" cy="1289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282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</TotalTime>
  <Words>227</Words>
  <Application>Microsoft Office PowerPoint</Application>
  <PresentationFormat>شاشة عريضة</PresentationFormat>
  <Paragraphs>35</Paragraphs>
  <Slides>22</Slides>
  <Notes>0</Notes>
  <HiddenSlides>0</HiddenSlides>
  <MMClips>5</MMClips>
  <ScaleCrop>false</ScaleCrop>
  <HeadingPairs>
    <vt:vector size="6" baseType="variant">
      <vt:variant>
        <vt:lpstr>الخطوط المستخدمة</vt:lpstr>
      </vt:variant>
      <vt:variant>
        <vt:i4>4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22</vt:i4>
      </vt:variant>
    </vt:vector>
  </HeadingPairs>
  <TitlesOfParts>
    <vt:vector size="27" baseType="lpstr">
      <vt:lpstr>Arial</vt:lpstr>
      <vt:lpstr>Calibri</vt:lpstr>
      <vt:lpstr>Calibri Light</vt:lpstr>
      <vt:lpstr>Wingdings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أمجاد الحربي</dc:creator>
  <cp:lastModifiedBy>أمجاد الحربي</cp:lastModifiedBy>
  <cp:revision>7</cp:revision>
  <dcterms:created xsi:type="dcterms:W3CDTF">2023-07-25T10:00:55Z</dcterms:created>
  <dcterms:modified xsi:type="dcterms:W3CDTF">2023-08-24T06:42:26Z</dcterms:modified>
</cp:coreProperties>
</file>