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660" y="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9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7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3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4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4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3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1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7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DCCF-F1D4-4FFE-ACB1-C91206CD119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01935-8ED7-4E81-858A-BDC93A2E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0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9" b="5078"/>
          <a:stretch/>
        </p:blipFill>
        <p:spPr>
          <a:xfrm>
            <a:off x="755576" y="1535262"/>
            <a:ext cx="7416824" cy="405397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807804" y="584684"/>
            <a:ext cx="3672408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haroni" pitchFamily="2" charset="-79"/>
                <a:cs typeface="Aharoni" pitchFamily="2" charset="-79"/>
              </a:rPr>
              <a:t>Frayer Model Strategy</a:t>
            </a: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85"/>
          <a:stretch/>
        </p:blipFill>
        <p:spPr>
          <a:xfrm>
            <a:off x="6732240" y="319980"/>
            <a:ext cx="1643799" cy="127329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1" y="564993"/>
            <a:ext cx="1028129" cy="970269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4644009" y="5805264"/>
            <a:ext cx="3528392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Teacher :</a:t>
            </a:r>
            <a:r>
              <a:rPr lang="ar-SA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>
                <a:latin typeface="Aharoni" pitchFamily="2" charset="-79"/>
                <a:cs typeface="Aharoni" pitchFamily="2" charset="-79"/>
              </a:rPr>
              <a:t>Huda Alsubhi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55041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عرض على الشاشة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aspire</dc:creator>
  <cp:lastModifiedBy>T.Huda Alsubhi</cp:lastModifiedBy>
  <cp:revision>3</cp:revision>
  <cp:lastPrinted>2023-10-09T16:33:55Z</cp:lastPrinted>
  <dcterms:created xsi:type="dcterms:W3CDTF">2018-03-12T19:35:19Z</dcterms:created>
  <dcterms:modified xsi:type="dcterms:W3CDTF">2023-10-09T16:34:39Z</dcterms:modified>
</cp:coreProperties>
</file>