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56" r:id="rId2"/>
    <p:sldId id="284" r:id="rId3"/>
    <p:sldId id="258" r:id="rId4"/>
    <p:sldId id="260" r:id="rId5"/>
    <p:sldId id="257" r:id="rId6"/>
    <p:sldId id="266" r:id="rId7"/>
    <p:sldId id="271" r:id="rId8"/>
    <p:sldId id="259" r:id="rId9"/>
    <p:sldId id="265" r:id="rId10"/>
    <p:sldId id="262" r:id="rId11"/>
    <p:sldId id="308" r:id="rId12"/>
    <p:sldId id="311" r:id="rId13"/>
    <p:sldId id="309" r:id="rId14"/>
    <p:sldId id="314" r:id="rId15"/>
    <p:sldId id="313" r:id="rId16"/>
    <p:sldId id="310" r:id="rId17"/>
    <p:sldId id="264" r:id="rId18"/>
    <p:sldId id="315" r:id="rId19"/>
    <p:sldId id="316" r:id="rId20"/>
    <p:sldId id="317" r:id="rId21"/>
    <p:sldId id="319" r:id="rId22"/>
    <p:sldId id="274" r:id="rId23"/>
    <p:sldId id="312" r:id="rId24"/>
    <p:sldId id="287" r:id="rId25"/>
    <p:sldId id="288" r:id="rId26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28"/>
      <p:bold r:id="rId29"/>
    </p:embeddedFont>
    <p:embeddedFont>
      <p:font typeface="Californian FB" panose="0207040306080B030204" pitchFamily="18" charset="0"/>
      <p:regular r:id="rId30"/>
      <p:bold r:id="rId31"/>
      <p:italic r:id="rId32"/>
    </p:embeddedFont>
    <p:embeddedFont>
      <p:font typeface="Chelsea Market" panose="020B060402020202020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Courier Prime" panose="020B0604020202020204" charset="0"/>
      <p:regular r:id="rId38"/>
      <p:bold r:id="rId39"/>
      <p:italic r:id="rId40"/>
      <p:boldItalic r:id="rId41"/>
    </p:embeddedFont>
    <p:embeddedFont>
      <p:font typeface="Footlight MT Light" panose="0204060206030A020304" pitchFamily="18" charset="0"/>
      <p:regular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Lucida Sans Unicode" panose="020B0602030504020204" pitchFamily="34" charset="0"/>
      <p:regular r:id="rId47"/>
    </p:embeddedFont>
    <p:embeddedFont>
      <p:font typeface="Montserrat Black" panose="00000A00000000000000" pitchFamily="2" charset="0"/>
      <p:bold r:id="rId48"/>
      <p:boldItalic r:id="rId49"/>
    </p:embeddedFont>
    <p:embeddedFont>
      <p:font typeface="Montserrat Medium" panose="00000600000000000000" pitchFamily="2" charset="0"/>
      <p:regular r:id="rId50"/>
      <p:bold r:id="rId51"/>
      <p:italic r:id="rId52"/>
      <p:boldItalic r:id="rId53"/>
    </p:embeddedFont>
    <p:embeddedFont>
      <p:font typeface="Montserrat SemiBold" panose="00000700000000000000" pitchFamily="2" charset="0"/>
      <p:regular r:id="rId54"/>
      <p:bold r:id="rId55"/>
      <p:italic r:id="rId56"/>
      <p:boldItalic r:id="rId57"/>
    </p:embeddedFont>
    <p:embeddedFont>
      <p:font typeface="Wingdings 3" panose="05040102010807070707" pitchFamily="18" charset="2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AAC"/>
    <a:srgbClr val="006600"/>
    <a:srgbClr val="B43D3A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34F1D4-5EE7-4E14-A4A1-DFD8646A1CB4}">
  <a:tblStyle styleId="{4534F1D4-5EE7-4E14-A4A1-DFD8646A1C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89eefa4c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89eefa4c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89eefa4c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89eefa4c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052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89eefa4c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89eefa4c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52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89eefa4c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89eefa4c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005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27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379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99d3c12f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99d3c12f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4516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89eefa4ca_0_20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89eefa4ca_0_20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89eefa4c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89eefa4c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61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89eefa4c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89eefa4c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3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cc76e922a75e16b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cc76e922a75e16b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89eefa4c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89eefa4c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659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759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89eefa4c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89eefa4c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89eefa4c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89eefa4c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257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6cc76e922a75e16b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6cc76e922a75e16b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89adfeff7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89adfeff7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83197c4018804d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83197c4018804d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89eefa4c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89eefa4c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89eefa4ca_0_20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89eefa4ca_0_20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99d3c12f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99d3c12f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89eefa4c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89eefa4c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89eefa4ca_0_20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89eefa4ca_0_20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?utm_source=slidesgo_template&amp;utm_medium=referral-link&amp;utm_campaign=s%20g_resources&amp;utm_content=flaticon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?utm_source=slidesgo_template&amp;utm_medium=referral-link&amp;utm_campaign=s%20g_resources&amp;utm_content=freepik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000894" y="2883029"/>
            <a:ext cx="2664333" cy="2049303"/>
            <a:chOff x="6000894" y="2883029"/>
            <a:chExt cx="2664333" cy="2049303"/>
          </a:xfrm>
        </p:grpSpPr>
        <p:sp>
          <p:nvSpPr>
            <p:cNvPr id="10" name="Google Shape;10;p2"/>
            <p:cNvSpPr/>
            <p:nvPr/>
          </p:nvSpPr>
          <p:spPr>
            <a:xfrm>
              <a:off x="6000894" y="2883029"/>
              <a:ext cx="2412900" cy="18324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&lt;&lt;</a:t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294727" y="4589432"/>
              <a:ext cx="370500" cy="3429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/>
          <p:nvPr/>
        </p:nvSpPr>
        <p:spPr>
          <a:xfrm>
            <a:off x="938700" y="635400"/>
            <a:ext cx="7266600" cy="387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179523" y="3474524"/>
            <a:ext cx="1025780" cy="1033573"/>
            <a:chOff x="7179523" y="3474524"/>
            <a:chExt cx="1025780" cy="103357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501365" y="3754028"/>
              <a:ext cx="703938" cy="754070"/>
              <a:chOff x="7866900" y="3775225"/>
              <a:chExt cx="1277100" cy="1368300"/>
            </a:xfrm>
          </p:grpSpPr>
          <p:cxnSp>
            <p:nvCxnSpPr>
              <p:cNvPr id="15" name="Google Shape;15;p2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" name="Google Shape;17;p2"/>
            <p:cNvSpPr/>
            <p:nvPr/>
          </p:nvSpPr>
          <p:spPr>
            <a:xfrm rot="10800000">
              <a:off x="7372141" y="3635919"/>
              <a:ext cx="258600" cy="23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179523" y="3474524"/>
              <a:ext cx="133800" cy="123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789079" y="491347"/>
            <a:ext cx="941624" cy="889726"/>
            <a:chOff x="789079" y="491347"/>
            <a:chExt cx="941624" cy="889726"/>
          </a:xfrm>
        </p:grpSpPr>
        <p:grpSp>
          <p:nvGrpSpPr>
            <p:cNvPr id="20" name="Google Shape;20;p2"/>
            <p:cNvGrpSpPr/>
            <p:nvPr/>
          </p:nvGrpSpPr>
          <p:grpSpPr>
            <a:xfrm rot="10800000">
              <a:off x="938708" y="635399"/>
              <a:ext cx="470484" cy="466317"/>
              <a:chOff x="7866900" y="3775225"/>
              <a:chExt cx="1277100" cy="1368300"/>
            </a:xfrm>
          </p:grpSpPr>
          <p:cxnSp>
            <p:nvCxnSpPr>
              <p:cNvPr id="21" name="Google Shape;21;p2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" name="Google Shape;23;p2"/>
            <p:cNvSpPr/>
            <p:nvPr/>
          </p:nvSpPr>
          <p:spPr>
            <a:xfrm>
              <a:off x="1279485" y="980578"/>
              <a:ext cx="258600" cy="23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1596903" y="1257173"/>
              <a:ext cx="133800" cy="1239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9079" y="491347"/>
              <a:ext cx="303900" cy="281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 rot="10800000">
            <a:off x="8006292" y="446803"/>
            <a:ext cx="400500" cy="37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659900" y="4256098"/>
            <a:ext cx="555300" cy="5091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title"/>
          </p:nvPr>
        </p:nvSpPr>
        <p:spPr>
          <a:xfrm>
            <a:off x="1103250" y="1632125"/>
            <a:ext cx="69375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8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1375350" y="2958825"/>
            <a:ext cx="63933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solidFill>
          <a:schemeClr val="accen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bg>
      <p:bgPr>
        <a:solidFill>
          <a:schemeClr val="accent6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accen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7"/>
          <p:cNvGrpSpPr/>
          <p:nvPr/>
        </p:nvGrpSpPr>
        <p:grpSpPr>
          <a:xfrm>
            <a:off x="5958914" y="2982116"/>
            <a:ext cx="2189475" cy="1683950"/>
            <a:chOff x="5958914" y="2982116"/>
            <a:chExt cx="2189475" cy="1683950"/>
          </a:xfrm>
        </p:grpSpPr>
        <p:sp>
          <p:nvSpPr>
            <p:cNvPr id="162" name="Google Shape;162;p17"/>
            <p:cNvSpPr/>
            <p:nvPr/>
          </p:nvSpPr>
          <p:spPr>
            <a:xfrm>
              <a:off x="5958914" y="2982116"/>
              <a:ext cx="1982700" cy="1505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7843889" y="4384366"/>
              <a:ext cx="304500" cy="281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7"/>
          <p:cNvSpPr/>
          <p:nvPr/>
        </p:nvSpPr>
        <p:spPr>
          <a:xfrm>
            <a:off x="1313450" y="809425"/>
            <a:ext cx="6477300" cy="35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1739100" y="1292575"/>
            <a:ext cx="5665800" cy="21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3200"/>
              <a:buFont typeface="Montserrat SemiBold"/>
              <a:buNone/>
              <a:defRPr sz="2800">
                <a:solidFill>
                  <a:srgbClr val="CC646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2"/>
          </p:nvPr>
        </p:nvSpPr>
        <p:spPr>
          <a:xfrm>
            <a:off x="2017250" y="3395400"/>
            <a:ext cx="5109600" cy="75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900">
                <a:solidFill>
                  <a:srgbClr val="666666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2">
    <p:bg>
      <p:bgPr>
        <a:solidFill>
          <a:schemeClr val="accent6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 rot="10800000">
            <a:off x="5432400" y="502550"/>
            <a:ext cx="3711600" cy="4644900"/>
          </a:xfrm>
          <a:prstGeom prst="rect">
            <a:avLst/>
          </a:prstGeom>
          <a:solidFill>
            <a:srgbClr val="CC6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19"/>
          <p:cNvGrpSpPr/>
          <p:nvPr/>
        </p:nvGrpSpPr>
        <p:grpSpPr>
          <a:xfrm>
            <a:off x="5108278" y="168250"/>
            <a:ext cx="1731893" cy="1404475"/>
            <a:chOff x="5108278" y="168250"/>
            <a:chExt cx="1731893" cy="1404475"/>
          </a:xfrm>
        </p:grpSpPr>
        <p:sp>
          <p:nvSpPr>
            <p:cNvPr id="189" name="Google Shape;189;p19"/>
            <p:cNvSpPr/>
            <p:nvPr/>
          </p:nvSpPr>
          <p:spPr>
            <a:xfrm rot="10800000">
              <a:off x="5284671" y="346025"/>
              <a:ext cx="1555500" cy="1226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 rot="10800000">
              <a:off x="5108278" y="168250"/>
              <a:ext cx="254700" cy="254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ctrTitle"/>
          </p:nvPr>
        </p:nvSpPr>
        <p:spPr>
          <a:xfrm>
            <a:off x="714575" y="619725"/>
            <a:ext cx="4458300" cy="23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SemiBold"/>
              <a:buNone/>
              <a:defRPr sz="60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1"/>
          </p:nvPr>
        </p:nvSpPr>
        <p:spPr>
          <a:xfrm>
            <a:off x="714600" y="2757925"/>
            <a:ext cx="4274700" cy="17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Courier Prime"/>
              <a:buNone/>
              <a:defRPr sz="16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">
    <p:bg>
      <p:bgPr>
        <a:solidFill>
          <a:schemeClr val="accent6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>
            <a:spLocks noGrp="1"/>
          </p:cNvSpPr>
          <p:nvPr>
            <p:ph type="title"/>
          </p:nvPr>
        </p:nvSpPr>
        <p:spPr>
          <a:xfrm>
            <a:off x="616500" y="882150"/>
            <a:ext cx="3746700" cy="19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subTitle" idx="1"/>
          </p:nvPr>
        </p:nvSpPr>
        <p:spPr>
          <a:xfrm>
            <a:off x="616500" y="2759100"/>
            <a:ext cx="3203100" cy="18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4553600" y="221350"/>
            <a:ext cx="4590300" cy="4356900"/>
          </a:xfrm>
          <a:prstGeom prst="rect">
            <a:avLst/>
          </a:prstGeom>
          <a:solidFill>
            <a:srgbClr val="CC6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20"/>
          <p:cNvGrpSpPr/>
          <p:nvPr/>
        </p:nvGrpSpPr>
        <p:grpSpPr>
          <a:xfrm>
            <a:off x="4287524" y="882150"/>
            <a:ext cx="4380186" cy="3955975"/>
            <a:chOff x="4287524" y="882150"/>
            <a:chExt cx="4380186" cy="3955975"/>
          </a:xfrm>
        </p:grpSpPr>
        <p:sp>
          <p:nvSpPr>
            <p:cNvPr id="198" name="Google Shape;198;p20"/>
            <p:cNvSpPr/>
            <p:nvPr/>
          </p:nvSpPr>
          <p:spPr>
            <a:xfrm>
              <a:off x="4780611" y="882150"/>
              <a:ext cx="3887100" cy="34473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4287524" y="4458325"/>
              <a:ext cx="379800" cy="379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">
  <p:cSld name="CUSTOM_16">
    <p:bg>
      <p:bgPr>
        <a:solidFill>
          <a:schemeClr val="accen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311700" y="8547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subTitle" idx="1"/>
          </p:nvPr>
        </p:nvSpPr>
        <p:spPr>
          <a:xfrm>
            <a:off x="1239475" y="1507872"/>
            <a:ext cx="66651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grpSp>
        <p:nvGrpSpPr>
          <p:cNvPr id="320" name="Google Shape;320;p29"/>
          <p:cNvGrpSpPr/>
          <p:nvPr/>
        </p:nvGrpSpPr>
        <p:grpSpPr>
          <a:xfrm>
            <a:off x="317469" y="2104269"/>
            <a:ext cx="8790731" cy="3039156"/>
            <a:chOff x="317469" y="2104269"/>
            <a:chExt cx="8790731" cy="3039156"/>
          </a:xfrm>
        </p:grpSpPr>
        <p:sp>
          <p:nvSpPr>
            <p:cNvPr id="321" name="Google Shape;321;p29"/>
            <p:cNvSpPr/>
            <p:nvPr/>
          </p:nvSpPr>
          <p:spPr>
            <a:xfrm flipH="1">
              <a:off x="509900" y="2299425"/>
              <a:ext cx="8598300" cy="28440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17469" y="2104269"/>
              <a:ext cx="272700" cy="2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1">
    <p:bg>
      <p:bgPr>
        <a:solidFill>
          <a:schemeClr val="accent6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0"/>
          <p:cNvSpPr/>
          <p:nvPr/>
        </p:nvSpPr>
        <p:spPr>
          <a:xfrm>
            <a:off x="5254950" y="234050"/>
            <a:ext cx="3889200" cy="464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0"/>
          <p:cNvSpPr txBox="1">
            <a:spLocks noGrp="1"/>
          </p:cNvSpPr>
          <p:nvPr>
            <p:ph type="title"/>
          </p:nvPr>
        </p:nvSpPr>
        <p:spPr>
          <a:xfrm>
            <a:off x="616500" y="784200"/>
            <a:ext cx="3373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6" name="Google Shape;326;p30"/>
          <p:cNvSpPr txBox="1">
            <a:spLocks noGrp="1"/>
          </p:cNvSpPr>
          <p:nvPr>
            <p:ph type="subTitle" idx="1"/>
          </p:nvPr>
        </p:nvSpPr>
        <p:spPr>
          <a:xfrm>
            <a:off x="616500" y="1463700"/>
            <a:ext cx="3519300" cy="10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grpSp>
        <p:nvGrpSpPr>
          <p:cNvPr id="327" name="Google Shape;327;p30"/>
          <p:cNvGrpSpPr/>
          <p:nvPr/>
        </p:nvGrpSpPr>
        <p:grpSpPr>
          <a:xfrm>
            <a:off x="4630426" y="2044850"/>
            <a:ext cx="2141375" cy="2755549"/>
            <a:chOff x="4630426" y="2044850"/>
            <a:chExt cx="2141375" cy="2755549"/>
          </a:xfrm>
        </p:grpSpPr>
        <p:sp>
          <p:nvSpPr>
            <p:cNvPr id="328" name="Google Shape;328;p30"/>
            <p:cNvSpPr/>
            <p:nvPr/>
          </p:nvSpPr>
          <p:spPr>
            <a:xfrm flipH="1">
              <a:off x="4769601" y="2044850"/>
              <a:ext cx="2002200" cy="26130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630426" y="4521399"/>
              <a:ext cx="279000" cy="279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30"/>
          <p:cNvSpPr txBox="1"/>
          <p:nvPr/>
        </p:nvSpPr>
        <p:spPr>
          <a:xfrm>
            <a:off x="61650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Courier Prime"/>
                <a:ea typeface="Courier Prime"/>
                <a:cs typeface="Courier Prime"/>
                <a:sym typeface="Courier Prime"/>
              </a:rPr>
              <a:t>CREDITS: This presentation template was created by </a:t>
            </a:r>
            <a:r>
              <a:rPr lang="en" sz="1100">
                <a:solidFill>
                  <a:schemeClr val="accent1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rgbClr val="595959"/>
                </a:solidFill>
                <a:latin typeface="Courier Prime"/>
                <a:ea typeface="Courier Prime"/>
                <a:cs typeface="Courier Prime"/>
                <a:sym typeface="Courier Prime"/>
              </a:rPr>
              <a:t>, including icons by </a:t>
            </a:r>
            <a:r>
              <a:rPr lang="en" sz="1100">
                <a:solidFill>
                  <a:schemeClr val="hlink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3"/>
              </a:rPr>
              <a:t>Flaticon</a:t>
            </a:r>
            <a:r>
              <a:rPr lang="en" sz="1100">
                <a:solidFill>
                  <a:srgbClr val="595959"/>
                </a:solidFill>
                <a:latin typeface="Courier Prime"/>
                <a:ea typeface="Courier Prime"/>
                <a:cs typeface="Courier Prime"/>
                <a:sym typeface="Courier Prime"/>
              </a:rPr>
              <a:t>, infographics &amp; images by </a:t>
            </a:r>
            <a:r>
              <a:rPr lang="en" sz="1100">
                <a:solidFill>
                  <a:schemeClr val="hlink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4"/>
              </a:rPr>
              <a:t>Freepik</a:t>
            </a:r>
            <a:r>
              <a:rPr lang="en" sz="11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rPr>
              <a:t>.</a:t>
            </a:r>
            <a:endParaRPr sz="1100">
              <a:solidFill>
                <a:schemeClr val="accent3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863953" y="0"/>
            <a:ext cx="1879741" cy="2699100"/>
            <a:chOff x="863953" y="0"/>
            <a:chExt cx="1879741" cy="2699100"/>
          </a:xfrm>
        </p:grpSpPr>
        <p:sp>
          <p:nvSpPr>
            <p:cNvPr id="32" name="Google Shape;32;p3"/>
            <p:cNvSpPr/>
            <p:nvPr/>
          </p:nvSpPr>
          <p:spPr>
            <a:xfrm>
              <a:off x="1011800" y="1294625"/>
              <a:ext cx="1555500" cy="1226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63953" y="0"/>
              <a:ext cx="1555500" cy="2364900"/>
            </a:xfrm>
            <a:prstGeom prst="rect">
              <a:avLst/>
            </a:prstGeom>
            <a:solidFill>
              <a:srgbClr val="CC6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488993" y="2444400"/>
              <a:ext cx="254700" cy="254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720900" y="2891250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658303" y="1296354"/>
            <a:ext cx="1966800" cy="9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727225" y="3533650"/>
            <a:ext cx="39189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29050" y="5962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8029375" y="0"/>
            <a:ext cx="1114625" cy="1113050"/>
            <a:chOff x="8029375" y="0"/>
            <a:chExt cx="1114625" cy="1113050"/>
          </a:xfrm>
        </p:grpSpPr>
        <p:sp>
          <p:nvSpPr>
            <p:cNvPr id="41" name="Google Shape;41;p4"/>
            <p:cNvSpPr/>
            <p:nvPr/>
          </p:nvSpPr>
          <p:spPr>
            <a:xfrm flipH="1">
              <a:off x="8156823" y="273827"/>
              <a:ext cx="901500" cy="710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flipH="1">
              <a:off x="8289600" y="0"/>
              <a:ext cx="854400" cy="847500"/>
            </a:xfrm>
            <a:prstGeom prst="rect">
              <a:avLst/>
            </a:prstGeom>
            <a:solidFill>
              <a:srgbClr val="CC6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flipH="1">
              <a:off x="8029375" y="915350"/>
              <a:ext cx="197700" cy="197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9050" y="1438551"/>
            <a:ext cx="6509400" cy="32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7861376" y="3788720"/>
            <a:ext cx="1285889" cy="1371228"/>
            <a:chOff x="7861376" y="3788720"/>
            <a:chExt cx="1285889" cy="1371228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8096595" y="3915279"/>
              <a:ext cx="1050670" cy="1244669"/>
              <a:chOff x="7704427" y="3682191"/>
              <a:chExt cx="1277100" cy="1307700"/>
            </a:xfrm>
          </p:grpSpPr>
          <p:cxnSp>
            <p:nvCxnSpPr>
              <p:cNvPr id="47" name="Google Shape;47;p4"/>
              <p:cNvCxnSpPr/>
              <p:nvPr/>
            </p:nvCxnSpPr>
            <p:spPr>
              <a:xfrm>
                <a:off x="7704716" y="3682191"/>
                <a:ext cx="0" cy="130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4"/>
              <p:cNvCxnSpPr/>
              <p:nvPr/>
            </p:nvCxnSpPr>
            <p:spPr>
              <a:xfrm rot="10800000">
                <a:off x="7704427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9" name="Google Shape;49;p4"/>
            <p:cNvSpPr/>
            <p:nvPr/>
          </p:nvSpPr>
          <p:spPr>
            <a:xfrm rot="10800000">
              <a:off x="7861376" y="3788720"/>
              <a:ext cx="469200" cy="43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5165509" y="2820975"/>
            <a:ext cx="2862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5165499" y="2556650"/>
            <a:ext cx="286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3"/>
          </p:nvPr>
        </p:nvSpPr>
        <p:spPr>
          <a:xfrm>
            <a:off x="1124250" y="2820975"/>
            <a:ext cx="28680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4"/>
          </p:nvPr>
        </p:nvSpPr>
        <p:spPr>
          <a:xfrm>
            <a:off x="1127128" y="2556650"/>
            <a:ext cx="286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grpSp>
        <p:nvGrpSpPr>
          <p:cNvPr id="57" name="Google Shape;57;p5"/>
          <p:cNvGrpSpPr/>
          <p:nvPr/>
        </p:nvGrpSpPr>
        <p:grpSpPr>
          <a:xfrm rot="5400000">
            <a:off x="21565" y="4284732"/>
            <a:ext cx="841357" cy="897194"/>
            <a:chOff x="7861376" y="3788720"/>
            <a:chExt cx="1285889" cy="1371228"/>
          </a:xfrm>
        </p:grpSpPr>
        <p:grpSp>
          <p:nvGrpSpPr>
            <p:cNvPr id="58" name="Google Shape;58;p5"/>
            <p:cNvGrpSpPr/>
            <p:nvPr/>
          </p:nvGrpSpPr>
          <p:grpSpPr>
            <a:xfrm>
              <a:off x="8096595" y="3915279"/>
              <a:ext cx="1050670" cy="1244669"/>
              <a:chOff x="7704427" y="3682191"/>
              <a:chExt cx="1277100" cy="1307700"/>
            </a:xfrm>
          </p:grpSpPr>
          <p:cxnSp>
            <p:nvCxnSpPr>
              <p:cNvPr id="59" name="Google Shape;59;p5"/>
              <p:cNvCxnSpPr/>
              <p:nvPr/>
            </p:nvCxnSpPr>
            <p:spPr>
              <a:xfrm>
                <a:off x="7704716" y="3682191"/>
                <a:ext cx="0" cy="130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5"/>
              <p:cNvCxnSpPr/>
              <p:nvPr/>
            </p:nvCxnSpPr>
            <p:spPr>
              <a:xfrm rot="10800000">
                <a:off x="7704427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61" name="Google Shape;61;p5"/>
            <p:cNvSpPr/>
            <p:nvPr/>
          </p:nvSpPr>
          <p:spPr>
            <a:xfrm rot="10800000">
              <a:off x="7861376" y="3788720"/>
              <a:ext cx="469200" cy="43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8353825" y="4118157"/>
            <a:ext cx="602021" cy="608418"/>
            <a:chOff x="8353825" y="4118157"/>
            <a:chExt cx="602021" cy="608418"/>
          </a:xfrm>
        </p:grpSpPr>
        <p:sp>
          <p:nvSpPr>
            <p:cNvPr id="63" name="Google Shape;63;p5"/>
            <p:cNvSpPr/>
            <p:nvPr/>
          </p:nvSpPr>
          <p:spPr>
            <a:xfrm>
              <a:off x="8353825" y="4271175"/>
              <a:ext cx="455400" cy="4554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>
              <a:off x="8430023" y="4118157"/>
              <a:ext cx="525823" cy="532221"/>
              <a:chOff x="8430023" y="4118157"/>
              <a:chExt cx="525823" cy="532221"/>
            </a:xfrm>
          </p:grpSpPr>
          <p:sp>
            <p:nvSpPr>
              <p:cNvPr id="65" name="Google Shape;65;p5"/>
              <p:cNvSpPr/>
              <p:nvPr/>
            </p:nvSpPr>
            <p:spPr>
              <a:xfrm rot="10800000" flipH="1">
                <a:off x="8430023" y="4194978"/>
                <a:ext cx="455400" cy="45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8789646" y="4118157"/>
                <a:ext cx="166200" cy="1539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638700" y="597350"/>
            <a:ext cx="7866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6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6"/>
          <p:cNvGrpSpPr/>
          <p:nvPr/>
        </p:nvGrpSpPr>
        <p:grpSpPr>
          <a:xfrm>
            <a:off x="8517710" y="4517364"/>
            <a:ext cx="436644" cy="450951"/>
            <a:chOff x="8517710" y="4278047"/>
            <a:chExt cx="436644" cy="450951"/>
          </a:xfrm>
        </p:grpSpPr>
        <p:sp>
          <p:nvSpPr>
            <p:cNvPr id="71" name="Google Shape;71;p6"/>
            <p:cNvSpPr/>
            <p:nvPr/>
          </p:nvSpPr>
          <p:spPr>
            <a:xfrm rot="-5400000">
              <a:off x="8506310" y="4433498"/>
              <a:ext cx="306900" cy="28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8840054" y="4278047"/>
              <a:ext cx="114300" cy="105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6"/>
          <p:cNvGrpSpPr/>
          <p:nvPr/>
        </p:nvGrpSpPr>
        <p:grpSpPr>
          <a:xfrm rot="10800000">
            <a:off x="203339" y="180958"/>
            <a:ext cx="416398" cy="416399"/>
            <a:chOff x="260568" y="4482053"/>
            <a:chExt cx="416398" cy="416399"/>
          </a:xfrm>
        </p:grpSpPr>
        <p:sp>
          <p:nvSpPr>
            <p:cNvPr id="74" name="Google Shape;74;p6"/>
            <p:cNvSpPr/>
            <p:nvPr/>
          </p:nvSpPr>
          <p:spPr>
            <a:xfrm flipH="1">
              <a:off x="365567" y="4587052"/>
              <a:ext cx="311400" cy="3114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flipH="1">
              <a:off x="260568" y="4482053"/>
              <a:ext cx="181200" cy="181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616500" y="1317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616500" y="19992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642650" y="1669350"/>
            <a:ext cx="6367800" cy="257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500"/>
              <a:buNone/>
              <a:defRPr sz="85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>
            <a:off x="7632776" y="-5"/>
            <a:ext cx="1511224" cy="1583405"/>
            <a:chOff x="7632776" y="-5"/>
            <a:chExt cx="1511224" cy="1583405"/>
          </a:xfrm>
        </p:grpSpPr>
        <p:grpSp>
          <p:nvGrpSpPr>
            <p:cNvPr id="83" name="Google Shape;83;p8"/>
            <p:cNvGrpSpPr/>
            <p:nvPr/>
          </p:nvGrpSpPr>
          <p:grpSpPr>
            <a:xfrm rot="10800000" flipH="1">
              <a:off x="7866900" y="-5"/>
              <a:ext cx="1277100" cy="1368300"/>
              <a:chOff x="7866900" y="3775225"/>
              <a:chExt cx="1277100" cy="1368300"/>
            </a:xfrm>
          </p:grpSpPr>
          <p:cxnSp>
            <p:nvCxnSpPr>
              <p:cNvPr id="84" name="Google Shape;84;p8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8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86" name="Google Shape;86;p8"/>
            <p:cNvSpPr/>
            <p:nvPr/>
          </p:nvSpPr>
          <p:spPr>
            <a:xfrm flipH="1">
              <a:off x="7632776" y="1149300"/>
              <a:ext cx="469200" cy="43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8"/>
          <p:cNvGrpSpPr/>
          <p:nvPr/>
        </p:nvGrpSpPr>
        <p:grpSpPr>
          <a:xfrm>
            <a:off x="7909659" y="4071009"/>
            <a:ext cx="1273422" cy="1109284"/>
            <a:chOff x="7909659" y="4071009"/>
            <a:chExt cx="1273422" cy="1109284"/>
          </a:xfrm>
        </p:grpSpPr>
        <p:grpSp>
          <p:nvGrpSpPr>
            <p:cNvPr id="88" name="Google Shape;88;p8"/>
            <p:cNvGrpSpPr/>
            <p:nvPr/>
          </p:nvGrpSpPr>
          <p:grpSpPr>
            <a:xfrm rot="-5400000" flipH="1">
              <a:off x="8403953" y="4401164"/>
              <a:ext cx="698829" cy="859429"/>
              <a:chOff x="7866900" y="3775225"/>
              <a:chExt cx="1277100" cy="1368300"/>
            </a:xfrm>
          </p:grpSpPr>
          <p:cxnSp>
            <p:nvCxnSpPr>
              <p:cNvPr id="89" name="Google Shape;89;p8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8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1" name="Google Shape;91;p8"/>
            <p:cNvSpPr/>
            <p:nvPr/>
          </p:nvSpPr>
          <p:spPr>
            <a:xfrm rot="5400000" flipH="1">
              <a:off x="8136154" y="4287929"/>
              <a:ext cx="299400" cy="27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rot="5400000" flipH="1">
              <a:off x="7902909" y="4077759"/>
              <a:ext cx="183300" cy="169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93050" y="3665575"/>
            <a:ext cx="5766000" cy="9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grpSp>
        <p:nvGrpSpPr>
          <p:cNvPr id="103" name="Google Shape;103;p10"/>
          <p:cNvGrpSpPr/>
          <p:nvPr/>
        </p:nvGrpSpPr>
        <p:grpSpPr>
          <a:xfrm>
            <a:off x="7838199" y="3828055"/>
            <a:ext cx="1305801" cy="1315450"/>
            <a:chOff x="7648499" y="3591730"/>
            <a:chExt cx="1305801" cy="1315450"/>
          </a:xfrm>
        </p:grpSpPr>
        <p:grpSp>
          <p:nvGrpSpPr>
            <p:cNvPr id="104" name="Google Shape;104;p10"/>
            <p:cNvGrpSpPr/>
            <p:nvPr/>
          </p:nvGrpSpPr>
          <p:grpSpPr>
            <a:xfrm>
              <a:off x="8096825" y="4002875"/>
              <a:ext cx="857475" cy="904305"/>
              <a:chOff x="7704706" y="3774223"/>
              <a:chExt cx="1042269" cy="950100"/>
            </a:xfrm>
          </p:grpSpPr>
          <p:cxnSp>
            <p:nvCxnSpPr>
              <p:cNvPr id="105" name="Google Shape;105;p10"/>
              <p:cNvCxnSpPr/>
              <p:nvPr/>
            </p:nvCxnSpPr>
            <p:spPr>
              <a:xfrm>
                <a:off x="7704706" y="3774223"/>
                <a:ext cx="0" cy="950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10"/>
              <p:cNvCxnSpPr/>
              <p:nvPr/>
            </p:nvCxnSpPr>
            <p:spPr>
              <a:xfrm rot="10800000">
                <a:off x="7735075" y="3775221"/>
                <a:ext cx="1011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7" name="Google Shape;107;p10"/>
            <p:cNvSpPr/>
            <p:nvPr/>
          </p:nvSpPr>
          <p:spPr>
            <a:xfrm rot="10800000">
              <a:off x="7648499" y="3591730"/>
              <a:ext cx="894900" cy="82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10"/>
          <p:cNvGrpSpPr/>
          <p:nvPr/>
        </p:nvGrpSpPr>
        <p:grpSpPr>
          <a:xfrm>
            <a:off x="189638" y="194212"/>
            <a:ext cx="1170153" cy="1170022"/>
            <a:chOff x="189638" y="194212"/>
            <a:chExt cx="1170153" cy="1170022"/>
          </a:xfrm>
        </p:grpSpPr>
        <p:sp>
          <p:nvSpPr>
            <p:cNvPr id="109" name="Google Shape;109;p10"/>
            <p:cNvSpPr/>
            <p:nvPr/>
          </p:nvSpPr>
          <p:spPr>
            <a:xfrm rot="5400000">
              <a:off x="316088" y="320534"/>
              <a:ext cx="754800" cy="7548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rot="-5400000" flipH="1">
              <a:off x="189638" y="194212"/>
              <a:ext cx="754800" cy="75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 rot="-5400000" flipH="1">
              <a:off x="1147091" y="1151533"/>
              <a:ext cx="212700" cy="2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2" name="Google Shape;112;p10"/>
          <p:cNvGrpSpPr/>
          <p:nvPr/>
        </p:nvGrpSpPr>
        <p:grpSpPr>
          <a:xfrm>
            <a:off x="0" y="4428875"/>
            <a:ext cx="714451" cy="714529"/>
            <a:chOff x="0" y="4428875"/>
            <a:chExt cx="714451" cy="714529"/>
          </a:xfrm>
        </p:grpSpPr>
        <p:sp>
          <p:nvSpPr>
            <p:cNvPr id="113" name="Google Shape;113;p10"/>
            <p:cNvSpPr/>
            <p:nvPr/>
          </p:nvSpPr>
          <p:spPr>
            <a:xfrm rot="-5400000" flipH="1">
              <a:off x="0" y="4643904"/>
              <a:ext cx="499500" cy="499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 rot="-5400000" flipH="1">
              <a:off x="568051" y="4428875"/>
              <a:ext cx="146400" cy="14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5" name="Google Shape;115;p10"/>
          <p:cNvGrpSpPr/>
          <p:nvPr/>
        </p:nvGrpSpPr>
        <p:grpSpPr>
          <a:xfrm>
            <a:off x="8228688" y="-7"/>
            <a:ext cx="915319" cy="913191"/>
            <a:chOff x="8228688" y="-7"/>
            <a:chExt cx="915319" cy="913191"/>
          </a:xfrm>
        </p:grpSpPr>
        <p:sp>
          <p:nvSpPr>
            <p:cNvPr id="116" name="Google Shape;116;p10"/>
            <p:cNvSpPr/>
            <p:nvPr/>
          </p:nvSpPr>
          <p:spPr>
            <a:xfrm rot="5400000">
              <a:off x="8228688" y="158384"/>
              <a:ext cx="754800" cy="7548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 rot="-5400000" flipH="1">
              <a:off x="8766307" y="-7"/>
              <a:ext cx="377700" cy="377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>
            <a:off x="671550" y="848550"/>
            <a:ext cx="7800900" cy="3446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 txBox="1">
            <a:spLocks noGrp="1"/>
          </p:cNvSpPr>
          <p:nvPr>
            <p:ph type="body" idx="1"/>
          </p:nvPr>
        </p:nvSpPr>
        <p:spPr>
          <a:xfrm>
            <a:off x="986500" y="3152225"/>
            <a:ext cx="7170900" cy="9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title" idx="2"/>
          </p:nvPr>
        </p:nvSpPr>
        <p:spPr>
          <a:xfrm>
            <a:off x="986500" y="2801375"/>
            <a:ext cx="7193700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grpSp>
        <p:nvGrpSpPr>
          <p:cNvPr id="123" name="Google Shape;123;p11"/>
          <p:cNvGrpSpPr/>
          <p:nvPr/>
        </p:nvGrpSpPr>
        <p:grpSpPr>
          <a:xfrm>
            <a:off x="7382770" y="3895475"/>
            <a:ext cx="1358447" cy="665575"/>
            <a:chOff x="7382770" y="3895475"/>
            <a:chExt cx="1358447" cy="665575"/>
          </a:xfrm>
        </p:grpSpPr>
        <p:cxnSp>
          <p:nvCxnSpPr>
            <p:cNvPr id="124" name="Google Shape;124;p11"/>
            <p:cNvCxnSpPr/>
            <p:nvPr/>
          </p:nvCxnSpPr>
          <p:spPr>
            <a:xfrm rot="10800000">
              <a:off x="7382770" y="4371150"/>
              <a:ext cx="977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11"/>
            <p:cNvCxnSpPr/>
            <p:nvPr/>
          </p:nvCxnSpPr>
          <p:spPr>
            <a:xfrm rot="10800000">
              <a:off x="8548650" y="3895475"/>
              <a:ext cx="0" cy="296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6" name="Google Shape;126;p11"/>
            <p:cNvSpPr/>
            <p:nvPr/>
          </p:nvSpPr>
          <p:spPr>
            <a:xfrm>
              <a:off x="8361417" y="4181250"/>
              <a:ext cx="379800" cy="379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11"/>
          <p:cNvGrpSpPr/>
          <p:nvPr/>
        </p:nvGrpSpPr>
        <p:grpSpPr>
          <a:xfrm>
            <a:off x="402775" y="573503"/>
            <a:ext cx="1358139" cy="674522"/>
            <a:chOff x="402775" y="573503"/>
            <a:chExt cx="1358139" cy="674522"/>
          </a:xfrm>
        </p:grpSpPr>
        <p:cxnSp>
          <p:nvCxnSpPr>
            <p:cNvPr id="128" name="Google Shape;128;p11"/>
            <p:cNvCxnSpPr/>
            <p:nvPr/>
          </p:nvCxnSpPr>
          <p:spPr>
            <a:xfrm>
              <a:off x="783814" y="772350"/>
              <a:ext cx="977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11"/>
            <p:cNvCxnSpPr/>
            <p:nvPr/>
          </p:nvCxnSpPr>
          <p:spPr>
            <a:xfrm>
              <a:off x="595350" y="951925"/>
              <a:ext cx="0" cy="2961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0" name="Google Shape;130;p11"/>
            <p:cNvSpPr/>
            <p:nvPr/>
          </p:nvSpPr>
          <p:spPr>
            <a:xfrm>
              <a:off x="402775" y="573503"/>
              <a:ext cx="379800" cy="379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SemiBold"/>
              <a:buNone/>
              <a:defRPr sz="2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Prime"/>
              <a:buChar char="●"/>
              <a:defRPr sz="1800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6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892857" y="1785874"/>
            <a:ext cx="69375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Unit3</a:t>
            </a:r>
            <a:br>
              <a:rPr lang="en" sz="6000" dirty="0"/>
            </a:br>
            <a:br>
              <a:rPr lang="en" sz="1800" dirty="0"/>
            </a:br>
            <a:r>
              <a:rPr lang="en" sz="2800" b="1" dirty="0">
                <a:solidFill>
                  <a:schemeClr val="tx1"/>
                </a:solidFill>
              </a:rPr>
              <a:t>What Will They Think of Next</a:t>
            </a:r>
            <a:br>
              <a:rPr lang="en" sz="2800" b="1" dirty="0">
                <a:solidFill>
                  <a:schemeClr val="tx1"/>
                </a:solidFill>
              </a:rPr>
            </a:br>
            <a:br>
              <a:rPr lang="en" sz="1050" dirty="0"/>
            </a:br>
            <a:r>
              <a:rPr lang="en" sz="2800" dirty="0">
                <a:solidFill>
                  <a:srgbClr val="EEB500"/>
                </a:solidFill>
              </a:rPr>
              <a:t>Grammar</a:t>
            </a:r>
            <a:endParaRPr sz="2800" dirty="0">
              <a:solidFill>
                <a:srgbClr val="EEB500"/>
              </a:solidFill>
            </a:endParaRPr>
          </a:p>
        </p:txBody>
      </p:sp>
      <p:sp>
        <p:nvSpPr>
          <p:cNvPr id="340" name="Google Shape;340;p33"/>
          <p:cNvSpPr txBox="1">
            <a:spLocks noGrp="1"/>
          </p:cNvSpPr>
          <p:nvPr>
            <p:ph type="subTitle" idx="1"/>
          </p:nvPr>
        </p:nvSpPr>
        <p:spPr>
          <a:xfrm>
            <a:off x="2667000" y="3873225"/>
            <a:ext cx="366909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Done by: </a:t>
            </a:r>
            <a:r>
              <a:rPr lang="en-US" sz="2000" b="1" dirty="0" err="1">
                <a:latin typeface="Footlight MT Light" panose="0204060206030A020304" pitchFamily="18" charset="0"/>
              </a:rPr>
              <a:t>Entisar</a:t>
            </a:r>
            <a:r>
              <a:rPr lang="en-US" sz="2000" b="1" dirty="0">
                <a:latin typeface="Footlight MT Light" panose="0204060206030A020304" pitchFamily="18" charset="0"/>
              </a:rPr>
              <a:t> Al-</a:t>
            </a:r>
            <a:r>
              <a:rPr lang="en-US" sz="2000" b="1" dirty="0" err="1">
                <a:latin typeface="Footlight MT Light" panose="0204060206030A020304" pitchFamily="18" charset="0"/>
              </a:rPr>
              <a:t>Obaidallah</a:t>
            </a:r>
            <a:endParaRPr sz="2000" b="1" dirty="0">
              <a:latin typeface="Footlight MT Light" panose="0204060206030A020304" pitchFamily="18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DC9BD55-97E3-45AC-876A-F7BCD08F65DB}"/>
              </a:ext>
            </a:extLst>
          </p:cNvPr>
          <p:cNvSpPr txBox="1"/>
          <p:nvPr/>
        </p:nvSpPr>
        <p:spPr>
          <a:xfrm>
            <a:off x="1764089" y="789675"/>
            <a:ext cx="222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Mega Goal 3.1</a:t>
            </a:r>
            <a:endParaRPr lang="ar-SA"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2 Grupo">
            <a:extLst>
              <a:ext uri="{FF2B5EF4-FFF2-40B4-BE49-F238E27FC236}">
                <a16:creationId xmlns:a16="http://schemas.microsoft.com/office/drawing/2014/main" id="{0077DB7A-3126-4A46-B265-9A63E339DB31}"/>
              </a:ext>
            </a:extLst>
          </p:cNvPr>
          <p:cNvGrpSpPr/>
          <p:nvPr/>
        </p:nvGrpSpPr>
        <p:grpSpPr>
          <a:xfrm>
            <a:off x="2364869" y="2448816"/>
            <a:ext cx="3816424" cy="2355726"/>
            <a:chOff x="1907704" y="3539496"/>
            <a:chExt cx="5688632" cy="3318504"/>
          </a:xfrm>
        </p:grpSpPr>
        <p:sp>
          <p:nvSpPr>
            <p:cNvPr id="20" name="23 Trapecio">
              <a:extLst>
                <a:ext uri="{FF2B5EF4-FFF2-40B4-BE49-F238E27FC236}">
                  <a16:creationId xmlns:a16="http://schemas.microsoft.com/office/drawing/2014/main" id="{1D26CAF0-5A71-4E1E-AC75-D0F289AFEFDA}"/>
                </a:ext>
              </a:extLst>
            </p:cNvPr>
            <p:cNvSpPr/>
            <p:nvPr/>
          </p:nvSpPr>
          <p:spPr>
            <a:xfrm>
              <a:off x="1907704" y="5910792"/>
              <a:ext cx="5688632" cy="947208"/>
            </a:xfrm>
            <a:prstGeom prst="trapezoid">
              <a:avLst>
                <a:gd name="adj" fmla="val 63029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Picture 4" descr="http://www.chacocanyon.com/images/pencil-mug.gif">
              <a:extLst>
                <a:ext uri="{FF2B5EF4-FFF2-40B4-BE49-F238E27FC236}">
                  <a16:creationId xmlns:a16="http://schemas.microsoft.com/office/drawing/2014/main" id="{05DC74BB-2497-4FD6-B17D-595BF4D24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6494" y1="68889" x2="57143" y2="80889"/>
                          <a14:foregroundMark x1="68831" y1="70667" x2="67532" y2="84889"/>
                          <a14:foregroundMark x1="79221" y1="73333" x2="79870" y2="86667"/>
                          <a14:foregroundMark x1="84416" y1="83556" x2="83766" y2="90222"/>
                          <a14:foregroundMark x1="90260" y1="70667" x2="94156" y2="71111"/>
                          <a14:foregroundMark x1="94805" y1="73778" x2="94805" y2="80889"/>
                          <a14:foregroundMark x1="81169" y1="60889" x2="67532" y2="60444"/>
                          <a14:foregroundMark x1="48701" y1="60889" x2="48701" y2="60889"/>
                          <a14:foregroundMark x1="48701" y1="59556" x2="48701" y2="59556"/>
                          <a14:foregroundMark x1="23377" y1="25333" x2="48701" y2="54667"/>
                          <a14:foregroundMark x1="81169" y1="18222" x2="79221" y2="24000"/>
                          <a14:foregroundMark x1="86364" y1="24889" x2="86364" y2="27111"/>
                          <a14:foregroundMark x1="87013" y1="78667" x2="87013" y2="78667"/>
                          <a14:foregroundMark x1="84416" y1="79556" x2="80519" y2="85778"/>
                          <a14:foregroundMark x1="83117" y1="51111" x2="79221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124" y="5196818"/>
              <a:ext cx="818824" cy="119633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://images.colourbox.com/thumb_COLOURBOX4179477.jpg">
              <a:extLst>
                <a:ext uri="{FF2B5EF4-FFF2-40B4-BE49-F238E27FC236}">
                  <a16:creationId xmlns:a16="http://schemas.microsoft.com/office/drawing/2014/main" id="{98F496A8-3451-4B3D-8369-C8D759792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63" b="100000" l="22794" r="77941">
                          <a14:foregroundMark x1="63603" y1="88125" x2="65074" y2="92500"/>
                          <a14:foregroundMark x1="64706" y1="95625" x2="64706" y2="97500"/>
                          <a14:foregroundMark x1="38235" y1="91250" x2="38235" y2="92813"/>
                          <a14:foregroundMark x1="39338" y1="93750" x2="38603" y2="95938"/>
                          <a14:foregroundMark x1="63603" y1="99063" x2="56618" y2="99688"/>
                          <a14:foregroundMark x1="37500" y1="57188" x2="39338" y2="57188"/>
                          <a14:foregroundMark x1="48529" y1="55625" x2="53309" y2="57500"/>
                          <a14:foregroundMark x1="30882" y1="80000" x2="34191" y2="80313"/>
                          <a14:foregroundMark x1="64338" y1="94063" x2="65074" y2="95938"/>
                          <a14:foregroundMark x1="65074" y1="95938" x2="64706" y2="97188"/>
                          <a14:foregroundMark x1="62868" y1="58438" x2="66912" y2="59062"/>
                          <a14:backgroundMark x1="38235" y1="91250" x2="36765" y2="93438"/>
                          <a14:backgroundMark x1="38603" y1="94063" x2="38235" y2="96563"/>
                          <a14:backgroundMark x1="46691" y1="99688" x2="47426" y2="99688"/>
                          <a14:backgroundMark x1="29779" y1="80313" x2="31985" y2="80938"/>
                          <a14:backgroundMark x1="32353" y1="80938" x2="34191" y2="80938"/>
                          <a14:backgroundMark x1="30147" y1="80313" x2="31618" y2="80625"/>
                          <a14:backgroundMark x1="38603" y1="93750" x2="38603" y2="93750"/>
                          <a14:backgroundMark x1="65441" y1="95313" x2="65074" y2="98125"/>
                          <a14:backgroundMark x1="53676" y1="99688" x2="53676" y2="9968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5" t="52197" r="22930"/>
            <a:stretch/>
          </p:blipFill>
          <p:spPr bwMode="auto">
            <a:xfrm>
              <a:off x="2987824" y="3539496"/>
              <a:ext cx="2448272" cy="2553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26 Trapecio">
              <a:extLst>
                <a:ext uri="{FF2B5EF4-FFF2-40B4-BE49-F238E27FC236}">
                  <a16:creationId xmlns:a16="http://schemas.microsoft.com/office/drawing/2014/main" id="{EAA6560C-A54C-48C4-BC89-822FB22D3483}"/>
                </a:ext>
              </a:extLst>
            </p:cNvPr>
            <p:cNvSpPr/>
            <p:nvPr/>
          </p:nvSpPr>
          <p:spPr>
            <a:xfrm>
              <a:off x="3802106" y="6204737"/>
              <a:ext cx="1129934" cy="473604"/>
            </a:xfrm>
            <a:prstGeom prst="trapezoid">
              <a:avLst>
                <a:gd name="adj" fmla="val 3302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وسيلة شرح على شكل سحابة 2">
            <a:extLst>
              <a:ext uri="{FF2B5EF4-FFF2-40B4-BE49-F238E27FC236}">
                <a16:creationId xmlns:a16="http://schemas.microsoft.com/office/drawing/2014/main" id="{4AF27158-33A5-4A6A-9228-9081AF6C61BA}"/>
              </a:ext>
            </a:extLst>
          </p:cNvPr>
          <p:cNvSpPr/>
          <p:nvPr/>
        </p:nvSpPr>
        <p:spPr>
          <a:xfrm>
            <a:off x="4782353" y="130520"/>
            <a:ext cx="3960440" cy="2920177"/>
          </a:xfrm>
          <a:prstGeom prst="cloudCallout">
            <a:avLst>
              <a:gd name="adj1" fmla="val -51528"/>
              <a:gd name="adj2" fmla="val 48993"/>
            </a:avLst>
          </a:prstGeom>
          <a:solidFill>
            <a:srgbClr val="FFFFFF"/>
          </a:solidFill>
          <a:ln w="25400" cap="flat" cmpd="sng" algn="ctr">
            <a:solidFill>
              <a:srgbClr val="963334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C46D989-BE98-4F54-B3E9-E00793504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8908" y="508214"/>
            <a:ext cx="1664352" cy="164606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6E9D25-6964-45FC-A91D-BA4B50D43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6735" y="548673"/>
            <a:ext cx="1381965" cy="1800389"/>
          </a:xfrm>
          <a:prstGeom prst="rect">
            <a:avLst/>
          </a:prstGeom>
        </p:spPr>
      </p:pic>
      <p:sp>
        <p:nvSpPr>
          <p:cNvPr id="33" name="CaixaDeTexto 2">
            <a:extLst>
              <a:ext uri="{FF2B5EF4-FFF2-40B4-BE49-F238E27FC236}">
                <a16:creationId xmlns:a16="http://schemas.microsoft.com/office/drawing/2014/main" id="{B42F97F3-EAD6-4D45-AE42-32F0EA022B0C}"/>
              </a:ext>
            </a:extLst>
          </p:cNvPr>
          <p:cNvSpPr txBox="1"/>
          <p:nvPr/>
        </p:nvSpPr>
        <p:spPr>
          <a:xfrm>
            <a:off x="5721069" y="2316078"/>
            <a:ext cx="171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atin typeface="+mn-lt"/>
              </a:rPr>
              <a:t>Use mobile</a:t>
            </a:r>
          </a:p>
        </p:txBody>
      </p:sp>
      <p:sp>
        <p:nvSpPr>
          <p:cNvPr id="34" name="17 CuadroTexto">
            <a:extLst>
              <a:ext uri="{FF2B5EF4-FFF2-40B4-BE49-F238E27FC236}">
                <a16:creationId xmlns:a16="http://schemas.microsoft.com/office/drawing/2014/main" id="{40B8D3EE-E615-407B-83ED-2E52A37A4E39}"/>
              </a:ext>
            </a:extLst>
          </p:cNvPr>
          <p:cNvSpPr txBox="1"/>
          <p:nvPr/>
        </p:nvSpPr>
        <p:spPr>
          <a:xfrm>
            <a:off x="248943" y="1294115"/>
            <a:ext cx="4026150" cy="783193"/>
          </a:xfrm>
          <a:prstGeom prst="wedgeRoundRectCallout">
            <a:avLst>
              <a:gd name="adj1" fmla="val 22973"/>
              <a:gd name="adj2" fmla="val 112902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________________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mobile by the end of the exam .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Google Shape;372;p38">
            <a:extLst>
              <a:ext uri="{FF2B5EF4-FFF2-40B4-BE49-F238E27FC236}">
                <a16:creationId xmlns:a16="http://schemas.microsoft.com/office/drawing/2014/main" id="{E814CA0D-1B70-77B5-B0F4-E2D2B4D90B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738" y="98475"/>
            <a:ext cx="3891502" cy="824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6"/>
                </a:solidFill>
              </a:rPr>
              <a:t>Use </a:t>
            </a:r>
            <a:r>
              <a:rPr lang="en-US" sz="24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will or won’t</a:t>
            </a:r>
            <a:endParaRPr sz="2200" b="1" dirty="0">
              <a:solidFill>
                <a:schemeClr val="accent6"/>
              </a:solidFill>
            </a:endParaRPr>
          </a:p>
        </p:txBody>
      </p:sp>
      <p:pic>
        <p:nvPicPr>
          <p:cNvPr id="4" name="رسم 3" descr="إغلاق مع تعبئة خالصة">
            <a:extLst>
              <a:ext uri="{FF2B5EF4-FFF2-40B4-BE49-F238E27FC236}">
                <a16:creationId xmlns:a16="http://schemas.microsoft.com/office/drawing/2014/main" id="{1A8B26F1-D55F-4C8D-3D2D-06447DBC3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97339" y="842307"/>
            <a:ext cx="1338773" cy="133877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DA61C5E-FAB3-03AD-423F-FB4DAB1FBB5F}"/>
              </a:ext>
            </a:extLst>
          </p:cNvPr>
          <p:cNvSpPr txBox="1"/>
          <p:nvPr/>
        </p:nvSpPr>
        <p:spPr>
          <a:xfrm>
            <a:off x="556327" y="1345524"/>
            <a:ext cx="2300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won’t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have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used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22 Grupo">
            <a:extLst>
              <a:ext uri="{FF2B5EF4-FFF2-40B4-BE49-F238E27FC236}">
                <a16:creationId xmlns:a16="http://schemas.microsoft.com/office/drawing/2014/main" id="{0077DB7A-3126-4A46-B265-9A63E339DB31}"/>
              </a:ext>
            </a:extLst>
          </p:cNvPr>
          <p:cNvGrpSpPr/>
          <p:nvPr/>
        </p:nvGrpSpPr>
        <p:grpSpPr>
          <a:xfrm>
            <a:off x="2364869" y="2448816"/>
            <a:ext cx="3816424" cy="2355726"/>
            <a:chOff x="1907704" y="3539496"/>
            <a:chExt cx="5688632" cy="3318504"/>
          </a:xfrm>
        </p:grpSpPr>
        <p:sp>
          <p:nvSpPr>
            <p:cNvPr id="20" name="23 Trapecio">
              <a:extLst>
                <a:ext uri="{FF2B5EF4-FFF2-40B4-BE49-F238E27FC236}">
                  <a16:creationId xmlns:a16="http://schemas.microsoft.com/office/drawing/2014/main" id="{1D26CAF0-5A71-4E1E-AC75-D0F289AFEFDA}"/>
                </a:ext>
              </a:extLst>
            </p:cNvPr>
            <p:cNvSpPr/>
            <p:nvPr/>
          </p:nvSpPr>
          <p:spPr>
            <a:xfrm>
              <a:off x="1907704" y="5910792"/>
              <a:ext cx="5688632" cy="947208"/>
            </a:xfrm>
            <a:prstGeom prst="trapezoid">
              <a:avLst>
                <a:gd name="adj" fmla="val 63029"/>
              </a:avLst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1" name="Picture 4" descr="http://www.chacocanyon.com/images/pencil-mug.gif">
              <a:extLst>
                <a:ext uri="{FF2B5EF4-FFF2-40B4-BE49-F238E27FC236}">
                  <a16:creationId xmlns:a16="http://schemas.microsoft.com/office/drawing/2014/main" id="{05DC74BB-2497-4FD6-B17D-595BF4D24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6494" y1="68889" x2="57143" y2="80889"/>
                          <a14:foregroundMark x1="68831" y1="70667" x2="67532" y2="84889"/>
                          <a14:foregroundMark x1="79221" y1="73333" x2="79870" y2="86667"/>
                          <a14:foregroundMark x1="84416" y1="83556" x2="83766" y2="90222"/>
                          <a14:foregroundMark x1="90260" y1="70667" x2="94156" y2="71111"/>
                          <a14:foregroundMark x1="94805" y1="73778" x2="94805" y2="80889"/>
                          <a14:foregroundMark x1="81169" y1="60889" x2="67532" y2="60444"/>
                          <a14:foregroundMark x1="48701" y1="60889" x2="48701" y2="60889"/>
                          <a14:foregroundMark x1="48701" y1="59556" x2="48701" y2="59556"/>
                          <a14:foregroundMark x1="23377" y1="25333" x2="48701" y2="54667"/>
                          <a14:foregroundMark x1="81169" y1="18222" x2="79221" y2="24000"/>
                          <a14:foregroundMark x1="86364" y1="24889" x2="86364" y2="27111"/>
                          <a14:foregroundMark x1="87013" y1="78667" x2="87013" y2="78667"/>
                          <a14:foregroundMark x1="84416" y1="79556" x2="80519" y2="85778"/>
                          <a14:foregroundMark x1="83117" y1="51111" x2="79221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124" y="5196818"/>
              <a:ext cx="818824" cy="1196334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://images.colourbox.com/thumb_COLOURBOX4179477.jpg">
              <a:extLst>
                <a:ext uri="{FF2B5EF4-FFF2-40B4-BE49-F238E27FC236}">
                  <a16:creationId xmlns:a16="http://schemas.microsoft.com/office/drawing/2014/main" id="{98F496A8-3451-4B3D-8369-C8D759792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63" b="100000" l="22794" r="77941">
                          <a14:foregroundMark x1="63603" y1="88125" x2="65074" y2="92500"/>
                          <a14:foregroundMark x1="64706" y1="95625" x2="64706" y2="97500"/>
                          <a14:foregroundMark x1="38235" y1="91250" x2="38235" y2="92813"/>
                          <a14:foregroundMark x1="39338" y1="93750" x2="38603" y2="95938"/>
                          <a14:foregroundMark x1="63603" y1="99063" x2="56618" y2="99688"/>
                          <a14:foregroundMark x1="37500" y1="57188" x2="39338" y2="57188"/>
                          <a14:foregroundMark x1="48529" y1="55625" x2="53309" y2="57500"/>
                          <a14:foregroundMark x1="30882" y1="80000" x2="34191" y2="80313"/>
                          <a14:foregroundMark x1="64338" y1="94063" x2="65074" y2="95938"/>
                          <a14:foregroundMark x1="65074" y1="95938" x2="64706" y2="97188"/>
                          <a14:foregroundMark x1="62868" y1="58438" x2="66912" y2="59062"/>
                          <a14:backgroundMark x1="38235" y1="91250" x2="36765" y2="93438"/>
                          <a14:backgroundMark x1="38603" y1="94063" x2="38235" y2="96563"/>
                          <a14:backgroundMark x1="46691" y1="99688" x2="47426" y2="99688"/>
                          <a14:backgroundMark x1="29779" y1="80313" x2="31985" y2="80938"/>
                          <a14:backgroundMark x1="32353" y1="80938" x2="34191" y2="80938"/>
                          <a14:backgroundMark x1="30147" y1="80313" x2="31618" y2="80625"/>
                          <a14:backgroundMark x1="38603" y1="93750" x2="38603" y2="93750"/>
                          <a14:backgroundMark x1="65441" y1="95313" x2="65074" y2="98125"/>
                          <a14:backgroundMark x1="53676" y1="99688" x2="53676" y2="9968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5" t="52197" r="22930"/>
            <a:stretch/>
          </p:blipFill>
          <p:spPr bwMode="auto">
            <a:xfrm>
              <a:off x="2987824" y="3539496"/>
              <a:ext cx="2448272" cy="2553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26 Trapecio">
              <a:extLst>
                <a:ext uri="{FF2B5EF4-FFF2-40B4-BE49-F238E27FC236}">
                  <a16:creationId xmlns:a16="http://schemas.microsoft.com/office/drawing/2014/main" id="{EAA6560C-A54C-48C4-BC89-822FB22D3483}"/>
                </a:ext>
              </a:extLst>
            </p:cNvPr>
            <p:cNvSpPr/>
            <p:nvPr/>
          </p:nvSpPr>
          <p:spPr>
            <a:xfrm>
              <a:off x="3802106" y="6204737"/>
              <a:ext cx="1129934" cy="473604"/>
            </a:xfrm>
            <a:prstGeom prst="trapezoid">
              <a:avLst>
                <a:gd name="adj" fmla="val 3302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وسيلة شرح على شكل سحابة 2">
            <a:extLst>
              <a:ext uri="{FF2B5EF4-FFF2-40B4-BE49-F238E27FC236}">
                <a16:creationId xmlns:a16="http://schemas.microsoft.com/office/drawing/2014/main" id="{4AF27158-33A5-4A6A-9228-9081AF6C61BA}"/>
              </a:ext>
            </a:extLst>
          </p:cNvPr>
          <p:cNvSpPr/>
          <p:nvPr/>
        </p:nvSpPr>
        <p:spPr>
          <a:xfrm>
            <a:off x="4782353" y="250852"/>
            <a:ext cx="3641456" cy="2887835"/>
          </a:xfrm>
          <a:prstGeom prst="cloudCallout">
            <a:avLst>
              <a:gd name="adj1" fmla="val -53367"/>
              <a:gd name="adj2" fmla="val 58969"/>
            </a:avLst>
          </a:prstGeom>
          <a:solidFill>
            <a:srgbClr val="FFFFFF"/>
          </a:solidFill>
          <a:ln w="25400" cap="flat" cmpd="sng" algn="ctr">
            <a:solidFill>
              <a:srgbClr val="963334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D30CB71-1811-4B97-ADCB-3DA0B0C54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715" y="607483"/>
            <a:ext cx="2351685" cy="1532529"/>
          </a:xfrm>
          <a:prstGeom prst="rect">
            <a:avLst/>
          </a:prstGeom>
        </p:spPr>
      </p:pic>
      <p:sp>
        <p:nvSpPr>
          <p:cNvPr id="17" name="CaixaDeTexto 2">
            <a:extLst>
              <a:ext uri="{FF2B5EF4-FFF2-40B4-BE49-F238E27FC236}">
                <a16:creationId xmlns:a16="http://schemas.microsoft.com/office/drawing/2014/main" id="{320305BA-6284-423B-B688-866A909D9F8F}"/>
              </a:ext>
            </a:extLst>
          </p:cNvPr>
          <p:cNvSpPr txBox="1"/>
          <p:nvPr/>
        </p:nvSpPr>
        <p:spPr>
          <a:xfrm>
            <a:off x="5493532" y="2242952"/>
            <a:ext cx="1967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+mn-lt"/>
                <a:cs typeface="+mn-cs"/>
              </a:rPr>
              <a:t>study harder </a:t>
            </a:r>
            <a:endParaRPr lang="pt-BR" sz="1800" b="1" dirty="0">
              <a:latin typeface="Berlin Sans FB" pitchFamily="34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2F686F83-6CCE-48B4-8033-77DA81FE3B46}"/>
              </a:ext>
            </a:extLst>
          </p:cNvPr>
          <p:cNvSpPr txBox="1"/>
          <p:nvPr/>
        </p:nvSpPr>
        <p:spPr>
          <a:xfrm>
            <a:off x="206982" y="1316359"/>
            <a:ext cx="4026150" cy="783193"/>
          </a:xfrm>
          <a:prstGeom prst="wedgeRoundRectCallout">
            <a:avLst>
              <a:gd name="adj1" fmla="val 28455"/>
              <a:gd name="adj2" fmla="val 11592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_________________</a:t>
            </a:r>
            <a:r>
              <a:rPr kumimoji="0" lang="es-ES_tradnl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harder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by 11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o’clock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am.</a:t>
            </a:r>
            <a:r>
              <a:rPr kumimoji="0" lang="es-ES_tradnl" sz="2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onThrsday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Google Shape;372;p38">
            <a:extLst>
              <a:ext uri="{FF2B5EF4-FFF2-40B4-BE49-F238E27FC236}">
                <a16:creationId xmlns:a16="http://schemas.microsoft.com/office/drawing/2014/main" id="{996B68BC-AA0C-E924-B6E1-AD46F82804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738" y="98475"/>
            <a:ext cx="3891502" cy="824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6"/>
                </a:solidFill>
              </a:rPr>
              <a:t>Use </a:t>
            </a:r>
            <a:r>
              <a:rPr lang="en-US" sz="2400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will or won’t</a:t>
            </a:r>
            <a:endParaRPr sz="2200" b="1" dirty="0">
              <a:solidFill>
                <a:schemeClr val="accent6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F5EB4AF-52FE-D10D-8A1B-1B7E5A9FBB30}"/>
              </a:ext>
            </a:extLst>
          </p:cNvPr>
          <p:cNvSpPr txBox="1"/>
          <p:nvPr/>
        </p:nvSpPr>
        <p:spPr>
          <a:xfrm>
            <a:off x="467315" y="1313156"/>
            <a:ext cx="2235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will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have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studied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lang="ar-SA" dirty="0"/>
          </a:p>
        </p:txBody>
      </p:sp>
      <p:pic>
        <p:nvPicPr>
          <p:cNvPr id="7" name="رسم 6" descr="علامة تحديد مع تعبئة خالصة">
            <a:extLst>
              <a:ext uri="{FF2B5EF4-FFF2-40B4-BE49-F238E27FC236}">
                <a16:creationId xmlns:a16="http://schemas.microsoft.com/office/drawing/2014/main" id="{81FBBF71-ECE4-54F7-D243-43097FB3F7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3201" y="345227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7149A76-5304-4BE9-B2D5-EE7ECF800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5625">
            <a:off x="7166817" y="1448599"/>
            <a:ext cx="1810489" cy="2456694"/>
          </a:xfrm>
          <a:prstGeom prst="rect">
            <a:avLst/>
          </a:prstGeom>
        </p:spPr>
      </p:pic>
      <p:sp>
        <p:nvSpPr>
          <p:cNvPr id="6" name="Google Shape;1260;p46">
            <a:extLst>
              <a:ext uri="{FF2B5EF4-FFF2-40B4-BE49-F238E27FC236}">
                <a16:creationId xmlns:a16="http://schemas.microsoft.com/office/drawing/2014/main" id="{0BF47261-3C13-4C2E-86E8-87CBCED889C7}"/>
              </a:ext>
            </a:extLst>
          </p:cNvPr>
          <p:cNvSpPr/>
          <p:nvPr/>
        </p:nvSpPr>
        <p:spPr>
          <a:xfrm>
            <a:off x="1340002" y="994681"/>
            <a:ext cx="701738" cy="663984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rgbClr val="154684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7" name="Google Shape;1264;p46">
            <a:extLst>
              <a:ext uri="{FF2B5EF4-FFF2-40B4-BE49-F238E27FC236}">
                <a16:creationId xmlns:a16="http://schemas.microsoft.com/office/drawing/2014/main" id="{0359C31A-33B0-4EC7-9208-2B5850CCAFFE}"/>
              </a:ext>
            </a:extLst>
          </p:cNvPr>
          <p:cNvSpPr txBox="1">
            <a:spLocks/>
          </p:cNvSpPr>
          <p:nvPr/>
        </p:nvSpPr>
        <p:spPr>
          <a:xfrm>
            <a:off x="1509052" y="1165773"/>
            <a:ext cx="533105" cy="3953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b="1" dirty="0"/>
              <a:t>01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6E69D26-B38D-4B14-9495-BF2ACB2B30E1}"/>
              </a:ext>
            </a:extLst>
          </p:cNvPr>
          <p:cNvSpPr txBox="1"/>
          <p:nvPr/>
        </p:nvSpPr>
        <p:spPr>
          <a:xfrm>
            <a:off x="2159255" y="994681"/>
            <a:ext cx="442757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By next year, he </a:t>
            </a:r>
            <a:r>
              <a:rPr lang="en-US" sz="2000" b="1" dirty="0">
                <a:solidFill>
                  <a:schemeClr val="accent6"/>
                </a:solidFill>
              </a:rPr>
              <a:t>graduated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/>
              <a:t>from university.</a:t>
            </a:r>
          </a:p>
        </p:txBody>
      </p:sp>
      <p:sp>
        <p:nvSpPr>
          <p:cNvPr id="9" name="Google Shape;1263;p46">
            <a:extLst>
              <a:ext uri="{FF2B5EF4-FFF2-40B4-BE49-F238E27FC236}">
                <a16:creationId xmlns:a16="http://schemas.microsoft.com/office/drawing/2014/main" id="{DC418193-4397-4414-9A42-110ACD1D9317}"/>
              </a:ext>
            </a:extLst>
          </p:cNvPr>
          <p:cNvSpPr/>
          <p:nvPr/>
        </p:nvSpPr>
        <p:spPr>
          <a:xfrm rot="-548498" flipH="1">
            <a:off x="7265798" y="659497"/>
            <a:ext cx="584283" cy="691203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EC02CDE-17CE-4F5E-BB39-6D7B78C2C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38" y="1222490"/>
            <a:ext cx="402371" cy="365792"/>
          </a:xfrm>
          <a:prstGeom prst="rect">
            <a:avLst/>
          </a:prstGeom>
        </p:spPr>
      </p:pic>
      <p:sp>
        <p:nvSpPr>
          <p:cNvPr id="13" name="Google Shape;1264;p46">
            <a:extLst>
              <a:ext uri="{FF2B5EF4-FFF2-40B4-BE49-F238E27FC236}">
                <a16:creationId xmlns:a16="http://schemas.microsoft.com/office/drawing/2014/main" id="{835EDE8C-7ECD-4975-812D-F947BAE2A873}"/>
              </a:ext>
            </a:extLst>
          </p:cNvPr>
          <p:cNvSpPr txBox="1">
            <a:spLocks/>
          </p:cNvSpPr>
          <p:nvPr/>
        </p:nvSpPr>
        <p:spPr>
          <a:xfrm>
            <a:off x="1508635" y="2924498"/>
            <a:ext cx="533105" cy="3953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b="1" dirty="0"/>
              <a:t>02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4B6DD36B-3C17-47A6-8EE1-60E377326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822" y="2878923"/>
            <a:ext cx="402371" cy="36579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D1CCE2A-94C5-4528-B13E-6069A7A4D5E8}"/>
              </a:ext>
            </a:extLst>
          </p:cNvPr>
          <p:cNvSpPr txBox="1"/>
          <p:nvPr/>
        </p:nvSpPr>
        <p:spPr>
          <a:xfrm>
            <a:off x="2204652" y="2684700"/>
            <a:ext cx="421979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The plane will have take off by two hours</a:t>
            </a:r>
          </a:p>
        </p:txBody>
      </p:sp>
      <p:sp>
        <p:nvSpPr>
          <p:cNvPr id="23" name="Google Shape;479;p46">
            <a:extLst>
              <a:ext uri="{FF2B5EF4-FFF2-40B4-BE49-F238E27FC236}">
                <a16:creationId xmlns:a16="http://schemas.microsoft.com/office/drawing/2014/main" id="{B944605C-2191-41E7-A30E-6630E5073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2220" y="142113"/>
            <a:ext cx="3520793" cy="537618"/>
          </a:xfrm>
          <a:prstGeom prst="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Montserrat Black" panose="00000A00000000000000" pitchFamily="2" charset="0"/>
              </a:rPr>
              <a:t>Find The FIB</a:t>
            </a:r>
            <a:endParaRPr sz="3200" b="1" dirty="0">
              <a:solidFill>
                <a:srgbClr val="C0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5481ECF-7C6D-4D6B-8EEF-C0F98493E10F}"/>
              </a:ext>
            </a:extLst>
          </p:cNvPr>
          <p:cNvSpPr txBox="1"/>
          <p:nvPr/>
        </p:nvSpPr>
        <p:spPr>
          <a:xfrm>
            <a:off x="2148007" y="1870468"/>
            <a:ext cx="43330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By next year, he  will have </a:t>
            </a:r>
            <a:r>
              <a:rPr lang="en-US" sz="1800" b="1" dirty="0">
                <a:solidFill>
                  <a:schemeClr val="accent6"/>
                </a:solidFill>
              </a:rPr>
              <a:t>graduated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/>
              <a:t>from university.</a:t>
            </a:r>
          </a:p>
        </p:txBody>
      </p:sp>
      <p:pic>
        <p:nvPicPr>
          <p:cNvPr id="25" name="Picture 2" descr="Image result for check">
            <a:extLst>
              <a:ext uri="{FF2B5EF4-FFF2-40B4-BE49-F238E27FC236}">
                <a16:creationId xmlns:a16="http://schemas.microsoft.com/office/drawing/2014/main" id="{AA3DA486-A382-4541-8D93-0C9F15D8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6583815" y="1982886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260;p46">
            <a:extLst>
              <a:ext uri="{FF2B5EF4-FFF2-40B4-BE49-F238E27FC236}">
                <a16:creationId xmlns:a16="http://schemas.microsoft.com/office/drawing/2014/main" id="{A1284393-47DE-4F35-8957-FBB88FFEF238}"/>
              </a:ext>
            </a:extLst>
          </p:cNvPr>
          <p:cNvSpPr/>
          <p:nvPr/>
        </p:nvSpPr>
        <p:spPr>
          <a:xfrm>
            <a:off x="1353354" y="2790166"/>
            <a:ext cx="701738" cy="663984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rgbClr val="154684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37B8B3A-EC65-4818-A1CC-09BBE2A6A00B}"/>
              </a:ext>
            </a:extLst>
          </p:cNvPr>
          <p:cNvSpPr txBox="1"/>
          <p:nvPr/>
        </p:nvSpPr>
        <p:spPr>
          <a:xfrm>
            <a:off x="2204652" y="3495712"/>
            <a:ext cx="421979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The plane will have taken off by two hours</a:t>
            </a:r>
          </a:p>
        </p:txBody>
      </p:sp>
      <p:pic>
        <p:nvPicPr>
          <p:cNvPr id="28" name="Picture 2" descr="Image result for check">
            <a:extLst>
              <a:ext uri="{FF2B5EF4-FFF2-40B4-BE49-F238E27FC236}">
                <a16:creationId xmlns:a16="http://schemas.microsoft.com/office/drawing/2014/main" id="{B32DA9F7-A250-45F1-B049-87A9A386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6"/>
          <a:stretch/>
        </p:blipFill>
        <p:spPr bwMode="auto">
          <a:xfrm>
            <a:off x="6524591" y="3636376"/>
            <a:ext cx="458006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>
            <a:spLocks noGrp="1"/>
          </p:cNvSpPr>
          <p:nvPr>
            <p:ph type="title" idx="2"/>
          </p:nvPr>
        </p:nvSpPr>
        <p:spPr>
          <a:xfrm>
            <a:off x="658303" y="1296354"/>
            <a:ext cx="1966800" cy="9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 r="9698"/>
          <a:stretch/>
        </p:blipFill>
        <p:spPr>
          <a:xfrm>
            <a:off x="5225100" y="0"/>
            <a:ext cx="3918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113928" y="3009492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Future Perfect</a:t>
            </a:r>
            <a:br>
              <a:rPr lang="en" b="1" dirty="0"/>
            </a:br>
            <a:r>
              <a:rPr lang="en" b="1" dirty="0"/>
              <a:t> Progressive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90684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9BB075-1006-43B9-BBEC-224F39506805}"/>
              </a:ext>
            </a:extLst>
          </p:cNvPr>
          <p:cNvSpPr txBox="1"/>
          <p:nvPr/>
        </p:nvSpPr>
        <p:spPr>
          <a:xfrm>
            <a:off x="310920" y="3136046"/>
            <a:ext cx="2836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Look at this timeline :</a:t>
            </a:r>
            <a:endParaRPr lang="ar-SA" sz="2000" dirty="0">
              <a:solidFill>
                <a:srgbClr val="C0000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C688FD-C444-4C5B-8EF9-B5838481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20" y="3042601"/>
            <a:ext cx="3858491" cy="18911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D2047C2-0BE0-7F76-5A83-DD264987D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18" t="42322" r="14071" b="20392"/>
          <a:stretch/>
        </p:blipFill>
        <p:spPr>
          <a:xfrm>
            <a:off x="417210" y="289506"/>
            <a:ext cx="8228663" cy="255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18E1D6B-DF9E-0E8B-B61C-316867D69A12}"/>
              </a:ext>
            </a:extLst>
          </p:cNvPr>
          <p:cNvSpPr/>
          <p:nvPr/>
        </p:nvSpPr>
        <p:spPr>
          <a:xfrm>
            <a:off x="715866" y="479858"/>
            <a:ext cx="2529040" cy="232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230A3A1-B9D9-D0CF-7B84-1E1BCCE41FB8}"/>
              </a:ext>
            </a:extLst>
          </p:cNvPr>
          <p:cNvSpPr/>
          <p:nvPr/>
        </p:nvSpPr>
        <p:spPr>
          <a:xfrm>
            <a:off x="751113" y="779538"/>
            <a:ext cx="7607960" cy="652752"/>
          </a:xfrm>
          <a:prstGeom prst="roundRect">
            <a:avLst/>
          </a:prstGeom>
          <a:solidFill>
            <a:srgbClr val="DCCAAC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21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66;p37">
            <a:extLst>
              <a:ext uri="{FF2B5EF4-FFF2-40B4-BE49-F238E27FC236}">
                <a16:creationId xmlns:a16="http://schemas.microsoft.com/office/drawing/2014/main" id="{DDEC7E38-6547-4809-86FF-E62CD12FD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080" y="78985"/>
            <a:ext cx="4933140" cy="660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Look at these examples:</a:t>
            </a:r>
            <a:endParaRPr sz="28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8475E5F-346D-4CC3-AF16-789E3400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" y="929640"/>
            <a:ext cx="6441555" cy="3893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43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706433" y="284083"/>
            <a:ext cx="7235300" cy="5727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When we use  </a:t>
            </a:r>
            <a:r>
              <a:rPr lang="en" sz="2200" b="1" dirty="0">
                <a:solidFill>
                  <a:schemeClr val="accent3"/>
                </a:solidFill>
              </a:rPr>
              <a:t>Future Perfect Progressive?? </a:t>
            </a:r>
            <a:endParaRPr sz="2200" b="1" dirty="0">
              <a:solidFill>
                <a:schemeClr val="accent3"/>
              </a:solidFill>
            </a:endParaRPr>
          </a:p>
        </p:txBody>
      </p:sp>
      <p:sp>
        <p:nvSpPr>
          <p:cNvPr id="7" name="Google Shape;650;p17">
            <a:extLst>
              <a:ext uri="{FF2B5EF4-FFF2-40B4-BE49-F238E27FC236}">
                <a16:creationId xmlns:a16="http://schemas.microsoft.com/office/drawing/2014/main" id="{A199FC4C-6D5C-49C2-8472-4B777975CB70}"/>
              </a:ext>
            </a:extLst>
          </p:cNvPr>
          <p:cNvSpPr txBox="1">
            <a:spLocks/>
          </p:cNvSpPr>
          <p:nvPr/>
        </p:nvSpPr>
        <p:spPr>
          <a:xfrm>
            <a:off x="359124" y="984907"/>
            <a:ext cx="8464836" cy="9131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  <a:sym typeface="Wingdings 3"/>
              </a:rPr>
              <a:t></a:t>
            </a:r>
            <a:r>
              <a:rPr lang="en-US" sz="1800" dirty="0">
                <a:solidFill>
                  <a:schemeClr val="tx1"/>
                </a:solidFill>
                <a:latin typeface="Californian FB" panose="0207040306080B030204" pitchFamily="18" charset="0"/>
                <a:ea typeface="Microsoft Himalaya" pitchFamily="2" charset="0"/>
                <a:cs typeface="+mj-cs"/>
              </a:rPr>
              <a:t>to show that something will continue up until a particular event or time in the future. "for two weeks," and "since Friday" are all durations which can be used with the future perfect continuous. .</a:t>
            </a:r>
            <a:endParaRPr lang="en-US" dirty="0">
              <a:latin typeface="Californian FB" panose="0207040306080B030204" pitchFamily="18" charset="0"/>
            </a:endParaRPr>
          </a:p>
        </p:txBody>
      </p:sp>
      <p:sp>
        <p:nvSpPr>
          <p:cNvPr id="9" name="Google Shape;532;p48">
            <a:extLst>
              <a:ext uri="{FF2B5EF4-FFF2-40B4-BE49-F238E27FC236}">
                <a16:creationId xmlns:a16="http://schemas.microsoft.com/office/drawing/2014/main" id="{785A4D9F-DC7F-4D25-9983-80ADD181A221}"/>
              </a:ext>
            </a:extLst>
          </p:cNvPr>
          <p:cNvSpPr txBox="1">
            <a:spLocks/>
          </p:cNvSpPr>
          <p:nvPr/>
        </p:nvSpPr>
        <p:spPr>
          <a:xfrm>
            <a:off x="468242" y="2042539"/>
            <a:ext cx="1676399" cy="462633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b="1" dirty="0"/>
              <a:t>Form</a:t>
            </a:r>
            <a:r>
              <a:rPr lang="en-US" b="1" dirty="0"/>
              <a:t> :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0" name="2 - Θέση κειμένου">
            <a:extLst>
              <a:ext uri="{FF2B5EF4-FFF2-40B4-BE49-F238E27FC236}">
                <a16:creationId xmlns:a16="http://schemas.microsoft.com/office/drawing/2014/main" id="{AEDD432E-690D-479F-8172-CE6B1F130D08}"/>
              </a:ext>
            </a:extLst>
          </p:cNvPr>
          <p:cNvSpPr txBox="1">
            <a:spLocks/>
          </p:cNvSpPr>
          <p:nvPr/>
        </p:nvSpPr>
        <p:spPr>
          <a:xfrm>
            <a:off x="706433" y="2657259"/>
            <a:ext cx="1947392" cy="62925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Will 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1" name="2 - Θέση κειμένου">
            <a:extLst>
              <a:ext uri="{FF2B5EF4-FFF2-40B4-BE49-F238E27FC236}">
                <a16:creationId xmlns:a16="http://schemas.microsoft.com/office/drawing/2014/main" id="{01AC4273-5250-4D59-80DD-AF4890E12BFD}"/>
              </a:ext>
            </a:extLst>
          </p:cNvPr>
          <p:cNvSpPr txBox="1">
            <a:spLocks/>
          </p:cNvSpPr>
          <p:nvPr/>
        </p:nvSpPr>
        <p:spPr>
          <a:xfrm>
            <a:off x="2761716" y="2731706"/>
            <a:ext cx="428924" cy="468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8288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+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2 - Θέση κειμένου">
            <a:extLst>
              <a:ext uri="{FF2B5EF4-FFF2-40B4-BE49-F238E27FC236}">
                <a16:creationId xmlns:a16="http://schemas.microsoft.com/office/drawing/2014/main" id="{D386CAF0-0C5C-45C9-83B7-68D4C714C632}"/>
              </a:ext>
            </a:extLst>
          </p:cNvPr>
          <p:cNvSpPr txBox="1">
            <a:spLocks/>
          </p:cNvSpPr>
          <p:nvPr/>
        </p:nvSpPr>
        <p:spPr>
          <a:xfrm>
            <a:off x="3298531" y="2607367"/>
            <a:ext cx="2012284" cy="62925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Have been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4" name="2 - Θέση κειμένου">
            <a:extLst>
              <a:ext uri="{FF2B5EF4-FFF2-40B4-BE49-F238E27FC236}">
                <a16:creationId xmlns:a16="http://schemas.microsoft.com/office/drawing/2014/main" id="{F49E0398-290A-455F-B70A-10342040B68E}"/>
              </a:ext>
            </a:extLst>
          </p:cNvPr>
          <p:cNvSpPr txBox="1">
            <a:spLocks/>
          </p:cNvSpPr>
          <p:nvPr/>
        </p:nvSpPr>
        <p:spPr>
          <a:xfrm>
            <a:off x="5424068" y="2687743"/>
            <a:ext cx="428924" cy="468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8288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+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5" name="2 - Θέση κειμένου">
            <a:extLst>
              <a:ext uri="{FF2B5EF4-FFF2-40B4-BE49-F238E27FC236}">
                <a16:creationId xmlns:a16="http://schemas.microsoft.com/office/drawing/2014/main" id="{14CFC666-D2C0-48BE-93FC-9DE845FD87F7}"/>
              </a:ext>
            </a:extLst>
          </p:cNvPr>
          <p:cNvSpPr txBox="1">
            <a:spLocks/>
          </p:cNvSpPr>
          <p:nvPr/>
        </p:nvSpPr>
        <p:spPr>
          <a:xfrm>
            <a:off x="6025986" y="2595849"/>
            <a:ext cx="2411581" cy="64959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Present participle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 v +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)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6" name="Retângulo 6">
            <a:extLst>
              <a:ext uri="{FF2B5EF4-FFF2-40B4-BE49-F238E27FC236}">
                <a16:creationId xmlns:a16="http://schemas.microsoft.com/office/drawing/2014/main" id="{A237A25B-91D5-49D1-B021-510CDF08E967}"/>
              </a:ext>
            </a:extLst>
          </p:cNvPr>
          <p:cNvSpPr/>
          <p:nvPr/>
        </p:nvSpPr>
        <p:spPr>
          <a:xfrm>
            <a:off x="268151" y="4033855"/>
            <a:ext cx="807304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latin typeface="Footlight MT Light" panose="0204060206030A020304" pitchFamily="18" charset="0"/>
                <a:cs typeface="Times New Roman" pitchFamily="18" charset="0"/>
              </a:rPr>
              <a:t> He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will</a:t>
            </a:r>
            <a:r>
              <a:rPr lang="en-US" sz="2000" b="1" noProof="0" dirty="0">
                <a:solidFill>
                  <a:srgbClr val="FFCC0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u="sng" noProof="0" dirty="0">
                <a:solidFill>
                  <a:srgbClr val="EEB500"/>
                </a:solidFill>
                <a:latin typeface="Footlight MT Light" panose="0204060206030A020304" pitchFamily="18" charset="0"/>
                <a:cs typeface="Times New Roman" pitchFamily="18" charset="0"/>
              </a:rPr>
              <a:t>have</a:t>
            </a:r>
            <a:r>
              <a:rPr lang="en-US" sz="2000" b="1" u="sng" noProof="0" dirty="0">
                <a:solidFill>
                  <a:srgbClr val="FFCC0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CC00"/>
                </a:solidFill>
                <a:latin typeface="Footlight MT Light" panose="0204060206030A020304" pitchFamily="18" charset="0"/>
                <a:cs typeface="Times New Roman" pitchFamily="18" charset="0"/>
              </a:rPr>
              <a:t>been </a:t>
            </a:r>
            <a:r>
              <a:rPr lang="en-US" sz="2000" b="1" u="sng" dirty="0">
                <a:solidFill>
                  <a:srgbClr val="C00000"/>
                </a:solidFill>
                <a:latin typeface="Footlight MT Light" panose="0204060206030A020304" pitchFamily="18" charset="0"/>
                <a:cs typeface="Times New Roman" pitchFamily="18" charset="0"/>
              </a:rPr>
              <a:t>working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noProof="0" dirty="0">
                <a:latin typeface="Footlight MT Light" panose="0204060206030A020304" pitchFamily="18" charset="0"/>
                <a:cs typeface="Times New Roman" pitchFamily="18" charset="0"/>
              </a:rPr>
              <a:t>for three hours before you arrive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otlight MT Light" panose="0204060206030A020304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noProof="0" dirty="0">
                <a:latin typeface="Footlight MT Light" panose="0204060206030A020304" pitchFamily="18" charset="0"/>
                <a:cs typeface="Times New Roman" pitchFamily="18" charset="0"/>
              </a:rPr>
              <a:t> 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he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will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EEB5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have been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latin typeface="Footlight MT Light" panose="0204060206030A020304" pitchFamily="18" charset="0"/>
                <a:cs typeface="Times New Roman" pitchFamily="18" charset="0"/>
              </a:rPr>
              <a:t>studying</a:t>
            </a:r>
            <a:r>
              <a:rPr lang="en-US" sz="2000" b="1" dirty="0">
                <a:solidFill>
                  <a:srgbClr val="FF505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for </a:t>
            </a:r>
            <a:r>
              <a:rPr lang="en-US" sz="2000" b="1" dirty="0">
                <a:latin typeface="Footlight MT Light" panose="0204060206030A020304" pitchFamily="18" charset="0"/>
                <a:cs typeface="Times New Roman" pitchFamily="18" charset="0"/>
              </a:rPr>
              <a:t>two hours by the time her friend arrives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Google Shape;532;p48">
            <a:extLst>
              <a:ext uri="{FF2B5EF4-FFF2-40B4-BE49-F238E27FC236}">
                <a16:creationId xmlns:a16="http://schemas.microsoft.com/office/drawing/2014/main" id="{9C8046FA-72A9-457E-A03B-6FF9B9960561}"/>
              </a:ext>
            </a:extLst>
          </p:cNvPr>
          <p:cNvSpPr txBox="1">
            <a:spLocks/>
          </p:cNvSpPr>
          <p:nvPr/>
        </p:nvSpPr>
        <p:spPr>
          <a:xfrm>
            <a:off x="389722" y="3430995"/>
            <a:ext cx="1947392" cy="462633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/>
              <a:t>Example</a:t>
            </a:r>
            <a:endParaRPr lang="en-US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>
            <a:spLocks noGrp="1"/>
          </p:cNvSpPr>
          <p:nvPr>
            <p:ph type="title"/>
          </p:nvPr>
        </p:nvSpPr>
        <p:spPr>
          <a:xfrm>
            <a:off x="454659" y="364141"/>
            <a:ext cx="3746700" cy="6667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Let’s Practice</a:t>
            </a:r>
            <a:endParaRPr sz="3600" b="1" dirty="0"/>
          </a:p>
        </p:txBody>
      </p:sp>
      <p:pic>
        <p:nvPicPr>
          <p:cNvPr id="409" name="Google Shape;409;p41"/>
          <p:cNvPicPr preferRelativeResize="0"/>
          <p:nvPr/>
        </p:nvPicPr>
        <p:blipFill rotWithShape="1">
          <a:blip r:embed="rId3">
            <a:alphaModFix/>
          </a:blip>
          <a:srcRect t="3501" r="38244" b="4358"/>
          <a:stretch/>
        </p:blipFill>
        <p:spPr>
          <a:xfrm>
            <a:off x="5000450" y="0"/>
            <a:ext cx="4143600" cy="40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DF51B877-9A1A-F205-255F-3E8C71095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5" y="1241933"/>
            <a:ext cx="4258278" cy="31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>
            <a:extLst>
              <a:ext uri="{FF2B5EF4-FFF2-40B4-BE49-F238E27FC236}">
                <a16:creationId xmlns:a16="http://schemas.microsoft.com/office/drawing/2014/main" id="{2F686F83-6CCE-48B4-8033-77DA81FE3B46}"/>
              </a:ext>
            </a:extLst>
          </p:cNvPr>
          <p:cNvSpPr txBox="1"/>
          <p:nvPr/>
        </p:nvSpPr>
        <p:spPr>
          <a:xfrm>
            <a:off x="1656191" y="1263952"/>
            <a:ext cx="4026150" cy="783193"/>
          </a:xfrm>
          <a:prstGeom prst="wedgeRoundRectCallout">
            <a:avLst>
              <a:gd name="adj1" fmla="val -33467"/>
              <a:gd name="adj2" fmla="val 115069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 ____________________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for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three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Horus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before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we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arrive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6AAA222-7DD0-4157-86AC-81E3E341A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66" y="1508761"/>
            <a:ext cx="2136060" cy="26822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23F15D-E65F-48D3-A7A7-8AF91B02B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0047"/>
            <a:ext cx="2892844" cy="2743200"/>
          </a:xfrm>
          <a:prstGeom prst="rect">
            <a:avLst/>
          </a:prstGeom>
        </p:spPr>
      </p:pic>
      <p:sp>
        <p:nvSpPr>
          <p:cNvPr id="14" name="CaixaDeTexto 2">
            <a:extLst>
              <a:ext uri="{FF2B5EF4-FFF2-40B4-BE49-F238E27FC236}">
                <a16:creationId xmlns:a16="http://schemas.microsoft.com/office/drawing/2014/main" id="{7884EF56-5FB8-46FC-ABE4-0FD4D0626D0C}"/>
              </a:ext>
            </a:extLst>
          </p:cNvPr>
          <p:cNvSpPr txBox="1"/>
          <p:nvPr/>
        </p:nvSpPr>
        <p:spPr>
          <a:xfrm>
            <a:off x="5243986" y="2595368"/>
            <a:ext cx="1286287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63334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FLY</a:t>
            </a:r>
          </a:p>
        </p:txBody>
      </p:sp>
      <p:sp>
        <p:nvSpPr>
          <p:cNvPr id="2" name="Google Shape;391;p40">
            <a:extLst>
              <a:ext uri="{FF2B5EF4-FFF2-40B4-BE49-F238E27FC236}">
                <a16:creationId xmlns:a16="http://schemas.microsoft.com/office/drawing/2014/main" id="{267CA11F-3A57-ED44-A549-A643CE79D1CA}"/>
              </a:ext>
            </a:extLst>
          </p:cNvPr>
          <p:cNvSpPr txBox="1">
            <a:spLocks/>
          </p:cNvSpPr>
          <p:nvPr/>
        </p:nvSpPr>
        <p:spPr>
          <a:xfrm>
            <a:off x="731519" y="281733"/>
            <a:ext cx="7725251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b="1">
                <a:solidFill>
                  <a:schemeClr val="accent6"/>
                </a:solidFill>
              </a:rPr>
              <a:t>Complte the  sentence using </a:t>
            </a:r>
            <a:r>
              <a:rPr lang="en-US" sz="2000" u="sng">
                <a:solidFill>
                  <a:schemeClr val="accent5">
                    <a:lumMod val="40000"/>
                    <a:lumOff val="60000"/>
                  </a:schemeClr>
                </a:solidFill>
              </a:rPr>
              <a:t>Future Perfect Progressive</a:t>
            </a:r>
            <a:endParaRPr lang="en-US" sz="2000" u="sng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9310079-3BCD-DAA5-6190-FD16EC0DEAA3}"/>
              </a:ext>
            </a:extLst>
          </p:cNvPr>
          <p:cNvSpPr txBox="1"/>
          <p:nvPr/>
        </p:nvSpPr>
        <p:spPr>
          <a:xfrm>
            <a:off x="2182827" y="1296972"/>
            <a:ext cx="4576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Will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have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been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flying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5484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EE39C4A-DFEA-4A4E-AE5C-0E5517EEA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199" y="2157222"/>
            <a:ext cx="3037900" cy="185090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17 CuadroTexto">
            <a:extLst>
              <a:ext uri="{FF2B5EF4-FFF2-40B4-BE49-F238E27FC236}">
                <a16:creationId xmlns:a16="http://schemas.microsoft.com/office/drawing/2014/main" id="{2F686F83-6CCE-48B4-8033-77DA81FE3B46}"/>
              </a:ext>
            </a:extLst>
          </p:cNvPr>
          <p:cNvSpPr txBox="1"/>
          <p:nvPr/>
        </p:nvSpPr>
        <p:spPr>
          <a:xfrm>
            <a:off x="1265278" y="1218378"/>
            <a:ext cx="4285858" cy="783193"/>
          </a:xfrm>
          <a:prstGeom prst="wedgeRoundRectCallout">
            <a:avLst>
              <a:gd name="adj1" fmla="val -29648"/>
              <a:gd name="adj2" fmla="val 113003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 _____________________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for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three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horus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before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we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r>
              <a:rPr lang="es-ES_tradnl" sz="2000" b="1" dirty="0" err="1">
                <a:solidFill>
                  <a:sysClr val="windowText" lastClr="000000"/>
                </a:solidFill>
              </a:rPr>
              <a:t>arrive</a:t>
            </a:r>
            <a:r>
              <a:rPr lang="es-ES_tradnl" sz="2000" b="1" dirty="0">
                <a:solidFill>
                  <a:sysClr val="windowText" lastClr="000000"/>
                </a:solidFill>
              </a:rPr>
              <a:t> 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7884EF56-5FB8-46FC-ABE4-0FD4D0626D0C}"/>
              </a:ext>
            </a:extLst>
          </p:cNvPr>
          <p:cNvSpPr txBox="1"/>
          <p:nvPr/>
        </p:nvSpPr>
        <p:spPr>
          <a:xfrm>
            <a:off x="4086824" y="2749116"/>
            <a:ext cx="1787993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63334">
                    <a:lumMod val="75000"/>
                  </a:srgb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sleep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AD0E3E-0D45-42E2-B936-592C87DF8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45" y="2283332"/>
            <a:ext cx="1725318" cy="194479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A336400-8344-E1B9-C532-96ED90BA5B93}"/>
              </a:ext>
            </a:extLst>
          </p:cNvPr>
          <p:cNvSpPr txBox="1"/>
          <p:nvPr/>
        </p:nvSpPr>
        <p:spPr>
          <a:xfrm>
            <a:off x="1656845" y="1256511"/>
            <a:ext cx="3392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will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have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2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been</a:t>
            </a:r>
            <a:r>
              <a:rPr kumimoji="0" lang="es-ES_tradnl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sleeping   </a:t>
            </a:r>
            <a:endParaRPr lang="ar-SA" dirty="0"/>
          </a:p>
        </p:txBody>
      </p:sp>
      <p:sp>
        <p:nvSpPr>
          <p:cNvPr id="8" name="Google Shape;391;p40">
            <a:extLst>
              <a:ext uri="{FF2B5EF4-FFF2-40B4-BE49-F238E27FC236}">
                <a16:creationId xmlns:a16="http://schemas.microsoft.com/office/drawing/2014/main" id="{4282EEBD-22BC-9D07-40ED-4556835C8CC8}"/>
              </a:ext>
            </a:extLst>
          </p:cNvPr>
          <p:cNvSpPr txBox="1">
            <a:spLocks/>
          </p:cNvSpPr>
          <p:nvPr/>
        </p:nvSpPr>
        <p:spPr>
          <a:xfrm>
            <a:off x="682966" y="216997"/>
            <a:ext cx="7725251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000" b="1">
                <a:solidFill>
                  <a:schemeClr val="accent6"/>
                </a:solidFill>
              </a:rPr>
              <a:t>Complte the  sentence using </a:t>
            </a:r>
            <a:r>
              <a:rPr lang="en-US" sz="2000" u="sng">
                <a:solidFill>
                  <a:schemeClr val="accent5">
                    <a:lumMod val="40000"/>
                    <a:lumOff val="60000"/>
                  </a:schemeClr>
                </a:solidFill>
              </a:rPr>
              <a:t>Future Perfect Progressive</a:t>
            </a:r>
            <a:endParaRPr lang="en-US" sz="2000" u="sng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1"/>
          <p:cNvSpPr txBox="1">
            <a:spLocks noGrp="1"/>
          </p:cNvSpPr>
          <p:nvPr>
            <p:ph type="title"/>
          </p:nvPr>
        </p:nvSpPr>
        <p:spPr>
          <a:xfrm>
            <a:off x="606332" y="314128"/>
            <a:ext cx="7866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</a:t>
            </a:r>
            <a:r>
              <a:rPr lang="en" sz="5400" b="1" dirty="0">
                <a:solidFill>
                  <a:schemeClr val="accent3"/>
                </a:solidFill>
              </a:rPr>
              <a:t>Objective</a:t>
            </a:r>
            <a:endParaRPr sz="5400" b="1" dirty="0">
              <a:solidFill>
                <a:schemeClr val="accent3"/>
              </a:solidFill>
            </a:endParaRPr>
          </a:p>
        </p:txBody>
      </p:sp>
      <p:grpSp>
        <p:nvGrpSpPr>
          <p:cNvPr id="778" name="Google Shape;778;p61"/>
          <p:cNvGrpSpPr/>
          <p:nvPr/>
        </p:nvGrpSpPr>
        <p:grpSpPr>
          <a:xfrm>
            <a:off x="1834200" y="2184411"/>
            <a:ext cx="670800" cy="670800"/>
            <a:chOff x="1834200" y="2336811"/>
            <a:chExt cx="670800" cy="670800"/>
          </a:xfrm>
        </p:grpSpPr>
        <p:sp>
          <p:nvSpPr>
            <p:cNvPr id="779" name="Google Shape;779;p61"/>
            <p:cNvSpPr/>
            <p:nvPr/>
          </p:nvSpPr>
          <p:spPr>
            <a:xfrm>
              <a:off x="1910400" y="2413011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1"/>
            <p:cNvSpPr/>
            <p:nvPr/>
          </p:nvSpPr>
          <p:spPr>
            <a:xfrm>
              <a:off x="1834200" y="2336811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81" name="Google Shape;781;p61"/>
          <p:cNvCxnSpPr>
            <a:stCxn id="779" idx="3"/>
            <a:endCxn id="782" idx="1"/>
          </p:cNvCxnSpPr>
          <p:nvPr/>
        </p:nvCxnSpPr>
        <p:spPr>
          <a:xfrm>
            <a:off x="2505000" y="2557911"/>
            <a:ext cx="1769700" cy="523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3" name="Google Shape;783;p61"/>
          <p:cNvGrpSpPr/>
          <p:nvPr/>
        </p:nvGrpSpPr>
        <p:grpSpPr>
          <a:xfrm>
            <a:off x="4274700" y="2784525"/>
            <a:ext cx="670800" cy="670800"/>
            <a:chOff x="4274700" y="2936925"/>
            <a:chExt cx="670800" cy="670800"/>
          </a:xfrm>
        </p:grpSpPr>
        <p:sp>
          <p:nvSpPr>
            <p:cNvPr id="784" name="Google Shape;784;p61"/>
            <p:cNvSpPr/>
            <p:nvPr/>
          </p:nvSpPr>
          <p:spPr>
            <a:xfrm>
              <a:off x="4350900" y="3013125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1"/>
            <p:cNvSpPr/>
            <p:nvPr/>
          </p:nvSpPr>
          <p:spPr>
            <a:xfrm>
              <a:off x="4274700" y="2936925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85" name="Google Shape;785;p61"/>
          <p:cNvCxnSpPr>
            <a:stCxn id="786" idx="1"/>
            <a:endCxn id="784" idx="3"/>
          </p:cNvCxnSpPr>
          <p:nvPr/>
        </p:nvCxnSpPr>
        <p:spPr>
          <a:xfrm flipH="1">
            <a:off x="4945500" y="2560950"/>
            <a:ext cx="1769700" cy="597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7" name="Google Shape;787;p61"/>
          <p:cNvGrpSpPr/>
          <p:nvPr/>
        </p:nvGrpSpPr>
        <p:grpSpPr>
          <a:xfrm>
            <a:off x="6715200" y="2263650"/>
            <a:ext cx="670800" cy="670800"/>
            <a:chOff x="6715200" y="2416050"/>
            <a:chExt cx="670800" cy="670800"/>
          </a:xfrm>
        </p:grpSpPr>
        <p:sp>
          <p:nvSpPr>
            <p:cNvPr id="788" name="Google Shape;788;p61"/>
            <p:cNvSpPr/>
            <p:nvPr/>
          </p:nvSpPr>
          <p:spPr>
            <a:xfrm>
              <a:off x="6791400" y="2492250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1"/>
            <p:cNvSpPr/>
            <p:nvPr/>
          </p:nvSpPr>
          <p:spPr>
            <a:xfrm>
              <a:off x="6715200" y="2416050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61"/>
          <p:cNvSpPr txBox="1">
            <a:spLocks noGrp="1"/>
          </p:cNvSpPr>
          <p:nvPr>
            <p:ph type="subTitle" idx="4294967295"/>
          </p:nvPr>
        </p:nvSpPr>
        <p:spPr>
          <a:xfrm>
            <a:off x="817296" y="3334083"/>
            <a:ext cx="2395696" cy="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U</a:t>
            </a:r>
            <a:r>
              <a:rPr lang="en" sz="2000" b="1" dirty="0"/>
              <a:t>sing future perfect</a:t>
            </a:r>
            <a:endParaRPr sz="2000" b="1" dirty="0"/>
          </a:p>
        </p:txBody>
      </p:sp>
      <p:sp>
        <p:nvSpPr>
          <p:cNvPr id="790" name="Google Shape;790;p61"/>
          <p:cNvSpPr txBox="1">
            <a:spLocks noGrp="1"/>
          </p:cNvSpPr>
          <p:nvPr>
            <p:ph type="subTitle" idx="4294967295"/>
          </p:nvPr>
        </p:nvSpPr>
        <p:spPr>
          <a:xfrm>
            <a:off x="3131618" y="1952590"/>
            <a:ext cx="2511732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Future perfect progressive correctly</a:t>
            </a:r>
            <a:endParaRPr sz="2000" b="1" dirty="0"/>
          </a:p>
        </p:txBody>
      </p:sp>
      <p:sp>
        <p:nvSpPr>
          <p:cNvPr id="791" name="Google Shape;791;p61"/>
          <p:cNvSpPr txBox="1">
            <a:spLocks noGrp="1"/>
          </p:cNvSpPr>
          <p:nvPr>
            <p:ph type="subTitle" idx="4294967295"/>
          </p:nvPr>
        </p:nvSpPr>
        <p:spPr>
          <a:xfrm>
            <a:off x="1134300" y="2929343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Practice</a:t>
            </a:r>
            <a:endParaRPr sz="20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2" name="Google Shape;792;p61"/>
          <p:cNvSpPr txBox="1">
            <a:spLocks noGrp="1"/>
          </p:cNvSpPr>
          <p:nvPr>
            <p:ph type="subTitle" idx="4294967295"/>
          </p:nvPr>
        </p:nvSpPr>
        <p:spPr>
          <a:xfrm>
            <a:off x="5656333" y="3317900"/>
            <a:ext cx="2687095" cy="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Using the Future with Dependent Time Clauses</a:t>
            </a:r>
          </a:p>
        </p:txBody>
      </p:sp>
      <p:sp>
        <p:nvSpPr>
          <p:cNvPr id="793" name="Google Shape;793;p61"/>
          <p:cNvSpPr txBox="1">
            <a:spLocks noGrp="1"/>
          </p:cNvSpPr>
          <p:nvPr>
            <p:ph type="subTitle" idx="4294967295"/>
          </p:nvPr>
        </p:nvSpPr>
        <p:spPr>
          <a:xfrm>
            <a:off x="6015300" y="2929343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Practice</a:t>
            </a:r>
            <a:endParaRPr sz="24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4" name="Google Shape;794;p61"/>
          <p:cNvSpPr txBox="1">
            <a:spLocks noGrp="1"/>
          </p:cNvSpPr>
          <p:nvPr>
            <p:ph type="subTitle" idx="4294967295"/>
          </p:nvPr>
        </p:nvSpPr>
        <p:spPr>
          <a:xfrm>
            <a:off x="3480056" y="1404859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</a:t>
            </a:r>
            <a:endParaRPr sz="24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5" name="Google Shape;795;p61"/>
          <p:cNvSpPr txBox="1">
            <a:spLocks noGrp="1"/>
          </p:cNvSpPr>
          <p:nvPr>
            <p:ph type="subTitle" idx="4294967295"/>
          </p:nvPr>
        </p:nvSpPr>
        <p:spPr>
          <a:xfrm>
            <a:off x="1834200" y="2184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6" name="Google Shape;796;p61"/>
          <p:cNvSpPr txBox="1">
            <a:spLocks noGrp="1"/>
          </p:cNvSpPr>
          <p:nvPr>
            <p:ph type="subTitle" idx="4294967295"/>
          </p:nvPr>
        </p:nvSpPr>
        <p:spPr>
          <a:xfrm>
            <a:off x="4274700" y="2781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7" name="Google Shape;797;p61"/>
          <p:cNvSpPr txBox="1">
            <a:spLocks noGrp="1"/>
          </p:cNvSpPr>
          <p:nvPr>
            <p:ph type="subTitle" idx="4294967295"/>
          </p:nvPr>
        </p:nvSpPr>
        <p:spPr>
          <a:xfrm>
            <a:off x="6715000" y="2273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>
            <a:spLocks noGrp="1"/>
          </p:cNvSpPr>
          <p:nvPr>
            <p:ph type="title" idx="2"/>
          </p:nvPr>
        </p:nvSpPr>
        <p:spPr>
          <a:xfrm>
            <a:off x="658303" y="1296354"/>
            <a:ext cx="1966800" cy="9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 r="9698"/>
          <a:stretch/>
        </p:blipFill>
        <p:spPr>
          <a:xfrm>
            <a:off x="5225100" y="0"/>
            <a:ext cx="3918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-53712" y="3001872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/>
              <a:t>The Future Dependent Time Clause</a:t>
            </a:r>
            <a:endParaRPr sz="3100" b="1" dirty="0"/>
          </a:p>
        </p:txBody>
      </p:sp>
    </p:spTree>
    <p:extLst>
      <p:ext uri="{BB962C8B-B14F-4D97-AF65-F5344CB8AC3E}">
        <p14:creationId xmlns:p14="http://schemas.microsoft.com/office/powerpoint/2010/main" val="32610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AD38F84-BD27-1B8C-AA95-59F81FE15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0" t="56322" r="13186" b="18820"/>
          <a:stretch/>
        </p:blipFill>
        <p:spPr>
          <a:xfrm>
            <a:off x="461246" y="1495822"/>
            <a:ext cx="8308231" cy="170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F79012C-8C7D-D387-271B-2D230CA6AC29}"/>
              </a:ext>
            </a:extLst>
          </p:cNvPr>
          <p:cNvSpPr/>
          <p:nvPr/>
        </p:nvSpPr>
        <p:spPr>
          <a:xfrm>
            <a:off x="659222" y="1677479"/>
            <a:ext cx="3985606" cy="272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14FE929-190D-9EAF-5A3D-E8A8437BC296}"/>
              </a:ext>
            </a:extLst>
          </p:cNvPr>
          <p:cNvSpPr/>
          <p:nvPr/>
        </p:nvSpPr>
        <p:spPr>
          <a:xfrm>
            <a:off x="759206" y="2009527"/>
            <a:ext cx="7073884" cy="22387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254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1"/>
          <p:cNvSpPr txBox="1">
            <a:spLocks noGrp="1"/>
          </p:cNvSpPr>
          <p:nvPr>
            <p:ph type="title" idx="2"/>
          </p:nvPr>
        </p:nvSpPr>
        <p:spPr>
          <a:xfrm>
            <a:off x="760651" y="1012667"/>
            <a:ext cx="7120991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The Future </a:t>
            </a:r>
            <a:r>
              <a:rPr lang="en-US" sz="2400" dirty="0">
                <a:solidFill>
                  <a:schemeClr val="tx1"/>
                </a:solidFill>
              </a:rPr>
              <a:t>with </a:t>
            </a:r>
            <a:r>
              <a:rPr lang="en-US" sz="2400" dirty="0"/>
              <a:t>Dependent </a:t>
            </a:r>
            <a:r>
              <a:rPr lang="en-US" sz="2400" dirty="0">
                <a:solidFill>
                  <a:schemeClr val="tx1"/>
                </a:solidFill>
              </a:rPr>
              <a:t>Time</a:t>
            </a:r>
            <a:r>
              <a:rPr lang="en-US" sz="2400" dirty="0"/>
              <a:t> Clauses</a:t>
            </a:r>
            <a:endParaRPr sz="24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D5C39F6-1096-4BE9-8793-0D1DB0F466E5}"/>
              </a:ext>
            </a:extLst>
          </p:cNvPr>
          <p:cNvSpPr txBox="1"/>
          <p:nvPr/>
        </p:nvSpPr>
        <p:spPr>
          <a:xfrm>
            <a:off x="882032" y="1691878"/>
            <a:ext cx="73632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We can talk about a future event using a time clause with </a:t>
            </a:r>
            <a:r>
              <a:rPr lang="en-US" sz="2000" b="1" dirty="0"/>
              <a:t>when, before, after, while, and until.</a:t>
            </a:r>
            <a:endParaRPr lang="en-US" sz="18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F6DBEFB-F894-4E53-8194-BDE188571DDF}"/>
              </a:ext>
            </a:extLst>
          </p:cNvPr>
          <p:cNvSpPr txBox="1"/>
          <p:nvPr/>
        </p:nvSpPr>
        <p:spPr>
          <a:xfrm>
            <a:off x="922020" y="2518421"/>
            <a:ext cx="732324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 present tense </a:t>
            </a:r>
            <a:r>
              <a:rPr lang="en-US" sz="2000" dirty="0">
                <a:solidFill>
                  <a:schemeClr val="accent6"/>
                </a:solidFill>
              </a:rPr>
              <a:t>verb form (not a future form) is used in the time clause, and 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will</a:t>
            </a:r>
            <a:r>
              <a:rPr lang="en-US" sz="2000" dirty="0">
                <a:solidFill>
                  <a:schemeClr val="accent6"/>
                </a:solidFill>
              </a:rPr>
              <a:t> is used in the main clause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998171A-230F-441C-B078-9CECAF6049C3}"/>
              </a:ext>
            </a:extLst>
          </p:cNvPr>
          <p:cNvSpPr txBox="1"/>
          <p:nvPr/>
        </p:nvSpPr>
        <p:spPr>
          <a:xfrm>
            <a:off x="881559" y="3371330"/>
            <a:ext cx="7323240" cy="400110"/>
          </a:xfrm>
          <a:prstGeom prst="rect">
            <a:avLst/>
          </a:prstGeom>
          <a:solidFill>
            <a:srgbClr val="B43D3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Key Words</a:t>
            </a:r>
            <a:r>
              <a:rPr lang="en-US" sz="2000" dirty="0"/>
              <a:t>: when, before, after, while, and until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0C6BE59-8FED-4B00-9B39-3859FA6B6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" t="418" r="2444" b="25261"/>
          <a:stretch/>
        </p:blipFill>
        <p:spPr>
          <a:xfrm>
            <a:off x="627355" y="425234"/>
            <a:ext cx="7874051" cy="4232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285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4"/>
          <p:cNvSpPr txBox="1">
            <a:spLocks noGrp="1"/>
          </p:cNvSpPr>
          <p:nvPr>
            <p:ph type="title"/>
          </p:nvPr>
        </p:nvSpPr>
        <p:spPr>
          <a:xfrm>
            <a:off x="-659344" y="4340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dirty="0">
                <a:solidFill>
                  <a:schemeClr val="accent3"/>
                </a:solidFill>
              </a:rPr>
              <a:t>Home </a:t>
            </a:r>
            <a:r>
              <a:rPr lang="en" sz="6200" dirty="0"/>
              <a:t>Work</a:t>
            </a:r>
            <a:endParaRPr sz="6200" dirty="0"/>
          </a:p>
        </p:txBody>
      </p:sp>
      <p:sp>
        <p:nvSpPr>
          <p:cNvPr id="838" name="Google Shape;838;p64"/>
          <p:cNvSpPr txBox="1">
            <a:spLocks noGrp="1"/>
          </p:cNvSpPr>
          <p:nvPr>
            <p:ph type="subTitle" idx="1"/>
          </p:nvPr>
        </p:nvSpPr>
        <p:spPr>
          <a:xfrm>
            <a:off x="1247566" y="1346032"/>
            <a:ext cx="5137049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</a:t>
            </a:r>
            <a:r>
              <a:rPr lang="en" sz="2000" dirty="0"/>
              <a:t>ork book, exercise (E)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p</a:t>
            </a:r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.( 243)</a:t>
            </a:r>
            <a:endParaRPr sz="2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39" name="Google Shape;839;p64"/>
          <p:cNvPicPr preferRelativeResize="0"/>
          <p:nvPr/>
        </p:nvPicPr>
        <p:blipFill rotWithShape="1">
          <a:blip r:embed="rId3">
            <a:alphaModFix/>
          </a:blip>
          <a:srcRect t="48691"/>
          <a:stretch/>
        </p:blipFill>
        <p:spPr>
          <a:xfrm>
            <a:off x="0" y="2504450"/>
            <a:ext cx="9144000" cy="26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25345FC-882F-000C-645C-0C0D25BE1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7294114" y="160516"/>
            <a:ext cx="2955261" cy="3629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5"/>
          <p:cNvSpPr txBox="1">
            <a:spLocks noGrp="1"/>
          </p:cNvSpPr>
          <p:nvPr>
            <p:ph type="title"/>
          </p:nvPr>
        </p:nvSpPr>
        <p:spPr>
          <a:xfrm>
            <a:off x="690340" y="317139"/>
            <a:ext cx="3373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pic>
        <p:nvPicPr>
          <p:cNvPr id="846" name="Google Shape;846;p65"/>
          <p:cNvPicPr preferRelativeResize="0"/>
          <p:nvPr/>
        </p:nvPicPr>
        <p:blipFill rotWithShape="1">
          <a:blip r:embed="rId3">
            <a:alphaModFix/>
          </a:blip>
          <a:srcRect l="5364" r="5373"/>
          <a:stretch/>
        </p:blipFill>
        <p:spPr>
          <a:xfrm>
            <a:off x="4969251" y="-22860"/>
            <a:ext cx="3803400" cy="44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BFFC1B-050C-424F-9460-737C08B1F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00" y="1196341"/>
            <a:ext cx="3102060" cy="371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>
            <a:spLocks noGrp="1"/>
          </p:cNvSpPr>
          <p:nvPr>
            <p:ph type="subTitle" idx="1"/>
          </p:nvPr>
        </p:nvSpPr>
        <p:spPr>
          <a:xfrm>
            <a:off x="792952" y="2838846"/>
            <a:ext cx="3325894" cy="11019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Y</a:t>
            </a:r>
            <a:r>
              <a:rPr lang="en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our student’s book  </a:t>
            </a:r>
            <a:r>
              <a:rPr lang="en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p.3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6</a:t>
            </a:r>
            <a:r>
              <a:rPr lang="en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endParaRPr sz="1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ctrTitle"/>
          </p:nvPr>
        </p:nvSpPr>
        <p:spPr>
          <a:xfrm>
            <a:off x="912360" y="428125"/>
            <a:ext cx="4458300" cy="23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7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9F6D053-5A7F-D3FD-0294-ABAF79617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767292" y="796325"/>
            <a:ext cx="3250787" cy="3992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>
            <a:spLocks noGrp="1"/>
          </p:cNvSpPr>
          <p:nvPr>
            <p:ph type="title" idx="2"/>
          </p:nvPr>
        </p:nvSpPr>
        <p:spPr>
          <a:xfrm>
            <a:off x="658303" y="1296354"/>
            <a:ext cx="1966800" cy="9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 r="9698"/>
          <a:stretch/>
        </p:blipFill>
        <p:spPr>
          <a:xfrm>
            <a:off x="5225100" y="0"/>
            <a:ext cx="3918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720900" y="2891250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Perfect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9797E8A-03D4-46FF-AF19-66B8B3A23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7" b="12535"/>
          <a:stretch/>
        </p:blipFill>
        <p:spPr>
          <a:xfrm>
            <a:off x="3240360" y="2830847"/>
            <a:ext cx="3888719" cy="21058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366;p37">
            <a:extLst>
              <a:ext uri="{FF2B5EF4-FFF2-40B4-BE49-F238E27FC236}">
                <a16:creationId xmlns:a16="http://schemas.microsoft.com/office/drawing/2014/main" id="{DDEC7E38-6547-4809-86FF-E62CD12FD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988" y="0"/>
            <a:ext cx="4933140" cy="660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Read the explanation:</a:t>
            </a:r>
            <a:endParaRPr sz="28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9BB075-1006-43B9-BBEC-224F39506805}"/>
              </a:ext>
            </a:extLst>
          </p:cNvPr>
          <p:cNvSpPr txBox="1"/>
          <p:nvPr/>
        </p:nvSpPr>
        <p:spPr>
          <a:xfrm>
            <a:off x="329532" y="2888709"/>
            <a:ext cx="2836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Look at this timeline :</a:t>
            </a:r>
            <a:endParaRPr lang="ar-SA" sz="2000" dirty="0">
              <a:solidFill>
                <a:srgbClr val="C0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2AEA00-14D3-EF35-2E0F-187069345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5" t="53962" r="13982" b="20551"/>
          <a:stretch/>
        </p:blipFill>
        <p:spPr>
          <a:xfrm>
            <a:off x="419831" y="762182"/>
            <a:ext cx="8142497" cy="1744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81CD72A-E683-B429-9759-C9BD892F0280}"/>
              </a:ext>
            </a:extLst>
          </p:cNvPr>
          <p:cNvSpPr/>
          <p:nvPr/>
        </p:nvSpPr>
        <p:spPr>
          <a:xfrm>
            <a:off x="618762" y="908736"/>
            <a:ext cx="1412339" cy="264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E6374C8-34DC-6A45-FC47-04D4855B0F00}"/>
              </a:ext>
            </a:extLst>
          </p:cNvPr>
          <p:cNvSpPr/>
          <p:nvPr/>
        </p:nvSpPr>
        <p:spPr>
          <a:xfrm>
            <a:off x="670193" y="1216508"/>
            <a:ext cx="7785983" cy="40189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"/>
          <p:cNvSpPr txBox="1">
            <a:spLocks noGrp="1"/>
          </p:cNvSpPr>
          <p:nvPr>
            <p:ph type="title"/>
          </p:nvPr>
        </p:nvSpPr>
        <p:spPr>
          <a:xfrm>
            <a:off x="322610" y="243840"/>
            <a:ext cx="3647410" cy="4166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Another example</a:t>
            </a:r>
            <a:endParaRPr sz="24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C1BD51B-5A77-4ED9-8B42-97C1B1A13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76"/>
          <a:stretch/>
        </p:blipFill>
        <p:spPr>
          <a:xfrm>
            <a:off x="1324399" y="914450"/>
            <a:ext cx="6076950" cy="3892868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706433" y="284083"/>
            <a:ext cx="7235300" cy="5727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When we use  </a:t>
            </a:r>
            <a:r>
              <a:rPr lang="en" b="1" dirty="0">
                <a:solidFill>
                  <a:schemeClr val="accent3"/>
                </a:solidFill>
              </a:rPr>
              <a:t>Future Perfect?? 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7" name="Google Shape;650;p17">
            <a:extLst>
              <a:ext uri="{FF2B5EF4-FFF2-40B4-BE49-F238E27FC236}">
                <a16:creationId xmlns:a16="http://schemas.microsoft.com/office/drawing/2014/main" id="{A199FC4C-6D5C-49C2-8472-4B777975CB70}"/>
              </a:ext>
            </a:extLst>
          </p:cNvPr>
          <p:cNvSpPr txBox="1">
            <a:spLocks/>
          </p:cNvSpPr>
          <p:nvPr/>
        </p:nvSpPr>
        <p:spPr>
          <a:xfrm>
            <a:off x="359125" y="984907"/>
            <a:ext cx="8187266" cy="9131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omic Sans MS" pitchFamily="66" charset="0"/>
                <a:sym typeface="Wingdings 3"/>
              </a:rPr>
              <a:t></a:t>
            </a:r>
            <a:r>
              <a:rPr lang="en-US" sz="2000" dirty="0">
                <a:solidFill>
                  <a:schemeClr val="tx1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to express an action that will be </a:t>
            </a:r>
            <a:r>
              <a:rPr lang="en-US" sz="2000" u="sng" dirty="0">
                <a:solidFill>
                  <a:srgbClr val="C00000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completed</a:t>
            </a:r>
            <a:r>
              <a:rPr lang="en-US" sz="2000" dirty="0">
                <a:solidFill>
                  <a:srgbClr val="C00000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or </a:t>
            </a:r>
            <a:r>
              <a:rPr lang="en-US" sz="2000" u="sng" dirty="0">
                <a:solidFill>
                  <a:srgbClr val="C00000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finished</a:t>
            </a:r>
            <a:r>
              <a:rPr lang="en-US" sz="2000" u="sng" dirty="0">
                <a:solidFill>
                  <a:schemeClr val="tx1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at some time </a:t>
            </a:r>
            <a:r>
              <a:rPr lang="en-US" sz="2000" u="sng" dirty="0">
                <a:solidFill>
                  <a:srgbClr val="C00000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in the future</a:t>
            </a:r>
            <a:r>
              <a:rPr lang="en-US" sz="2000" dirty="0">
                <a:solidFill>
                  <a:srgbClr val="C00000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Footlight MT Light" panose="0204060206030A020304" pitchFamily="18" charset="0"/>
                <a:ea typeface="Microsoft Himalaya" pitchFamily="2" charset="0"/>
                <a:cs typeface="+mj-cs"/>
              </a:rPr>
              <a:t>, before another event or before another specific time in the future .</a:t>
            </a:r>
          </a:p>
          <a:p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  <a:cs typeface="Motken noqta ii" pitchFamily="2" charset="-78"/>
            </a:endParaRPr>
          </a:p>
          <a:p>
            <a:endParaRPr lang="en-US" dirty="0"/>
          </a:p>
        </p:txBody>
      </p:sp>
      <p:sp>
        <p:nvSpPr>
          <p:cNvPr id="9" name="Google Shape;532;p48">
            <a:extLst>
              <a:ext uri="{FF2B5EF4-FFF2-40B4-BE49-F238E27FC236}">
                <a16:creationId xmlns:a16="http://schemas.microsoft.com/office/drawing/2014/main" id="{785A4D9F-DC7F-4D25-9983-80ADD181A221}"/>
              </a:ext>
            </a:extLst>
          </p:cNvPr>
          <p:cNvSpPr txBox="1">
            <a:spLocks/>
          </p:cNvSpPr>
          <p:nvPr/>
        </p:nvSpPr>
        <p:spPr>
          <a:xfrm>
            <a:off x="423057" y="1932205"/>
            <a:ext cx="1676399" cy="462633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b="1" dirty="0"/>
              <a:t>Form</a:t>
            </a:r>
            <a:r>
              <a:rPr lang="en-US" b="1" dirty="0"/>
              <a:t> :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0" name="2 - Θέση κειμένου">
            <a:extLst>
              <a:ext uri="{FF2B5EF4-FFF2-40B4-BE49-F238E27FC236}">
                <a16:creationId xmlns:a16="http://schemas.microsoft.com/office/drawing/2014/main" id="{AEDD432E-690D-479F-8172-CE6B1F130D08}"/>
              </a:ext>
            </a:extLst>
          </p:cNvPr>
          <p:cNvSpPr txBox="1">
            <a:spLocks/>
          </p:cNvSpPr>
          <p:nvPr/>
        </p:nvSpPr>
        <p:spPr>
          <a:xfrm>
            <a:off x="838200" y="2647184"/>
            <a:ext cx="1947392" cy="62925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will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1" name="2 - Θέση κειμένου">
            <a:extLst>
              <a:ext uri="{FF2B5EF4-FFF2-40B4-BE49-F238E27FC236}">
                <a16:creationId xmlns:a16="http://schemas.microsoft.com/office/drawing/2014/main" id="{01AC4273-5250-4D59-80DD-AF4890E12BFD}"/>
              </a:ext>
            </a:extLst>
          </p:cNvPr>
          <p:cNvSpPr txBox="1">
            <a:spLocks/>
          </p:cNvSpPr>
          <p:nvPr/>
        </p:nvSpPr>
        <p:spPr>
          <a:xfrm>
            <a:off x="2875531" y="2662059"/>
            <a:ext cx="428924" cy="468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8288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+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2 - Θέση κειμένου">
            <a:extLst>
              <a:ext uri="{FF2B5EF4-FFF2-40B4-BE49-F238E27FC236}">
                <a16:creationId xmlns:a16="http://schemas.microsoft.com/office/drawing/2014/main" id="{D386CAF0-0C5C-45C9-83B7-68D4C714C632}"/>
              </a:ext>
            </a:extLst>
          </p:cNvPr>
          <p:cNvSpPr txBox="1">
            <a:spLocks/>
          </p:cNvSpPr>
          <p:nvPr/>
        </p:nvSpPr>
        <p:spPr>
          <a:xfrm>
            <a:off x="3446616" y="2581681"/>
            <a:ext cx="2012284" cy="62925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have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4" name="2 - Θέση κειμένου">
            <a:extLst>
              <a:ext uri="{FF2B5EF4-FFF2-40B4-BE49-F238E27FC236}">
                <a16:creationId xmlns:a16="http://schemas.microsoft.com/office/drawing/2014/main" id="{F49E0398-290A-455F-B70A-10342040B68E}"/>
              </a:ext>
            </a:extLst>
          </p:cNvPr>
          <p:cNvSpPr txBox="1">
            <a:spLocks/>
          </p:cNvSpPr>
          <p:nvPr/>
        </p:nvSpPr>
        <p:spPr>
          <a:xfrm>
            <a:off x="5565420" y="2674742"/>
            <a:ext cx="428924" cy="4685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18288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+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5" name="2 - Θέση κειμένου">
            <a:extLst>
              <a:ext uri="{FF2B5EF4-FFF2-40B4-BE49-F238E27FC236}">
                <a16:creationId xmlns:a16="http://schemas.microsoft.com/office/drawing/2014/main" id="{14CFC666-D2C0-48BE-93FC-9DE845FD87F7}"/>
              </a:ext>
            </a:extLst>
          </p:cNvPr>
          <p:cNvSpPr txBox="1">
            <a:spLocks/>
          </p:cNvSpPr>
          <p:nvPr/>
        </p:nvSpPr>
        <p:spPr>
          <a:xfrm>
            <a:off x="6100864" y="2516180"/>
            <a:ext cx="2012284" cy="64959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8288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Verb+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p.p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(3)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16" name="Retângulo 6">
            <a:extLst>
              <a:ext uri="{FF2B5EF4-FFF2-40B4-BE49-F238E27FC236}">
                <a16:creationId xmlns:a16="http://schemas.microsoft.com/office/drawing/2014/main" id="{A237A25B-91D5-49D1-B021-510CDF08E967}"/>
              </a:ext>
            </a:extLst>
          </p:cNvPr>
          <p:cNvSpPr/>
          <p:nvPr/>
        </p:nvSpPr>
        <p:spPr>
          <a:xfrm>
            <a:off x="287561" y="3991418"/>
            <a:ext cx="807304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latin typeface="Footlight MT Light" panose="0204060206030A020304" pitchFamily="18" charset="0"/>
                <a:cs typeface="Times New Roman" pitchFamily="18" charset="0"/>
              </a:rPr>
              <a:t>By the end of this week , she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will</a:t>
            </a:r>
            <a:r>
              <a:rPr lang="en-US" sz="2000" b="1" noProof="0" dirty="0">
                <a:solidFill>
                  <a:srgbClr val="FFCC0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u="sng" noProof="0" dirty="0">
                <a:solidFill>
                  <a:srgbClr val="EEB500"/>
                </a:solidFill>
                <a:latin typeface="Footlight MT Light" panose="0204060206030A020304" pitchFamily="18" charset="0"/>
                <a:cs typeface="Times New Roman" pitchFamily="18" charset="0"/>
              </a:rPr>
              <a:t>have</a:t>
            </a:r>
            <a:r>
              <a:rPr lang="en-US" sz="2000" b="1" u="sng" noProof="0" dirty="0">
                <a:solidFill>
                  <a:srgbClr val="FFCC0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latin typeface="Footlight MT Light" panose="0204060206030A020304" pitchFamily="18" charset="0"/>
                <a:cs typeface="Times New Roman" pitchFamily="18" charset="0"/>
              </a:rPr>
              <a:t>completed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Footlight MT Light" panose="0204060206030A020304" pitchFamily="18" charset="0"/>
                <a:cs typeface="Times New Roman" pitchFamily="18" charset="0"/>
              </a:rPr>
              <a:t>her homework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otlight MT Light" panose="0204060206030A020304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latin typeface="Footlight MT Light" panose="0204060206030A020304" pitchFamily="18" charset="0"/>
                <a:cs typeface="Times New Roman" pitchFamily="18" charset="0"/>
              </a:rPr>
              <a:t>By 2021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, he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will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EEB5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have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u="sng" dirty="0">
                <a:solidFill>
                  <a:srgbClr val="C00000"/>
                </a:solidFill>
                <a:latin typeface="Footlight MT Light" panose="0204060206030A020304" pitchFamily="18" charset="0"/>
                <a:cs typeface="Times New Roman" pitchFamily="18" charset="0"/>
              </a:rPr>
              <a:t>worked</a:t>
            </a:r>
            <a:r>
              <a:rPr lang="en-US" sz="2000" b="1" dirty="0">
                <a:solidFill>
                  <a:srgbClr val="FF5050"/>
                </a:solidFill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Footlight MT Light" panose="0204060206030A020304" pitchFamily="18" charset="0"/>
                <a:cs typeface="Times New Roman" pitchFamily="18" charset="0"/>
              </a:rPr>
              <a:t>in Japan 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for exactly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 30 years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anose="0204060206030A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Google Shape;532;p48">
            <a:extLst>
              <a:ext uri="{FF2B5EF4-FFF2-40B4-BE49-F238E27FC236}">
                <a16:creationId xmlns:a16="http://schemas.microsoft.com/office/drawing/2014/main" id="{9C8046FA-72A9-457E-A03B-6FF9B9960561}"/>
              </a:ext>
            </a:extLst>
          </p:cNvPr>
          <p:cNvSpPr txBox="1">
            <a:spLocks/>
          </p:cNvSpPr>
          <p:nvPr/>
        </p:nvSpPr>
        <p:spPr>
          <a:xfrm>
            <a:off x="287561" y="3528785"/>
            <a:ext cx="1947392" cy="462633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/>
              <a:t>Example</a:t>
            </a:r>
            <a:endParaRPr lang="en-US" sz="2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5">
            <a:extLst>
              <a:ext uri="{FF2B5EF4-FFF2-40B4-BE49-F238E27FC236}">
                <a16:creationId xmlns:a16="http://schemas.microsoft.com/office/drawing/2014/main" id="{3BF6ED3B-B744-4473-A221-04D6ABF1C345}"/>
              </a:ext>
            </a:extLst>
          </p:cNvPr>
          <p:cNvSpPr/>
          <p:nvPr/>
        </p:nvSpPr>
        <p:spPr>
          <a:xfrm>
            <a:off x="1909003" y="1769827"/>
            <a:ext cx="1642564" cy="72858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rgbClr val="E93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1239;p45">
            <a:extLst>
              <a:ext uri="{FF2B5EF4-FFF2-40B4-BE49-F238E27FC236}">
                <a16:creationId xmlns:a16="http://schemas.microsoft.com/office/drawing/2014/main" id="{22703855-15E5-485A-AE57-FD1934ACAC84}"/>
              </a:ext>
            </a:extLst>
          </p:cNvPr>
          <p:cNvSpPr/>
          <p:nvPr/>
        </p:nvSpPr>
        <p:spPr>
          <a:xfrm>
            <a:off x="1802084" y="2418887"/>
            <a:ext cx="488025" cy="610425"/>
          </a:xfrm>
          <a:custGeom>
            <a:avLst/>
            <a:gdLst/>
            <a:ahLst/>
            <a:cxnLst/>
            <a:rect l="l" t="t" r="r" b="b"/>
            <a:pathLst>
              <a:path w="19521" h="24417" extrusionOk="0">
                <a:moveTo>
                  <a:pt x="0" y="24144"/>
                </a:moveTo>
                <a:cubicBezTo>
                  <a:pt x="10040" y="26656"/>
                  <a:pt x="19521" y="10349"/>
                  <a:pt x="19521" y="0"/>
                </a:cubicBezTo>
              </a:path>
            </a:pathLst>
          </a:custGeom>
          <a:noFill/>
          <a:ln w="9525" cap="flat" cmpd="sng">
            <a:solidFill>
              <a:srgbClr val="E93F6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0" name="Google Shape;1241;p45">
            <a:extLst>
              <a:ext uri="{FF2B5EF4-FFF2-40B4-BE49-F238E27FC236}">
                <a16:creationId xmlns:a16="http://schemas.microsoft.com/office/drawing/2014/main" id="{B89377D8-332E-4777-8DBA-6A6AF2F88CC1}"/>
              </a:ext>
            </a:extLst>
          </p:cNvPr>
          <p:cNvSpPr/>
          <p:nvPr/>
        </p:nvSpPr>
        <p:spPr>
          <a:xfrm>
            <a:off x="3118424" y="2390884"/>
            <a:ext cx="671528" cy="693500"/>
          </a:xfrm>
          <a:custGeom>
            <a:avLst/>
            <a:gdLst/>
            <a:ahLst/>
            <a:cxnLst/>
            <a:rect l="l" t="t" r="r" b="b"/>
            <a:pathLst>
              <a:path w="23117" h="27740" extrusionOk="0">
                <a:moveTo>
                  <a:pt x="0" y="0"/>
                </a:moveTo>
                <a:cubicBezTo>
                  <a:pt x="0" y="12037"/>
                  <a:pt x="11694" y="23947"/>
                  <a:pt x="23117" y="27740"/>
                </a:cubicBezTo>
              </a:path>
            </a:pathLst>
          </a:custGeom>
          <a:noFill/>
          <a:ln w="9525" cap="flat" cmpd="sng">
            <a:solidFill>
              <a:srgbClr val="E93F6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1" name="Google Shape;1236;p45">
            <a:extLst>
              <a:ext uri="{FF2B5EF4-FFF2-40B4-BE49-F238E27FC236}">
                <a16:creationId xmlns:a16="http://schemas.microsoft.com/office/drawing/2014/main" id="{D02E29F0-1EBD-4778-99B3-69830434F1B0}"/>
              </a:ext>
            </a:extLst>
          </p:cNvPr>
          <p:cNvSpPr/>
          <p:nvPr/>
        </p:nvSpPr>
        <p:spPr>
          <a:xfrm>
            <a:off x="3659113" y="2976569"/>
            <a:ext cx="261678" cy="227947"/>
          </a:xfrm>
          <a:custGeom>
            <a:avLst/>
            <a:gdLst/>
            <a:ahLst/>
            <a:cxnLst/>
            <a:rect l="l" t="t" r="r" b="b"/>
            <a:pathLst>
              <a:path w="40744" h="35492" extrusionOk="0">
                <a:moveTo>
                  <a:pt x="21998" y="1503"/>
                </a:moveTo>
                <a:cubicBezTo>
                  <a:pt x="22889" y="1503"/>
                  <a:pt x="23776" y="1562"/>
                  <a:pt x="24656" y="1680"/>
                </a:cubicBezTo>
                <a:cubicBezTo>
                  <a:pt x="24820" y="1703"/>
                  <a:pt x="25007" y="1727"/>
                  <a:pt x="25170" y="1773"/>
                </a:cubicBezTo>
                <a:cubicBezTo>
                  <a:pt x="24454" y="1665"/>
                  <a:pt x="23734" y="1612"/>
                  <a:pt x="23013" y="1612"/>
                </a:cubicBezTo>
                <a:cubicBezTo>
                  <a:pt x="22181" y="1612"/>
                  <a:pt x="21349" y="1682"/>
                  <a:pt x="20524" y="1820"/>
                </a:cubicBezTo>
                <a:cubicBezTo>
                  <a:pt x="20131" y="1786"/>
                  <a:pt x="19725" y="1764"/>
                  <a:pt x="19325" y="1764"/>
                </a:cubicBezTo>
                <a:cubicBezTo>
                  <a:pt x="19179" y="1764"/>
                  <a:pt x="19033" y="1767"/>
                  <a:pt x="18889" y="1773"/>
                </a:cubicBezTo>
                <a:cubicBezTo>
                  <a:pt x="19240" y="1703"/>
                  <a:pt x="19590" y="1656"/>
                  <a:pt x="19917" y="1610"/>
                </a:cubicBezTo>
                <a:cubicBezTo>
                  <a:pt x="20611" y="1538"/>
                  <a:pt x="21306" y="1503"/>
                  <a:pt x="21998" y="1503"/>
                </a:cubicBezTo>
                <a:close/>
                <a:moveTo>
                  <a:pt x="20267" y="2264"/>
                </a:moveTo>
                <a:cubicBezTo>
                  <a:pt x="20384" y="2264"/>
                  <a:pt x="20524" y="2264"/>
                  <a:pt x="20640" y="2287"/>
                </a:cubicBezTo>
                <a:cubicBezTo>
                  <a:pt x="20524" y="2287"/>
                  <a:pt x="20407" y="2287"/>
                  <a:pt x="20290" y="2310"/>
                </a:cubicBezTo>
                <a:lnTo>
                  <a:pt x="20173" y="2264"/>
                </a:lnTo>
                <a:close/>
                <a:moveTo>
                  <a:pt x="23171" y="1972"/>
                </a:moveTo>
                <a:cubicBezTo>
                  <a:pt x="24202" y="1972"/>
                  <a:pt x="25235" y="2098"/>
                  <a:pt x="26244" y="2334"/>
                </a:cubicBezTo>
                <a:cubicBezTo>
                  <a:pt x="25395" y="2247"/>
                  <a:pt x="24534" y="2199"/>
                  <a:pt x="23669" y="2199"/>
                </a:cubicBezTo>
                <a:cubicBezTo>
                  <a:pt x="23368" y="2199"/>
                  <a:pt x="23067" y="2205"/>
                  <a:pt x="22765" y="2217"/>
                </a:cubicBezTo>
                <a:lnTo>
                  <a:pt x="22765" y="2194"/>
                </a:lnTo>
                <a:lnTo>
                  <a:pt x="22718" y="2194"/>
                </a:lnTo>
                <a:cubicBezTo>
                  <a:pt x="22485" y="2123"/>
                  <a:pt x="22228" y="2077"/>
                  <a:pt x="21971" y="2030"/>
                </a:cubicBezTo>
                <a:cubicBezTo>
                  <a:pt x="22370" y="1991"/>
                  <a:pt x="22770" y="1972"/>
                  <a:pt x="23171" y="1972"/>
                </a:cubicBezTo>
                <a:close/>
                <a:moveTo>
                  <a:pt x="28485" y="2404"/>
                </a:moveTo>
                <a:lnTo>
                  <a:pt x="28485" y="2404"/>
                </a:lnTo>
                <a:cubicBezTo>
                  <a:pt x="29046" y="2576"/>
                  <a:pt x="29587" y="2749"/>
                  <a:pt x="30126" y="2976"/>
                </a:cubicBezTo>
                <a:lnTo>
                  <a:pt x="30126" y="2976"/>
                </a:lnTo>
                <a:cubicBezTo>
                  <a:pt x="29723" y="2875"/>
                  <a:pt x="29305" y="2791"/>
                  <a:pt x="28906" y="2707"/>
                </a:cubicBezTo>
                <a:cubicBezTo>
                  <a:pt x="28766" y="2614"/>
                  <a:pt x="28625" y="2497"/>
                  <a:pt x="28485" y="2404"/>
                </a:cubicBezTo>
                <a:close/>
                <a:moveTo>
                  <a:pt x="18446" y="2264"/>
                </a:moveTo>
                <a:lnTo>
                  <a:pt x="18469" y="2287"/>
                </a:lnTo>
                <a:cubicBezTo>
                  <a:pt x="17862" y="2450"/>
                  <a:pt x="17278" y="2637"/>
                  <a:pt x="16695" y="2871"/>
                </a:cubicBezTo>
                <a:lnTo>
                  <a:pt x="16601" y="2871"/>
                </a:lnTo>
                <a:cubicBezTo>
                  <a:pt x="16504" y="2867"/>
                  <a:pt x="16406" y="2865"/>
                  <a:pt x="16308" y="2865"/>
                </a:cubicBezTo>
                <a:cubicBezTo>
                  <a:pt x="15816" y="2865"/>
                  <a:pt x="15313" y="2913"/>
                  <a:pt x="14827" y="3011"/>
                </a:cubicBezTo>
                <a:lnTo>
                  <a:pt x="14803" y="3011"/>
                </a:lnTo>
                <a:lnTo>
                  <a:pt x="14990" y="2917"/>
                </a:lnTo>
                <a:cubicBezTo>
                  <a:pt x="15177" y="2847"/>
                  <a:pt x="15364" y="2777"/>
                  <a:pt x="15527" y="2707"/>
                </a:cubicBezTo>
                <a:lnTo>
                  <a:pt x="15667" y="2684"/>
                </a:lnTo>
                <a:cubicBezTo>
                  <a:pt x="16578" y="2450"/>
                  <a:pt x="17512" y="2310"/>
                  <a:pt x="18446" y="2264"/>
                </a:cubicBezTo>
                <a:close/>
                <a:moveTo>
                  <a:pt x="22514" y="2631"/>
                </a:moveTo>
                <a:cubicBezTo>
                  <a:pt x="22748" y="2631"/>
                  <a:pt x="22963" y="2665"/>
                  <a:pt x="23209" y="2684"/>
                </a:cubicBezTo>
                <a:lnTo>
                  <a:pt x="23536" y="2754"/>
                </a:lnTo>
                <a:cubicBezTo>
                  <a:pt x="23676" y="2801"/>
                  <a:pt x="23839" y="2847"/>
                  <a:pt x="23956" y="2894"/>
                </a:cubicBezTo>
                <a:cubicBezTo>
                  <a:pt x="24283" y="3011"/>
                  <a:pt x="24586" y="3151"/>
                  <a:pt x="24890" y="3291"/>
                </a:cubicBezTo>
                <a:cubicBezTo>
                  <a:pt x="23909" y="3127"/>
                  <a:pt x="22929" y="3011"/>
                  <a:pt x="21925" y="2917"/>
                </a:cubicBezTo>
                <a:cubicBezTo>
                  <a:pt x="21761" y="2847"/>
                  <a:pt x="21598" y="2777"/>
                  <a:pt x="21434" y="2707"/>
                </a:cubicBezTo>
                <a:cubicBezTo>
                  <a:pt x="21738" y="2684"/>
                  <a:pt x="22041" y="2660"/>
                  <a:pt x="22345" y="2637"/>
                </a:cubicBezTo>
                <a:cubicBezTo>
                  <a:pt x="22403" y="2633"/>
                  <a:pt x="22459" y="2631"/>
                  <a:pt x="22514" y="2631"/>
                </a:cubicBezTo>
                <a:close/>
                <a:moveTo>
                  <a:pt x="15551" y="3338"/>
                </a:moveTo>
                <a:lnTo>
                  <a:pt x="15551" y="3361"/>
                </a:lnTo>
                <a:lnTo>
                  <a:pt x="15247" y="3478"/>
                </a:lnTo>
                <a:cubicBezTo>
                  <a:pt x="14943" y="3478"/>
                  <a:pt x="14640" y="3501"/>
                  <a:pt x="14313" y="3524"/>
                </a:cubicBezTo>
                <a:lnTo>
                  <a:pt x="14290" y="3524"/>
                </a:lnTo>
                <a:lnTo>
                  <a:pt x="14500" y="3454"/>
                </a:lnTo>
                <a:cubicBezTo>
                  <a:pt x="14873" y="3408"/>
                  <a:pt x="15200" y="3384"/>
                  <a:pt x="15551" y="3338"/>
                </a:cubicBezTo>
                <a:close/>
                <a:moveTo>
                  <a:pt x="19987" y="3501"/>
                </a:moveTo>
                <a:cubicBezTo>
                  <a:pt x="20454" y="3501"/>
                  <a:pt x="20897" y="3524"/>
                  <a:pt x="21364" y="3594"/>
                </a:cubicBezTo>
                <a:cubicBezTo>
                  <a:pt x="21107" y="3583"/>
                  <a:pt x="20851" y="3577"/>
                  <a:pt x="20591" y="3577"/>
                </a:cubicBezTo>
                <a:cubicBezTo>
                  <a:pt x="20331" y="3577"/>
                  <a:pt x="20068" y="3583"/>
                  <a:pt x="19800" y="3594"/>
                </a:cubicBezTo>
                <a:lnTo>
                  <a:pt x="19590" y="3501"/>
                </a:lnTo>
                <a:close/>
                <a:moveTo>
                  <a:pt x="18819" y="3548"/>
                </a:moveTo>
                <a:lnTo>
                  <a:pt x="19006" y="3618"/>
                </a:lnTo>
                <a:cubicBezTo>
                  <a:pt x="18703" y="3618"/>
                  <a:pt x="18422" y="3664"/>
                  <a:pt x="18119" y="3688"/>
                </a:cubicBezTo>
                <a:lnTo>
                  <a:pt x="18025" y="3688"/>
                </a:lnTo>
                <a:cubicBezTo>
                  <a:pt x="18282" y="3618"/>
                  <a:pt x="18539" y="3571"/>
                  <a:pt x="18819" y="3548"/>
                </a:cubicBezTo>
                <a:close/>
                <a:moveTo>
                  <a:pt x="15901" y="2147"/>
                </a:moveTo>
                <a:lnTo>
                  <a:pt x="15901" y="2147"/>
                </a:lnTo>
                <a:cubicBezTo>
                  <a:pt x="15784" y="2194"/>
                  <a:pt x="15691" y="2240"/>
                  <a:pt x="15574" y="2287"/>
                </a:cubicBezTo>
                <a:cubicBezTo>
                  <a:pt x="15294" y="2357"/>
                  <a:pt x="14990" y="2450"/>
                  <a:pt x="14710" y="2544"/>
                </a:cubicBezTo>
                <a:cubicBezTo>
                  <a:pt x="13823" y="2801"/>
                  <a:pt x="12959" y="3127"/>
                  <a:pt x="12118" y="3478"/>
                </a:cubicBezTo>
                <a:lnTo>
                  <a:pt x="12118" y="3501"/>
                </a:lnTo>
                <a:cubicBezTo>
                  <a:pt x="11885" y="3548"/>
                  <a:pt x="11675" y="3618"/>
                  <a:pt x="11441" y="3688"/>
                </a:cubicBezTo>
                <a:lnTo>
                  <a:pt x="11254" y="3711"/>
                </a:lnTo>
                <a:cubicBezTo>
                  <a:pt x="10998" y="3758"/>
                  <a:pt x="10717" y="3805"/>
                  <a:pt x="10461" y="3875"/>
                </a:cubicBezTo>
                <a:cubicBezTo>
                  <a:pt x="12095" y="2847"/>
                  <a:pt x="13963" y="2264"/>
                  <a:pt x="15901" y="2147"/>
                </a:cubicBezTo>
                <a:close/>
                <a:moveTo>
                  <a:pt x="25380" y="3011"/>
                </a:moveTo>
                <a:cubicBezTo>
                  <a:pt x="26244" y="3197"/>
                  <a:pt x="27084" y="3454"/>
                  <a:pt x="27902" y="3781"/>
                </a:cubicBezTo>
                <a:cubicBezTo>
                  <a:pt x="28229" y="3921"/>
                  <a:pt x="28532" y="4038"/>
                  <a:pt x="28836" y="4201"/>
                </a:cubicBezTo>
                <a:cubicBezTo>
                  <a:pt x="28135" y="3991"/>
                  <a:pt x="27435" y="3805"/>
                  <a:pt x="26734" y="3664"/>
                </a:cubicBezTo>
                <a:cubicBezTo>
                  <a:pt x="26407" y="3478"/>
                  <a:pt x="26081" y="3314"/>
                  <a:pt x="25754" y="3174"/>
                </a:cubicBezTo>
                <a:cubicBezTo>
                  <a:pt x="25614" y="3104"/>
                  <a:pt x="25497" y="3057"/>
                  <a:pt x="25380" y="3011"/>
                </a:cubicBezTo>
                <a:close/>
                <a:moveTo>
                  <a:pt x="20710" y="3991"/>
                </a:moveTo>
                <a:cubicBezTo>
                  <a:pt x="21458" y="3991"/>
                  <a:pt x="22228" y="4038"/>
                  <a:pt x="22952" y="4108"/>
                </a:cubicBezTo>
                <a:lnTo>
                  <a:pt x="23022" y="4155"/>
                </a:lnTo>
                <a:lnTo>
                  <a:pt x="23466" y="4412"/>
                </a:lnTo>
                <a:cubicBezTo>
                  <a:pt x="22578" y="4248"/>
                  <a:pt x="21691" y="4131"/>
                  <a:pt x="20781" y="4038"/>
                </a:cubicBezTo>
                <a:lnTo>
                  <a:pt x="20710" y="3991"/>
                </a:lnTo>
                <a:close/>
                <a:moveTo>
                  <a:pt x="22835" y="3384"/>
                </a:moveTo>
                <a:lnTo>
                  <a:pt x="22835" y="3384"/>
                </a:lnTo>
                <a:cubicBezTo>
                  <a:pt x="23839" y="3501"/>
                  <a:pt x="24843" y="3641"/>
                  <a:pt x="25847" y="3828"/>
                </a:cubicBezTo>
                <a:cubicBezTo>
                  <a:pt x="26174" y="4015"/>
                  <a:pt x="26477" y="4248"/>
                  <a:pt x="26781" y="4458"/>
                </a:cubicBezTo>
                <a:cubicBezTo>
                  <a:pt x="25870" y="4201"/>
                  <a:pt x="24913" y="3991"/>
                  <a:pt x="23979" y="3851"/>
                </a:cubicBezTo>
                <a:cubicBezTo>
                  <a:pt x="23722" y="3758"/>
                  <a:pt x="23466" y="3688"/>
                  <a:pt x="23209" y="3618"/>
                </a:cubicBezTo>
                <a:cubicBezTo>
                  <a:pt x="23092" y="3548"/>
                  <a:pt x="22952" y="3454"/>
                  <a:pt x="22835" y="3384"/>
                </a:cubicBezTo>
                <a:close/>
                <a:moveTo>
                  <a:pt x="25824" y="2731"/>
                </a:moveTo>
                <a:lnTo>
                  <a:pt x="25824" y="2731"/>
                </a:lnTo>
                <a:cubicBezTo>
                  <a:pt x="26291" y="2777"/>
                  <a:pt x="26758" y="2871"/>
                  <a:pt x="27201" y="2964"/>
                </a:cubicBezTo>
                <a:cubicBezTo>
                  <a:pt x="28042" y="3151"/>
                  <a:pt x="28836" y="3431"/>
                  <a:pt x="29606" y="3781"/>
                </a:cubicBezTo>
                <a:lnTo>
                  <a:pt x="29606" y="3781"/>
                </a:lnTo>
                <a:cubicBezTo>
                  <a:pt x="29855" y="4032"/>
                  <a:pt x="30103" y="4303"/>
                  <a:pt x="30330" y="4552"/>
                </a:cubicBezTo>
                <a:cubicBezTo>
                  <a:pt x="28929" y="3711"/>
                  <a:pt x="27411" y="3081"/>
                  <a:pt x="25824" y="2731"/>
                </a:cubicBezTo>
                <a:close/>
                <a:moveTo>
                  <a:pt x="24399" y="4435"/>
                </a:moveTo>
                <a:lnTo>
                  <a:pt x="24726" y="4575"/>
                </a:lnTo>
                <a:lnTo>
                  <a:pt x="24540" y="4552"/>
                </a:lnTo>
                <a:lnTo>
                  <a:pt x="24399" y="4435"/>
                </a:lnTo>
                <a:close/>
                <a:moveTo>
                  <a:pt x="13869" y="3968"/>
                </a:moveTo>
                <a:lnTo>
                  <a:pt x="14080" y="3991"/>
                </a:lnTo>
                <a:cubicBezTo>
                  <a:pt x="13799" y="4108"/>
                  <a:pt x="13543" y="4248"/>
                  <a:pt x="13262" y="4412"/>
                </a:cubicBezTo>
                <a:cubicBezTo>
                  <a:pt x="12936" y="4482"/>
                  <a:pt x="12609" y="4552"/>
                  <a:pt x="12305" y="4645"/>
                </a:cubicBezTo>
                <a:cubicBezTo>
                  <a:pt x="12422" y="4528"/>
                  <a:pt x="12562" y="4412"/>
                  <a:pt x="12702" y="4318"/>
                </a:cubicBezTo>
                <a:cubicBezTo>
                  <a:pt x="13076" y="4178"/>
                  <a:pt x="13473" y="4061"/>
                  <a:pt x="13869" y="3968"/>
                </a:cubicBezTo>
                <a:close/>
                <a:moveTo>
                  <a:pt x="20127" y="4738"/>
                </a:moveTo>
                <a:lnTo>
                  <a:pt x="20547" y="4785"/>
                </a:lnTo>
                <a:lnTo>
                  <a:pt x="20244" y="4785"/>
                </a:lnTo>
                <a:lnTo>
                  <a:pt x="20127" y="4738"/>
                </a:lnTo>
                <a:close/>
                <a:moveTo>
                  <a:pt x="19450" y="4762"/>
                </a:moveTo>
                <a:lnTo>
                  <a:pt x="19660" y="4855"/>
                </a:lnTo>
                <a:lnTo>
                  <a:pt x="19590" y="4855"/>
                </a:lnTo>
                <a:lnTo>
                  <a:pt x="19146" y="4762"/>
                </a:lnTo>
                <a:close/>
                <a:moveTo>
                  <a:pt x="27084" y="4271"/>
                </a:moveTo>
                <a:cubicBezTo>
                  <a:pt x="27411" y="4458"/>
                  <a:pt x="27715" y="4668"/>
                  <a:pt x="28018" y="4855"/>
                </a:cubicBezTo>
                <a:lnTo>
                  <a:pt x="27668" y="4762"/>
                </a:lnTo>
                <a:cubicBezTo>
                  <a:pt x="27481" y="4598"/>
                  <a:pt x="27271" y="4435"/>
                  <a:pt x="27084" y="4271"/>
                </a:cubicBezTo>
                <a:close/>
                <a:moveTo>
                  <a:pt x="25940" y="4645"/>
                </a:moveTo>
                <a:lnTo>
                  <a:pt x="25940" y="4645"/>
                </a:lnTo>
                <a:cubicBezTo>
                  <a:pt x="26501" y="4785"/>
                  <a:pt x="26991" y="4949"/>
                  <a:pt x="27505" y="5112"/>
                </a:cubicBezTo>
                <a:lnTo>
                  <a:pt x="27481" y="5112"/>
                </a:lnTo>
                <a:lnTo>
                  <a:pt x="27598" y="5159"/>
                </a:lnTo>
                <a:lnTo>
                  <a:pt x="27575" y="5159"/>
                </a:lnTo>
                <a:cubicBezTo>
                  <a:pt x="27225" y="5089"/>
                  <a:pt x="26874" y="5019"/>
                  <a:pt x="26524" y="4949"/>
                </a:cubicBezTo>
                <a:cubicBezTo>
                  <a:pt x="26337" y="4855"/>
                  <a:pt x="26151" y="4762"/>
                  <a:pt x="25940" y="4645"/>
                </a:cubicBezTo>
                <a:close/>
                <a:moveTo>
                  <a:pt x="12072" y="5135"/>
                </a:moveTo>
                <a:cubicBezTo>
                  <a:pt x="11862" y="5275"/>
                  <a:pt x="11651" y="5416"/>
                  <a:pt x="11441" y="5579"/>
                </a:cubicBezTo>
                <a:cubicBezTo>
                  <a:pt x="11535" y="5462"/>
                  <a:pt x="11605" y="5346"/>
                  <a:pt x="11698" y="5252"/>
                </a:cubicBezTo>
                <a:lnTo>
                  <a:pt x="12072" y="5135"/>
                </a:lnTo>
                <a:close/>
                <a:moveTo>
                  <a:pt x="16111" y="4902"/>
                </a:moveTo>
                <a:lnTo>
                  <a:pt x="16111" y="4902"/>
                </a:lnTo>
                <a:cubicBezTo>
                  <a:pt x="15527" y="5089"/>
                  <a:pt x="14920" y="5299"/>
                  <a:pt x="14360" y="5579"/>
                </a:cubicBezTo>
                <a:lnTo>
                  <a:pt x="14080" y="5626"/>
                </a:lnTo>
                <a:cubicBezTo>
                  <a:pt x="14290" y="5462"/>
                  <a:pt x="14500" y="5299"/>
                  <a:pt x="14710" y="5159"/>
                </a:cubicBezTo>
                <a:cubicBezTo>
                  <a:pt x="14990" y="5089"/>
                  <a:pt x="15224" y="5019"/>
                  <a:pt x="15457" y="4972"/>
                </a:cubicBezTo>
                <a:cubicBezTo>
                  <a:pt x="15667" y="4949"/>
                  <a:pt x="15901" y="4925"/>
                  <a:pt x="16111" y="4902"/>
                </a:cubicBezTo>
                <a:close/>
                <a:moveTo>
                  <a:pt x="25333" y="5205"/>
                </a:moveTo>
                <a:lnTo>
                  <a:pt x="25333" y="5205"/>
                </a:lnTo>
                <a:cubicBezTo>
                  <a:pt x="25940" y="5369"/>
                  <a:pt x="26547" y="5556"/>
                  <a:pt x="27131" y="5766"/>
                </a:cubicBezTo>
                <a:cubicBezTo>
                  <a:pt x="26874" y="5719"/>
                  <a:pt x="26618" y="5696"/>
                  <a:pt x="26361" y="5672"/>
                </a:cubicBezTo>
                <a:cubicBezTo>
                  <a:pt x="26081" y="5556"/>
                  <a:pt x="25777" y="5439"/>
                  <a:pt x="25497" y="5346"/>
                </a:cubicBezTo>
                <a:lnTo>
                  <a:pt x="25333" y="5205"/>
                </a:lnTo>
                <a:close/>
                <a:moveTo>
                  <a:pt x="16578" y="5696"/>
                </a:moveTo>
                <a:lnTo>
                  <a:pt x="16414" y="5766"/>
                </a:lnTo>
                <a:cubicBezTo>
                  <a:pt x="16274" y="5766"/>
                  <a:pt x="16111" y="5789"/>
                  <a:pt x="15947" y="5812"/>
                </a:cubicBezTo>
                <a:lnTo>
                  <a:pt x="16251" y="5719"/>
                </a:lnTo>
                <a:lnTo>
                  <a:pt x="16578" y="5696"/>
                </a:lnTo>
                <a:close/>
                <a:moveTo>
                  <a:pt x="27505" y="5486"/>
                </a:moveTo>
                <a:lnTo>
                  <a:pt x="28088" y="5626"/>
                </a:lnTo>
                <a:cubicBezTo>
                  <a:pt x="28159" y="5696"/>
                  <a:pt x="28229" y="5766"/>
                  <a:pt x="28299" y="5836"/>
                </a:cubicBezTo>
                <a:cubicBezTo>
                  <a:pt x="28088" y="5742"/>
                  <a:pt x="27878" y="5649"/>
                  <a:pt x="27668" y="5579"/>
                </a:cubicBezTo>
                <a:lnTo>
                  <a:pt x="27505" y="5486"/>
                </a:lnTo>
                <a:close/>
                <a:moveTo>
                  <a:pt x="13683" y="5509"/>
                </a:moveTo>
                <a:cubicBezTo>
                  <a:pt x="13566" y="5602"/>
                  <a:pt x="13473" y="5696"/>
                  <a:pt x="13356" y="5812"/>
                </a:cubicBezTo>
                <a:lnTo>
                  <a:pt x="13332" y="5789"/>
                </a:lnTo>
                <a:cubicBezTo>
                  <a:pt x="13076" y="5883"/>
                  <a:pt x="12795" y="5953"/>
                  <a:pt x="12539" y="6046"/>
                </a:cubicBezTo>
                <a:cubicBezTo>
                  <a:pt x="12912" y="5836"/>
                  <a:pt x="13286" y="5672"/>
                  <a:pt x="13683" y="5509"/>
                </a:cubicBezTo>
                <a:close/>
                <a:moveTo>
                  <a:pt x="10017" y="4575"/>
                </a:moveTo>
                <a:lnTo>
                  <a:pt x="10017" y="4575"/>
                </a:lnTo>
                <a:cubicBezTo>
                  <a:pt x="9270" y="5019"/>
                  <a:pt x="8569" y="5532"/>
                  <a:pt x="7892" y="6116"/>
                </a:cubicBezTo>
                <a:lnTo>
                  <a:pt x="7916" y="6093"/>
                </a:lnTo>
                <a:cubicBezTo>
                  <a:pt x="8079" y="5883"/>
                  <a:pt x="8243" y="5696"/>
                  <a:pt x="8429" y="5486"/>
                </a:cubicBezTo>
                <a:cubicBezTo>
                  <a:pt x="8920" y="5112"/>
                  <a:pt x="9457" y="4809"/>
                  <a:pt x="10017" y="4575"/>
                </a:cubicBezTo>
                <a:close/>
                <a:moveTo>
                  <a:pt x="10951" y="5719"/>
                </a:moveTo>
                <a:lnTo>
                  <a:pt x="10951" y="5742"/>
                </a:lnTo>
                <a:cubicBezTo>
                  <a:pt x="10904" y="5812"/>
                  <a:pt x="10858" y="5883"/>
                  <a:pt x="10811" y="5976"/>
                </a:cubicBezTo>
                <a:cubicBezTo>
                  <a:pt x="10717" y="6023"/>
                  <a:pt x="10624" y="6069"/>
                  <a:pt x="10531" y="6116"/>
                </a:cubicBezTo>
                <a:cubicBezTo>
                  <a:pt x="10671" y="5976"/>
                  <a:pt x="10811" y="5836"/>
                  <a:pt x="10951" y="5719"/>
                </a:cubicBezTo>
                <a:close/>
                <a:moveTo>
                  <a:pt x="27738" y="4225"/>
                </a:moveTo>
                <a:cubicBezTo>
                  <a:pt x="28555" y="4435"/>
                  <a:pt x="29396" y="4668"/>
                  <a:pt x="30213" y="4925"/>
                </a:cubicBezTo>
                <a:cubicBezTo>
                  <a:pt x="30517" y="5135"/>
                  <a:pt x="30820" y="5346"/>
                  <a:pt x="31100" y="5579"/>
                </a:cubicBezTo>
                <a:cubicBezTo>
                  <a:pt x="31217" y="5766"/>
                  <a:pt x="31334" y="5953"/>
                  <a:pt x="31451" y="6116"/>
                </a:cubicBezTo>
                <a:cubicBezTo>
                  <a:pt x="30984" y="5976"/>
                  <a:pt x="30517" y="5859"/>
                  <a:pt x="30050" y="5742"/>
                </a:cubicBezTo>
                <a:cubicBezTo>
                  <a:pt x="29793" y="5602"/>
                  <a:pt x="29559" y="5509"/>
                  <a:pt x="29326" y="5392"/>
                </a:cubicBezTo>
                <a:cubicBezTo>
                  <a:pt x="28812" y="4972"/>
                  <a:pt x="28275" y="4575"/>
                  <a:pt x="27738" y="4225"/>
                </a:cubicBezTo>
                <a:close/>
                <a:moveTo>
                  <a:pt x="24726" y="5906"/>
                </a:moveTo>
                <a:cubicBezTo>
                  <a:pt x="24983" y="5953"/>
                  <a:pt x="25263" y="5999"/>
                  <a:pt x="25520" y="6046"/>
                </a:cubicBezTo>
                <a:lnTo>
                  <a:pt x="25707" y="6139"/>
                </a:lnTo>
                <a:cubicBezTo>
                  <a:pt x="25427" y="6093"/>
                  <a:pt x="25147" y="6069"/>
                  <a:pt x="24866" y="6069"/>
                </a:cubicBezTo>
                <a:lnTo>
                  <a:pt x="24633" y="5906"/>
                </a:lnTo>
                <a:close/>
                <a:moveTo>
                  <a:pt x="14827" y="5859"/>
                </a:moveTo>
                <a:lnTo>
                  <a:pt x="14827" y="5859"/>
                </a:lnTo>
                <a:cubicBezTo>
                  <a:pt x="14617" y="5976"/>
                  <a:pt x="14430" y="6093"/>
                  <a:pt x="14220" y="6209"/>
                </a:cubicBezTo>
                <a:lnTo>
                  <a:pt x="14033" y="6256"/>
                </a:lnTo>
                <a:cubicBezTo>
                  <a:pt x="14290" y="6116"/>
                  <a:pt x="14547" y="5976"/>
                  <a:pt x="14827" y="5859"/>
                </a:cubicBezTo>
                <a:close/>
                <a:moveTo>
                  <a:pt x="28719" y="5766"/>
                </a:moveTo>
                <a:lnTo>
                  <a:pt x="28719" y="5766"/>
                </a:lnTo>
                <a:cubicBezTo>
                  <a:pt x="28952" y="5836"/>
                  <a:pt x="29162" y="5883"/>
                  <a:pt x="29396" y="5953"/>
                </a:cubicBezTo>
                <a:cubicBezTo>
                  <a:pt x="29536" y="6069"/>
                  <a:pt x="29653" y="6163"/>
                  <a:pt x="29746" y="6279"/>
                </a:cubicBezTo>
                <a:cubicBezTo>
                  <a:pt x="29513" y="6209"/>
                  <a:pt x="29233" y="6139"/>
                  <a:pt x="28976" y="6093"/>
                </a:cubicBezTo>
                <a:cubicBezTo>
                  <a:pt x="28882" y="5976"/>
                  <a:pt x="28812" y="5883"/>
                  <a:pt x="28719" y="5766"/>
                </a:cubicBezTo>
                <a:close/>
                <a:moveTo>
                  <a:pt x="21388" y="6116"/>
                </a:moveTo>
                <a:lnTo>
                  <a:pt x="21388" y="6116"/>
                </a:lnTo>
                <a:cubicBezTo>
                  <a:pt x="21551" y="6163"/>
                  <a:pt x="21714" y="6209"/>
                  <a:pt x="21855" y="6233"/>
                </a:cubicBezTo>
                <a:lnTo>
                  <a:pt x="22041" y="6326"/>
                </a:lnTo>
                <a:lnTo>
                  <a:pt x="21738" y="6326"/>
                </a:lnTo>
                <a:lnTo>
                  <a:pt x="21388" y="6116"/>
                </a:lnTo>
                <a:close/>
                <a:moveTo>
                  <a:pt x="20407" y="5976"/>
                </a:moveTo>
                <a:cubicBezTo>
                  <a:pt x="20640" y="6093"/>
                  <a:pt x="20874" y="6209"/>
                  <a:pt x="21107" y="6349"/>
                </a:cubicBezTo>
                <a:lnTo>
                  <a:pt x="20710" y="6349"/>
                </a:lnTo>
                <a:cubicBezTo>
                  <a:pt x="20430" y="6256"/>
                  <a:pt x="20150" y="6186"/>
                  <a:pt x="19870" y="6116"/>
                </a:cubicBezTo>
                <a:lnTo>
                  <a:pt x="19566" y="6046"/>
                </a:lnTo>
                <a:cubicBezTo>
                  <a:pt x="19870" y="6023"/>
                  <a:pt x="20127" y="5999"/>
                  <a:pt x="20407" y="5976"/>
                </a:cubicBezTo>
                <a:close/>
                <a:moveTo>
                  <a:pt x="18095" y="6303"/>
                </a:moveTo>
                <a:cubicBezTo>
                  <a:pt x="18562" y="6303"/>
                  <a:pt x="19029" y="6326"/>
                  <a:pt x="19496" y="6420"/>
                </a:cubicBezTo>
                <a:lnTo>
                  <a:pt x="19520" y="6420"/>
                </a:lnTo>
                <a:cubicBezTo>
                  <a:pt x="19240" y="6443"/>
                  <a:pt x="18959" y="6466"/>
                  <a:pt x="18679" y="6490"/>
                </a:cubicBezTo>
                <a:cubicBezTo>
                  <a:pt x="18516" y="6478"/>
                  <a:pt x="18352" y="6472"/>
                  <a:pt x="18189" y="6472"/>
                </a:cubicBezTo>
                <a:cubicBezTo>
                  <a:pt x="18025" y="6472"/>
                  <a:pt x="17862" y="6478"/>
                  <a:pt x="17699" y="6490"/>
                </a:cubicBezTo>
                <a:cubicBezTo>
                  <a:pt x="17815" y="6420"/>
                  <a:pt x="17955" y="6373"/>
                  <a:pt x="18095" y="6303"/>
                </a:cubicBezTo>
                <a:close/>
                <a:moveTo>
                  <a:pt x="27832" y="6279"/>
                </a:moveTo>
                <a:lnTo>
                  <a:pt x="28159" y="6349"/>
                </a:lnTo>
                <a:lnTo>
                  <a:pt x="28485" y="6560"/>
                </a:lnTo>
                <a:cubicBezTo>
                  <a:pt x="28275" y="6466"/>
                  <a:pt x="28065" y="6373"/>
                  <a:pt x="27832" y="6279"/>
                </a:cubicBezTo>
                <a:close/>
                <a:moveTo>
                  <a:pt x="31474" y="5416"/>
                </a:moveTo>
                <a:lnTo>
                  <a:pt x="31754" y="5532"/>
                </a:lnTo>
                <a:cubicBezTo>
                  <a:pt x="32081" y="5859"/>
                  <a:pt x="32385" y="6186"/>
                  <a:pt x="32641" y="6560"/>
                </a:cubicBezTo>
                <a:lnTo>
                  <a:pt x="32595" y="6536"/>
                </a:lnTo>
                <a:cubicBezTo>
                  <a:pt x="32268" y="6139"/>
                  <a:pt x="31894" y="5742"/>
                  <a:pt x="31474" y="5416"/>
                </a:cubicBezTo>
                <a:close/>
                <a:moveTo>
                  <a:pt x="32595" y="5883"/>
                </a:moveTo>
                <a:lnTo>
                  <a:pt x="32711" y="5929"/>
                </a:lnTo>
                <a:cubicBezTo>
                  <a:pt x="33038" y="6256"/>
                  <a:pt x="33318" y="6606"/>
                  <a:pt x="33599" y="6957"/>
                </a:cubicBezTo>
                <a:lnTo>
                  <a:pt x="33342" y="6840"/>
                </a:lnTo>
                <a:cubicBezTo>
                  <a:pt x="33108" y="6513"/>
                  <a:pt x="32851" y="6186"/>
                  <a:pt x="32595" y="5883"/>
                </a:cubicBezTo>
                <a:close/>
                <a:moveTo>
                  <a:pt x="25403" y="6466"/>
                </a:moveTo>
                <a:cubicBezTo>
                  <a:pt x="25637" y="6490"/>
                  <a:pt x="25847" y="6536"/>
                  <a:pt x="26081" y="6583"/>
                </a:cubicBezTo>
                <a:cubicBezTo>
                  <a:pt x="26197" y="6700"/>
                  <a:pt x="26314" y="6840"/>
                  <a:pt x="26407" y="6980"/>
                </a:cubicBezTo>
                <a:cubicBezTo>
                  <a:pt x="26221" y="6933"/>
                  <a:pt x="26034" y="6910"/>
                  <a:pt x="25847" y="6863"/>
                </a:cubicBezTo>
                <a:cubicBezTo>
                  <a:pt x="25707" y="6723"/>
                  <a:pt x="25544" y="6583"/>
                  <a:pt x="25403" y="6466"/>
                </a:cubicBezTo>
                <a:close/>
                <a:moveTo>
                  <a:pt x="22415" y="6770"/>
                </a:moveTo>
                <a:lnTo>
                  <a:pt x="22788" y="6793"/>
                </a:lnTo>
                <a:cubicBezTo>
                  <a:pt x="23045" y="6957"/>
                  <a:pt x="23279" y="7120"/>
                  <a:pt x="23536" y="7307"/>
                </a:cubicBezTo>
                <a:lnTo>
                  <a:pt x="23559" y="7307"/>
                </a:lnTo>
                <a:lnTo>
                  <a:pt x="23185" y="7330"/>
                </a:lnTo>
                <a:cubicBezTo>
                  <a:pt x="23092" y="7260"/>
                  <a:pt x="22999" y="7190"/>
                  <a:pt x="22905" y="7120"/>
                </a:cubicBezTo>
                <a:cubicBezTo>
                  <a:pt x="22742" y="7003"/>
                  <a:pt x="22578" y="6886"/>
                  <a:pt x="22415" y="6770"/>
                </a:cubicBezTo>
                <a:close/>
                <a:moveTo>
                  <a:pt x="29629" y="3268"/>
                </a:moveTo>
                <a:lnTo>
                  <a:pt x="29629" y="3268"/>
                </a:lnTo>
                <a:cubicBezTo>
                  <a:pt x="30447" y="3431"/>
                  <a:pt x="31287" y="3641"/>
                  <a:pt x="32128" y="3875"/>
                </a:cubicBezTo>
                <a:cubicBezTo>
                  <a:pt x="33692" y="4738"/>
                  <a:pt x="35023" y="5953"/>
                  <a:pt x="36074" y="7377"/>
                </a:cubicBezTo>
                <a:cubicBezTo>
                  <a:pt x="35140" y="6723"/>
                  <a:pt x="34182" y="6163"/>
                  <a:pt x="33155" y="5719"/>
                </a:cubicBezTo>
                <a:cubicBezTo>
                  <a:pt x="32244" y="4832"/>
                  <a:pt x="31194" y="4085"/>
                  <a:pt x="30050" y="3548"/>
                </a:cubicBezTo>
                <a:cubicBezTo>
                  <a:pt x="29910" y="3454"/>
                  <a:pt x="29770" y="3361"/>
                  <a:pt x="29629" y="3268"/>
                </a:cubicBezTo>
                <a:close/>
                <a:moveTo>
                  <a:pt x="27108" y="6886"/>
                </a:moveTo>
                <a:lnTo>
                  <a:pt x="27411" y="7003"/>
                </a:lnTo>
                <a:cubicBezTo>
                  <a:pt x="27645" y="7143"/>
                  <a:pt x="27878" y="7283"/>
                  <a:pt x="28088" y="7447"/>
                </a:cubicBezTo>
                <a:cubicBezTo>
                  <a:pt x="27878" y="7377"/>
                  <a:pt x="27668" y="7307"/>
                  <a:pt x="27458" y="7260"/>
                </a:cubicBezTo>
                <a:cubicBezTo>
                  <a:pt x="27341" y="7143"/>
                  <a:pt x="27225" y="7003"/>
                  <a:pt x="27108" y="6886"/>
                </a:cubicBezTo>
                <a:close/>
                <a:moveTo>
                  <a:pt x="32268" y="6863"/>
                </a:moveTo>
                <a:lnTo>
                  <a:pt x="32431" y="6933"/>
                </a:lnTo>
                <a:cubicBezTo>
                  <a:pt x="32571" y="7097"/>
                  <a:pt x="32688" y="7260"/>
                  <a:pt x="32805" y="7447"/>
                </a:cubicBezTo>
                <a:lnTo>
                  <a:pt x="32548" y="7307"/>
                </a:lnTo>
                <a:lnTo>
                  <a:pt x="32431" y="7213"/>
                </a:lnTo>
                <a:cubicBezTo>
                  <a:pt x="32361" y="7097"/>
                  <a:pt x="32314" y="6980"/>
                  <a:pt x="32268" y="6863"/>
                </a:cubicBezTo>
                <a:close/>
                <a:moveTo>
                  <a:pt x="12740" y="6360"/>
                </a:moveTo>
                <a:lnTo>
                  <a:pt x="12740" y="6360"/>
                </a:lnTo>
                <a:cubicBezTo>
                  <a:pt x="12649" y="6472"/>
                  <a:pt x="12536" y="6563"/>
                  <a:pt x="12445" y="6676"/>
                </a:cubicBezTo>
                <a:cubicBezTo>
                  <a:pt x="12142" y="6793"/>
                  <a:pt x="11862" y="6910"/>
                  <a:pt x="11605" y="7050"/>
                </a:cubicBezTo>
                <a:cubicBezTo>
                  <a:pt x="11184" y="7190"/>
                  <a:pt x="10788" y="7377"/>
                  <a:pt x="10437" y="7634"/>
                </a:cubicBezTo>
                <a:cubicBezTo>
                  <a:pt x="10461" y="7610"/>
                  <a:pt x="10484" y="7564"/>
                  <a:pt x="10507" y="7540"/>
                </a:cubicBezTo>
                <a:cubicBezTo>
                  <a:pt x="10577" y="7447"/>
                  <a:pt x="10647" y="7377"/>
                  <a:pt x="10717" y="7283"/>
                </a:cubicBezTo>
                <a:cubicBezTo>
                  <a:pt x="11362" y="6892"/>
                  <a:pt x="12029" y="6592"/>
                  <a:pt x="12740" y="6360"/>
                </a:cubicBezTo>
                <a:close/>
                <a:moveTo>
                  <a:pt x="33108" y="7167"/>
                </a:moveTo>
                <a:cubicBezTo>
                  <a:pt x="33248" y="7377"/>
                  <a:pt x="33388" y="7610"/>
                  <a:pt x="33505" y="7820"/>
                </a:cubicBezTo>
                <a:lnTo>
                  <a:pt x="33435" y="7774"/>
                </a:lnTo>
                <a:cubicBezTo>
                  <a:pt x="33342" y="7587"/>
                  <a:pt x="33202" y="7377"/>
                  <a:pt x="33062" y="7167"/>
                </a:cubicBezTo>
                <a:close/>
                <a:moveTo>
                  <a:pt x="29723" y="6957"/>
                </a:moveTo>
                <a:lnTo>
                  <a:pt x="29723" y="6957"/>
                </a:lnTo>
                <a:cubicBezTo>
                  <a:pt x="30236" y="7260"/>
                  <a:pt x="30750" y="7610"/>
                  <a:pt x="31217" y="7984"/>
                </a:cubicBezTo>
                <a:cubicBezTo>
                  <a:pt x="31007" y="7867"/>
                  <a:pt x="30797" y="7750"/>
                  <a:pt x="30587" y="7634"/>
                </a:cubicBezTo>
                <a:cubicBezTo>
                  <a:pt x="30283" y="7400"/>
                  <a:pt x="30003" y="7190"/>
                  <a:pt x="29723" y="6957"/>
                </a:cubicBezTo>
                <a:close/>
                <a:moveTo>
                  <a:pt x="13986" y="7330"/>
                </a:moveTo>
                <a:cubicBezTo>
                  <a:pt x="13776" y="7540"/>
                  <a:pt x="13566" y="7750"/>
                  <a:pt x="13356" y="7961"/>
                </a:cubicBezTo>
                <a:lnTo>
                  <a:pt x="13052" y="7984"/>
                </a:lnTo>
                <a:cubicBezTo>
                  <a:pt x="12819" y="8007"/>
                  <a:pt x="12609" y="8054"/>
                  <a:pt x="12399" y="8101"/>
                </a:cubicBezTo>
                <a:cubicBezTo>
                  <a:pt x="12609" y="7914"/>
                  <a:pt x="12819" y="7704"/>
                  <a:pt x="13029" y="7517"/>
                </a:cubicBezTo>
                <a:cubicBezTo>
                  <a:pt x="13356" y="7447"/>
                  <a:pt x="13659" y="7377"/>
                  <a:pt x="13986" y="7330"/>
                </a:cubicBezTo>
                <a:close/>
                <a:moveTo>
                  <a:pt x="12188" y="7797"/>
                </a:moveTo>
                <a:lnTo>
                  <a:pt x="12188" y="7797"/>
                </a:lnTo>
                <a:cubicBezTo>
                  <a:pt x="12048" y="7961"/>
                  <a:pt x="11885" y="8124"/>
                  <a:pt x="11721" y="8287"/>
                </a:cubicBezTo>
                <a:lnTo>
                  <a:pt x="11698" y="8287"/>
                </a:lnTo>
                <a:cubicBezTo>
                  <a:pt x="11768" y="8194"/>
                  <a:pt x="11838" y="8101"/>
                  <a:pt x="11908" y="8007"/>
                </a:cubicBezTo>
                <a:cubicBezTo>
                  <a:pt x="11978" y="7890"/>
                  <a:pt x="12048" y="7890"/>
                  <a:pt x="12118" y="7820"/>
                </a:cubicBezTo>
                <a:lnTo>
                  <a:pt x="12188" y="7797"/>
                </a:lnTo>
                <a:close/>
                <a:moveTo>
                  <a:pt x="33739" y="7470"/>
                </a:moveTo>
                <a:lnTo>
                  <a:pt x="34066" y="7610"/>
                </a:lnTo>
                <a:cubicBezTo>
                  <a:pt x="34276" y="7937"/>
                  <a:pt x="34462" y="8287"/>
                  <a:pt x="34649" y="8638"/>
                </a:cubicBezTo>
                <a:cubicBezTo>
                  <a:pt x="34509" y="8544"/>
                  <a:pt x="34369" y="8427"/>
                  <a:pt x="34229" y="8311"/>
                </a:cubicBezTo>
                <a:cubicBezTo>
                  <a:pt x="34066" y="8031"/>
                  <a:pt x="33925" y="7727"/>
                  <a:pt x="33739" y="7470"/>
                </a:cubicBezTo>
                <a:close/>
                <a:moveTo>
                  <a:pt x="25450" y="8124"/>
                </a:moveTo>
                <a:cubicBezTo>
                  <a:pt x="25590" y="8171"/>
                  <a:pt x="25754" y="8217"/>
                  <a:pt x="25870" y="8264"/>
                </a:cubicBezTo>
                <a:cubicBezTo>
                  <a:pt x="26010" y="8334"/>
                  <a:pt x="26151" y="8474"/>
                  <a:pt x="26267" y="8591"/>
                </a:cubicBezTo>
                <a:lnTo>
                  <a:pt x="26291" y="8661"/>
                </a:lnTo>
                <a:cubicBezTo>
                  <a:pt x="26151" y="8591"/>
                  <a:pt x="26010" y="8521"/>
                  <a:pt x="25870" y="8451"/>
                </a:cubicBezTo>
                <a:cubicBezTo>
                  <a:pt x="25730" y="8334"/>
                  <a:pt x="25567" y="8241"/>
                  <a:pt x="25450" y="8124"/>
                </a:cubicBezTo>
                <a:close/>
                <a:moveTo>
                  <a:pt x="31147" y="7167"/>
                </a:moveTo>
                <a:cubicBezTo>
                  <a:pt x="31497" y="7307"/>
                  <a:pt x="31848" y="7447"/>
                  <a:pt x="32198" y="7587"/>
                </a:cubicBezTo>
                <a:lnTo>
                  <a:pt x="32198" y="7610"/>
                </a:lnTo>
                <a:cubicBezTo>
                  <a:pt x="32338" y="7961"/>
                  <a:pt x="32478" y="8334"/>
                  <a:pt x="32618" y="8684"/>
                </a:cubicBezTo>
                <a:cubicBezTo>
                  <a:pt x="32338" y="8427"/>
                  <a:pt x="32058" y="8171"/>
                  <a:pt x="31754" y="7937"/>
                </a:cubicBezTo>
                <a:cubicBezTo>
                  <a:pt x="31567" y="7680"/>
                  <a:pt x="31357" y="7423"/>
                  <a:pt x="31147" y="7167"/>
                </a:cubicBezTo>
                <a:close/>
                <a:moveTo>
                  <a:pt x="15084" y="8451"/>
                </a:moveTo>
                <a:cubicBezTo>
                  <a:pt x="14920" y="8521"/>
                  <a:pt x="14780" y="8614"/>
                  <a:pt x="14617" y="8708"/>
                </a:cubicBezTo>
                <a:cubicBezTo>
                  <a:pt x="14687" y="8614"/>
                  <a:pt x="14757" y="8521"/>
                  <a:pt x="14827" y="8451"/>
                </a:cubicBezTo>
                <a:close/>
                <a:moveTo>
                  <a:pt x="15924" y="8498"/>
                </a:moveTo>
                <a:cubicBezTo>
                  <a:pt x="15761" y="8568"/>
                  <a:pt x="15621" y="8638"/>
                  <a:pt x="15457" y="8708"/>
                </a:cubicBezTo>
                <a:lnTo>
                  <a:pt x="15527" y="8661"/>
                </a:lnTo>
                <a:cubicBezTo>
                  <a:pt x="15621" y="8591"/>
                  <a:pt x="15761" y="8544"/>
                  <a:pt x="15877" y="8498"/>
                </a:cubicBezTo>
                <a:close/>
                <a:moveTo>
                  <a:pt x="9550" y="8217"/>
                </a:moveTo>
                <a:cubicBezTo>
                  <a:pt x="9433" y="8381"/>
                  <a:pt x="9340" y="8544"/>
                  <a:pt x="9223" y="8708"/>
                </a:cubicBezTo>
                <a:lnTo>
                  <a:pt x="9200" y="8731"/>
                </a:lnTo>
                <a:cubicBezTo>
                  <a:pt x="9270" y="8591"/>
                  <a:pt x="9363" y="8451"/>
                  <a:pt x="9457" y="8311"/>
                </a:cubicBezTo>
                <a:lnTo>
                  <a:pt x="9550" y="8217"/>
                </a:lnTo>
                <a:close/>
                <a:moveTo>
                  <a:pt x="10391" y="8754"/>
                </a:moveTo>
                <a:cubicBezTo>
                  <a:pt x="10344" y="8824"/>
                  <a:pt x="10297" y="8871"/>
                  <a:pt x="10251" y="8941"/>
                </a:cubicBezTo>
                <a:lnTo>
                  <a:pt x="10134" y="9011"/>
                </a:lnTo>
                <a:lnTo>
                  <a:pt x="10134" y="8964"/>
                </a:lnTo>
                <a:cubicBezTo>
                  <a:pt x="10227" y="8871"/>
                  <a:pt x="10297" y="8824"/>
                  <a:pt x="10391" y="8754"/>
                </a:cubicBezTo>
                <a:close/>
                <a:moveTo>
                  <a:pt x="19216" y="313"/>
                </a:moveTo>
                <a:cubicBezTo>
                  <a:pt x="21524" y="313"/>
                  <a:pt x="23856" y="663"/>
                  <a:pt x="25940" y="1470"/>
                </a:cubicBezTo>
                <a:cubicBezTo>
                  <a:pt x="25240" y="1330"/>
                  <a:pt x="24516" y="1236"/>
                  <a:pt x="23792" y="1166"/>
                </a:cubicBezTo>
                <a:cubicBezTo>
                  <a:pt x="23228" y="1098"/>
                  <a:pt x="22652" y="1054"/>
                  <a:pt x="22072" y="1054"/>
                </a:cubicBezTo>
                <a:cubicBezTo>
                  <a:pt x="21860" y="1054"/>
                  <a:pt x="21647" y="1060"/>
                  <a:pt x="21434" y="1073"/>
                </a:cubicBezTo>
                <a:cubicBezTo>
                  <a:pt x="20710" y="1073"/>
                  <a:pt x="19963" y="1143"/>
                  <a:pt x="19240" y="1236"/>
                </a:cubicBezTo>
                <a:cubicBezTo>
                  <a:pt x="18492" y="1330"/>
                  <a:pt x="17722" y="1493"/>
                  <a:pt x="16998" y="1727"/>
                </a:cubicBezTo>
                <a:cubicBezTo>
                  <a:pt x="16755" y="1710"/>
                  <a:pt x="16512" y="1702"/>
                  <a:pt x="16269" y="1702"/>
                </a:cubicBezTo>
                <a:cubicBezTo>
                  <a:pt x="14763" y="1702"/>
                  <a:pt x="13272" y="2014"/>
                  <a:pt x="11885" y="2637"/>
                </a:cubicBezTo>
                <a:cubicBezTo>
                  <a:pt x="11044" y="3011"/>
                  <a:pt x="10251" y="3501"/>
                  <a:pt x="9503" y="4061"/>
                </a:cubicBezTo>
                <a:lnTo>
                  <a:pt x="9247" y="4248"/>
                </a:lnTo>
                <a:cubicBezTo>
                  <a:pt x="7028" y="5205"/>
                  <a:pt x="5277" y="7050"/>
                  <a:pt x="3970" y="9151"/>
                </a:cubicBezTo>
                <a:cubicBezTo>
                  <a:pt x="4227" y="8334"/>
                  <a:pt x="4577" y="7564"/>
                  <a:pt x="5021" y="6840"/>
                </a:cubicBezTo>
                <a:lnTo>
                  <a:pt x="4997" y="6840"/>
                </a:lnTo>
                <a:cubicBezTo>
                  <a:pt x="6958" y="3478"/>
                  <a:pt x="10554" y="1610"/>
                  <a:pt x="14266" y="839"/>
                </a:cubicBezTo>
                <a:cubicBezTo>
                  <a:pt x="15831" y="503"/>
                  <a:pt x="17517" y="313"/>
                  <a:pt x="19216" y="313"/>
                </a:cubicBezTo>
                <a:close/>
                <a:moveTo>
                  <a:pt x="19006" y="9221"/>
                </a:moveTo>
                <a:cubicBezTo>
                  <a:pt x="19146" y="9245"/>
                  <a:pt x="19310" y="9268"/>
                  <a:pt x="19450" y="9315"/>
                </a:cubicBezTo>
                <a:lnTo>
                  <a:pt x="19683" y="9361"/>
                </a:lnTo>
                <a:lnTo>
                  <a:pt x="19310" y="9361"/>
                </a:lnTo>
                <a:cubicBezTo>
                  <a:pt x="19193" y="9315"/>
                  <a:pt x="19099" y="9268"/>
                  <a:pt x="19006" y="9221"/>
                </a:cubicBezTo>
                <a:close/>
                <a:moveTo>
                  <a:pt x="21901" y="8894"/>
                </a:moveTo>
                <a:cubicBezTo>
                  <a:pt x="22228" y="8964"/>
                  <a:pt x="22532" y="9035"/>
                  <a:pt x="22835" y="9105"/>
                </a:cubicBezTo>
                <a:lnTo>
                  <a:pt x="23069" y="9245"/>
                </a:lnTo>
                <a:lnTo>
                  <a:pt x="22742" y="9361"/>
                </a:lnTo>
                <a:cubicBezTo>
                  <a:pt x="22602" y="9291"/>
                  <a:pt x="22462" y="9198"/>
                  <a:pt x="22321" y="9128"/>
                </a:cubicBezTo>
                <a:lnTo>
                  <a:pt x="21901" y="8894"/>
                </a:lnTo>
                <a:close/>
                <a:moveTo>
                  <a:pt x="33762" y="6420"/>
                </a:moveTo>
                <a:cubicBezTo>
                  <a:pt x="34066" y="6560"/>
                  <a:pt x="34322" y="6723"/>
                  <a:pt x="34603" y="6863"/>
                </a:cubicBezTo>
                <a:cubicBezTo>
                  <a:pt x="35420" y="7330"/>
                  <a:pt x="36144" y="7890"/>
                  <a:pt x="36821" y="8521"/>
                </a:cubicBezTo>
                <a:cubicBezTo>
                  <a:pt x="36984" y="8824"/>
                  <a:pt x="37148" y="9128"/>
                  <a:pt x="37311" y="9455"/>
                </a:cubicBezTo>
                <a:cubicBezTo>
                  <a:pt x="36470" y="8591"/>
                  <a:pt x="35490" y="7867"/>
                  <a:pt x="34416" y="7330"/>
                </a:cubicBezTo>
                <a:cubicBezTo>
                  <a:pt x="34206" y="7027"/>
                  <a:pt x="33996" y="6723"/>
                  <a:pt x="33762" y="6420"/>
                </a:cubicBezTo>
                <a:close/>
                <a:moveTo>
                  <a:pt x="17909" y="9291"/>
                </a:moveTo>
                <a:cubicBezTo>
                  <a:pt x="18049" y="9338"/>
                  <a:pt x="18189" y="9361"/>
                  <a:pt x="18329" y="9408"/>
                </a:cubicBezTo>
                <a:cubicBezTo>
                  <a:pt x="18236" y="9431"/>
                  <a:pt x="18119" y="9431"/>
                  <a:pt x="18025" y="9478"/>
                </a:cubicBezTo>
                <a:lnTo>
                  <a:pt x="17885" y="9315"/>
                </a:lnTo>
                <a:lnTo>
                  <a:pt x="17909" y="9291"/>
                </a:lnTo>
                <a:close/>
                <a:moveTo>
                  <a:pt x="33809" y="4482"/>
                </a:moveTo>
                <a:lnTo>
                  <a:pt x="33809" y="4482"/>
                </a:lnTo>
                <a:cubicBezTo>
                  <a:pt x="34556" y="4785"/>
                  <a:pt x="35256" y="5159"/>
                  <a:pt x="35933" y="5602"/>
                </a:cubicBezTo>
                <a:lnTo>
                  <a:pt x="35910" y="5579"/>
                </a:lnTo>
                <a:lnTo>
                  <a:pt x="35910" y="5579"/>
                </a:lnTo>
                <a:cubicBezTo>
                  <a:pt x="37241" y="6490"/>
                  <a:pt x="38105" y="7937"/>
                  <a:pt x="38245" y="9525"/>
                </a:cubicBezTo>
                <a:cubicBezTo>
                  <a:pt x="38105" y="9315"/>
                  <a:pt x="37941" y="9105"/>
                  <a:pt x="37755" y="8918"/>
                </a:cubicBezTo>
                <a:cubicBezTo>
                  <a:pt x="37521" y="8638"/>
                  <a:pt x="37288" y="8381"/>
                  <a:pt x="37007" y="8147"/>
                </a:cubicBezTo>
                <a:cubicBezTo>
                  <a:pt x="36190" y="6723"/>
                  <a:pt x="35093" y="5486"/>
                  <a:pt x="33809" y="4482"/>
                </a:cubicBezTo>
                <a:close/>
                <a:moveTo>
                  <a:pt x="19877" y="8848"/>
                </a:moveTo>
                <a:cubicBezTo>
                  <a:pt x="20135" y="8848"/>
                  <a:pt x="20399" y="8879"/>
                  <a:pt x="20664" y="8941"/>
                </a:cubicBezTo>
                <a:cubicBezTo>
                  <a:pt x="20950" y="9162"/>
                  <a:pt x="21258" y="9403"/>
                  <a:pt x="21566" y="9665"/>
                </a:cubicBezTo>
                <a:lnTo>
                  <a:pt x="21566" y="9665"/>
                </a:lnTo>
                <a:cubicBezTo>
                  <a:pt x="21468" y="9620"/>
                  <a:pt x="21369" y="9564"/>
                  <a:pt x="21271" y="9525"/>
                </a:cubicBezTo>
                <a:cubicBezTo>
                  <a:pt x="20874" y="9338"/>
                  <a:pt x="20454" y="9198"/>
                  <a:pt x="20033" y="9081"/>
                </a:cubicBezTo>
                <a:cubicBezTo>
                  <a:pt x="19847" y="9011"/>
                  <a:pt x="19660" y="8941"/>
                  <a:pt x="19496" y="8871"/>
                </a:cubicBezTo>
                <a:cubicBezTo>
                  <a:pt x="19621" y="8856"/>
                  <a:pt x="19748" y="8848"/>
                  <a:pt x="19877" y="8848"/>
                </a:cubicBezTo>
                <a:close/>
                <a:moveTo>
                  <a:pt x="27014" y="9408"/>
                </a:moveTo>
                <a:lnTo>
                  <a:pt x="27271" y="9548"/>
                </a:lnTo>
                <a:cubicBezTo>
                  <a:pt x="27318" y="9642"/>
                  <a:pt x="27341" y="9712"/>
                  <a:pt x="27365" y="9782"/>
                </a:cubicBezTo>
                <a:lnTo>
                  <a:pt x="27038" y="9478"/>
                </a:lnTo>
                <a:cubicBezTo>
                  <a:pt x="27038" y="9455"/>
                  <a:pt x="27014" y="9431"/>
                  <a:pt x="27014" y="9408"/>
                </a:cubicBezTo>
                <a:close/>
                <a:moveTo>
                  <a:pt x="14360" y="8544"/>
                </a:moveTo>
                <a:lnTo>
                  <a:pt x="14360" y="8544"/>
                </a:lnTo>
                <a:cubicBezTo>
                  <a:pt x="14220" y="8754"/>
                  <a:pt x="14080" y="8941"/>
                  <a:pt x="13963" y="9151"/>
                </a:cubicBezTo>
                <a:lnTo>
                  <a:pt x="13940" y="9151"/>
                </a:lnTo>
                <a:cubicBezTo>
                  <a:pt x="13706" y="9315"/>
                  <a:pt x="13473" y="9501"/>
                  <a:pt x="13239" y="9688"/>
                </a:cubicBezTo>
                <a:cubicBezTo>
                  <a:pt x="13146" y="9735"/>
                  <a:pt x="13052" y="9805"/>
                  <a:pt x="12959" y="9852"/>
                </a:cubicBezTo>
                <a:cubicBezTo>
                  <a:pt x="13006" y="9758"/>
                  <a:pt x="13052" y="9665"/>
                  <a:pt x="13122" y="9572"/>
                </a:cubicBezTo>
                <a:cubicBezTo>
                  <a:pt x="13519" y="9221"/>
                  <a:pt x="13940" y="8871"/>
                  <a:pt x="14360" y="8544"/>
                </a:cubicBezTo>
                <a:close/>
                <a:moveTo>
                  <a:pt x="10391" y="5742"/>
                </a:moveTo>
                <a:cubicBezTo>
                  <a:pt x="10017" y="6116"/>
                  <a:pt x="9643" y="6513"/>
                  <a:pt x="9270" y="6910"/>
                </a:cubicBezTo>
                <a:cubicBezTo>
                  <a:pt x="9153" y="7003"/>
                  <a:pt x="9036" y="7097"/>
                  <a:pt x="8920" y="7167"/>
                </a:cubicBezTo>
                <a:cubicBezTo>
                  <a:pt x="8196" y="7727"/>
                  <a:pt x="7542" y="8334"/>
                  <a:pt x="6935" y="9035"/>
                </a:cubicBezTo>
                <a:cubicBezTo>
                  <a:pt x="6632" y="9315"/>
                  <a:pt x="6328" y="9595"/>
                  <a:pt x="6048" y="9898"/>
                </a:cubicBezTo>
                <a:cubicBezTo>
                  <a:pt x="6071" y="9828"/>
                  <a:pt x="6071" y="9758"/>
                  <a:pt x="6095" y="9665"/>
                </a:cubicBezTo>
                <a:cubicBezTo>
                  <a:pt x="6818" y="8824"/>
                  <a:pt x="7565" y="8007"/>
                  <a:pt x="8383" y="7260"/>
                </a:cubicBezTo>
                <a:lnTo>
                  <a:pt x="8383" y="7237"/>
                </a:lnTo>
                <a:cubicBezTo>
                  <a:pt x="8803" y="6840"/>
                  <a:pt x="9247" y="6466"/>
                  <a:pt x="9714" y="6093"/>
                </a:cubicBezTo>
                <a:cubicBezTo>
                  <a:pt x="9924" y="5976"/>
                  <a:pt x="10157" y="5859"/>
                  <a:pt x="10391" y="5742"/>
                </a:cubicBezTo>
                <a:close/>
                <a:moveTo>
                  <a:pt x="32758" y="8031"/>
                </a:moveTo>
                <a:lnTo>
                  <a:pt x="32758" y="8031"/>
                </a:lnTo>
                <a:cubicBezTo>
                  <a:pt x="33038" y="8264"/>
                  <a:pt x="33295" y="8498"/>
                  <a:pt x="33529" y="8754"/>
                </a:cubicBezTo>
                <a:cubicBezTo>
                  <a:pt x="33715" y="9175"/>
                  <a:pt x="33879" y="9618"/>
                  <a:pt x="34019" y="10085"/>
                </a:cubicBezTo>
                <a:cubicBezTo>
                  <a:pt x="33785" y="9852"/>
                  <a:pt x="33529" y="9618"/>
                  <a:pt x="33248" y="9385"/>
                </a:cubicBezTo>
                <a:lnTo>
                  <a:pt x="33178" y="9291"/>
                </a:lnTo>
                <a:cubicBezTo>
                  <a:pt x="33062" y="8871"/>
                  <a:pt x="32922" y="8451"/>
                  <a:pt x="32758" y="8031"/>
                </a:cubicBezTo>
                <a:close/>
                <a:moveTo>
                  <a:pt x="34603" y="9128"/>
                </a:moveTo>
                <a:lnTo>
                  <a:pt x="34603" y="9128"/>
                </a:lnTo>
                <a:cubicBezTo>
                  <a:pt x="34743" y="9245"/>
                  <a:pt x="34883" y="9361"/>
                  <a:pt x="34999" y="9478"/>
                </a:cubicBezTo>
                <a:cubicBezTo>
                  <a:pt x="35070" y="9688"/>
                  <a:pt x="35140" y="9875"/>
                  <a:pt x="35186" y="10085"/>
                </a:cubicBezTo>
                <a:cubicBezTo>
                  <a:pt x="35046" y="9875"/>
                  <a:pt x="34906" y="9688"/>
                  <a:pt x="34766" y="9478"/>
                </a:cubicBezTo>
                <a:lnTo>
                  <a:pt x="34719" y="9385"/>
                </a:lnTo>
                <a:cubicBezTo>
                  <a:pt x="34696" y="9291"/>
                  <a:pt x="34649" y="9198"/>
                  <a:pt x="34603" y="9128"/>
                </a:cubicBezTo>
                <a:close/>
                <a:moveTo>
                  <a:pt x="27832" y="8568"/>
                </a:moveTo>
                <a:lnTo>
                  <a:pt x="27832" y="8568"/>
                </a:lnTo>
                <a:cubicBezTo>
                  <a:pt x="28088" y="8754"/>
                  <a:pt x="28369" y="8941"/>
                  <a:pt x="28602" y="9151"/>
                </a:cubicBezTo>
                <a:cubicBezTo>
                  <a:pt x="28836" y="9455"/>
                  <a:pt x="29069" y="9782"/>
                  <a:pt x="29279" y="10109"/>
                </a:cubicBezTo>
                <a:lnTo>
                  <a:pt x="29162" y="10015"/>
                </a:lnTo>
                <a:cubicBezTo>
                  <a:pt x="28789" y="9618"/>
                  <a:pt x="28415" y="9245"/>
                  <a:pt x="27995" y="8894"/>
                </a:cubicBezTo>
                <a:cubicBezTo>
                  <a:pt x="27948" y="8778"/>
                  <a:pt x="27902" y="8684"/>
                  <a:pt x="27832" y="8568"/>
                </a:cubicBezTo>
                <a:close/>
                <a:moveTo>
                  <a:pt x="27925" y="7727"/>
                </a:moveTo>
                <a:lnTo>
                  <a:pt x="27925" y="7727"/>
                </a:lnTo>
                <a:cubicBezTo>
                  <a:pt x="28299" y="7844"/>
                  <a:pt x="28672" y="7984"/>
                  <a:pt x="29046" y="8124"/>
                </a:cubicBezTo>
                <a:cubicBezTo>
                  <a:pt x="29303" y="8334"/>
                  <a:pt x="29559" y="8568"/>
                  <a:pt x="29816" y="8801"/>
                </a:cubicBezTo>
                <a:cubicBezTo>
                  <a:pt x="30143" y="9221"/>
                  <a:pt x="30400" y="9688"/>
                  <a:pt x="30587" y="10179"/>
                </a:cubicBezTo>
                <a:lnTo>
                  <a:pt x="30470" y="10038"/>
                </a:lnTo>
                <a:cubicBezTo>
                  <a:pt x="30143" y="9595"/>
                  <a:pt x="29746" y="9198"/>
                  <a:pt x="29303" y="8871"/>
                </a:cubicBezTo>
                <a:cubicBezTo>
                  <a:pt x="28952" y="8568"/>
                  <a:pt x="28579" y="8287"/>
                  <a:pt x="28182" y="8031"/>
                </a:cubicBezTo>
                <a:lnTo>
                  <a:pt x="27925" y="7727"/>
                </a:lnTo>
                <a:close/>
                <a:moveTo>
                  <a:pt x="20314" y="9875"/>
                </a:moveTo>
                <a:cubicBezTo>
                  <a:pt x="20617" y="9968"/>
                  <a:pt x="20897" y="10062"/>
                  <a:pt x="21177" y="10179"/>
                </a:cubicBezTo>
                <a:lnTo>
                  <a:pt x="21131" y="10202"/>
                </a:lnTo>
                <a:cubicBezTo>
                  <a:pt x="20944" y="10132"/>
                  <a:pt x="20757" y="10062"/>
                  <a:pt x="20547" y="10015"/>
                </a:cubicBezTo>
                <a:lnTo>
                  <a:pt x="20314" y="9875"/>
                </a:lnTo>
                <a:close/>
                <a:moveTo>
                  <a:pt x="16228" y="10085"/>
                </a:moveTo>
                <a:lnTo>
                  <a:pt x="16228" y="10085"/>
                </a:lnTo>
                <a:cubicBezTo>
                  <a:pt x="16181" y="10132"/>
                  <a:pt x="16134" y="10202"/>
                  <a:pt x="16088" y="10249"/>
                </a:cubicBezTo>
                <a:cubicBezTo>
                  <a:pt x="16041" y="10295"/>
                  <a:pt x="15924" y="10295"/>
                  <a:pt x="15854" y="10319"/>
                </a:cubicBezTo>
                <a:lnTo>
                  <a:pt x="15924" y="10272"/>
                </a:lnTo>
                <a:lnTo>
                  <a:pt x="16228" y="10085"/>
                </a:lnTo>
                <a:close/>
                <a:moveTo>
                  <a:pt x="23395" y="9431"/>
                </a:moveTo>
                <a:cubicBezTo>
                  <a:pt x="23512" y="9478"/>
                  <a:pt x="23606" y="9548"/>
                  <a:pt x="23722" y="9618"/>
                </a:cubicBezTo>
                <a:cubicBezTo>
                  <a:pt x="23933" y="9898"/>
                  <a:pt x="24143" y="10202"/>
                  <a:pt x="24306" y="10505"/>
                </a:cubicBezTo>
                <a:lnTo>
                  <a:pt x="24096" y="10365"/>
                </a:lnTo>
                <a:cubicBezTo>
                  <a:pt x="23792" y="10062"/>
                  <a:pt x="23442" y="9782"/>
                  <a:pt x="23069" y="9548"/>
                </a:cubicBezTo>
                <a:lnTo>
                  <a:pt x="23395" y="9431"/>
                </a:lnTo>
                <a:close/>
                <a:moveTo>
                  <a:pt x="27341" y="10365"/>
                </a:moveTo>
                <a:lnTo>
                  <a:pt x="27598" y="10599"/>
                </a:lnTo>
                <a:cubicBezTo>
                  <a:pt x="27598" y="10622"/>
                  <a:pt x="27621" y="10646"/>
                  <a:pt x="27621" y="10669"/>
                </a:cubicBezTo>
                <a:lnTo>
                  <a:pt x="27505" y="10576"/>
                </a:lnTo>
                <a:cubicBezTo>
                  <a:pt x="27458" y="10505"/>
                  <a:pt x="27411" y="10435"/>
                  <a:pt x="27341" y="10365"/>
                </a:cubicBezTo>
                <a:close/>
                <a:moveTo>
                  <a:pt x="15037" y="9618"/>
                </a:moveTo>
                <a:lnTo>
                  <a:pt x="15037" y="9618"/>
                </a:lnTo>
                <a:cubicBezTo>
                  <a:pt x="14827" y="9945"/>
                  <a:pt x="14663" y="10272"/>
                  <a:pt x="14500" y="10622"/>
                </a:cubicBezTo>
                <a:lnTo>
                  <a:pt x="14430" y="10692"/>
                </a:lnTo>
                <a:lnTo>
                  <a:pt x="14290" y="10692"/>
                </a:lnTo>
                <a:cubicBezTo>
                  <a:pt x="14406" y="10412"/>
                  <a:pt x="14547" y="10132"/>
                  <a:pt x="14687" y="9852"/>
                </a:cubicBezTo>
                <a:cubicBezTo>
                  <a:pt x="14803" y="9758"/>
                  <a:pt x="14920" y="9688"/>
                  <a:pt x="15037" y="9618"/>
                </a:cubicBezTo>
                <a:close/>
                <a:moveTo>
                  <a:pt x="18376" y="10412"/>
                </a:moveTo>
                <a:lnTo>
                  <a:pt x="18212" y="10482"/>
                </a:lnTo>
                <a:cubicBezTo>
                  <a:pt x="18049" y="10529"/>
                  <a:pt x="17885" y="10599"/>
                  <a:pt x="17722" y="10669"/>
                </a:cubicBezTo>
                <a:cubicBezTo>
                  <a:pt x="17535" y="10692"/>
                  <a:pt x="17348" y="10762"/>
                  <a:pt x="17185" y="10832"/>
                </a:cubicBezTo>
                <a:cubicBezTo>
                  <a:pt x="17302" y="10692"/>
                  <a:pt x="17442" y="10599"/>
                  <a:pt x="17582" y="10482"/>
                </a:cubicBezTo>
                <a:cubicBezTo>
                  <a:pt x="17839" y="10435"/>
                  <a:pt x="18119" y="10435"/>
                  <a:pt x="18376" y="10412"/>
                </a:cubicBezTo>
                <a:close/>
                <a:moveTo>
                  <a:pt x="37801" y="9642"/>
                </a:moveTo>
                <a:cubicBezTo>
                  <a:pt x="37988" y="9898"/>
                  <a:pt x="38151" y="10155"/>
                  <a:pt x="38315" y="10412"/>
                </a:cubicBezTo>
                <a:cubicBezTo>
                  <a:pt x="38338" y="10552"/>
                  <a:pt x="38338" y="10692"/>
                  <a:pt x="38338" y="10832"/>
                </a:cubicBezTo>
                <a:lnTo>
                  <a:pt x="38315" y="10832"/>
                </a:lnTo>
                <a:cubicBezTo>
                  <a:pt x="38268" y="10762"/>
                  <a:pt x="38222" y="10669"/>
                  <a:pt x="38175" y="10576"/>
                </a:cubicBezTo>
                <a:cubicBezTo>
                  <a:pt x="38058" y="10272"/>
                  <a:pt x="37918" y="9945"/>
                  <a:pt x="37801" y="9642"/>
                </a:cubicBezTo>
                <a:close/>
                <a:moveTo>
                  <a:pt x="11114" y="10015"/>
                </a:moveTo>
                <a:lnTo>
                  <a:pt x="11114" y="10038"/>
                </a:lnTo>
                <a:cubicBezTo>
                  <a:pt x="10811" y="10342"/>
                  <a:pt x="10531" y="10669"/>
                  <a:pt x="10251" y="10996"/>
                </a:cubicBezTo>
                <a:cubicBezTo>
                  <a:pt x="10297" y="10902"/>
                  <a:pt x="10344" y="10809"/>
                  <a:pt x="10391" y="10716"/>
                </a:cubicBezTo>
                <a:cubicBezTo>
                  <a:pt x="10624" y="10459"/>
                  <a:pt x="10858" y="10249"/>
                  <a:pt x="11114" y="10015"/>
                </a:cubicBezTo>
                <a:close/>
                <a:moveTo>
                  <a:pt x="16881" y="10646"/>
                </a:moveTo>
                <a:lnTo>
                  <a:pt x="16881" y="10646"/>
                </a:lnTo>
                <a:cubicBezTo>
                  <a:pt x="16788" y="10762"/>
                  <a:pt x="16648" y="10879"/>
                  <a:pt x="16555" y="10996"/>
                </a:cubicBezTo>
                <a:lnTo>
                  <a:pt x="16298" y="10926"/>
                </a:lnTo>
                <a:lnTo>
                  <a:pt x="16391" y="10809"/>
                </a:lnTo>
                <a:lnTo>
                  <a:pt x="16508" y="10762"/>
                </a:lnTo>
                <a:cubicBezTo>
                  <a:pt x="16625" y="10716"/>
                  <a:pt x="16741" y="10692"/>
                  <a:pt x="16881" y="10646"/>
                </a:cubicBezTo>
                <a:close/>
                <a:moveTo>
                  <a:pt x="24680" y="9828"/>
                </a:moveTo>
                <a:lnTo>
                  <a:pt x="24680" y="9828"/>
                </a:lnTo>
                <a:cubicBezTo>
                  <a:pt x="25077" y="10038"/>
                  <a:pt x="25473" y="10295"/>
                  <a:pt x="25824" y="10576"/>
                </a:cubicBezTo>
                <a:cubicBezTo>
                  <a:pt x="25870" y="10716"/>
                  <a:pt x="25917" y="10856"/>
                  <a:pt x="25964" y="10996"/>
                </a:cubicBezTo>
                <a:cubicBezTo>
                  <a:pt x="25567" y="10576"/>
                  <a:pt x="25147" y="10179"/>
                  <a:pt x="24680" y="9828"/>
                </a:cubicBezTo>
                <a:close/>
                <a:moveTo>
                  <a:pt x="24586" y="10389"/>
                </a:moveTo>
                <a:lnTo>
                  <a:pt x="24586" y="10389"/>
                </a:lnTo>
                <a:cubicBezTo>
                  <a:pt x="24796" y="10599"/>
                  <a:pt x="25007" y="10809"/>
                  <a:pt x="25170" y="11019"/>
                </a:cubicBezTo>
                <a:lnTo>
                  <a:pt x="25007" y="11042"/>
                </a:lnTo>
                <a:lnTo>
                  <a:pt x="24843" y="10926"/>
                </a:lnTo>
                <a:cubicBezTo>
                  <a:pt x="24750" y="10739"/>
                  <a:pt x="24680" y="10552"/>
                  <a:pt x="24586" y="10389"/>
                </a:cubicBezTo>
                <a:close/>
                <a:moveTo>
                  <a:pt x="23208" y="10132"/>
                </a:moveTo>
                <a:lnTo>
                  <a:pt x="23209" y="10132"/>
                </a:lnTo>
                <a:cubicBezTo>
                  <a:pt x="23559" y="10365"/>
                  <a:pt x="23909" y="10622"/>
                  <a:pt x="24259" y="10902"/>
                </a:cubicBezTo>
                <a:cubicBezTo>
                  <a:pt x="24329" y="10972"/>
                  <a:pt x="24399" y="11066"/>
                  <a:pt x="24446" y="11136"/>
                </a:cubicBezTo>
                <a:lnTo>
                  <a:pt x="24096" y="11206"/>
                </a:lnTo>
                <a:cubicBezTo>
                  <a:pt x="23822" y="10818"/>
                  <a:pt x="23526" y="10453"/>
                  <a:pt x="23208" y="10132"/>
                </a:cubicBezTo>
                <a:close/>
                <a:moveTo>
                  <a:pt x="34206" y="9501"/>
                </a:moveTo>
                <a:lnTo>
                  <a:pt x="34206" y="9501"/>
                </a:lnTo>
                <a:cubicBezTo>
                  <a:pt x="34322" y="9642"/>
                  <a:pt x="34439" y="9782"/>
                  <a:pt x="34533" y="9922"/>
                </a:cubicBezTo>
                <a:lnTo>
                  <a:pt x="34579" y="10015"/>
                </a:lnTo>
                <a:cubicBezTo>
                  <a:pt x="34719" y="10412"/>
                  <a:pt x="34836" y="10832"/>
                  <a:pt x="34953" y="11229"/>
                </a:cubicBezTo>
                <a:cubicBezTo>
                  <a:pt x="34813" y="11042"/>
                  <a:pt x="34696" y="10879"/>
                  <a:pt x="34556" y="10692"/>
                </a:cubicBezTo>
                <a:cubicBezTo>
                  <a:pt x="34462" y="10295"/>
                  <a:pt x="34346" y="9898"/>
                  <a:pt x="34206" y="9501"/>
                </a:cubicBezTo>
                <a:close/>
                <a:moveTo>
                  <a:pt x="22415" y="11113"/>
                </a:moveTo>
                <a:cubicBezTo>
                  <a:pt x="22532" y="11183"/>
                  <a:pt x="22672" y="11253"/>
                  <a:pt x="22788" y="11346"/>
                </a:cubicBezTo>
                <a:lnTo>
                  <a:pt x="22695" y="11346"/>
                </a:lnTo>
                <a:lnTo>
                  <a:pt x="22625" y="11276"/>
                </a:lnTo>
                <a:lnTo>
                  <a:pt x="22415" y="11113"/>
                </a:lnTo>
                <a:close/>
                <a:moveTo>
                  <a:pt x="7449" y="9105"/>
                </a:moveTo>
                <a:lnTo>
                  <a:pt x="7449" y="9105"/>
                </a:lnTo>
                <a:cubicBezTo>
                  <a:pt x="6982" y="9688"/>
                  <a:pt x="6562" y="10319"/>
                  <a:pt x="6211" y="10996"/>
                </a:cubicBezTo>
                <a:cubicBezTo>
                  <a:pt x="6071" y="11113"/>
                  <a:pt x="5931" y="11253"/>
                  <a:pt x="5814" y="11393"/>
                </a:cubicBezTo>
                <a:lnTo>
                  <a:pt x="5814" y="11393"/>
                </a:lnTo>
                <a:cubicBezTo>
                  <a:pt x="5815" y="11307"/>
                  <a:pt x="5816" y="11223"/>
                  <a:pt x="5838" y="11159"/>
                </a:cubicBezTo>
                <a:cubicBezTo>
                  <a:pt x="6118" y="10622"/>
                  <a:pt x="6468" y="10132"/>
                  <a:pt x="6818" y="9665"/>
                </a:cubicBezTo>
                <a:cubicBezTo>
                  <a:pt x="7028" y="9455"/>
                  <a:pt x="7239" y="9268"/>
                  <a:pt x="7449" y="9105"/>
                </a:cubicBezTo>
                <a:close/>
                <a:moveTo>
                  <a:pt x="28112" y="11042"/>
                </a:moveTo>
                <a:lnTo>
                  <a:pt x="28252" y="11183"/>
                </a:lnTo>
                <a:lnTo>
                  <a:pt x="28462" y="11439"/>
                </a:lnTo>
                <a:lnTo>
                  <a:pt x="28462" y="11463"/>
                </a:lnTo>
                <a:lnTo>
                  <a:pt x="28112" y="11113"/>
                </a:lnTo>
                <a:lnTo>
                  <a:pt x="28112" y="11042"/>
                </a:lnTo>
                <a:close/>
                <a:moveTo>
                  <a:pt x="18796" y="10949"/>
                </a:moveTo>
                <a:lnTo>
                  <a:pt x="18819" y="10996"/>
                </a:lnTo>
                <a:cubicBezTo>
                  <a:pt x="18656" y="10996"/>
                  <a:pt x="18492" y="11019"/>
                  <a:pt x="18352" y="11042"/>
                </a:cubicBezTo>
                <a:cubicBezTo>
                  <a:pt x="18259" y="11066"/>
                  <a:pt x="18189" y="11159"/>
                  <a:pt x="18189" y="11229"/>
                </a:cubicBezTo>
                <a:cubicBezTo>
                  <a:pt x="18189" y="11299"/>
                  <a:pt x="18212" y="11369"/>
                  <a:pt x="18236" y="11439"/>
                </a:cubicBezTo>
                <a:lnTo>
                  <a:pt x="17955" y="11486"/>
                </a:lnTo>
                <a:lnTo>
                  <a:pt x="17675" y="11369"/>
                </a:lnTo>
                <a:cubicBezTo>
                  <a:pt x="17979" y="11159"/>
                  <a:pt x="18329" y="11019"/>
                  <a:pt x="18703" y="10949"/>
                </a:cubicBezTo>
                <a:close/>
                <a:moveTo>
                  <a:pt x="8429" y="11159"/>
                </a:moveTo>
                <a:lnTo>
                  <a:pt x="8429" y="11159"/>
                </a:lnTo>
                <a:cubicBezTo>
                  <a:pt x="8383" y="11299"/>
                  <a:pt x="8359" y="11439"/>
                  <a:pt x="8336" y="11579"/>
                </a:cubicBezTo>
                <a:lnTo>
                  <a:pt x="8196" y="11743"/>
                </a:lnTo>
                <a:cubicBezTo>
                  <a:pt x="8266" y="11556"/>
                  <a:pt x="8336" y="11346"/>
                  <a:pt x="8429" y="11159"/>
                </a:cubicBezTo>
                <a:close/>
                <a:moveTo>
                  <a:pt x="17021" y="11509"/>
                </a:moveTo>
                <a:cubicBezTo>
                  <a:pt x="16881" y="11626"/>
                  <a:pt x="16741" y="11766"/>
                  <a:pt x="16625" y="11906"/>
                </a:cubicBezTo>
                <a:lnTo>
                  <a:pt x="16414" y="11976"/>
                </a:lnTo>
                <a:cubicBezTo>
                  <a:pt x="16438" y="11953"/>
                  <a:pt x="16461" y="11906"/>
                  <a:pt x="16484" y="11883"/>
                </a:cubicBezTo>
                <a:cubicBezTo>
                  <a:pt x="16648" y="11743"/>
                  <a:pt x="16811" y="11626"/>
                  <a:pt x="16975" y="11509"/>
                </a:cubicBezTo>
                <a:close/>
                <a:moveTo>
                  <a:pt x="29606" y="9992"/>
                </a:moveTo>
                <a:cubicBezTo>
                  <a:pt x="29933" y="10295"/>
                  <a:pt x="30236" y="10576"/>
                  <a:pt x="30540" y="10879"/>
                </a:cubicBezTo>
                <a:cubicBezTo>
                  <a:pt x="30680" y="11136"/>
                  <a:pt x="30820" y="11393"/>
                  <a:pt x="30960" y="11650"/>
                </a:cubicBezTo>
                <a:lnTo>
                  <a:pt x="30960" y="11673"/>
                </a:lnTo>
                <a:cubicBezTo>
                  <a:pt x="30984" y="11790"/>
                  <a:pt x="30984" y="11883"/>
                  <a:pt x="31007" y="12000"/>
                </a:cubicBezTo>
                <a:cubicBezTo>
                  <a:pt x="30820" y="11813"/>
                  <a:pt x="30657" y="11650"/>
                  <a:pt x="30470" y="11486"/>
                </a:cubicBezTo>
                <a:lnTo>
                  <a:pt x="30423" y="11416"/>
                </a:lnTo>
                <a:cubicBezTo>
                  <a:pt x="30190" y="10949"/>
                  <a:pt x="29910" y="10459"/>
                  <a:pt x="29606" y="9992"/>
                </a:cubicBezTo>
                <a:close/>
                <a:moveTo>
                  <a:pt x="16111" y="11253"/>
                </a:moveTo>
                <a:lnTo>
                  <a:pt x="16321" y="11323"/>
                </a:lnTo>
                <a:cubicBezTo>
                  <a:pt x="16204" y="11463"/>
                  <a:pt x="16111" y="11626"/>
                  <a:pt x="15994" y="11813"/>
                </a:cubicBezTo>
                <a:lnTo>
                  <a:pt x="16018" y="11813"/>
                </a:lnTo>
                <a:cubicBezTo>
                  <a:pt x="15947" y="11883"/>
                  <a:pt x="15854" y="11953"/>
                  <a:pt x="15784" y="12046"/>
                </a:cubicBezTo>
                <a:lnTo>
                  <a:pt x="15714" y="12046"/>
                </a:lnTo>
                <a:cubicBezTo>
                  <a:pt x="15831" y="11766"/>
                  <a:pt x="15947" y="11509"/>
                  <a:pt x="16111" y="11253"/>
                </a:cubicBezTo>
                <a:close/>
                <a:moveTo>
                  <a:pt x="34719" y="11486"/>
                </a:moveTo>
                <a:cubicBezTo>
                  <a:pt x="34789" y="11626"/>
                  <a:pt x="34859" y="11743"/>
                  <a:pt x="34953" y="11883"/>
                </a:cubicBezTo>
                <a:cubicBezTo>
                  <a:pt x="34976" y="11953"/>
                  <a:pt x="35023" y="12023"/>
                  <a:pt x="35046" y="12093"/>
                </a:cubicBezTo>
                <a:cubicBezTo>
                  <a:pt x="34953" y="11976"/>
                  <a:pt x="34859" y="11860"/>
                  <a:pt x="34766" y="11743"/>
                </a:cubicBezTo>
                <a:cubicBezTo>
                  <a:pt x="34766" y="11696"/>
                  <a:pt x="34743" y="11673"/>
                  <a:pt x="34743" y="11650"/>
                </a:cubicBezTo>
                <a:cubicBezTo>
                  <a:pt x="34719" y="11626"/>
                  <a:pt x="34719" y="11556"/>
                  <a:pt x="34719" y="11486"/>
                </a:cubicBezTo>
                <a:close/>
                <a:moveTo>
                  <a:pt x="26431" y="11346"/>
                </a:moveTo>
                <a:cubicBezTo>
                  <a:pt x="26501" y="11346"/>
                  <a:pt x="26594" y="11369"/>
                  <a:pt x="26664" y="11393"/>
                </a:cubicBezTo>
                <a:cubicBezTo>
                  <a:pt x="26734" y="11626"/>
                  <a:pt x="26804" y="11860"/>
                  <a:pt x="26874" y="12116"/>
                </a:cubicBezTo>
                <a:lnTo>
                  <a:pt x="26711" y="11883"/>
                </a:lnTo>
                <a:cubicBezTo>
                  <a:pt x="26641" y="11790"/>
                  <a:pt x="26571" y="11720"/>
                  <a:pt x="26501" y="11626"/>
                </a:cubicBezTo>
                <a:cubicBezTo>
                  <a:pt x="26477" y="11533"/>
                  <a:pt x="26454" y="11439"/>
                  <a:pt x="26431" y="11346"/>
                </a:cubicBezTo>
                <a:close/>
                <a:moveTo>
                  <a:pt x="35366" y="11209"/>
                </a:moveTo>
                <a:lnTo>
                  <a:pt x="35490" y="11439"/>
                </a:lnTo>
                <a:cubicBezTo>
                  <a:pt x="35490" y="11439"/>
                  <a:pt x="35490" y="11463"/>
                  <a:pt x="35490" y="11486"/>
                </a:cubicBezTo>
                <a:cubicBezTo>
                  <a:pt x="35537" y="11696"/>
                  <a:pt x="35560" y="11906"/>
                  <a:pt x="35583" y="12140"/>
                </a:cubicBezTo>
                <a:cubicBezTo>
                  <a:pt x="35518" y="11837"/>
                  <a:pt x="35433" y="11514"/>
                  <a:pt x="35366" y="11209"/>
                </a:cubicBezTo>
                <a:close/>
                <a:moveTo>
                  <a:pt x="11138" y="12093"/>
                </a:moveTo>
                <a:cubicBezTo>
                  <a:pt x="11122" y="12116"/>
                  <a:pt x="11106" y="12139"/>
                  <a:pt x="11090" y="12162"/>
                </a:cubicBezTo>
                <a:lnTo>
                  <a:pt x="11090" y="12162"/>
                </a:lnTo>
                <a:lnTo>
                  <a:pt x="11068" y="12140"/>
                </a:lnTo>
                <a:lnTo>
                  <a:pt x="11138" y="12093"/>
                </a:lnTo>
                <a:close/>
                <a:moveTo>
                  <a:pt x="5404" y="11177"/>
                </a:moveTo>
                <a:cubicBezTo>
                  <a:pt x="5394" y="11195"/>
                  <a:pt x="5394" y="11212"/>
                  <a:pt x="5394" y="11229"/>
                </a:cubicBezTo>
                <a:lnTo>
                  <a:pt x="5394" y="11253"/>
                </a:lnTo>
                <a:cubicBezTo>
                  <a:pt x="5231" y="11556"/>
                  <a:pt x="5091" y="11836"/>
                  <a:pt x="4951" y="12163"/>
                </a:cubicBezTo>
                <a:cubicBezTo>
                  <a:pt x="5021" y="11906"/>
                  <a:pt x="5114" y="11650"/>
                  <a:pt x="5207" y="11416"/>
                </a:cubicBezTo>
                <a:cubicBezTo>
                  <a:pt x="5273" y="11329"/>
                  <a:pt x="5338" y="11262"/>
                  <a:pt x="5404" y="11177"/>
                </a:cubicBezTo>
                <a:close/>
                <a:moveTo>
                  <a:pt x="14103" y="11696"/>
                </a:moveTo>
                <a:lnTo>
                  <a:pt x="14103" y="11696"/>
                </a:lnTo>
                <a:cubicBezTo>
                  <a:pt x="14080" y="11790"/>
                  <a:pt x="14056" y="11883"/>
                  <a:pt x="14033" y="11976"/>
                </a:cubicBezTo>
                <a:cubicBezTo>
                  <a:pt x="14010" y="12070"/>
                  <a:pt x="13916" y="12116"/>
                  <a:pt x="13869" y="12187"/>
                </a:cubicBezTo>
                <a:cubicBezTo>
                  <a:pt x="13893" y="12070"/>
                  <a:pt x="13916" y="11953"/>
                  <a:pt x="13940" y="11836"/>
                </a:cubicBezTo>
                <a:lnTo>
                  <a:pt x="14103" y="11696"/>
                </a:lnTo>
                <a:close/>
                <a:moveTo>
                  <a:pt x="24446" y="11696"/>
                </a:moveTo>
                <a:cubicBezTo>
                  <a:pt x="24586" y="11720"/>
                  <a:pt x="24703" y="11743"/>
                  <a:pt x="24843" y="11790"/>
                </a:cubicBezTo>
                <a:cubicBezTo>
                  <a:pt x="24886" y="11942"/>
                  <a:pt x="24910" y="12073"/>
                  <a:pt x="24950" y="12222"/>
                </a:cubicBezTo>
                <a:lnTo>
                  <a:pt x="24950" y="12222"/>
                </a:lnTo>
                <a:cubicBezTo>
                  <a:pt x="24789" y="12040"/>
                  <a:pt x="24606" y="11879"/>
                  <a:pt x="24446" y="11696"/>
                </a:cubicBezTo>
                <a:close/>
                <a:moveTo>
                  <a:pt x="13496" y="11089"/>
                </a:moveTo>
                <a:cubicBezTo>
                  <a:pt x="13379" y="11346"/>
                  <a:pt x="13309" y="11626"/>
                  <a:pt x="13239" y="11906"/>
                </a:cubicBezTo>
                <a:lnTo>
                  <a:pt x="12842" y="12280"/>
                </a:lnTo>
                <a:cubicBezTo>
                  <a:pt x="12982" y="11883"/>
                  <a:pt x="13122" y="11486"/>
                  <a:pt x="13286" y="11113"/>
                </a:cubicBezTo>
                <a:lnTo>
                  <a:pt x="13496" y="11089"/>
                </a:lnTo>
                <a:close/>
                <a:moveTo>
                  <a:pt x="17418" y="12140"/>
                </a:moveTo>
                <a:lnTo>
                  <a:pt x="17418" y="12140"/>
                </a:lnTo>
                <a:cubicBezTo>
                  <a:pt x="17325" y="12210"/>
                  <a:pt x="17208" y="12280"/>
                  <a:pt x="17115" y="12373"/>
                </a:cubicBezTo>
                <a:lnTo>
                  <a:pt x="17162" y="12187"/>
                </a:lnTo>
                <a:lnTo>
                  <a:pt x="17418" y="12140"/>
                </a:lnTo>
                <a:close/>
                <a:moveTo>
                  <a:pt x="9363" y="11953"/>
                </a:moveTo>
                <a:cubicBezTo>
                  <a:pt x="9299" y="12145"/>
                  <a:pt x="9235" y="12298"/>
                  <a:pt x="9153" y="12448"/>
                </a:cubicBezTo>
                <a:lnTo>
                  <a:pt x="9153" y="12448"/>
                </a:lnTo>
                <a:lnTo>
                  <a:pt x="9153" y="12350"/>
                </a:lnTo>
                <a:cubicBezTo>
                  <a:pt x="9223" y="12210"/>
                  <a:pt x="9293" y="12093"/>
                  <a:pt x="9363" y="11953"/>
                </a:cubicBezTo>
                <a:close/>
                <a:moveTo>
                  <a:pt x="20197" y="12350"/>
                </a:moveTo>
                <a:lnTo>
                  <a:pt x="20384" y="12397"/>
                </a:lnTo>
                <a:lnTo>
                  <a:pt x="20244" y="12467"/>
                </a:lnTo>
                <a:lnTo>
                  <a:pt x="20173" y="12350"/>
                </a:lnTo>
                <a:close/>
                <a:moveTo>
                  <a:pt x="22182" y="12187"/>
                </a:moveTo>
                <a:lnTo>
                  <a:pt x="22321" y="12257"/>
                </a:lnTo>
                <a:cubicBezTo>
                  <a:pt x="22485" y="12350"/>
                  <a:pt x="22625" y="12443"/>
                  <a:pt x="22765" y="12537"/>
                </a:cubicBezTo>
                <a:lnTo>
                  <a:pt x="22672" y="12537"/>
                </a:lnTo>
                <a:cubicBezTo>
                  <a:pt x="22532" y="12420"/>
                  <a:pt x="22368" y="12280"/>
                  <a:pt x="22182" y="12187"/>
                </a:cubicBezTo>
                <a:close/>
                <a:moveTo>
                  <a:pt x="17909" y="12303"/>
                </a:moveTo>
                <a:lnTo>
                  <a:pt x="17909" y="12303"/>
                </a:lnTo>
                <a:cubicBezTo>
                  <a:pt x="17792" y="12373"/>
                  <a:pt x="17722" y="12467"/>
                  <a:pt x="17629" y="12560"/>
                </a:cubicBezTo>
                <a:lnTo>
                  <a:pt x="17605" y="12607"/>
                </a:lnTo>
                <a:lnTo>
                  <a:pt x="17488" y="12537"/>
                </a:lnTo>
                <a:cubicBezTo>
                  <a:pt x="17605" y="12443"/>
                  <a:pt x="17745" y="12350"/>
                  <a:pt x="17909" y="12303"/>
                </a:cubicBezTo>
                <a:close/>
                <a:moveTo>
                  <a:pt x="12655" y="11836"/>
                </a:moveTo>
                <a:lnTo>
                  <a:pt x="12655" y="11836"/>
                </a:lnTo>
                <a:cubicBezTo>
                  <a:pt x="12539" y="12116"/>
                  <a:pt x="12469" y="12420"/>
                  <a:pt x="12375" y="12724"/>
                </a:cubicBezTo>
                <a:cubicBezTo>
                  <a:pt x="12375" y="12560"/>
                  <a:pt x="12399" y="12373"/>
                  <a:pt x="12399" y="12187"/>
                </a:cubicBezTo>
                <a:cubicBezTo>
                  <a:pt x="12469" y="12070"/>
                  <a:pt x="12562" y="11953"/>
                  <a:pt x="12655" y="11836"/>
                </a:cubicBezTo>
                <a:close/>
                <a:moveTo>
                  <a:pt x="20781" y="12583"/>
                </a:moveTo>
                <a:lnTo>
                  <a:pt x="20874" y="12653"/>
                </a:lnTo>
                <a:lnTo>
                  <a:pt x="20477" y="12724"/>
                </a:lnTo>
                <a:lnTo>
                  <a:pt x="20781" y="12583"/>
                </a:lnTo>
                <a:close/>
                <a:moveTo>
                  <a:pt x="30703" y="8988"/>
                </a:moveTo>
                <a:cubicBezTo>
                  <a:pt x="31404" y="9572"/>
                  <a:pt x="32034" y="10202"/>
                  <a:pt x="32595" y="10926"/>
                </a:cubicBezTo>
                <a:cubicBezTo>
                  <a:pt x="32851" y="11253"/>
                  <a:pt x="33062" y="11603"/>
                  <a:pt x="33295" y="11953"/>
                </a:cubicBezTo>
                <a:cubicBezTo>
                  <a:pt x="33318" y="12210"/>
                  <a:pt x="33342" y="12467"/>
                  <a:pt x="33342" y="12724"/>
                </a:cubicBezTo>
                <a:cubicBezTo>
                  <a:pt x="32665" y="11533"/>
                  <a:pt x="31848" y="10412"/>
                  <a:pt x="30890" y="9408"/>
                </a:cubicBezTo>
                <a:cubicBezTo>
                  <a:pt x="30844" y="9268"/>
                  <a:pt x="30773" y="9128"/>
                  <a:pt x="30703" y="8988"/>
                </a:cubicBezTo>
                <a:close/>
                <a:moveTo>
                  <a:pt x="16531" y="12653"/>
                </a:moveTo>
                <a:lnTo>
                  <a:pt x="16671" y="12700"/>
                </a:lnTo>
                <a:cubicBezTo>
                  <a:pt x="16671" y="12700"/>
                  <a:pt x="16671" y="12724"/>
                  <a:pt x="16671" y="12724"/>
                </a:cubicBezTo>
                <a:lnTo>
                  <a:pt x="16461" y="12770"/>
                </a:lnTo>
                <a:cubicBezTo>
                  <a:pt x="16484" y="12724"/>
                  <a:pt x="16508" y="12677"/>
                  <a:pt x="16531" y="12653"/>
                </a:cubicBezTo>
                <a:close/>
                <a:moveTo>
                  <a:pt x="11082" y="12175"/>
                </a:moveTo>
                <a:lnTo>
                  <a:pt x="11082" y="12175"/>
                </a:lnTo>
                <a:cubicBezTo>
                  <a:pt x="10942" y="12386"/>
                  <a:pt x="10818" y="12613"/>
                  <a:pt x="10694" y="12840"/>
                </a:cubicBezTo>
                <a:cubicBezTo>
                  <a:pt x="10809" y="12611"/>
                  <a:pt x="10923" y="12382"/>
                  <a:pt x="11082" y="12175"/>
                </a:cubicBezTo>
                <a:close/>
                <a:moveTo>
                  <a:pt x="8266" y="5159"/>
                </a:moveTo>
                <a:lnTo>
                  <a:pt x="8126" y="5299"/>
                </a:lnTo>
                <a:cubicBezTo>
                  <a:pt x="7052" y="6186"/>
                  <a:pt x="6188" y="7307"/>
                  <a:pt x="5581" y="8568"/>
                </a:cubicBezTo>
                <a:cubicBezTo>
                  <a:pt x="5511" y="8684"/>
                  <a:pt x="5464" y="8801"/>
                  <a:pt x="5417" y="8918"/>
                </a:cubicBezTo>
                <a:cubicBezTo>
                  <a:pt x="4880" y="9712"/>
                  <a:pt x="4460" y="10576"/>
                  <a:pt x="4157" y="11463"/>
                </a:cubicBezTo>
                <a:cubicBezTo>
                  <a:pt x="4063" y="11650"/>
                  <a:pt x="3993" y="11860"/>
                  <a:pt x="3923" y="12046"/>
                </a:cubicBezTo>
                <a:cubicBezTo>
                  <a:pt x="3713" y="12327"/>
                  <a:pt x="3526" y="12630"/>
                  <a:pt x="3363" y="12910"/>
                </a:cubicBezTo>
                <a:cubicBezTo>
                  <a:pt x="3363" y="12070"/>
                  <a:pt x="3456" y="11206"/>
                  <a:pt x="3643" y="10365"/>
                </a:cubicBezTo>
                <a:cubicBezTo>
                  <a:pt x="3923" y="9852"/>
                  <a:pt x="4227" y="9361"/>
                  <a:pt x="4530" y="8894"/>
                </a:cubicBezTo>
                <a:cubicBezTo>
                  <a:pt x="5511" y="7400"/>
                  <a:pt x="6772" y="6116"/>
                  <a:pt x="8266" y="5159"/>
                </a:cubicBezTo>
                <a:close/>
                <a:moveTo>
                  <a:pt x="17325" y="12980"/>
                </a:moveTo>
                <a:cubicBezTo>
                  <a:pt x="17325" y="13027"/>
                  <a:pt x="17278" y="13074"/>
                  <a:pt x="17278" y="13097"/>
                </a:cubicBezTo>
                <a:cubicBezTo>
                  <a:pt x="17185" y="13144"/>
                  <a:pt x="17115" y="13214"/>
                  <a:pt x="17045" y="13261"/>
                </a:cubicBezTo>
                <a:cubicBezTo>
                  <a:pt x="17021" y="13191"/>
                  <a:pt x="17021" y="13120"/>
                  <a:pt x="17021" y="13027"/>
                </a:cubicBezTo>
                <a:cubicBezTo>
                  <a:pt x="17138" y="13004"/>
                  <a:pt x="17232" y="13004"/>
                  <a:pt x="17325" y="12980"/>
                </a:cubicBezTo>
                <a:close/>
                <a:moveTo>
                  <a:pt x="5371" y="12443"/>
                </a:moveTo>
                <a:lnTo>
                  <a:pt x="5371" y="12700"/>
                </a:lnTo>
                <a:cubicBezTo>
                  <a:pt x="5207" y="12864"/>
                  <a:pt x="5044" y="13074"/>
                  <a:pt x="4880" y="13284"/>
                </a:cubicBezTo>
                <a:cubicBezTo>
                  <a:pt x="4927" y="13191"/>
                  <a:pt x="4951" y="13120"/>
                  <a:pt x="4974" y="13027"/>
                </a:cubicBezTo>
                <a:cubicBezTo>
                  <a:pt x="5114" y="12817"/>
                  <a:pt x="5231" y="12630"/>
                  <a:pt x="5371" y="12443"/>
                </a:cubicBezTo>
                <a:close/>
                <a:moveTo>
                  <a:pt x="27365" y="12443"/>
                </a:moveTo>
                <a:cubicBezTo>
                  <a:pt x="27505" y="12724"/>
                  <a:pt x="27621" y="13004"/>
                  <a:pt x="27738" y="13284"/>
                </a:cubicBezTo>
                <a:cubicBezTo>
                  <a:pt x="27645" y="13214"/>
                  <a:pt x="27575" y="13120"/>
                  <a:pt x="27481" y="13050"/>
                </a:cubicBezTo>
                <a:cubicBezTo>
                  <a:pt x="27458" y="12910"/>
                  <a:pt x="27435" y="12747"/>
                  <a:pt x="27388" y="12560"/>
                </a:cubicBezTo>
                <a:lnTo>
                  <a:pt x="27365" y="12560"/>
                </a:lnTo>
                <a:lnTo>
                  <a:pt x="27365" y="12443"/>
                </a:lnTo>
                <a:close/>
                <a:moveTo>
                  <a:pt x="33972" y="11790"/>
                </a:moveTo>
                <a:cubicBezTo>
                  <a:pt x="34159" y="12070"/>
                  <a:pt x="34322" y="12373"/>
                  <a:pt x="34486" y="12653"/>
                </a:cubicBezTo>
                <a:cubicBezTo>
                  <a:pt x="34509" y="12864"/>
                  <a:pt x="34533" y="13074"/>
                  <a:pt x="34533" y="13284"/>
                </a:cubicBezTo>
                <a:cubicBezTo>
                  <a:pt x="34462" y="13144"/>
                  <a:pt x="34392" y="13027"/>
                  <a:pt x="34322" y="12910"/>
                </a:cubicBezTo>
                <a:cubicBezTo>
                  <a:pt x="34229" y="12537"/>
                  <a:pt x="34112" y="12163"/>
                  <a:pt x="33972" y="11790"/>
                </a:cubicBezTo>
                <a:close/>
                <a:moveTo>
                  <a:pt x="21154" y="12934"/>
                </a:moveTo>
                <a:cubicBezTo>
                  <a:pt x="21294" y="13097"/>
                  <a:pt x="21411" y="13261"/>
                  <a:pt x="21528" y="13424"/>
                </a:cubicBezTo>
                <a:cubicBezTo>
                  <a:pt x="21318" y="13261"/>
                  <a:pt x="21131" y="13097"/>
                  <a:pt x="20897" y="12957"/>
                </a:cubicBezTo>
                <a:lnTo>
                  <a:pt x="20921" y="12957"/>
                </a:lnTo>
                <a:lnTo>
                  <a:pt x="21154" y="12934"/>
                </a:lnTo>
                <a:close/>
                <a:moveTo>
                  <a:pt x="8780" y="13074"/>
                </a:moveTo>
                <a:lnTo>
                  <a:pt x="8780" y="13167"/>
                </a:lnTo>
                <a:lnTo>
                  <a:pt x="8616" y="13447"/>
                </a:lnTo>
                <a:cubicBezTo>
                  <a:pt x="8663" y="13307"/>
                  <a:pt x="8710" y="13191"/>
                  <a:pt x="8780" y="13074"/>
                </a:cubicBezTo>
                <a:close/>
                <a:moveTo>
                  <a:pt x="23466" y="13377"/>
                </a:moveTo>
                <a:cubicBezTo>
                  <a:pt x="23559" y="13424"/>
                  <a:pt x="23629" y="13494"/>
                  <a:pt x="23722" y="13564"/>
                </a:cubicBezTo>
                <a:lnTo>
                  <a:pt x="23862" y="13751"/>
                </a:lnTo>
                <a:lnTo>
                  <a:pt x="23582" y="13541"/>
                </a:lnTo>
                <a:lnTo>
                  <a:pt x="23466" y="13377"/>
                </a:lnTo>
                <a:close/>
                <a:moveTo>
                  <a:pt x="14453" y="12420"/>
                </a:moveTo>
                <a:cubicBezTo>
                  <a:pt x="14383" y="12770"/>
                  <a:pt x="14313" y="13144"/>
                  <a:pt x="14266" y="13494"/>
                </a:cubicBezTo>
                <a:cubicBezTo>
                  <a:pt x="14220" y="13587"/>
                  <a:pt x="14150" y="13681"/>
                  <a:pt x="14103" y="13774"/>
                </a:cubicBezTo>
                <a:cubicBezTo>
                  <a:pt x="14103" y="13587"/>
                  <a:pt x="14103" y="13401"/>
                  <a:pt x="14126" y="13214"/>
                </a:cubicBezTo>
                <a:cubicBezTo>
                  <a:pt x="14173" y="12957"/>
                  <a:pt x="14220" y="12700"/>
                  <a:pt x="14266" y="12467"/>
                </a:cubicBezTo>
                <a:lnTo>
                  <a:pt x="14453" y="12420"/>
                </a:lnTo>
                <a:close/>
                <a:moveTo>
                  <a:pt x="19753" y="13424"/>
                </a:moveTo>
                <a:lnTo>
                  <a:pt x="19753" y="13424"/>
                </a:lnTo>
                <a:cubicBezTo>
                  <a:pt x="19987" y="13471"/>
                  <a:pt x="20197" y="13517"/>
                  <a:pt x="20360" y="13564"/>
                </a:cubicBezTo>
                <a:lnTo>
                  <a:pt x="20384" y="13564"/>
                </a:lnTo>
                <a:lnTo>
                  <a:pt x="20477" y="13774"/>
                </a:lnTo>
                <a:cubicBezTo>
                  <a:pt x="20314" y="13728"/>
                  <a:pt x="20150" y="13704"/>
                  <a:pt x="19987" y="13657"/>
                </a:cubicBezTo>
                <a:cubicBezTo>
                  <a:pt x="19917" y="13587"/>
                  <a:pt x="19847" y="13494"/>
                  <a:pt x="19753" y="13424"/>
                </a:cubicBezTo>
                <a:close/>
                <a:moveTo>
                  <a:pt x="26828" y="13237"/>
                </a:moveTo>
                <a:lnTo>
                  <a:pt x="26828" y="13237"/>
                </a:lnTo>
                <a:cubicBezTo>
                  <a:pt x="26874" y="13284"/>
                  <a:pt x="26898" y="13354"/>
                  <a:pt x="26921" y="13424"/>
                </a:cubicBezTo>
                <a:cubicBezTo>
                  <a:pt x="26898" y="13564"/>
                  <a:pt x="26874" y="13704"/>
                  <a:pt x="26874" y="13821"/>
                </a:cubicBezTo>
                <a:cubicBezTo>
                  <a:pt x="26874" y="13611"/>
                  <a:pt x="26851" y="13424"/>
                  <a:pt x="26828" y="13237"/>
                </a:cubicBezTo>
                <a:close/>
                <a:moveTo>
                  <a:pt x="18142" y="13611"/>
                </a:moveTo>
                <a:lnTo>
                  <a:pt x="18142" y="13611"/>
                </a:lnTo>
                <a:cubicBezTo>
                  <a:pt x="18002" y="13704"/>
                  <a:pt x="17862" y="13798"/>
                  <a:pt x="17745" y="13891"/>
                </a:cubicBezTo>
                <a:cubicBezTo>
                  <a:pt x="17745" y="13844"/>
                  <a:pt x="17769" y="13798"/>
                  <a:pt x="17792" y="13751"/>
                </a:cubicBezTo>
                <a:lnTo>
                  <a:pt x="18142" y="13611"/>
                </a:lnTo>
                <a:close/>
                <a:moveTo>
                  <a:pt x="31240" y="10295"/>
                </a:moveTo>
                <a:lnTo>
                  <a:pt x="31240" y="10295"/>
                </a:lnTo>
                <a:cubicBezTo>
                  <a:pt x="32058" y="11253"/>
                  <a:pt x="32781" y="12327"/>
                  <a:pt x="33365" y="13447"/>
                </a:cubicBezTo>
                <a:cubicBezTo>
                  <a:pt x="33365" y="13611"/>
                  <a:pt x="33342" y="13751"/>
                  <a:pt x="33342" y="13914"/>
                </a:cubicBezTo>
                <a:cubicBezTo>
                  <a:pt x="32828" y="13074"/>
                  <a:pt x="32268" y="12280"/>
                  <a:pt x="31637" y="11556"/>
                </a:cubicBezTo>
                <a:cubicBezTo>
                  <a:pt x="31521" y="11136"/>
                  <a:pt x="31381" y="10716"/>
                  <a:pt x="31240" y="10295"/>
                </a:cubicBezTo>
                <a:close/>
                <a:moveTo>
                  <a:pt x="8243" y="12887"/>
                </a:moveTo>
                <a:lnTo>
                  <a:pt x="8243" y="13214"/>
                </a:lnTo>
                <a:cubicBezTo>
                  <a:pt x="8173" y="13447"/>
                  <a:pt x="8079" y="13704"/>
                  <a:pt x="7986" y="13938"/>
                </a:cubicBezTo>
                <a:cubicBezTo>
                  <a:pt x="7986" y="13844"/>
                  <a:pt x="7962" y="13728"/>
                  <a:pt x="7939" y="13611"/>
                </a:cubicBezTo>
                <a:cubicBezTo>
                  <a:pt x="8032" y="13377"/>
                  <a:pt x="8149" y="13144"/>
                  <a:pt x="8243" y="12887"/>
                </a:cubicBezTo>
                <a:close/>
                <a:moveTo>
                  <a:pt x="25333" y="11930"/>
                </a:moveTo>
                <a:lnTo>
                  <a:pt x="25333" y="11930"/>
                </a:lnTo>
                <a:cubicBezTo>
                  <a:pt x="25520" y="12000"/>
                  <a:pt x="25707" y="12093"/>
                  <a:pt x="25894" y="12233"/>
                </a:cubicBezTo>
                <a:cubicBezTo>
                  <a:pt x="26057" y="12373"/>
                  <a:pt x="26197" y="12513"/>
                  <a:pt x="26361" y="12677"/>
                </a:cubicBezTo>
                <a:lnTo>
                  <a:pt x="26384" y="12653"/>
                </a:lnTo>
                <a:cubicBezTo>
                  <a:pt x="26454" y="13074"/>
                  <a:pt x="26501" y="13517"/>
                  <a:pt x="26524" y="13961"/>
                </a:cubicBezTo>
                <a:cubicBezTo>
                  <a:pt x="26291" y="13704"/>
                  <a:pt x="26057" y="13447"/>
                  <a:pt x="25800" y="13191"/>
                </a:cubicBezTo>
                <a:cubicBezTo>
                  <a:pt x="25707" y="12747"/>
                  <a:pt x="25544" y="12327"/>
                  <a:pt x="25333" y="11930"/>
                </a:cubicBezTo>
                <a:close/>
                <a:moveTo>
                  <a:pt x="3526" y="13354"/>
                </a:moveTo>
                <a:cubicBezTo>
                  <a:pt x="3503" y="13517"/>
                  <a:pt x="3456" y="13681"/>
                  <a:pt x="3433" y="13868"/>
                </a:cubicBezTo>
                <a:lnTo>
                  <a:pt x="3363" y="14031"/>
                </a:lnTo>
                <a:lnTo>
                  <a:pt x="3363" y="13657"/>
                </a:lnTo>
                <a:lnTo>
                  <a:pt x="3526" y="13354"/>
                </a:lnTo>
                <a:close/>
                <a:moveTo>
                  <a:pt x="21714" y="12887"/>
                </a:moveTo>
                <a:lnTo>
                  <a:pt x="21831" y="12934"/>
                </a:lnTo>
                <a:cubicBezTo>
                  <a:pt x="22275" y="13284"/>
                  <a:pt x="22672" y="13704"/>
                  <a:pt x="22999" y="14194"/>
                </a:cubicBezTo>
                <a:cubicBezTo>
                  <a:pt x="22695" y="14008"/>
                  <a:pt x="22368" y="13844"/>
                  <a:pt x="22041" y="13704"/>
                </a:cubicBezTo>
                <a:cubicBezTo>
                  <a:pt x="21925" y="13424"/>
                  <a:pt x="21761" y="13144"/>
                  <a:pt x="21574" y="12887"/>
                </a:cubicBezTo>
                <a:close/>
                <a:moveTo>
                  <a:pt x="16718" y="13914"/>
                </a:moveTo>
                <a:lnTo>
                  <a:pt x="16741" y="14008"/>
                </a:lnTo>
                <a:cubicBezTo>
                  <a:pt x="16625" y="14054"/>
                  <a:pt x="16508" y="14124"/>
                  <a:pt x="16391" y="14218"/>
                </a:cubicBezTo>
                <a:cubicBezTo>
                  <a:pt x="16391" y="14194"/>
                  <a:pt x="16391" y="14194"/>
                  <a:pt x="16391" y="14194"/>
                </a:cubicBezTo>
                <a:cubicBezTo>
                  <a:pt x="16508" y="14101"/>
                  <a:pt x="16625" y="14008"/>
                  <a:pt x="16718" y="13914"/>
                </a:cubicBezTo>
                <a:close/>
                <a:moveTo>
                  <a:pt x="29793" y="11346"/>
                </a:moveTo>
                <a:cubicBezTo>
                  <a:pt x="29933" y="11463"/>
                  <a:pt x="30050" y="11579"/>
                  <a:pt x="30190" y="11696"/>
                </a:cubicBezTo>
                <a:cubicBezTo>
                  <a:pt x="30540" y="12397"/>
                  <a:pt x="30844" y="13120"/>
                  <a:pt x="31077" y="13891"/>
                </a:cubicBezTo>
                <a:cubicBezTo>
                  <a:pt x="31100" y="14031"/>
                  <a:pt x="31100" y="14171"/>
                  <a:pt x="31077" y="14311"/>
                </a:cubicBezTo>
                <a:cubicBezTo>
                  <a:pt x="30867" y="13821"/>
                  <a:pt x="30657" y="13377"/>
                  <a:pt x="30400" y="12934"/>
                </a:cubicBezTo>
                <a:cubicBezTo>
                  <a:pt x="30236" y="12373"/>
                  <a:pt x="30050" y="11860"/>
                  <a:pt x="29793" y="11346"/>
                </a:cubicBezTo>
                <a:close/>
                <a:moveTo>
                  <a:pt x="20010" y="14311"/>
                </a:moveTo>
                <a:lnTo>
                  <a:pt x="20033" y="14358"/>
                </a:lnTo>
                <a:cubicBezTo>
                  <a:pt x="20033" y="14381"/>
                  <a:pt x="20010" y="14428"/>
                  <a:pt x="20010" y="14475"/>
                </a:cubicBezTo>
                <a:lnTo>
                  <a:pt x="19893" y="14358"/>
                </a:lnTo>
                <a:lnTo>
                  <a:pt x="20010" y="14311"/>
                </a:lnTo>
                <a:close/>
                <a:moveTo>
                  <a:pt x="33715" y="12677"/>
                </a:moveTo>
                <a:cubicBezTo>
                  <a:pt x="33972" y="13331"/>
                  <a:pt x="34159" y="14031"/>
                  <a:pt x="34299" y="14731"/>
                </a:cubicBezTo>
                <a:cubicBezTo>
                  <a:pt x="34136" y="14265"/>
                  <a:pt x="33925" y="13821"/>
                  <a:pt x="33715" y="13401"/>
                </a:cubicBezTo>
                <a:cubicBezTo>
                  <a:pt x="33715" y="13144"/>
                  <a:pt x="33715" y="12910"/>
                  <a:pt x="33715" y="12677"/>
                </a:cubicBezTo>
                <a:close/>
                <a:moveTo>
                  <a:pt x="34789" y="7984"/>
                </a:moveTo>
                <a:cubicBezTo>
                  <a:pt x="35677" y="8474"/>
                  <a:pt x="36494" y="9128"/>
                  <a:pt x="37171" y="9875"/>
                </a:cubicBezTo>
                <a:cubicBezTo>
                  <a:pt x="37428" y="10155"/>
                  <a:pt x="37661" y="10482"/>
                  <a:pt x="37871" y="10809"/>
                </a:cubicBezTo>
                <a:cubicBezTo>
                  <a:pt x="38011" y="11206"/>
                  <a:pt x="38128" y="11603"/>
                  <a:pt x="38245" y="12000"/>
                </a:cubicBezTo>
                <a:cubicBezTo>
                  <a:pt x="38105" y="12934"/>
                  <a:pt x="37895" y="13868"/>
                  <a:pt x="37591" y="14755"/>
                </a:cubicBezTo>
                <a:cubicBezTo>
                  <a:pt x="37568" y="12747"/>
                  <a:pt x="36797" y="10832"/>
                  <a:pt x="35420" y="9361"/>
                </a:cubicBezTo>
                <a:lnTo>
                  <a:pt x="35350" y="9315"/>
                </a:lnTo>
                <a:cubicBezTo>
                  <a:pt x="35210" y="8894"/>
                  <a:pt x="35046" y="8498"/>
                  <a:pt x="34836" y="8101"/>
                </a:cubicBezTo>
                <a:lnTo>
                  <a:pt x="34789" y="7984"/>
                </a:lnTo>
                <a:close/>
                <a:moveTo>
                  <a:pt x="13846" y="12864"/>
                </a:moveTo>
                <a:cubicBezTo>
                  <a:pt x="13753" y="13424"/>
                  <a:pt x="13706" y="13984"/>
                  <a:pt x="13729" y="14545"/>
                </a:cubicBezTo>
                <a:cubicBezTo>
                  <a:pt x="13706" y="14615"/>
                  <a:pt x="13659" y="14708"/>
                  <a:pt x="13636" y="14778"/>
                </a:cubicBezTo>
                <a:cubicBezTo>
                  <a:pt x="13636" y="14218"/>
                  <a:pt x="13659" y="13657"/>
                  <a:pt x="13706" y="13097"/>
                </a:cubicBezTo>
                <a:cubicBezTo>
                  <a:pt x="13753" y="13027"/>
                  <a:pt x="13799" y="12957"/>
                  <a:pt x="13846" y="12864"/>
                </a:cubicBezTo>
                <a:close/>
                <a:moveTo>
                  <a:pt x="16671" y="14288"/>
                </a:moveTo>
                <a:lnTo>
                  <a:pt x="16671" y="14288"/>
                </a:lnTo>
                <a:cubicBezTo>
                  <a:pt x="16601" y="14451"/>
                  <a:pt x="16555" y="14615"/>
                  <a:pt x="16531" y="14778"/>
                </a:cubicBezTo>
                <a:cubicBezTo>
                  <a:pt x="16484" y="14685"/>
                  <a:pt x="16438" y="14591"/>
                  <a:pt x="16391" y="14498"/>
                </a:cubicBezTo>
                <a:cubicBezTo>
                  <a:pt x="16484" y="14428"/>
                  <a:pt x="16578" y="14358"/>
                  <a:pt x="16671" y="14288"/>
                </a:cubicBezTo>
                <a:close/>
                <a:moveTo>
                  <a:pt x="18726" y="13984"/>
                </a:moveTo>
                <a:cubicBezTo>
                  <a:pt x="18843" y="14101"/>
                  <a:pt x="18936" y="14218"/>
                  <a:pt x="19053" y="14335"/>
                </a:cubicBezTo>
                <a:cubicBezTo>
                  <a:pt x="19076" y="14358"/>
                  <a:pt x="19099" y="14381"/>
                  <a:pt x="19123" y="14405"/>
                </a:cubicBezTo>
                <a:cubicBezTo>
                  <a:pt x="19029" y="14521"/>
                  <a:pt x="18959" y="14638"/>
                  <a:pt x="18936" y="14778"/>
                </a:cubicBezTo>
                <a:cubicBezTo>
                  <a:pt x="18889" y="14731"/>
                  <a:pt x="18866" y="14708"/>
                  <a:pt x="18843" y="14661"/>
                </a:cubicBezTo>
                <a:cubicBezTo>
                  <a:pt x="18775" y="14436"/>
                  <a:pt x="18707" y="14210"/>
                  <a:pt x="18682" y="13984"/>
                </a:cubicBezTo>
                <a:close/>
                <a:moveTo>
                  <a:pt x="27201" y="14358"/>
                </a:moveTo>
                <a:cubicBezTo>
                  <a:pt x="27201" y="14521"/>
                  <a:pt x="27225" y="14661"/>
                  <a:pt x="27225" y="14825"/>
                </a:cubicBezTo>
                <a:cubicBezTo>
                  <a:pt x="27178" y="14778"/>
                  <a:pt x="27155" y="14755"/>
                  <a:pt x="27108" y="14708"/>
                </a:cubicBezTo>
                <a:lnTo>
                  <a:pt x="27131" y="14685"/>
                </a:lnTo>
                <a:cubicBezTo>
                  <a:pt x="27155" y="14568"/>
                  <a:pt x="27178" y="14475"/>
                  <a:pt x="27201" y="14358"/>
                </a:cubicBezTo>
                <a:close/>
                <a:moveTo>
                  <a:pt x="11465" y="13074"/>
                </a:moveTo>
                <a:cubicBezTo>
                  <a:pt x="11465" y="13074"/>
                  <a:pt x="11465" y="13097"/>
                  <a:pt x="11465" y="13120"/>
                </a:cubicBezTo>
                <a:cubicBezTo>
                  <a:pt x="11231" y="13634"/>
                  <a:pt x="11044" y="14148"/>
                  <a:pt x="10904" y="14708"/>
                </a:cubicBezTo>
                <a:lnTo>
                  <a:pt x="10834" y="14848"/>
                </a:lnTo>
                <a:cubicBezTo>
                  <a:pt x="10881" y="14545"/>
                  <a:pt x="10928" y="14241"/>
                  <a:pt x="10998" y="13961"/>
                </a:cubicBezTo>
                <a:cubicBezTo>
                  <a:pt x="11068" y="13844"/>
                  <a:pt x="11114" y="13751"/>
                  <a:pt x="11161" y="13634"/>
                </a:cubicBezTo>
                <a:cubicBezTo>
                  <a:pt x="11254" y="13447"/>
                  <a:pt x="11348" y="13261"/>
                  <a:pt x="11465" y="13074"/>
                </a:cubicBezTo>
                <a:close/>
                <a:moveTo>
                  <a:pt x="22952" y="13517"/>
                </a:moveTo>
                <a:cubicBezTo>
                  <a:pt x="23115" y="13611"/>
                  <a:pt x="23255" y="13704"/>
                  <a:pt x="23395" y="13821"/>
                </a:cubicBezTo>
                <a:cubicBezTo>
                  <a:pt x="23629" y="14124"/>
                  <a:pt x="23816" y="14451"/>
                  <a:pt x="23956" y="14825"/>
                </a:cubicBezTo>
                <a:lnTo>
                  <a:pt x="23956" y="14872"/>
                </a:lnTo>
                <a:cubicBezTo>
                  <a:pt x="23862" y="14802"/>
                  <a:pt x="23792" y="14731"/>
                  <a:pt x="23699" y="14661"/>
                </a:cubicBezTo>
                <a:cubicBezTo>
                  <a:pt x="23489" y="14241"/>
                  <a:pt x="23255" y="13868"/>
                  <a:pt x="22952" y="13517"/>
                </a:cubicBezTo>
                <a:close/>
                <a:moveTo>
                  <a:pt x="34999" y="13634"/>
                </a:moveTo>
                <a:cubicBezTo>
                  <a:pt x="35070" y="13844"/>
                  <a:pt x="35163" y="14078"/>
                  <a:pt x="35256" y="14311"/>
                </a:cubicBezTo>
                <a:cubicBezTo>
                  <a:pt x="35280" y="14381"/>
                  <a:pt x="35303" y="14451"/>
                  <a:pt x="35303" y="14521"/>
                </a:cubicBezTo>
                <a:lnTo>
                  <a:pt x="35303" y="14872"/>
                </a:lnTo>
                <a:cubicBezTo>
                  <a:pt x="35210" y="14638"/>
                  <a:pt x="35116" y="14428"/>
                  <a:pt x="35023" y="14218"/>
                </a:cubicBezTo>
                <a:cubicBezTo>
                  <a:pt x="35023" y="14008"/>
                  <a:pt x="34999" y="13821"/>
                  <a:pt x="34999" y="13634"/>
                </a:cubicBezTo>
                <a:close/>
                <a:moveTo>
                  <a:pt x="22251" y="14171"/>
                </a:moveTo>
                <a:lnTo>
                  <a:pt x="22251" y="14171"/>
                </a:lnTo>
                <a:cubicBezTo>
                  <a:pt x="22648" y="14358"/>
                  <a:pt x="23045" y="14591"/>
                  <a:pt x="23419" y="14872"/>
                </a:cubicBezTo>
                <a:cubicBezTo>
                  <a:pt x="23419" y="14872"/>
                  <a:pt x="23419" y="14895"/>
                  <a:pt x="23419" y="14895"/>
                </a:cubicBezTo>
                <a:cubicBezTo>
                  <a:pt x="23092" y="14685"/>
                  <a:pt x="22742" y="14498"/>
                  <a:pt x="22368" y="14358"/>
                </a:cubicBezTo>
                <a:lnTo>
                  <a:pt x="22275" y="14265"/>
                </a:lnTo>
                <a:lnTo>
                  <a:pt x="22251" y="14171"/>
                </a:lnTo>
                <a:close/>
                <a:moveTo>
                  <a:pt x="4902" y="13926"/>
                </a:moveTo>
                <a:cubicBezTo>
                  <a:pt x="4821" y="14121"/>
                  <a:pt x="4757" y="14331"/>
                  <a:pt x="4694" y="14521"/>
                </a:cubicBezTo>
                <a:cubicBezTo>
                  <a:pt x="4624" y="14661"/>
                  <a:pt x="4554" y="14802"/>
                  <a:pt x="4507" y="14942"/>
                </a:cubicBezTo>
                <a:cubicBezTo>
                  <a:pt x="4530" y="14755"/>
                  <a:pt x="4554" y="14591"/>
                  <a:pt x="4600" y="14381"/>
                </a:cubicBezTo>
                <a:cubicBezTo>
                  <a:pt x="4687" y="14230"/>
                  <a:pt x="4794" y="14078"/>
                  <a:pt x="4902" y="13926"/>
                </a:cubicBezTo>
                <a:close/>
                <a:moveTo>
                  <a:pt x="31404" y="13541"/>
                </a:moveTo>
                <a:cubicBezTo>
                  <a:pt x="31474" y="13634"/>
                  <a:pt x="31521" y="13751"/>
                  <a:pt x="31591" y="13868"/>
                </a:cubicBezTo>
                <a:cubicBezTo>
                  <a:pt x="31661" y="14241"/>
                  <a:pt x="31707" y="14615"/>
                  <a:pt x="31731" y="14988"/>
                </a:cubicBezTo>
                <a:lnTo>
                  <a:pt x="31707" y="14988"/>
                </a:lnTo>
                <a:cubicBezTo>
                  <a:pt x="31637" y="14615"/>
                  <a:pt x="31521" y="14218"/>
                  <a:pt x="31404" y="13821"/>
                </a:cubicBezTo>
                <a:lnTo>
                  <a:pt x="31404" y="13541"/>
                </a:lnTo>
                <a:close/>
                <a:moveTo>
                  <a:pt x="8943" y="14171"/>
                </a:moveTo>
                <a:lnTo>
                  <a:pt x="8943" y="14194"/>
                </a:lnTo>
                <a:cubicBezTo>
                  <a:pt x="8896" y="14475"/>
                  <a:pt x="8850" y="14755"/>
                  <a:pt x="8803" y="15035"/>
                </a:cubicBezTo>
                <a:lnTo>
                  <a:pt x="8803" y="15058"/>
                </a:lnTo>
                <a:cubicBezTo>
                  <a:pt x="8803" y="15012"/>
                  <a:pt x="8780" y="14965"/>
                  <a:pt x="8780" y="14918"/>
                </a:cubicBezTo>
                <a:cubicBezTo>
                  <a:pt x="8826" y="14661"/>
                  <a:pt x="8873" y="14428"/>
                  <a:pt x="8943" y="14171"/>
                </a:cubicBezTo>
                <a:close/>
                <a:moveTo>
                  <a:pt x="6538" y="13284"/>
                </a:moveTo>
                <a:cubicBezTo>
                  <a:pt x="6375" y="13891"/>
                  <a:pt x="6281" y="14498"/>
                  <a:pt x="6188" y="15105"/>
                </a:cubicBezTo>
                <a:cubicBezTo>
                  <a:pt x="6141" y="14918"/>
                  <a:pt x="6095" y="14731"/>
                  <a:pt x="6048" y="14521"/>
                </a:cubicBezTo>
                <a:cubicBezTo>
                  <a:pt x="6071" y="14358"/>
                  <a:pt x="6118" y="14194"/>
                  <a:pt x="6165" y="14031"/>
                </a:cubicBezTo>
                <a:lnTo>
                  <a:pt x="6165" y="14054"/>
                </a:lnTo>
                <a:cubicBezTo>
                  <a:pt x="6281" y="13798"/>
                  <a:pt x="6398" y="13541"/>
                  <a:pt x="6538" y="13284"/>
                </a:cubicBezTo>
                <a:close/>
                <a:moveTo>
                  <a:pt x="15037" y="13891"/>
                </a:moveTo>
                <a:cubicBezTo>
                  <a:pt x="15060" y="14311"/>
                  <a:pt x="15107" y="14708"/>
                  <a:pt x="15200" y="15082"/>
                </a:cubicBezTo>
                <a:lnTo>
                  <a:pt x="15200" y="15105"/>
                </a:lnTo>
                <a:cubicBezTo>
                  <a:pt x="15084" y="14731"/>
                  <a:pt x="15014" y="14335"/>
                  <a:pt x="15037" y="13938"/>
                </a:cubicBezTo>
                <a:lnTo>
                  <a:pt x="15014" y="13938"/>
                </a:lnTo>
                <a:lnTo>
                  <a:pt x="15037" y="13891"/>
                </a:lnTo>
                <a:close/>
                <a:moveTo>
                  <a:pt x="24516" y="14755"/>
                </a:moveTo>
                <a:lnTo>
                  <a:pt x="24586" y="14825"/>
                </a:lnTo>
                <a:cubicBezTo>
                  <a:pt x="24610" y="14895"/>
                  <a:pt x="24633" y="14942"/>
                  <a:pt x="24656" y="15012"/>
                </a:cubicBezTo>
                <a:lnTo>
                  <a:pt x="24540" y="15105"/>
                </a:lnTo>
                <a:cubicBezTo>
                  <a:pt x="24540" y="14988"/>
                  <a:pt x="24540" y="14872"/>
                  <a:pt x="24516" y="14755"/>
                </a:cubicBezTo>
                <a:close/>
                <a:moveTo>
                  <a:pt x="13076" y="13004"/>
                </a:moveTo>
                <a:lnTo>
                  <a:pt x="13076" y="13471"/>
                </a:lnTo>
                <a:cubicBezTo>
                  <a:pt x="12842" y="14008"/>
                  <a:pt x="12702" y="14568"/>
                  <a:pt x="12632" y="15128"/>
                </a:cubicBezTo>
                <a:cubicBezTo>
                  <a:pt x="12562" y="14802"/>
                  <a:pt x="12492" y="14451"/>
                  <a:pt x="12445" y="14101"/>
                </a:cubicBezTo>
                <a:cubicBezTo>
                  <a:pt x="12492" y="13914"/>
                  <a:pt x="12515" y="13681"/>
                  <a:pt x="12562" y="13471"/>
                </a:cubicBezTo>
                <a:lnTo>
                  <a:pt x="12562" y="13471"/>
                </a:lnTo>
                <a:lnTo>
                  <a:pt x="12539" y="13494"/>
                </a:lnTo>
                <a:cubicBezTo>
                  <a:pt x="12655" y="13354"/>
                  <a:pt x="12772" y="13237"/>
                  <a:pt x="12889" y="13144"/>
                </a:cubicBezTo>
                <a:cubicBezTo>
                  <a:pt x="12959" y="13097"/>
                  <a:pt x="13029" y="13050"/>
                  <a:pt x="13076" y="13004"/>
                </a:cubicBezTo>
                <a:close/>
                <a:moveTo>
                  <a:pt x="21948" y="14825"/>
                </a:moveTo>
                <a:cubicBezTo>
                  <a:pt x="21995" y="14848"/>
                  <a:pt x="22018" y="14872"/>
                  <a:pt x="22065" y="14895"/>
                </a:cubicBezTo>
                <a:lnTo>
                  <a:pt x="22088" y="14895"/>
                </a:lnTo>
                <a:cubicBezTo>
                  <a:pt x="22111" y="14988"/>
                  <a:pt x="22135" y="15058"/>
                  <a:pt x="22135" y="15128"/>
                </a:cubicBezTo>
                <a:cubicBezTo>
                  <a:pt x="22088" y="15012"/>
                  <a:pt x="22018" y="14918"/>
                  <a:pt x="21948" y="14825"/>
                </a:cubicBezTo>
                <a:close/>
                <a:moveTo>
                  <a:pt x="31871" y="12397"/>
                </a:moveTo>
                <a:cubicBezTo>
                  <a:pt x="32408" y="13074"/>
                  <a:pt x="32875" y="13798"/>
                  <a:pt x="33295" y="14568"/>
                </a:cubicBezTo>
                <a:cubicBezTo>
                  <a:pt x="33272" y="14825"/>
                  <a:pt x="33248" y="15082"/>
                  <a:pt x="33225" y="15339"/>
                </a:cubicBezTo>
                <a:cubicBezTo>
                  <a:pt x="33015" y="14778"/>
                  <a:pt x="32735" y="14241"/>
                  <a:pt x="32408" y="13751"/>
                </a:cubicBezTo>
                <a:lnTo>
                  <a:pt x="32361" y="13681"/>
                </a:lnTo>
                <a:cubicBezTo>
                  <a:pt x="32221" y="13237"/>
                  <a:pt x="32058" y="12817"/>
                  <a:pt x="31871" y="12397"/>
                </a:cubicBezTo>
                <a:close/>
                <a:moveTo>
                  <a:pt x="9854" y="12794"/>
                </a:moveTo>
                <a:cubicBezTo>
                  <a:pt x="9854" y="12910"/>
                  <a:pt x="9877" y="13027"/>
                  <a:pt x="9900" y="13167"/>
                </a:cubicBezTo>
                <a:cubicBezTo>
                  <a:pt x="9854" y="13401"/>
                  <a:pt x="9830" y="13657"/>
                  <a:pt x="9807" y="13914"/>
                </a:cubicBezTo>
                <a:cubicBezTo>
                  <a:pt x="9737" y="14335"/>
                  <a:pt x="9714" y="14755"/>
                  <a:pt x="9714" y="15198"/>
                </a:cubicBezTo>
                <a:cubicBezTo>
                  <a:pt x="9714" y="15268"/>
                  <a:pt x="9690" y="15362"/>
                  <a:pt x="9690" y="15432"/>
                </a:cubicBezTo>
                <a:cubicBezTo>
                  <a:pt x="9550" y="14988"/>
                  <a:pt x="9433" y="14521"/>
                  <a:pt x="9340" y="14054"/>
                </a:cubicBezTo>
                <a:cubicBezTo>
                  <a:pt x="9387" y="13751"/>
                  <a:pt x="9457" y="13471"/>
                  <a:pt x="9527" y="13191"/>
                </a:cubicBezTo>
                <a:cubicBezTo>
                  <a:pt x="9527" y="13167"/>
                  <a:pt x="9550" y="13144"/>
                  <a:pt x="9550" y="13097"/>
                </a:cubicBezTo>
                <a:lnTo>
                  <a:pt x="9854" y="12794"/>
                </a:lnTo>
                <a:close/>
                <a:moveTo>
                  <a:pt x="19590" y="15059"/>
                </a:moveTo>
                <a:lnTo>
                  <a:pt x="19590" y="15059"/>
                </a:lnTo>
                <a:cubicBezTo>
                  <a:pt x="19660" y="15152"/>
                  <a:pt x="19730" y="15269"/>
                  <a:pt x="19800" y="15385"/>
                </a:cubicBezTo>
                <a:lnTo>
                  <a:pt x="19800" y="15432"/>
                </a:lnTo>
                <a:lnTo>
                  <a:pt x="19613" y="15339"/>
                </a:lnTo>
                <a:cubicBezTo>
                  <a:pt x="19613" y="15232"/>
                  <a:pt x="19594" y="15145"/>
                  <a:pt x="19590" y="15059"/>
                </a:cubicBezTo>
                <a:close/>
                <a:moveTo>
                  <a:pt x="27038" y="15058"/>
                </a:moveTo>
                <a:lnTo>
                  <a:pt x="27225" y="15292"/>
                </a:lnTo>
                <a:lnTo>
                  <a:pt x="27225" y="15432"/>
                </a:lnTo>
                <a:cubicBezTo>
                  <a:pt x="27155" y="15339"/>
                  <a:pt x="27084" y="15222"/>
                  <a:pt x="27038" y="15128"/>
                </a:cubicBezTo>
                <a:lnTo>
                  <a:pt x="27038" y="15105"/>
                </a:lnTo>
                <a:lnTo>
                  <a:pt x="27038" y="15058"/>
                </a:lnTo>
                <a:close/>
                <a:moveTo>
                  <a:pt x="20804" y="14545"/>
                </a:moveTo>
                <a:lnTo>
                  <a:pt x="20827" y="14568"/>
                </a:lnTo>
                <a:cubicBezTo>
                  <a:pt x="20944" y="14872"/>
                  <a:pt x="21061" y="15175"/>
                  <a:pt x="21154" y="15479"/>
                </a:cubicBezTo>
                <a:lnTo>
                  <a:pt x="21014" y="15385"/>
                </a:lnTo>
                <a:cubicBezTo>
                  <a:pt x="20991" y="15362"/>
                  <a:pt x="20967" y="15339"/>
                  <a:pt x="20944" y="15315"/>
                </a:cubicBezTo>
                <a:cubicBezTo>
                  <a:pt x="20851" y="15082"/>
                  <a:pt x="20757" y="14872"/>
                  <a:pt x="20640" y="14638"/>
                </a:cubicBezTo>
                <a:cubicBezTo>
                  <a:pt x="20687" y="14615"/>
                  <a:pt x="20734" y="14568"/>
                  <a:pt x="20804" y="14545"/>
                </a:cubicBezTo>
                <a:close/>
                <a:moveTo>
                  <a:pt x="27808" y="15082"/>
                </a:moveTo>
                <a:cubicBezTo>
                  <a:pt x="27855" y="15175"/>
                  <a:pt x="27902" y="15245"/>
                  <a:pt x="27925" y="15339"/>
                </a:cubicBezTo>
                <a:cubicBezTo>
                  <a:pt x="27925" y="15409"/>
                  <a:pt x="27925" y="15479"/>
                  <a:pt x="27902" y="15549"/>
                </a:cubicBezTo>
                <a:lnTo>
                  <a:pt x="27878" y="15549"/>
                </a:lnTo>
                <a:cubicBezTo>
                  <a:pt x="27855" y="15385"/>
                  <a:pt x="27832" y="15245"/>
                  <a:pt x="27808" y="15082"/>
                </a:cubicBezTo>
                <a:close/>
                <a:moveTo>
                  <a:pt x="30750" y="14778"/>
                </a:moveTo>
                <a:cubicBezTo>
                  <a:pt x="30844" y="14988"/>
                  <a:pt x="30914" y="15198"/>
                  <a:pt x="31007" y="15409"/>
                </a:cubicBezTo>
                <a:lnTo>
                  <a:pt x="30984" y="15549"/>
                </a:lnTo>
                <a:cubicBezTo>
                  <a:pt x="30914" y="15339"/>
                  <a:pt x="30844" y="15152"/>
                  <a:pt x="30750" y="14965"/>
                </a:cubicBezTo>
                <a:cubicBezTo>
                  <a:pt x="30750" y="14895"/>
                  <a:pt x="30750" y="14825"/>
                  <a:pt x="30750" y="14778"/>
                </a:cubicBezTo>
                <a:close/>
                <a:moveTo>
                  <a:pt x="33669" y="14124"/>
                </a:moveTo>
                <a:lnTo>
                  <a:pt x="33692" y="14148"/>
                </a:lnTo>
                <a:cubicBezTo>
                  <a:pt x="33902" y="14615"/>
                  <a:pt x="34089" y="15105"/>
                  <a:pt x="34229" y="15595"/>
                </a:cubicBezTo>
                <a:cubicBezTo>
                  <a:pt x="34066" y="15198"/>
                  <a:pt x="33879" y="14825"/>
                  <a:pt x="33669" y="14451"/>
                </a:cubicBezTo>
                <a:cubicBezTo>
                  <a:pt x="33669" y="14358"/>
                  <a:pt x="33669" y="14241"/>
                  <a:pt x="33669" y="14124"/>
                </a:cubicBezTo>
                <a:close/>
                <a:moveTo>
                  <a:pt x="7449" y="15012"/>
                </a:moveTo>
                <a:cubicBezTo>
                  <a:pt x="7449" y="15152"/>
                  <a:pt x="7472" y="15315"/>
                  <a:pt x="7495" y="15432"/>
                </a:cubicBezTo>
                <a:cubicBezTo>
                  <a:pt x="7449" y="15525"/>
                  <a:pt x="7402" y="15595"/>
                  <a:pt x="7355" y="15689"/>
                </a:cubicBezTo>
                <a:cubicBezTo>
                  <a:pt x="7379" y="15479"/>
                  <a:pt x="7402" y="15268"/>
                  <a:pt x="7425" y="15058"/>
                </a:cubicBezTo>
                <a:cubicBezTo>
                  <a:pt x="7425" y="15058"/>
                  <a:pt x="7425" y="15035"/>
                  <a:pt x="7449" y="15012"/>
                </a:cubicBezTo>
                <a:close/>
                <a:moveTo>
                  <a:pt x="18189" y="14078"/>
                </a:moveTo>
                <a:lnTo>
                  <a:pt x="18189" y="14101"/>
                </a:lnTo>
                <a:cubicBezTo>
                  <a:pt x="18236" y="14428"/>
                  <a:pt x="18376" y="14755"/>
                  <a:pt x="18609" y="15012"/>
                </a:cubicBezTo>
                <a:cubicBezTo>
                  <a:pt x="18609" y="15035"/>
                  <a:pt x="18632" y="15082"/>
                  <a:pt x="18656" y="15128"/>
                </a:cubicBezTo>
                <a:cubicBezTo>
                  <a:pt x="18492" y="15292"/>
                  <a:pt x="18376" y="15479"/>
                  <a:pt x="18329" y="15712"/>
                </a:cubicBezTo>
                <a:cubicBezTo>
                  <a:pt x="18259" y="15700"/>
                  <a:pt x="18189" y="15695"/>
                  <a:pt x="18119" y="15695"/>
                </a:cubicBezTo>
                <a:cubicBezTo>
                  <a:pt x="18049" y="15695"/>
                  <a:pt x="17979" y="15700"/>
                  <a:pt x="17909" y="15712"/>
                </a:cubicBezTo>
                <a:cubicBezTo>
                  <a:pt x="17815" y="15549"/>
                  <a:pt x="17769" y="15385"/>
                  <a:pt x="17722" y="15198"/>
                </a:cubicBezTo>
                <a:cubicBezTo>
                  <a:pt x="17629" y="14591"/>
                  <a:pt x="17839" y="14241"/>
                  <a:pt x="18189" y="14078"/>
                </a:cubicBezTo>
                <a:close/>
                <a:moveTo>
                  <a:pt x="24750" y="15502"/>
                </a:moveTo>
                <a:cubicBezTo>
                  <a:pt x="24750" y="15572"/>
                  <a:pt x="24773" y="15665"/>
                  <a:pt x="24796" y="15735"/>
                </a:cubicBezTo>
                <a:cubicBezTo>
                  <a:pt x="24750" y="15689"/>
                  <a:pt x="24703" y="15619"/>
                  <a:pt x="24656" y="15572"/>
                </a:cubicBezTo>
                <a:lnTo>
                  <a:pt x="24750" y="15502"/>
                </a:lnTo>
                <a:close/>
                <a:moveTo>
                  <a:pt x="20244" y="15315"/>
                </a:moveTo>
                <a:cubicBezTo>
                  <a:pt x="20407" y="15455"/>
                  <a:pt x="20547" y="15595"/>
                  <a:pt x="20734" y="15712"/>
                </a:cubicBezTo>
                <a:lnTo>
                  <a:pt x="20781" y="15829"/>
                </a:lnTo>
                <a:cubicBezTo>
                  <a:pt x="20617" y="15782"/>
                  <a:pt x="20454" y="15735"/>
                  <a:pt x="20314" y="15689"/>
                </a:cubicBezTo>
                <a:cubicBezTo>
                  <a:pt x="20290" y="15619"/>
                  <a:pt x="20290" y="15595"/>
                  <a:pt x="20267" y="15549"/>
                </a:cubicBezTo>
                <a:lnTo>
                  <a:pt x="20244" y="15572"/>
                </a:lnTo>
                <a:lnTo>
                  <a:pt x="20244" y="15315"/>
                </a:lnTo>
                <a:close/>
                <a:moveTo>
                  <a:pt x="21434" y="15152"/>
                </a:moveTo>
                <a:cubicBezTo>
                  <a:pt x="21598" y="15362"/>
                  <a:pt x="21738" y="15595"/>
                  <a:pt x="21831" y="15852"/>
                </a:cubicBezTo>
                <a:cubicBezTo>
                  <a:pt x="21784" y="15805"/>
                  <a:pt x="21691" y="15782"/>
                  <a:pt x="21621" y="15735"/>
                </a:cubicBezTo>
                <a:lnTo>
                  <a:pt x="21621" y="15759"/>
                </a:lnTo>
                <a:cubicBezTo>
                  <a:pt x="21551" y="15549"/>
                  <a:pt x="21504" y="15339"/>
                  <a:pt x="21434" y="15152"/>
                </a:cubicBezTo>
                <a:close/>
                <a:moveTo>
                  <a:pt x="22919" y="15540"/>
                </a:moveTo>
                <a:lnTo>
                  <a:pt x="23092" y="15712"/>
                </a:lnTo>
                <a:lnTo>
                  <a:pt x="23139" y="15829"/>
                </a:lnTo>
                <a:lnTo>
                  <a:pt x="22999" y="15852"/>
                </a:lnTo>
                <a:cubicBezTo>
                  <a:pt x="22978" y="15748"/>
                  <a:pt x="22957" y="15644"/>
                  <a:pt x="22919" y="15540"/>
                </a:cubicBezTo>
                <a:close/>
                <a:moveTo>
                  <a:pt x="18773" y="15502"/>
                </a:moveTo>
                <a:cubicBezTo>
                  <a:pt x="18819" y="15619"/>
                  <a:pt x="18866" y="15735"/>
                  <a:pt x="18913" y="15876"/>
                </a:cubicBezTo>
                <a:lnTo>
                  <a:pt x="18889" y="15876"/>
                </a:lnTo>
                <a:cubicBezTo>
                  <a:pt x="18819" y="15852"/>
                  <a:pt x="18726" y="15805"/>
                  <a:pt x="18632" y="15782"/>
                </a:cubicBezTo>
                <a:cubicBezTo>
                  <a:pt x="18679" y="15689"/>
                  <a:pt x="18703" y="15595"/>
                  <a:pt x="18773" y="15502"/>
                </a:cubicBezTo>
                <a:close/>
                <a:moveTo>
                  <a:pt x="27505" y="15665"/>
                </a:moveTo>
                <a:cubicBezTo>
                  <a:pt x="27505" y="15805"/>
                  <a:pt x="27505" y="15922"/>
                  <a:pt x="27528" y="16039"/>
                </a:cubicBezTo>
                <a:lnTo>
                  <a:pt x="27458" y="15922"/>
                </a:lnTo>
                <a:cubicBezTo>
                  <a:pt x="27458" y="15829"/>
                  <a:pt x="27505" y="15759"/>
                  <a:pt x="27505" y="15665"/>
                </a:cubicBezTo>
                <a:close/>
                <a:moveTo>
                  <a:pt x="35630" y="10202"/>
                </a:moveTo>
                <a:cubicBezTo>
                  <a:pt x="35700" y="10295"/>
                  <a:pt x="35770" y="10389"/>
                  <a:pt x="35840" y="10482"/>
                </a:cubicBezTo>
                <a:cubicBezTo>
                  <a:pt x="36891" y="12046"/>
                  <a:pt x="37381" y="13938"/>
                  <a:pt x="37218" y="15805"/>
                </a:cubicBezTo>
                <a:cubicBezTo>
                  <a:pt x="37171" y="15899"/>
                  <a:pt x="37148" y="15969"/>
                  <a:pt x="37101" y="16062"/>
                </a:cubicBezTo>
                <a:cubicBezTo>
                  <a:pt x="37007" y="14381"/>
                  <a:pt x="36564" y="12747"/>
                  <a:pt x="35863" y="11253"/>
                </a:cubicBezTo>
                <a:cubicBezTo>
                  <a:pt x="35793" y="10902"/>
                  <a:pt x="35723" y="10552"/>
                  <a:pt x="35630" y="10202"/>
                </a:cubicBezTo>
                <a:close/>
                <a:moveTo>
                  <a:pt x="26921" y="15549"/>
                </a:moveTo>
                <a:lnTo>
                  <a:pt x="27061" y="15805"/>
                </a:lnTo>
                <a:cubicBezTo>
                  <a:pt x="27014" y="15899"/>
                  <a:pt x="26968" y="15992"/>
                  <a:pt x="26921" y="16086"/>
                </a:cubicBezTo>
                <a:cubicBezTo>
                  <a:pt x="26898" y="16016"/>
                  <a:pt x="26874" y="15922"/>
                  <a:pt x="26851" y="15852"/>
                </a:cubicBezTo>
                <a:cubicBezTo>
                  <a:pt x="26874" y="15759"/>
                  <a:pt x="26898" y="15665"/>
                  <a:pt x="26921" y="15549"/>
                </a:cubicBezTo>
                <a:close/>
                <a:moveTo>
                  <a:pt x="12399" y="15619"/>
                </a:moveTo>
                <a:cubicBezTo>
                  <a:pt x="12445" y="15805"/>
                  <a:pt x="12492" y="15969"/>
                  <a:pt x="12539" y="16156"/>
                </a:cubicBezTo>
                <a:cubicBezTo>
                  <a:pt x="12492" y="16039"/>
                  <a:pt x="12445" y="15922"/>
                  <a:pt x="12399" y="15829"/>
                </a:cubicBezTo>
                <a:cubicBezTo>
                  <a:pt x="12399" y="15759"/>
                  <a:pt x="12399" y="15689"/>
                  <a:pt x="12399" y="15619"/>
                </a:cubicBezTo>
                <a:close/>
                <a:moveTo>
                  <a:pt x="14663" y="15268"/>
                </a:moveTo>
                <a:lnTo>
                  <a:pt x="14663" y="15268"/>
                </a:lnTo>
                <a:cubicBezTo>
                  <a:pt x="14710" y="15409"/>
                  <a:pt x="14780" y="15572"/>
                  <a:pt x="14873" y="15712"/>
                </a:cubicBezTo>
                <a:cubicBezTo>
                  <a:pt x="14803" y="15876"/>
                  <a:pt x="14757" y="16016"/>
                  <a:pt x="14710" y="16179"/>
                </a:cubicBezTo>
                <a:cubicBezTo>
                  <a:pt x="14663" y="15876"/>
                  <a:pt x="14663" y="15572"/>
                  <a:pt x="14663" y="15268"/>
                </a:cubicBezTo>
                <a:close/>
                <a:moveTo>
                  <a:pt x="19216" y="15525"/>
                </a:moveTo>
                <a:lnTo>
                  <a:pt x="19310" y="15619"/>
                </a:lnTo>
                <a:cubicBezTo>
                  <a:pt x="19356" y="15805"/>
                  <a:pt x="19403" y="16016"/>
                  <a:pt x="19450" y="16202"/>
                </a:cubicBezTo>
                <a:lnTo>
                  <a:pt x="19380" y="16156"/>
                </a:lnTo>
                <a:cubicBezTo>
                  <a:pt x="19356" y="16062"/>
                  <a:pt x="19310" y="15969"/>
                  <a:pt x="19286" y="15876"/>
                </a:cubicBezTo>
                <a:cubicBezTo>
                  <a:pt x="19263" y="15759"/>
                  <a:pt x="19216" y="15642"/>
                  <a:pt x="19216" y="15525"/>
                </a:cubicBezTo>
                <a:close/>
                <a:moveTo>
                  <a:pt x="5884" y="15479"/>
                </a:moveTo>
                <a:cubicBezTo>
                  <a:pt x="5931" y="15595"/>
                  <a:pt x="5954" y="15689"/>
                  <a:pt x="6001" y="15805"/>
                </a:cubicBezTo>
                <a:cubicBezTo>
                  <a:pt x="5931" y="16016"/>
                  <a:pt x="5884" y="16249"/>
                  <a:pt x="5838" y="16459"/>
                </a:cubicBezTo>
                <a:lnTo>
                  <a:pt x="5814" y="16459"/>
                </a:lnTo>
                <a:cubicBezTo>
                  <a:pt x="5814" y="16132"/>
                  <a:pt x="5861" y="15805"/>
                  <a:pt x="5884" y="15479"/>
                </a:cubicBezTo>
                <a:close/>
                <a:moveTo>
                  <a:pt x="32758" y="15128"/>
                </a:moveTo>
                <a:cubicBezTo>
                  <a:pt x="32875" y="15409"/>
                  <a:pt x="32992" y="15712"/>
                  <a:pt x="33085" y="16016"/>
                </a:cubicBezTo>
                <a:cubicBezTo>
                  <a:pt x="33085" y="16156"/>
                  <a:pt x="33062" y="16296"/>
                  <a:pt x="33015" y="16436"/>
                </a:cubicBezTo>
                <a:lnTo>
                  <a:pt x="33015" y="16459"/>
                </a:lnTo>
                <a:cubicBezTo>
                  <a:pt x="32945" y="16016"/>
                  <a:pt x="32851" y="15572"/>
                  <a:pt x="32758" y="15128"/>
                </a:cubicBezTo>
                <a:close/>
                <a:moveTo>
                  <a:pt x="15947" y="15759"/>
                </a:moveTo>
                <a:cubicBezTo>
                  <a:pt x="15971" y="16016"/>
                  <a:pt x="16018" y="16249"/>
                  <a:pt x="16088" y="16483"/>
                </a:cubicBezTo>
                <a:lnTo>
                  <a:pt x="16041" y="16436"/>
                </a:lnTo>
                <a:cubicBezTo>
                  <a:pt x="15994" y="16343"/>
                  <a:pt x="15947" y="16272"/>
                  <a:pt x="15901" y="16202"/>
                </a:cubicBezTo>
                <a:cubicBezTo>
                  <a:pt x="15901" y="16062"/>
                  <a:pt x="15877" y="15946"/>
                  <a:pt x="15877" y="15829"/>
                </a:cubicBezTo>
                <a:lnTo>
                  <a:pt x="15947" y="15759"/>
                </a:lnTo>
                <a:close/>
                <a:moveTo>
                  <a:pt x="13169" y="14405"/>
                </a:moveTo>
                <a:cubicBezTo>
                  <a:pt x="13216" y="14568"/>
                  <a:pt x="13239" y="14708"/>
                  <a:pt x="13286" y="14872"/>
                </a:cubicBezTo>
                <a:cubicBezTo>
                  <a:pt x="13286" y="15082"/>
                  <a:pt x="13309" y="15292"/>
                  <a:pt x="13309" y="15502"/>
                </a:cubicBezTo>
                <a:cubicBezTo>
                  <a:pt x="13192" y="15829"/>
                  <a:pt x="13076" y="16156"/>
                  <a:pt x="13006" y="16506"/>
                </a:cubicBezTo>
                <a:lnTo>
                  <a:pt x="13006" y="16483"/>
                </a:lnTo>
                <a:cubicBezTo>
                  <a:pt x="13006" y="16389"/>
                  <a:pt x="13006" y="16319"/>
                  <a:pt x="12982" y="16249"/>
                </a:cubicBezTo>
                <a:cubicBezTo>
                  <a:pt x="12959" y="15619"/>
                  <a:pt x="13029" y="15012"/>
                  <a:pt x="13169" y="14405"/>
                </a:cubicBezTo>
                <a:close/>
                <a:moveTo>
                  <a:pt x="36003" y="12607"/>
                </a:moveTo>
                <a:cubicBezTo>
                  <a:pt x="36190" y="13097"/>
                  <a:pt x="36354" y="13611"/>
                  <a:pt x="36470" y="14148"/>
                </a:cubicBezTo>
                <a:cubicBezTo>
                  <a:pt x="36634" y="14988"/>
                  <a:pt x="36751" y="15852"/>
                  <a:pt x="36774" y="16739"/>
                </a:cubicBezTo>
                <a:cubicBezTo>
                  <a:pt x="36681" y="16016"/>
                  <a:pt x="36517" y="15292"/>
                  <a:pt x="36284" y="14591"/>
                </a:cubicBezTo>
                <a:lnTo>
                  <a:pt x="36284" y="14615"/>
                </a:lnTo>
                <a:cubicBezTo>
                  <a:pt x="36214" y="14358"/>
                  <a:pt x="36120" y="14101"/>
                  <a:pt x="36003" y="13868"/>
                </a:cubicBezTo>
                <a:cubicBezTo>
                  <a:pt x="36027" y="13447"/>
                  <a:pt x="36003" y="13027"/>
                  <a:pt x="36003" y="12607"/>
                </a:cubicBezTo>
                <a:close/>
                <a:moveTo>
                  <a:pt x="30773" y="16132"/>
                </a:moveTo>
                <a:cubicBezTo>
                  <a:pt x="30797" y="16226"/>
                  <a:pt x="30820" y="16319"/>
                  <a:pt x="30844" y="16436"/>
                </a:cubicBezTo>
                <a:cubicBezTo>
                  <a:pt x="30820" y="16576"/>
                  <a:pt x="30797" y="16716"/>
                  <a:pt x="30750" y="16856"/>
                </a:cubicBezTo>
                <a:cubicBezTo>
                  <a:pt x="30750" y="16669"/>
                  <a:pt x="30750" y="16483"/>
                  <a:pt x="30750" y="16296"/>
                </a:cubicBezTo>
                <a:lnTo>
                  <a:pt x="30773" y="16296"/>
                </a:lnTo>
                <a:lnTo>
                  <a:pt x="30773" y="16132"/>
                </a:lnTo>
                <a:close/>
                <a:moveTo>
                  <a:pt x="11558" y="15268"/>
                </a:moveTo>
                <a:lnTo>
                  <a:pt x="11558" y="15268"/>
                </a:lnTo>
                <a:cubicBezTo>
                  <a:pt x="11511" y="15805"/>
                  <a:pt x="11511" y="16343"/>
                  <a:pt x="11581" y="16880"/>
                </a:cubicBezTo>
                <a:cubicBezTo>
                  <a:pt x="11488" y="16693"/>
                  <a:pt x="11395" y="16529"/>
                  <a:pt x="11301" y="16343"/>
                </a:cubicBezTo>
                <a:cubicBezTo>
                  <a:pt x="11371" y="15969"/>
                  <a:pt x="11441" y="15619"/>
                  <a:pt x="11558" y="15268"/>
                </a:cubicBezTo>
                <a:close/>
                <a:moveTo>
                  <a:pt x="27948" y="16343"/>
                </a:moveTo>
                <a:lnTo>
                  <a:pt x="27948" y="16343"/>
                </a:lnTo>
                <a:cubicBezTo>
                  <a:pt x="27995" y="16413"/>
                  <a:pt x="28042" y="16483"/>
                  <a:pt x="28088" y="16553"/>
                </a:cubicBezTo>
                <a:lnTo>
                  <a:pt x="28065" y="16739"/>
                </a:lnTo>
                <a:cubicBezTo>
                  <a:pt x="28065" y="16786"/>
                  <a:pt x="28042" y="16833"/>
                  <a:pt x="28018" y="16903"/>
                </a:cubicBezTo>
                <a:lnTo>
                  <a:pt x="27972" y="16926"/>
                </a:lnTo>
                <a:cubicBezTo>
                  <a:pt x="27972" y="16739"/>
                  <a:pt x="27972" y="16529"/>
                  <a:pt x="27948" y="16343"/>
                </a:cubicBezTo>
                <a:close/>
                <a:moveTo>
                  <a:pt x="25800" y="15409"/>
                </a:moveTo>
                <a:cubicBezTo>
                  <a:pt x="25987" y="15782"/>
                  <a:pt x="26151" y="16156"/>
                  <a:pt x="26291" y="16529"/>
                </a:cubicBezTo>
                <a:cubicBezTo>
                  <a:pt x="26244" y="16669"/>
                  <a:pt x="26197" y="16833"/>
                  <a:pt x="26151" y="16950"/>
                </a:cubicBezTo>
                <a:cubicBezTo>
                  <a:pt x="26151" y="16880"/>
                  <a:pt x="26127" y="16833"/>
                  <a:pt x="26104" y="16763"/>
                </a:cubicBezTo>
                <a:cubicBezTo>
                  <a:pt x="26034" y="16459"/>
                  <a:pt x="25940" y="16132"/>
                  <a:pt x="25824" y="15852"/>
                </a:cubicBezTo>
                <a:cubicBezTo>
                  <a:pt x="25824" y="15712"/>
                  <a:pt x="25800" y="15595"/>
                  <a:pt x="25777" y="15479"/>
                </a:cubicBezTo>
                <a:cubicBezTo>
                  <a:pt x="25777" y="15455"/>
                  <a:pt x="25777" y="15432"/>
                  <a:pt x="25800" y="15409"/>
                </a:cubicBezTo>
                <a:close/>
                <a:moveTo>
                  <a:pt x="29956" y="14311"/>
                </a:moveTo>
                <a:cubicBezTo>
                  <a:pt x="30096" y="14545"/>
                  <a:pt x="30213" y="14778"/>
                  <a:pt x="30330" y="15012"/>
                </a:cubicBezTo>
                <a:cubicBezTo>
                  <a:pt x="30377" y="15362"/>
                  <a:pt x="30400" y="15712"/>
                  <a:pt x="30423" y="16039"/>
                </a:cubicBezTo>
                <a:cubicBezTo>
                  <a:pt x="30447" y="16389"/>
                  <a:pt x="30353" y="16669"/>
                  <a:pt x="30330" y="16973"/>
                </a:cubicBezTo>
                <a:cubicBezTo>
                  <a:pt x="30330" y="16950"/>
                  <a:pt x="30330" y="16950"/>
                  <a:pt x="30307" y="16926"/>
                </a:cubicBezTo>
                <a:cubicBezTo>
                  <a:pt x="30260" y="16809"/>
                  <a:pt x="30190" y="16716"/>
                  <a:pt x="30120" y="16599"/>
                </a:cubicBezTo>
                <a:cubicBezTo>
                  <a:pt x="30073" y="16109"/>
                  <a:pt x="30003" y="15642"/>
                  <a:pt x="29886" y="15152"/>
                </a:cubicBezTo>
                <a:cubicBezTo>
                  <a:pt x="29863" y="15012"/>
                  <a:pt x="29863" y="14872"/>
                  <a:pt x="29840" y="14755"/>
                </a:cubicBezTo>
                <a:cubicBezTo>
                  <a:pt x="29886" y="14591"/>
                  <a:pt x="29910" y="14451"/>
                  <a:pt x="29956" y="14311"/>
                </a:cubicBezTo>
                <a:close/>
                <a:moveTo>
                  <a:pt x="8173" y="15876"/>
                </a:moveTo>
                <a:cubicBezTo>
                  <a:pt x="8196" y="15946"/>
                  <a:pt x="8219" y="16016"/>
                  <a:pt x="8243" y="16086"/>
                </a:cubicBezTo>
                <a:cubicBezTo>
                  <a:pt x="8219" y="16296"/>
                  <a:pt x="8196" y="16529"/>
                  <a:pt x="8173" y="16716"/>
                </a:cubicBezTo>
                <a:lnTo>
                  <a:pt x="8173" y="17020"/>
                </a:lnTo>
                <a:cubicBezTo>
                  <a:pt x="8126" y="16716"/>
                  <a:pt x="8102" y="16389"/>
                  <a:pt x="8126" y="16086"/>
                </a:cubicBezTo>
                <a:lnTo>
                  <a:pt x="8126" y="16039"/>
                </a:lnTo>
                <a:cubicBezTo>
                  <a:pt x="8126" y="16016"/>
                  <a:pt x="8149" y="15946"/>
                  <a:pt x="8173" y="15876"/>
                </a:cubicBezTo>
                <a:close/>
                <a:moveTo>
                  <a:pt x="20127" y="16599"/>
                </a:moveTo>
                <a:cubicBezTo>
                  <a:pt x="20173" y="16763"/>
                  <a:pt x="20244" y="16926"/>
                  <a:pt x="20337" y="17066"/>
                </a:cubicBezTo>
                <a:lnTo>
                  <a:pt x="20267" y="16973"/>
                </a:lnTo>
                <a:lnTo>
                  <a:pt x="20150" y="16833"/>
                </a:lnTo>
                <a:cubicBezTo>
                  <a:pt x="20150" y="16763"/>
                  <a:pt x="20127" y="16669"/>
                  <a:pt x="20127" y="16599"/>
                </a:cubicBezTo>
                <a:close/>
                <a:moveTo>
                  <a:pt x="35023" y="15829"/>
                </a:moveTo>
                <a:cubicBezTo>
                  <a:pt x="35070" y="16039"/>
                  <a:pt x="35116" y="16249"/>
                  <a:pt x="35140" y="16459"/>
                </a:cubicBezTo>
                <a:cubicBezTo>
                  <a:pt x="35093" y="16693"/>
                  <a:pt x="35046" y="16926"/>
                  <a:pt x="34999" y="17160"/>
                </a:cubicBezTo>
                <a:cubicBezTo>
                  <a:pt x="34976" y="17043"/>
                  <a:pt x="34953" y="16950"/>
                  <a:pt x="34929" y="16833"/>
                </a:cubicBezTo>
                <a:cubicBezTo>
                  <a:pt x="34976" y="16506"/>
                  <a:pt x="34999" y="16179"/>
                  <a:pt x="35023" y="15829"/>
                </a:cubicBezTo>
                <a:close/>
                <a:moveTo>
                  <a:pt x="24680" y="16413"/>
                </a:moveTo>
                <a:cubicBezTo>
                  <a:pt x="24726" y="16483"/>
                  <a:pt x="24796" y="16553"/>
                  <a:pt x="24866" y="16623"/>
                </a:cubicBezTo>
                <a:lnTo>
                  <a:pt x="24866" y="16716"/>
                </a:lnTo>
                <a:cubicBezTo>
                  <a:pt x="24825" y="16882"/>
                  <a:pt x="24784" y="17029"/>
                  <a:pt x="24726" y="17174"/>
                </a:cubicBezTo>
                <a:lnTo>
                  <a:pt x="24726" y="17174"/>
                </a:lnTo>
                <a:cubicBezTo>
                  <a:pt x="24723" y="16915"/>
                  <a:pt x="24701" y="16674"/>
                  <a:pt x="24680" y="16413"/>
                </a:cubicBezTo>
                <a:close/>
                <a:moveTo>
                  <a:pt x="23349" y="16366"/>
                </a:moveTo>
                <a:lnTo>
                  <a:pt x="23349" y="16366"/>
                </a:lnTo>
                <a:cubicBezTo>
                  <a:pt x="23395" y="16669"/>
                  <a:pt x="23325" y="16973"/>
                  <a:pt x="23185" y="17253"/>
                </a:cubicBezTo>
                <a:cubicBezTo>
                  <a:pt x="23185" y="16973"/>
                  <a:pt x="23162" y="16669"/>
                  <a:pt x="23139" y="16389"/>
                </a:cubicBezTo>
                <a:cubicBezTo>
                  <a:pt x="23209" y="16389"/>
                  <a:pt x="23279" y="16389"/>
                  <a:pt x="23349" y="16366"/>
                </a:cubicBezTo>
                <a:close/>
                <a:moveTo>
                  <a:pt x="21995" y="16343"/>
                </a:moveTo>
                <a:cubicBezTo>
                  <a:pt x="22041" y="16413"/>
                  <a:pt x="22041" y="16459"/>
                  <a:pt x="22041" y="16529"/>
                </a:cubicBezTo>
                <a:cubicBezTo>
                  <a:pt x="22088" y="16763"/>
                  <a:pt x="22088" y="17020"/>
                  <a:pt x="22041" y="17276"/>
                </a:cubicBezTo>
                <a:cubicBezTo>
                  <a:pt x="22018" y="17300"/>
                  <a:pt x="22018" y="17323"/>
                  <a:pt x="21995" y="17346"/>
                </a:cubicBezTo>
                <a:cubicBezTo>
                  <a:pt x="21925" y="17020"/>
                  <a:pt x="21855" y="16693"/>
                  <a:pt x="21784" y="16343"/>
                </a:cubicBezTo>
                <a:close/>
                <a:moveTo>
                  <a:pt x="18585" y="16253"/>
                </a:moveTo>
                <a:cubicBezTo>
                  <a:pt x="18739" y="16277"/>
                  <a:pt x="18872" y="16322"/>
                  <a:pt x="19006" y="16389"/>
                </a:cubicBezTo>
                <a:cubicBezTo>
                  <a:pt x="19029" y="16389"/>
                  <a:pt x="19076" y="16413"/>
                  <a:pt x="19123" y="16436"/>
                </a:cubicBezTo>
                <a:cubicBezTo>
                  <a:pt x="19263" y="16763"/>
                  <a:pt x="19426" y="17066"/>
                  <a:pt x="19613" y="17370"/>
                </a:cubicBezTo>
                <a:lnTo>
                  <a:pt x="19473" y="17323"/>
                </a:lnTo>
                <a:cubicBezTo>
                  <a:pt x="19169" y="17113"/>
                  <a:pt x="18866" y="16856"/>
                  <a:pt x="18586" y="16599"/>
                </a:cubicBezTo>
                <a:cubicBezTo>
                  <a:pt x="18563" y="16484"/>
                  <a:pt x="18562" y="16368"/>
                  <a:pt x="18585" y="16253"/>
                </a:cubicBezTo>
                <a:close/>
                <a:moveTo>
                  <a:pt x="27388" y="16389"/>
                </a:moveTo>
                <a:lnTo>
                  <a:pt x="27505" y="16669"/>
                </a:lnTo>
                <a:cubicBezTo>
                  <a:pt x="27411" y="16833"/>
                  <a:pt x="27341" y="16996"/>
                  <a:pt x="27295" y="17160"/>
                </a:cubicBezTo>
                <a:cubicBezTo>
                  <a:pt x="27248" y="17253"/>
                  <a:pt x="27201" y="17346"/>
                  <a:pt x="27155" y="17417"/>
                </a:cubicBezTo>
                <a:lnTo>
                  <a:pt x="27108" y="17230"/>
                </a:lnTo>
                <a:cubicBezTo>
                  <a:pt x="27225" y="16950"/>
                  <a:pt x="27318" y="16669"/>
                  <a:pt x="27388" y="16389"/>
                </a:cubicBezTo>
                <a:close/>
                <a:moveTo>
                  <a:pt x="10367" y="16833"/>
                </a:moveTo>
                <a:cubicBezTo>
                  <a:pt x="10391" y="16926"/>
                  <a:pt x="10461" y="17043"/>
                  <a:pt x="10507" y="17160"/>
                </a:cubicBezTo>
                <a:cubicBezTo>
                  <a:pt x="10554" y="17253"/>
                  <a:pt x="10554" y="17417"/>
                  <a:pt x="10577" y="17557"/>
                </a:cubicBezTo>
                <a:cubicBezTo>
                  <a:pt x="10461" y="17370"/>
                  <a:pt x="10367" y="17183"/>
                  <a:pt x="10274" y="16973"/>
                </a:cubicBezTo>
                <a:cubicBezTo>
                  <a:pt x="10297" y="16926"/>
                  <a:pt x="10344" y="16856"/>
                  <a:pt x="10367" y="16833"/>
                </a:cubicBezTo>
                <a:close/>
                <a:moveTo>
                  <a:pt x="20500" y="16132"/>
                </a:moveTo>
                <a:lnTo>
                  <a:pt x="20594" y="16179"/>
                </a:lnTo>
                <a:lnTo>
                  <a:pt x="20874" y="16249"/>
                </a:lnTo>
                <a:cubicBezTo>
                  <a:pt x="20991" y="16669"/>
                  <a:pt x="21061" y="17090"/>
                  <a:pt x="21107" y="17533"/>
                </a:cubicBezTo>
                <a:lnTo>
                  <a:pt x="21107" y="17557"/>
                </a:lnTo>
                <a:cubicBezTo>
                  <a:pt x="20991" y="17440"/>
                  <a:pt x="20897" y="17323"/>
                  <a:pt x="20827" y="17206"/>
                </a:cubicBezTo>
                <a:cubicBezTo>
                  <a:pt x="20734" y="16833"/>
                  <a:pt x="20617" y="16483"/>
                  <a:pt x="20500" y="16132"/>
                </a:cubicBezTo>
                <a:close/>
                <a:moveTo>
                  <a:pt x="14103" y="16833"/>
                </a:moveTo>
                <a:lnTo>
                  <a:pt x="14173" y="16973"/>
                </a:lnTo>
                <a:lnTo>
                  <a:pt x="14196" y="17066"/>
                </a:lnTo>
                <a:cubicBezTo>
                  <a:pt x="14196" y="17206"/>
                  <a:pt x="14220" y="17346"/>
                  <a:pt x="14243" y="17487"/>
                </a:cubicBezTo>
                <a:cubicBezTo>
                  <a:pt x="14220" y="17533"/>
                  <a:pt x="14173" y="17603"/>
                  <a:pt x="14150" y="17673"/>
                </a:cubicBezTo>
                <a:cubicBezTo>
                  <a:pt x="14150" y="17627"/>
                  <a:pt x="14126" y="17603"/>
                  <a:pt x="14126" y="17580"/>
                </a:cubicBezTo>
                <a:cubicBezTo>
                  <a:pt x="14080" y="17323"/>
                  <a:pt x="14080" y="17090"/>
                  <a:pt x="14103" y="16833"/>
                </a:cubicBezTo>
                <a:close/>
                <a:moveTo>
                  <a:pt x="9153" y="15012"/>
                </a:moveTo>
                <a:cubicBezTo>
                  <a:pt x="9270" y="15479"/>
                  <a:pt x="9433" y="15922"/>
                  <a:pt x="9620" y="16366"/>
                </a:cubicBezTo>
                <a:cubicBezTo>
                  <a:pt x="9620" y="16739"/>
                  <a:pt x="9620" y="17113"/>
                  <a:pt x="9643" y="17463"/>
                </a:cubicBezTo>
                <a:cubicBezTo>
                  <a:pt x="9620" y="17557"/>
                  <a:pt x="9597" y="17650"/>
                  <a:pt x="9573" y="17743"/>
                </a:cubicBezTo>
                <a:cubicBezTo>
                  <a:pt x="9340" y="17160"/>
                  <a:pt x="9153" y="16599"/>
                  <a:pt x="9013" y="15992"/>
                </a:cubicBezTo>
                <a:cubicBezTo>
                  <a:pt x="9036" y="15665"/>
                  <a:pt x="9083" y="15339"/>
                  <a:pt x="9153" y="15012"/>
                </a:cubicBezTo>
                <a:close/>
                <a:moveTo>
                  <a:pt x="15644" y="16973"/>
                </a:moveTo>
                <a:lnTo>
                  <a:pt x="15644" y="16973"/>
                </a:lnTo>
                <a:cubicBezTo>
                  <a:pt x="15691" y="17230"/>
                  <a:pt x="15761" y="17510"/>
                  <a:pt x="15807" y="17767"/>
                </a:cubicBezTo>
                <a:cubicBezTo>
                  <a:pt x="15737" y="17510"/>
                  <a:pt x="15691" y="17253"/>
                  <a:pt x="15644" y="16973"/>
                </a:cubicBezTo>
                <a:close/>
                <a:moveTo>
                  <a:pt x="36027" y="15222"/>
                </a:moveTo>
                <a:cubicBezTo>
                  <a:pt x="36237" y="15969"/>
                  <a:pt x="36377" y="16739"/>
                  <a:pt x="36447" y="17510"/>
                </a:cubicBezTo>
                <a:cubicBezTo>
                  <a:pt x="36400" y="17603"/>
                  <a:pt x="36354" y="17697"/>
                  <a:pt x="36307" y="17813"/>
                </a:cubicBezTo>
                <a:cubicBezTo>
                  <a:pt x="36284" y="17113"/>
                  <a:pt x="36190" y="16413"/>
                  <a:pt x="36027" y="15712"/>
                </a:cubicBezTo>
                <a:lnTo>
                  <a:pt x="36027" y="15222"/>
                </a:lnTo>
                <a:close/>
                <a:moveTo>
                  <a:pt x="26547" y="17417"/>
                </a:moveTo>
                <a:cubicBezTo>
                  <a:pt x="26571" y="17487"/>
                  <a:pt x="26594" y="17557"/>
                  <a:pt x="26594" y="17627"/>
                </a:cubicBezTo>
                <a:cubicBezTo>
                  <a:pt x="26571" y="17697"/>
                  <a:pt x="26524" y="17767"/>
                  <a:pt x="26501" y="17813"/>
                </a:cubicBezTo>
                <a:lnTo>
                  <a:pt x="26501" y="17837"/>
                </a:lnTo>
                <a:lnTo>
                  <a:pt x="26454" y="17743"/>
                </a:lnTo>
                <a:cubicBezTo>
                  <a:pt x="26501" y="17627"/>
                  <a:pt x="26524" y="17510"/>
                  <a:pt x="26547" y="17417"/>
                </a:cubicBezTo>
                <a:close/>
                <a:moveTo>
                  <a:pt x="30166" y="17417"/>
                </a:moveTo>
                <a:lnTo>
                  <a:pt x="30213" y="17533"/>
                </a:lnTo>
                <a:cubicBezTo>
                  <a:pt x="30213" y="17650"/>
                  <a:pt x="30190" y="17743"/>
                  <a:pt x="30166" y="17837"/>
                </a:cubicBezTo>
                <a:lnTo>
                  <a:pt x="30166" y="17417"/>
                </a:lnTo>
                <a:close/>
                <a:moveTo>
                  <a:pt x="22625" y="17206"/>
                </a:moveTo>
                <a:cubicBezTo>
                  <a:pt x="22648" y="17417"/>
                  <a:pt x="22648" y="17603"/>
                  <a:pt x="22625" y="17813"/>
                </a:cubicBezTo>
                <a:lnTo>
                  <a:pt x="22532" y="17860"/>
                </a:lnTo>
                <a:cubicBezTo>
                  <a:pt x="22555" y="17650"/>
                  <a:pt x="22602" y="17417"/>
                  <a:pt x="22625" y="17206"/>
                </a:cubicBezTo>
                <a:close/>
                <a:moveTo>
                  <a:pt x="31217" y="16016"/>
                </a:moveTo>
                <a:cubicBezTo>
                  <a:pt x="31381" y="16576"/>
                  <a:pt x="31497" y="17136"/>
                  <a:pt x="31567" y="17720"/>
                </a:cubicBezTo>
                <a:cubicBezTo>
                  <a:pt x="31567" y="17790"/>
                  <a:pt x="31544" y="17883"/>
                  <a:pt x="31521" y="17977"/>
                </a:cubicBezTo>
                <a:cubicBezTo>
                  <a:pt x="31474" y="17510"/>
                  <a:pt x="31381" y="17066"/>
                  <a:pt x="31264" y="16623"/>
                </a:cubicBezTo>
                <a:cubicBezTo>
                  <a:pt x="31240" y="16459"/>
                  <a:pt x="31194" y="16343"/>
                  <a:pt x="31170" y="16202"/>
                </a:cubicBezTo>
                <a:lnTo>
                  <a:pt x="31217" y="16016"/>
                </a:lnTo>
                <a:close/>
                <a:moveTo>
                  <a:pt x="8546" y="16833"/>
                </a:moveTo>
                <a:cubicBezTo>
                  <a:pt x="8546" y="16880"/>
                  <a:pt x="8593" y="16903"/>
                  <a:pt x="8593" y="16950"/>
                </a:cubicBezTo>
                <a:cubicBezTo>
                  <a:pt x="8569" y="17300"/>
                  <a:pt x="8569" y="17650"/>
                  <a:pt x="8569" y="18000"/>
                </a:cubicBezTo>
                <a:cubicBezTo>
                  <a:pt x="8523" y="17627"/>
                  <a:pt x="8523" y="17230"/>
                  <a:pt x="8546" y="16833"/>
                </a:cubicBezTo>
                <a:close/>
                <a:moveTo>
                  <a:pt x="16298" y="15409"/>
                </a:moveTo>
                <a:lnTo>
                  <a:pt x="16298" y="15409"/>
                </a:lnTo>
                <a:cubicBezTo>
                  <a:pt x="16555" y="15735"/>
                  <a:pt x="16811" y="16039"/>
                  <a:pt x="17115" y="16343"/>
                </a:cubicBezTo>
                <a:cubicBezTo>
                  <a:pt x="17138" y="16436"/>
                  <a:pt x="17185" y="16553"/>
                  <a:pt x="17232" y="16646"/>
                </a:cubicBezTo>
                <a:cubicBezTo>
                  <a:pt x="17208" y="16973"/>
                  <a:pt x="17232" y="17276"/>
                  <a:pt x="17302" y="17580"/>
                </a:cubicBezTo>
                <a:cubicBezTo>
                  <a:pt x="17325" y="17720"/>
                  <a:pt x="17372" y="17860"/>
                  <a:pt x="17418" y="18000"/>
                </a:cubicBezTo>
                <a:cubicBezTo>
                  <a:pt x="17325" y="17930"/>
                  <a:pt x="17208" y="17860"/>
                  <a:pt x="17092" y="17767"/>
                </a:cubicBezTo>
                <a:cubicBezTo>
                  <a:pt x="16998" y="17627"/>
                  <a:pt x="16905" y="17487"/>
                  <a:pt x="16835" y="17346"/>
                </a:cubicBezTo>
                <a:cubicBezTo>
                  <a:pt x="16765" y="17183"/>
                  <a:pt x="16695" y="17043"/>
                  <a:pt x="16625" y="16880"/>
                </a:cubicBezTo>
                <a:cubicBezTo>
                  <a:pt x="16648" y="16833"/>
                  <a:pt x="16625" y="16763"/>
                  <a:pt x="16578" y="16739"/>
                </a:cubicBezTo>
                <a:cubicBezTo>
                  <a:pt x="16414" y="16319"/>
                  <a:pt x="16321" y="15876"/>
                  <a:pt x="16298" y="15409"/>
                </a:cubicBezTo>
                <a:close/>
                <a:moveTo>
                  <a:pt x="29419" y="16156"/>
                </a:moveTo>
                <a:cubicBezTo>
                  <a:pt x="29513" y="16296"/>
                  <a:pt x="29606" y="16436"/>
                  <a:pt x="29676" y="16576"/>
                </a:cubicBezTo>
                <a:cubicBezTo>
                  <a:pt x="29676" y="17066"/>
                  <a:pt x="29629" y="17580"/>
                  <a:pt x="29559" y="18070"/>
                </a:cubicBezTo>
                <a:cubicBezTo>
                  <a:pt x="29536" y="17537"/>
                  <a:pt x="29444" y="17028"/>
                  <a:pt x="29351" y="16495"/>
                </a:cubicBezTo>
                <a:lnTo>
                  <a:pt x="29351" y="16495"/>
                </a:lnTo>
                <a:cubicBezTo>
                  <a:pt x="29374" y="16382"/>
                  <a:pt x="29397" y="16269"/>
                  <a:pt x="29419" y="16156"/>
                </a:cubicBezTo>
                <a:close/>
                <a:moveTo>
                  <a:pt x="24353" y="17417"/>
                </a:moveTo>
                <a:cubicBezTo>
                  <a:pt x="24353" y="17440"/>
                  <a:pt x="24376" y="17487"/>
                  <a:pt x="24376" y="17533"/>
                </a:cubicBezTo>
                <a:cubicBezTo>
                  <a:pt x="24353" y="17720"/>
                  <a:pt x="24329" y="17883"/>
                  <a:pt x="24306" y="18070"/>
                </a:cubicBezTo>
                <a:lnTo>
                  <a:pt x="24236" y="18094"/>
                </a:lnTo>
                <a:cubicBezTo>
                  <a:pt x="24259" y="17954"/>
                  <a:pt x="24283" y="17813"/>
                  <a:pt x="24306" y="17650"/>
                </a:cubicBezTo>
                <a:cubicBezTo>
                  <a:pt x="24306" y="17627"/>
                  <a:pt x="24306" y="17603"/>
                  <a:pt x="24306" y="17580"/>
                </a:cubicBezTo>
                <a:cubicBezTo>
                  <a:pt x="24329" y="17533"/>
                  <a:pt x="24329" y="17463"/>
                  <a:pt x="24353" y="17417"/>
                </a:cubicBezTo>
                <a:close/>
                <a:moveTo>
                  <a:pt x="12609" y="17136"/>
                </a:moveTo>
                <a:lnTo>
                  <a:pt x="12749" y="17417"/>
                </a:lnTo>
                <a:cubicBezTo>
                  <a:pt x="12795" y="17603"/>
                  <a:pt x="12842" y="17813"/>
                  <a:pt x="12912" y="18024"/>
                </a:cubicBezTo>
                <a:lnTo>
                  <a:pt x="12912" y="18117"/>
                </a:lnTo>
                <a:cubicBezTo>
                  <a:pt x="12795" y="17790"/>
                  <a:pt x="12702" y="17463"/>
                  <a:pt x="12609" y="17136"/>
                </a:cubicBezTo>
                <a:close/>
                <a:moveTo>
                  <a:pt x="15294" y="16506"/>
                </a:moveTo>
                <a:cubicBezTo>
                  <a:pt x="15317" y="17090"/>
                  <a:pt x="15434" y="17697"/>
                  <a:pt x="15667" y="18257"/>
                </a:cubicBezTo>
                <a:cubicBezTo>
                  <a:pt x="15527" y="18140"/>
                  <a:pt x="15387" y="18000"/>
                  <a:pt x="15270" y="17860"/>
                </a:cubicBezTo>
                <a:cubicBezTo>
                  <a:pt x="15130" y="17510"/>
                  <a:pt x="15060" y="17160"/>
                  <a:pt x="15060" y="16786"/>
                </a:cubicBezTo>
                <a:cubicBezTo>
                  <a:pt x="15154" y="16693"/>
                  <a:pt x="15224" y="16599"/>
                  <a:pt x="15294" y="16506"/>
                </a:cubicBezTo>
                <a:close/>
                <a:moveTo>
                  <a:pt x="11838" y="15292"/>
                </a:moveTo>
                <a:lnTo>
                  <a:pt x="11838" y="15315"/>
                </a:lnTo>
                <a:cubicBezTo>
                  <a:pt x="11838" y="15432"/>
                  <a:pt x="11862" y="15549"/>
                  <a:pt x="11862" y="15689"/>
                </a:cubicBezTo>
                <a:cubicBezTo>
                  <a:pt x="11978" y="16576"/>
                  <a:pt x="12188" y="17440"/>
                  <a:pt x="12445" y="18304"/>
                </a:cubicBezTo>
                <a:cubicBezTo>
                  <a:pt x="12375" y="18187"/>
                  <a:pt x="12282" y="18070"/>
                  <a:pt x="12188" y="17954"/>
                </a:cubicBezTo>
                <a:cubicBezTo>
                  <a:pt x="12118" y="17813"/>
                  <a:pt x="12025" y="17650"/>
                  <a:pt x="11932" y="17510"/>
                </a:cubicBezTo>
                <a:cubicBezTo>
                  <a:pt x="11791" y="16786"/>
                  <a:pt x="11745" y="16016"/>
                  <a:pt x="11838" y="15292"/>
                </a:cubicBezTo>
                <a:close/>
                <a:moveTo>
                  <a:pt x="13426" y="16413"/>
                </a:moveTo>
                <a:cubicBezTo>
                  <a:pt x="13449" y="17066"/>
                  <a:pt x="13566" y="17697"/>
                  <a:pt x="13776" y="18304"/>
                </a:cubicBezTo>
                <a:cubicBezTo>
                  <a:pt x="13613" y="17954"/>
                  <a:pt x="13449" y="17603"/>
                  <a:pt x="13286" y="17253"/>
                </a:cubicBezTo>
                <a:cubicBezTo>
                  <a:pt x="13309" y="16973"/>
                  <a:pt x="13356" y="16693"/>
                  <a:pt x="13426" y="16413"/>
                </a:cubicBezTo>
                <a:close/>
                <a:moveTo>
                  <a:pt x="23956" y="17253"/>
                </a:moveTo>
                <a:lnTo>
                  <a:pt x="23956" y="17323"/>
                </a:lnTo>
                <a:lnTo>
                  <a:pt x="23933" y="17440"/>
                </a:lnTo>
                <a:cubicBezTo>
                  <a:pt x="23909" y="17533"/>
                  <a:pt x="23886" y="17650"/>
                  <a:pt x="23862" y="17743"/>
                </a:cubicBezTo>
                <a:cubicBezTo>
                  <a:pt x="23792" y="17977"/>
                  <a:pt x="23629" y="18164"/>
                  <a:pt x="23419" y="18304"/>
                </a:cubicBezTo>
                <a:lnTo>
                  <a:pt x="23302" y="18304"/>
                </a:lnTo>
                <a:cubicBezTo>
                  <a:pt x="23395" y="18117"/>
                  <a:pt x="23489" y="17954"/>
                  <a:pt x="23559" y="17767"/>
                </a:cubicBezTo>
                <a:cubicBezTo>
                  <a:pt x="23699" y="17603"/>
                  <a:pt x="23839" y="17440"/>
                  <a:pt x="23956" y="17253"/>
                </a:cubicBezTo>
                <a:close/>
                <a:moveTo>
                  <a:pt x="17605" y="17323"/>
                </a:moveTo>
                <a:cubicBezTo>
                  <a:pt x="17652" y="17370"/>
                  <a:pt x="17675" y="17417"/>
                  <a:pt x="17722" y="17487"/>
                </a:cubicBezTo>
                <a:cubicBezTo>
                  <a:pt x="17792" y="17650"/>
                  <a:pt x="17885" y="17813"/>
                  <a:pt x="17979" y="17954"/>
                </a:cubicBezTo>
                <a:cubicBezTo>
                  <a:pt x="18095" y="18117"/>
                  <a:pt x="18189" y="18280"/>
                  <a:pt x="18329" y="18444"/>
                </a:cubicBezTo>
                <a:cubicBezTo>
                  <a:pt x="18189" y="18374"/>
                  <a:pt x="18049" y="18327"/>
                  <a:pt x="17932" y="18257"/>
                </a:cubicBezTo>
                <a:cubicBezTo>
                  <a:pt x="17815" y="18024"/>
                  <a:pt x="17722" y="17743"/>
                  <a:pt x="17652" y="17487"/>
                </a:cubicBezTo>
                <a:cubicBezTo>
                  <a:pt x="17652" y="17440"/>
                  <a:pt x="17605" y="17370"/>
                  <a:pt x="17605" y="17323"/>
                </a:cubicBezTo>
                <a:close/>
                <a:moveTo>
                  <a:pt x="30984" y="17206"/>
                </a:moveTo>
                <a:lnTo>
                  <a:pt x="30984" y="17206"/>
                </a:lnTo>
                <a:cubicBezTo>
                  <a:pt x="31007" y="17627"/>
                  <a:pt x="31007" y="18047"/>
                  <a:pt x="30960" y="18491"/>
                </a:cubicBezTo>
                <a:cubicBezTo>
                  <a:pt x="30914" y="18304"/>
                  <a:pt x="30844" y="18117"/>
                  <a:pt x="30773" y="17954"/>
                </a:cubicBezTo>
                <a:cubicBezTo>
                  <a:pt x="30844" y="17697"/>
                  <a:pt x="30914" y="17463"/>
                  <a:pt x="30984" y="17206"/>
                </a:cubicBezTo>
                <a:close/>
                <a:moveTo>
                  <a:pt x="35933" y="18000"/>
                </a:moveTo>
                <a:cubicBezTo>
                  <a:pt x="35933" y="18047"/>
                  <a:pt x="35957" y="18094"/>
                  <a:pt x="35980" y="18140"/>
                </a:cubicBezTo>
                <a:lnTo>
                  <a:pt x="35980" y="18444"/>
                </a:lnTo>
                <a:lnTo>
                  <a:pt x="35910" y="18537"/>
                </a:lnTo>
                <a:lnTo>
                  <a:pt x="35910" y="18444"/>
                </a:lnTo>
                <a:cubicBezTo>
                  <a:pt x="35910" y="18280"/>
                  <a:pt x="35933" y="18140"/>
                  <a:pt x="35933" y="18000"/>
                </a:cubicBezTo>
                <a:close/>
                <a:moveTo>
                  <a:pt x="11231" y="17136"/>
                </a:moveTo>
                <a:cubicBezTo>
                  <a:pt x="11348" y="17300"/>
                  <a:pt x="11465" y="17487"/>
                  <a:pt x="11558" y="17650"/>
                </a:cubicBezTo>
                <a:cubicBezTo>
                  <a:pt x="11628" y="17743"/>
                  <a:pt x="11675" y="17813"/>
                  <a:pt x="11745" y="17907"/>
                </a:cubicBezTo>
                <a:cubicBezTo>
                  <a:pt x="11791" y="18117"/>
                  <a:pt x="11838" y="18304"/>
                  <a:pt x="11862" y="18491"/>
                </a:cubicBezTo>
                <a:cubicBezTo>
                  <a:pt x="11885" y="18537"/>
                  <a:pt x="11885" y="18584"/>
                  <a:pt x="11908" y="18654"/>
                </a:cubicBezTo>
                <a:cubicBezTo>
                  <a:pt x="11675" y="18350"/>
                  <a:pt x="11441" y="18070"/>
                  <a:pt x="11254" y="17743"/>
                </a:cubicBezTo>
                <a:cubicBezTo>
                  <a:pt x="11254" y="17697"/>
                  <a:pt x="11231" y="17627"/>
                  <a:pt x="11231" y="17557"/>
                </a:cubicBezTo>
                <a:lnTo>
                  <a:pt x="11231" y="17136"/>
                </a:lnTo>
                <a:close/>
                <a:moveTo>
                  <a:pt x="27551" y="17627"/>
                </a:moveTo>
                <a:lnTo>
                  <a:pt x="27551" y="18187"/>
                </a:lnTo>
                <a:cubicBezTo>
                  <a:pt x="27458" y="18350"/>
                  <a:pt x="27365" y="18514"/>
                  <a:pt x="27295" y="18677"/>
                </a:cubicBezTo>
                <a:cubicBezTo>
                  <a:pt x="27295" y="18444"/>
                  <a:pt x="27248" y="18210"/>
                  <a:pt x="27225" y="17954"/>
                </a:cubicBezTo>
                <a:lnTo>
                  <a:pt x="27341" y="17767"/>
                </a:lnTo>
                <a:lnTo>
                  <a:pt x="27551" y="17627"/>
                </a:lnTo>
                <a:close/>
                <a:moveTo>
                  <a:pt x="33318" y="16856"/>
                </a:moveTo>
                <a:cubicBezTo>
                  <a:pt x="33435" y="17533"/>
                  <a:pt x="33459" y="18210"/>
                  <a:pt x="33412" y="18911"/>
                </a:cubicBezTo>
                <a:lnTo>
                  <a:pt x="33412" y="18934"/>
                </a:lnTo>
                <a:cubicBezTo>
                  <a:pt x="33365" y="18747"/>
                  <a:pt x="33318" y="18584"/>
                  <a:pt x="33248" y="18397"/>
                </a:cubicBezTo>
                <a:cubicBezTo>
                  <a:pt x="33225" y="18070"/>
                  <a:pt x="33202" y="17767"/>
                  <a:pt x="33155" y="17440"/>
                </a:cubicBezTo>
                <a:cubicBezTo>
                  <a:pt x="33225" y="17253"/>
                  <a:pt x="33272" y="17043"/>
                  <a:pt x="33318" y="16856"/>
                </a:cubicBezTo>
                <a:close/>
                <a:moveTo>
                  <a:pt x="6095" y="16599"/>
                </a:moveTo>
                <a:lnTo>
                  <a:pt x="6095" y="16809"/>
                </a:lnTo>
                <a:cubicBezTo>
                  <a:pt x="6095" y="17440"/>
                  <a:pt x="6141" y="18047"/>
                  <a:pt x="6211" y="18654"/>
                </a:cubicBezTo>
                <a:lnTo>
                  <a:pt x="6211" y="19028"/>
                </a:lnTo>
                <a:cubicBezTo>
                  <a:pt x="6071" y="18584"/>
                  <a:pt x="5978" y="18117"/>
                  <a:pt x="5908" y="17650"/>
                </a:cubicBezTo>
                <a:cubicBezTo>
                  <a:pt x="5954" y="17300"/>
                  <a:pt x="6001" y="16950"/>
                  <a:pt x="6095" y="16599"/>
                </a:cubicBezTo>
                <a:close/>
                <a:moveTo>
                  <a:pt x="6865" y="17860"/>
                </a:moveTo>
                <a:cubicBezTo>
                  <a:pt x="6865" y="17860"/>
                  <a:pt x="6865" y="17860"/>
                  <a:pt x="6865" y="17883"/>
                </a:cubicBezTo>
                <a:cubicBezTo>
                  <a:pt x="6818" y="18070"/>
                  <a:pt x="6795" y="18257"/>
                  <a:pt x="6772" y="18467"/>
                </a:cubicBezTo>
                <a:cubicBezTo>
                  <a:pt x="6772" y="18514"/>
                  <a:pt x="6748" y="18561"/>
                  <a:pt x="6748" y="18631"/>
                </a:cubicBezTo>
                <a:cubicBezTo>
                  <a:pt x="6702" y="18747"/>
                  <a:pt x="6678" y="18887"/>
                  <a:pt x="6655" y="19028"/>
                </a:cubicBezTo>
                <a:lnTo>
                  <a:pt x="6655" y="18958"/>
                </a:lnTo>
                <a:cubicBezTo>
                  <a:pt x="6678" y="18817"/>
                  <a:pt x="6678" y="18701"/>
                  <a:pt x="6702" y="18584"/>
                </a:cubicBezTo>
                <a:cubicBezTo>
                  <a:pt x="6748" y="18327"/>
                  <a:pt x="6795" y="18094"/>
                  <a:pt x="6865" y="17860"/>
                </a:cubicBezTo>
                <a:close/>
                <a:moveTo>
                  <a:pt x="36494" y="18327"/>
                </a:moveTo>
                <a:lnTo>
                  <a:pt x="36494" y="18911"/>
                </a:lnTo>
                <a:lnTo>
                  <a:pt x="36424" y="19051"/>
                </a:lnTo>
                <a:cubicBezTo>
                  <a:pt x="36400" y="18887"/>
                  <a:pt x="36377" y="18724"/>
                  <a:pt x="36354" y="18584"/>
                </a:cubicBezTo>
                <a:cubicBezTo>
                  <a:pt x="36400" y="18491"/>
                  <a:pt x="36447" y="18397"/>
                  <a:pt x="36494" y="18327"/>
                </a:cubicBezTo>
                <a:close/>
                <a:moveTo>
                  <a:pt x="18516" y="18864"/>
                </a:moveTo>
                <a:lnTo>
                  <a:pt x="18516" y="18864"/>
                </a:lnTo>
                <a:cubicBezTo>
                  <a:pt x="18609" y="18887"/>
                  <a:pt x="18703" y="18911"/>
                  <a:pt x="18796" y="18934"/>
                </a:cubicBezTo>
                <a:lnTo>
                  <a:pt x="18959" y="19074"/>
                </a:lnTo>
                <a:cubicBezTo>
                  <a:pt x="18796" y="19004"/>
                  <a:pt x="18656" y="18934"/>
                  <a:pt x="18516" y="18864"/>
                </a:cubicBezTo>
                <a:close/>
                <a:moveTo>
                  <a:pt x="13496" y="18537"/>
                </a:moveTo>
                <a:lnTo>
                  <a:pt x="13543" y="18607"/>
                </a:lnTo>
                <a:cubicBezTo>
                  <a:pt x="13589" y="18724"/>
                  <a:pt x="13683" y="18864"/>
                  <a:pt x="13753" y="18981"/>
                </a:cubicBezTo>
                <a:lnTo>
                  <a:pt x="13753" y="19121"/>
                </a:lnTo>
                <a:cubicBezTo>
                  <a:pt x="13659" y="18934"/>
                  <a:pt x="13566" y="18724"/>
                  <a:pt x="13496" y="18537"/>
                </a:cubicBezTo>
                <a:close/>
                <a:moveTo>
                  <a:pt x="21481" y="18981"/>
                </a:moveTo>
                <a:cubicBezTo>
                  <a:pt x="21551" y="18981"/>
                  <a:pt x="21621" y="19004"/>
                  <a:pt x="21714" y="19028"/>
                </a:cubicBezTo>
                <a:cubicBezTo>
                  <a:pt x="21644" y="19098"/>
                  <a:pt x="21598" y="19168"/>
                  <a:pt x="21551" y="19238"/>
                </a:cubicBezTo>
                <a:cubicBezTo>
                  <a:pt x="21481" y="19168"/>
                  <a:pt x="21388" y="19098"/>
                  <a:pt x="21318" y="19028"/>
                </a:cubicBezTo>
                <a:cubicBezTo>
                  <a:pt x="21318" y="19028"/>
                  <a:pt x="21318" y="19004"/>
                  <a:pt x="21318" y="19004"/>
                </a:cubicBezTo>
                <a:lnTo>
                  <a:pt x="21481" y="18981"/>
                </a:lnTo>
                <a:close/>
                <a:moveTo>
                  <a:pt x="8896" y="17533"/>
                </a:moveTo>
                <a:lnTo>
                  <a:pt x="8896" y="17533"/>
                </a:lnTo>
                <a:cubicBezTo>
                  <a:pt x="9036" y="17837"/>
                  <a:pt x="9200" y="18094"/>
                  <a:pt x="9363" y="18374"/>
                </a:cubicBezTo>
                <a:cubicBezTo>
                  <a:pt x="9270" y="18654"/>
                  <a:pt x="9177" y="18958"/>
                  <a:pt x="9083" y="19261"/>
                </a:cubicBezTo>
                <a:cubicBezTo>
                  <a:pt x="9013" y="19168"/>
                  <a:pt x="8966" y="19051"/>
                  <a:pt x="8920" y="18934"/>
                </a:cubicBezTo>
                <a:cubicBezTo>
                  <a:pt x="8873" y="18467"/>
                  <a:pt x="8873" y="18000"/>
                  <a:pt x="8896" y="17533"/>
                </a:cubicBezTo>
                <a:close/>
                <a:moveTo>
                  <a:pt x="20524" y="19121"/>
                </a:moveTo>
                <a:lnTo>
                  <a:pt x="20594" y="19144"/>
                </a:lnTo>
                <a:lnTo>
                  <a:pt x="20734" y="19214"/>
                </a:lnTo>
                <a:cubicBezTo>
                  <a:pt x="20734" y="19238"/>
                  <a:pt x="20734" y="19261"/>
                  <a:pt x="20734" y="19284"/>
                </a:cubicBezTo>
                <a:cubicBezTo>
                  <a:pt x="20547" y="19238"/>
                  <a:pt x="20384" y="19191"/>
                  <a:pt x="20244" y="19121"/>
                </a:cubicBezTo>
                <a:close/>
                <a:moveTo>
                  <a:pt x="32058" y="17487"/>
                </a:moveTo>
                <a:lnTo>
                  <a:pt x="32058" y="17487"/>
                </a:lnTo>
                <a:cubicBezTo>
                  <a:pt x="32174" y="17767"/>
                  <a:pt x="32268" y="18094"/>
                  <a:pt x="32338" y="18397"/>
                </a:cubicBezTo>
                <a:cubicBezTo>
                  <a:pt x="32338" y="18421"/>
                  <a:pt x="32361" y="18467"/>
                  <a:pt x="32361" y="18491"/>
                </a:cubicBezTo>
                <a:lnTo>
                  <a:pt x="32385" y="18677"/>
                </a:lnTo>
                <a:cubicBezTo>
                  <a:pt x="32291" y="18864"/>
                  <a:pt x="32221" y="19074"/>
                  <a:pt x="32128" y="19284"/>
                </a:cubicBezTo>
                <a:cubicBezTo>
                  <a:pt x="32128" y="18911"/>
                  <a:pt x="32128" y="18561"/>
                  <a:pt x="32081" y="18210"/>
                </a:cubicBezTo>
                <a:cubicBezTo>
                  <a:pt x="32081" y="17954"/>
                  <a:pt x="32081" y="17720"/>
                  <a:pt x="32058" y="17487"/>
                </a:cubicBezTo>
                <a:close/>
                <a:moveTo>
                  <a:pt x="16204" y="17930"/>
                </a:moveTo>
                <a:cubicBezTo>
                  <a:pt x="16484" y="18444"/>
                  <a:pt x="16835" y="18911"/>
                  <a:pt x="17232" y="19331"/>
                </a:cubicBezTo>
                <a:cubicBezTo>
                  <a:pt x="16975" y="19214"/>
                  <a:pt x="16741" y="19051"/>
                  <a:pt x="16508" y="18911"/>
                </a:cubicBezTo>
                <a:cubicBezTo>
                  <a:pt x="16391" y="18584"/>
                  <a:pt x="16274" y="18257"/>
                  <a:pt x="16204" y="17930"/>
                </a:cubicBezTo>
                <a:close/>
                <a:moveTo>
                  <a:pt x="23395" y="19074"/>
                </a:moveTo>
                <a:cubicBezTo>
                  <a:pt x="23349" y="19144"/>
                  <a:pt x="23325" y="19214"/>
                  <a:pt x="23279" y="19284"/>
                </a:cubicBezTo>
                <a:lnTo>
                  <a:pt x="23022" y="19378"/>
                </a:lnTo>
                <a:cubicBezTo>
                  <a:pt x="23045" y="19284"/>
                  <a:pt x="23069" y="19191"/>
                  <a:pt x="23069" y="19121"/>
                </a:cubicBezTo>
                <a:cubicBezTo>
                  <a:pt x="23185" y="19121"/>
                  <a:pt x="23279" y="19098"/>
                  <a:pt x="23395" y="19074"/>
                </a:cubicBezTo>
                <a:close/>
                <a:moveTo>
                  <a:pt x="10274" y="18654"/>
                </a:moveTo>
                <a:cubicBezTo>
                  <a:pt x="10367" y="18887"/>
                  <a:pt x="10437" y="19168"/>
                  <a:pt x="10554" y="19401"/>
                </a:cubicBezTo>
                <a:lnTo>
                  <a:pt x="10531" y="19401"/>
                </a:lnTo>
                <a:lnTo>
                  <a:pt x="10391" y="19214"/>
                </a:lnTo>
                <a:cubicBezTo>
                  <a:pt x="10344" y="19028"/>
                  <a:pt x="10297" y="18841"/>
                  <a:pt x="10274" y="18654"/>
                </a:cubicBezTo>
                <a:close/>
                <a:moveTo>
                  <a:pt x="25263" y="18537"/>
                </a:moveTo>
                <a:cubicBezTo>
                  <a:pt x="25147" y="18887"/>
                  <a:pt x="25007" y="19191"/>
                  <a:pt x="24820" y="19518"/>
                </a:cubicBezTo>
                <a:cubicBezTo>
                  <a:pt x="24913" y="19238"/>
                  <a:pt x="24960" y="18981"/>
                  <a:pt x="25030" y="18724"/>
                </a:cubicBezTo>
                <a:lnTo>
                  <a:pt x="25053" y="18677"/>
                </a:lnTo>
                <a:cubicBezTo>
                  <a:pt x="25123" y="18654"/>
                  <a:pt x="25170" y="18584"/>
                  <a:pt x="25240" y="18537"/>
                </a:cubicBezTo>
                <a:close/>
                <a:moveTo>
                  <a:pt x="22765" y="19121"/>
                </a:moveTo>
                <a:cubicBezTo>
                  <a:pt x="22742" y="19238"/>
                  <a:pt x="22718" y="19354"/>
                  <a:pt x="22695" y="19471"/>
                </a:cubicBezTo>
                <a:cubicBezTo>
                  <a:pt x="22532" y="19495"/>
                  <a:pt x="22392" y="19518"/>
                  <a:pt x="22251" y="19541"/>
                </a:cubicBezTo>
                <a:lnTo>
                  <a:pt x="22251" y="19424"/>
                </a:lnTo>
                <a:cubicBezTo>
                  <a:pt x="22298" y="19378"/>
                  <a:pt x="22368" y="19331"/>
                  <a:pt x="22415" y="19284"/>
                </a:cubicBezTo>
                <a:lnTo>
                  <a:pt x="22532" y="19214"/>
                </a:lnTo>
                <a:lnTo>
                  <a:pt x="22625" y="19121"/>
                </a:lnTo>
                <a:close/>
                <a:moveTo>
                  <a:pt x="7822" y="17253"/>
                </a:moveTo>
                <a:cubicBezTo>
                  <a:pt x="7892" y="17767"/>
                  <a:pt x="8032" y="18280"/>
                  <a:pt x="8219" y="18771"/>
                </a:cubicBezTo>
                <a:cubicBezTo>
                  <a:pt x="8266" y="19051"/>
                  <a:pt x="8289" y="19331"/>
                  <a:pt x="8336" y="19588"/>
                </a:cubicBezTo>
                <a:cubicBezTo>
                  <a:pt x="8102" y="19261"/>
                  <a:pt x="7892" y="18911"/>
                  <a:pt x="7682" y="18561"/>
                </a:cubicBezTo>
                <a:cubicBezTo>
                  <a:pt x="7706" y="18117"/>
                  <a:pt x="7752" y="17673"/>
                  <a:pt x="7822" y="17253"/>
                </a:cubicBezTo>
                <a:close/>
                <a:moveTo>
                  <a:pt x="12188" y="18537"/>
                </a:moveTo>
                <a:cubicBezTo>
                  <a:pt x="12212" y="18584"/>
                  <a:pt x="12235" y="18607"/>
                  <a:pt x="12258" y="18631"/>
                </a:cubicBezTo>
                <a:cubicBezTo>
                  <a:pt x="12469" y="18934"/>
                  <a:pt x="12702" y="19214"/>
                  <a:pt x="12936" y="19518"/>
                </a:cubicBezTo>
                <a:cubicBezTo>
                  <a:pt x="12959" y="19588"/>
                  <a:pt x="12982" y="19681"/>
                  <a:pt x="13029" y="19751"/>
                </a:cubicBezTo>
                <a:cubicBezTo>
                  <a:pt x="12795" y="19565"/>
                  <a:pt x="12585" y="19354"/>
                  <a:pt x="12375" y="19144"/>
                </a:cubicBezTo>
                <a:cubicBezTo>
                  <a:pt x="12305" y="18958"/>
                  <a:pt x="12235" y="18747"/>
                  <a:pt x="12188" y="18537"/>
                </a:cubicBezTo>
                <a:close/>
                <a:moveTo>
                  <a:pt x="14733" y="18724"/>
                </a:moveTo>
                <a:cubicBezTo>
                  <a:pt x="14850" y="19098"/>
                  <a:pt x="15014" y="19471"/>
                  <a:pt x="15200" y="19821"/>
                </a:cubicBezTo>
                <a:lnTo>
                  <a:pt x="15130" y="19751"/>
                </a:lnTo>
                <a:cubicBezTo>
                  <a:pt x="15037" y="19588"/>
                  <a:pt x="14943" y="19424"/>
                  <a:pt x="14850" y="19284"/>
                </a:cubicBezTo>
                <a:cubicBezTo>
                  <a:pt x="14803" y="19098"/>
                  <a:pt x="14780" y="18911"/>
                  <a:pt x="14733" y="18724"/>
                </a:cubicBezTo>
                <a:close/>
                <a:moveTo>
                  <a:pt x="28672" y="19121"/>
                </a:moveTo>
                <a:cubicBezTo>
                  <a:pt x="28672" y="19261"/>
                  <a:pt x="28672" y="19378"/>
                  <a:pt x="28649" y="19518"/>
                </a:cubicBezTo>
                <a:cubicBezTo>
                  <a:pt x="28602" y="19658"/>
                  <a:pt x="28579" y="19751"/>
                  <a:pt x="28532" y="19845"/>
                </a:cubicBezTo>
                <a:lnTo>
                  <a:pt x="28532" y="19635"/>
                </a:lnTo>
                <a:cubicBezTo>
                  <a:pt x="28579" y="19471"/>
                  <a:pt x="28625" y="19284"/>
                  <a:pt x="28672" y="19121"/>
                </a:cubicBezTo>
                <a:close/>
                <a:moveTo>
                  <a:pt x="16438" y="17673"/>
                </a:moveTo>
                <a:lnTo>
                  <a:pt x="16438" y="17673"/>
                </a:lnTo>
                <a:cubicBezTo>
                  <a:pt x="16555" y="17767"/>
                  <a:pt x="16648" y="17860"/>
                  <a:pt x="16788" y="17954"/>
                </a:cubicBezTo>
                <a:cubicBezTo>
                  <a:pt x="17255" y="18724"/>
                  <a:pt x="17909" y="19401"/>
                  <a:pt x="18679" y="19915"/>
                </a:cubicBezTo>
                <a:lnTo>
                  <a:pt x="18539" y="19868"/>
                </a:lnTo>
                <a:cubicBezTo>
                  <a:pt x="17652" y="19331"/>
                  <a:pt x="16928" y="18584"/>
                  <a:pt x="16438" y="17673"/>
                </a:cubicBezTo>
                <a:close/>
                <a:moveTo>
                  <a:pt x="18586" y="19261"/>
                </a:moveTo>
                <a:lnTo>
                  <a:pt x="18586" y="19261"/>
                </a:lnTo>
                <a:cubicBezTo>
                  <a:pt x="19123" y="19518"/>
                  <a:pt x="19683" y="19705"/>
                  <a:pt x="20290" y="19821"/>
                </a:cubicBezTo>
                <a:lnTo>
                  <a:pt x="20337" y="19821"/>
                </a:lnTo>
                <a:cubicBezTo>
                  <a:pt x="20197" y="19891"/>
                  <a:pt x="20033" y="19938"/>
                  <a:pt x="19870" y="19938"/>
                </a:cubicBezTo>
                <a:lnTo>
                  <a:pt x="19683" y="19938"/>
                </a:lnTo>
                <a:cubicBezTo>
                  <a:pt x="19450" y="19868"/>
                  <a:pt x="19263" y="19798"/>
                  <a:pt x="19053" y="19681"/>
                </a:cubicBezTo>
                <a:cubicBezTo>
                  <a:pt x="18889" y="19565"/>
                  <a:pt x="18726" y="19424"/>
                  <a:pt x="18586" y="19261"/>
                </a:cubicBezTo>
                <a:close/>
                <a:moveTo>
                  <a:pt x="15574" y="18607"/>
                </a:moveTo>
                <a:lnTo>
                  <a:pt x="15574" y="18607"/>
                </a:lnTo>
                <a:cubicBezTo>
                  <a:pt x="15691" y="18701"/>
                  <a:pt x="15807" y="18794"/>
                  <a:pt x="15947" y="18887"/>
                </a:cubicBezTo>
                <a:cubicBezTo>
                  <a:pt x="16111" y="19214"/>
                  <a:pt x="16298" y="19495"/>
                  <a:pt x="16531" y="19775"/>
                </a:cubicBezTo>
                <a:cubicBezTo>
                  <a:pt x="16555" y="19821"/>
                  <a:pt x="16601" y="19891"/>
                  <a:pt x="16625" y="19961"/>
                </a:cubicBezTo>
                <a:cubicBezTo>
                  <a:pt x="16204" y="19565"/>
                  <a:pt x="15831" y="19121"/>
                  <a:pt x="15574" y="18607"/>
                </a:cubicBezTo>
                <a:close/>
                <a:moveTo>
                  <a:pt x="26337" y="19354"/>
                </a:moveTo>
                <a:cubicBezTo>
                  <a:pt x="26337" y="19378"/>
                  <a:pt x="26337" y="19401"/>
                  <a:pt x="26361" y="19448"/>
                </a:cubicBezTo>
                <a:cubicBezTo>
                  <a:pt x="26361" y="19471"/>
                  <a:pt x="26291" y="19588"/>
                  <a:pt x="26267" y="19658"/>
                </a:cubicBezTo>
                <a:cubicBezTo>
                  <a:pt x="26244" y="19728"/>
                  <a:pt x="26197" y="19821"/>
                  <a:pt x="26174" y="19891"/>
                </a:cubicBezTo>
                <a:lnTo>
                  <a:pt x="25964" y="19961"/>
                </a:lnTo>
                <a:cubicBezTo>
                  <a:pt x="25987" y="19868"/>
                  <a:pt x="26010" y="19775"/>
                  <a:pt x="26057" y="19681"/>
                </a:cubicBezTo>
                <a:lnTo>
                  <a:pt x="26057" y="19681"/>
                </a:lnTo>
                <a:lnTo>
                  <a:pt x="26034" y="19705"/>
                </a:lnTo>
                <a:cubicBezTo>
                  <a:pt x="26127" y="19588"/>
                  <a:pt x="26221" y="19471"/>
                  <a:pt x="26337" y="19354"/>
                </a:cubicBezTo>
                <a:close/>
                <a:moveTo>
                  <a:pt x="24329" y="19495"/>
                </a:moveTo>
                <a:lnTo>
                  <a:pt x="24329" y="19495"/>
                </a:lnTo>
                <a:cubicBezTo>
                  <a:pt x="24306" y="19611"/>
                  <a:pt x="24259" y="19705"/>
                  <a:pt x="24189" y="19821"/>
                </a:cubicBezTo>
                <a:cubicBezTo>
                  <a:pt x="24143" y="19891"/>
                  <a:pt x="24073" y="19961"/>
                  <a:pt x="24026" y="20032"/>
                </a:cubicBezTo>
                <a:lnTo>
                  <a:pt x="24003" y="20055"/>
                </a:lnTo>
                <a:lnTo>
                  <a:pt x="23933" y="20055"/>
                </a:lnTo>
                <a:cubicBezTo>
                  <a:pt x="24003" y="19915"/>
                  <a:pt x="24073" y="19775"/>
                  <a:pt x="24143" y="19658"/>
                </a:cubicBezTo>
                <a:cubicBezTo>
                  <a:pt x="24213" y="19588"/>
                  <a:pt x="24283" y="19541"/>
                  <a:pt x="24329" y="19495"/>
                </a:cubicBezTo>
                <a:close/>
                <a:moveTo>
                  <a:pt x="11395" y="18561"/>
                </a:moveTo>
                <a:cubicBezTo>
                  <a:pt x="11605" y="18841"/>
                  <a:pt x="11862" y="19098"/>
                  <a:pt x="12118" y="19354"/>
                </a:cubicBezTo>
                <a:cubicBezTo>
                  <a:pt x="12212" y="19611"/>
                  <a:pt x="12282" y="19868"/>
                  <a:pt x="12399" y="20125"/>
                </a:cubicBezTo>
                <a:cubicBezTo>
                  <a:pt x="12142" y="19845"/>
                  <a:pt x="11908" y="19541"/>
                  <a:pt x="11675" y="19261"/>
                </a:cubicBezTo>
                <a:cubicBezTo>
                  <a:pt x="11558" y="19028"/>
                  <a:pt x="11488" y="18794"/>
                  <a:pt x="11395" y="18584"/>
                </a:cubicBezTo>
                <a:lnTo>
                  <a:pt x="11395" y="18561"/>
                </a:lnTo>
                <a:close/>
                <a:moveTo>
                  <a:pt x="29186" y="18794"/>
                </a:moveTo>
                <a:cubicBezTo>
                  <a:pt x="29209" y="18841"/>
                  <a:pt x="29233" y="18911"/>
                  <a:pt x="29256" y="18958"/>
                </a:cubicBezTo>
                <a:cubicBezTo>
                  <a:pt x="29256" y="19144"/>
                  <a:pt x="29256" y="19308"/>
                  <a:pt x="29256" y="19495"/>
                </a:cubicBezTo>
                <a:cubicBezTo>
                  <a:pt x="29162" y="19705"/>
                  <a:pt x="29069" y="19891"/>
                  <a:pt x="28952" y="20078"/>
                </a:cubicBezTo>
                <a:lnTo>
                  <a:pt x="28906" y="20148"/>
                </a:lnTo>
                <a:cubicBezTo>
                  <a:pt x="28929" y="19961"/>
                  <a:pt x="28952" y="19775"/>
                  <a:pt x="28976" y="19588"/>
                </a:cubicBezTo>
                <a:cubicBezTo>
                  <a:pt x="29069" y="19331"/>
                  <a:pt x="29139" y="19051"/>
                  <a:pt x="29186" y="18794"/>
                </a:cubicBezTo>
                <a:close/>
                <a:moveTo>
                  <a:pt x="21341" y="19915"/>
                </a:moveTo>
                <a:cubicBezTo>
                  <a:pt x="21458" y="20008"/>
                  <a:pt x="21551" y="20125"/>
                  <a:pt x="21668" y="20218"/>
                </a:cubicBezTo>
                <a:cubicBezTo>
                  <a:pt x="21551" y="20218"/>
                  <a:pt x="21434" y="20242"/>
                  <a:pt x="21318" y="20242"/>
                </a:cubicBezTo>
                <a:lnTo>
                  <a:pt x="20944" y="20242"/>
                </a:lnTo>
                <a:lnTo>
                  <a:pt x="20967" y="20125"/>
                </a:lnTo>
                <a:cubicBezTo>
                  <a:pt x="21084" y="20055"/>
                  <a:pt x="21201" y="19985"/>
                  <a:pt x="21318" y="19915"/>
                </a:cubicBezTo>
                <a:close/>
                <a:moveTo>
                  <a:pt x="27411" y="19868"/>
                </a:moveTo>
                <a:lnTo>
                  <a:pt x="27365" y="20032"/>
                </a:lnTo>
                <a:cubicBezTo>
                  <a:pt x="27295" y="20102"/>
                  <a:pt x="27248" y="20172"/>
                  <a:pt x="27178" y="20265"/>
                </a:cubicBezTo>
                <a:lnTo>
                  <a:pt x="27178" y="20242"/>
                </a:lnTo>
                <a:cubicBezTo>
                  <a:pt x="27248" y="20125"/>
                  <a:pt x="27341" y="19985"/>
                  <a:pt x="27411" y="19868"/>
                </a:cubicBezTo>
                <a:close/>
                <a:moveTo>
                  <a:pt x="26804" y="19961"/>
                </a:moveTo>
                <a:lnTo>
                  <a:pt x="26781" y="20265"/>
                </a:lnTo>
                <a:lnTo>
                  <a:pt x="26664" y="20428"/>
                </a:lnTo>
                <a:cubicBezTo>
                  <a:pt x="26711" y="20288"/>
                  <a:pt x="26734" y="20125"/>
                  <a:pt x="26734" y="19985"/>
                </a:cubicBezTo>
                <a:lnTo>
                  <a:pt x="26804" y="19961"/>
                </a:lnTo>
                <a:close/>
                <a:moveTo>
                  <a:pt x="33599" y="15128"/>
                </a:moveTo>
                <a:cubicBezTo>
                  <a:pt x="33949" y="15805"/>
                  <a:pt x="34229" y="16529"/>
                  <a:pt x="34462" y="17253"/>
                </a:cubicBezTo>
                <a:lnTo>
                  <a:pt x="34462" y="17276"/>
                </a:lnTo>
                <a:lnTo>
                  <a:pt x="34462" y="17487"/>
                </a:lnTo>
                <a:cubicBezTo>
                  <a:pt x="34346" y="18514"/>
                  <a:pt x="34089" y="19518"/>
                  <a:pt x="33715" y="20498"/>
                </a:cubicBezTo>
                <a:cubicBezTo>
                  <a:pt x="33692" y="20288"/>
                  <a:pt x="33669" y="20078"/>
                  <a:pt x="33622" y="19868"/>
                </a:cubicBezTo>
                <a:cubicBezTo>
                  <a:pt x="33879" y="18607"/>
                  <a:pt x="33809" y="17300"/>
                  <a:pt x="33459" y="16062"/>
                </a:cubicBezTo>
                <a:cubicBezTo>
                  <a:pt x="33529" y="15759"/>
                  <a:pt x="33575" y="15455"/>
                  <a:pt x="33599" y="15128"/>
                </a:cubicBezTo>
                <a:close/>
                <a:moveTo>
                  <a:pt x="10554" y="18257"/>
                </a:moveTo>
                <a:lnTo>
                  <a:pt x="10554" y="18257"/>
                </a:lnTo>
                <a:cubicBezTo>
                  <a:pt x="10647" y="18397"/>
                  <a:pt x="10764" y="18584"/>
                  <a:pt x="10858" y="18724"/>
                </a:cubicBezTo>
                <a:lnTo>
                  <a:pt x="10858" y="18747"/>
                </a:lnTo>
                <a:cubicBezTo>
                  <a:pt x="10998" y="19214"/>
                  <a:pt x="11161" y="19658"/>
                  <a:pt x="11371" y="20125"/>
                </a:cubicBezTo>
                <a:cubicBezTo>
                  <a:pt x="11418" y="20242"/>
                  <a:pt x="11465" y="20382"/>
                  <a:pt x="11535" y="20522"/>
                </a:cubicBezTo>
                <a:lnTo>
                  <a:pt x="11395" y="20382"/>
                </a:lnTo>
                <a:cubicBezTo>
                  <a:pt x="11208" y="20032"/>
                  <a:pt x="11044" y="19658"/>
                  <a:pt x="10904" y="19284"/>
                </a:cubicBezTo>
                <a:cubicBezTo>
                  <a:pt x="10788" y="18958"/>
                  <a:pt x="10671" y="18607"/>
                  <a:pt x="10554" y="18257"/>
                </a:cubicBezTo>
                <a:close/>
                <a:moveTo>
                  <a:pt x="26034" y="20242"/>
                </a:moveTo>
                <a:lnTo>
                  <a:pt x="25707" y="20522"/>
                </a:lnTo>
                <a:cubicBezTo>
                  <a:pt x="25754" y="20452"/>
                  <a:pt x="25777" y="20358"/>
                  <a:pt x="25824" y="20288"/>
                </a:cubicBezTo>
                <a:cubicBezTo>
                  <a:pt x="25894" y="20288"/>
                  <a:pt x="25964" y="20265"/>
                  <a:pt x="26034" y="20242"/>
                </a:cubicBezTo>
                <a:close/>
                <a:moveTo>
                  <a:pt x="9667" y="18934"/>
                </a:moveTo>
                <a:cubicBezTo>
                  <a:pt x="9690" y="19028"/>
                  <a:pt x="9737" y="19121"/>
                  <a:pt x="9784" y="19214"/>
                </a:cubicBezTo>
                <a:cubicBezTo>
                  <a:pt x="9830" y="19728"/>
                  <a:pt x="9924" y="20242"/>
                  <a:pt x="10040" y="20732"/>
                </a:cubicBezTo>
                <a:cubicBezTo>
                  <a:pt x="9877" y="20522"/>
                  <a:pt x="9714" y="20288"/>
                  <a:pt x="9573" y="20055"/>
                </a:cubicBezTo>
                <a:cubicBezTo>
                  <a:pt x="9550" y="19938"/>
                  <a:pt x="9573" y="19821"/>
                  <a:pt x="9573" y="19705"/>
                </a:cubicBezTo>
                <a:cubicBezTo>
                  <a:pt x="9597" y="19448"/>
                  <a:pt x="9620" y="19191"/>
                  <a:pt x="9667" y="18934"/>
                </a:cubicBezTo>
                <a:close/>
                <a:moveTo>
                  <a:pt x="9177" y="20428"/>
                </a:moveTo>
                <a:cubicBezTo>
                  <a:pt x="9200" y="20475"/>
                  <a:pt x="9247" y="20522"/>
                  <a:pt x="9270" y="20569"/>
                </a:cubicBezTo>
                <a:cubicBezTo>
                  <a:pt x="9270" y="20662"/>
                  <a:pt x="9293" y="20755"/>
                  <a:pt x="9293" y="20849"/>
                </a:cubicBezTo>
                <a:lnTo>
                  <a:pt x="9200" y="20732"/>
                </a:lnTo>
                <a:lnTo>
                  <a:pt x="9153" y="20545"/>
                </a:lnTo>
                <a:cubicBezTo>
                  <a:pt x="9153" y="20522"/>
                  <a:pt x="9153" y="20475"/>
                  <a:pt x="9177" y="20428"/>
                </a:cubicBezTo>
                <a:close/>
                <a:moveTo>
                  <a:pt x="31614" y="19191"/>
                </a:moveTo>
                <a:lnTo>
                  <a:pt x="31614" y="19191"/>
                </a:lnTo>
                <a:cubicBezTo>
                  <a:pt x="31591" y="19728"/>
                  <a:pt x="31521" y="20242"/>
                  <a:pt x="31404" y="20779"/>
                </a:cubicBezTo>
                <a:lnTo>
                  <a:pt x="31357" y="20849"/>
                </a:lnTo>
                <a:cubicBezTo>
                  <a:pt x="31357" y="20825"/>
                  <a:pt x="31357" y="20825"/>
                  <a:pt x="31357" y="20802"/>
                </a:cubicBezTo>
                <a:cubicBezTo>
                  <a:pt x="31474" y="20335"/>
                  <a:pt x="31544" y="19868"/>
                  <a:pt x="31567" y="19401"/>
                </a:cubicBezTo>
                <a:cubicBezTo>
                  <a:pt x="31591" y="19331"/>
                  <a:pt x="31591" y="19261"/>
                  <a:pt x="31614" y="19191"/>
                </a:cubicBezTo>
                <a:close/>
                <a:moveTo>
                  <a:pt x="5441" y="16249"/>
                </a:moveTo>
                <a:lnTo>
                  <a:pt x="5441" y="16249"/>
                </a:lnTo>
                <a:cubicBezTo>
                  <a:pt x="5394" y="17020"/>
                  <a:pt x="5441" y="17813"/>
                  <a:pt x="5558" y="18584"/>
                </a:cubicBezTo>
                <a:cubicBezTo>
                  <a:pt x="5534" y="19354"/>
                  <a:pt x="5581" y="20125"/>
                  <a:pt x="5721" y="20872"/>
                </a:cubicBezTo>
                <a:cubicBezTo>
                  <a:pt x="5604" y="20662"/>
                  <a:pt x="5511" y="20428"/>
                  <a:pt x="5417" y="20195"/>
                </a:cubicBezTo>
                <a:cubicBezTo>
                  <a:pt x="5347" y="19845"/>
                  <a:pt x="5301" y="19471"/>
                  <a:pt x="5254" y="19121"/>
                </a:cubicBezTo>
                <a:cubicBezTo>
                  <a:pt x="5207" y="18467"/>
                  <a:pt x="5207" y="17837"/>
                  <a:pt x="5231" y="17206"/>
                </a:cubicBezTo>
                <a:lnTo>
                  <a:pt x="5231" y="17206"/>
                </a:lnTo>
                <a:lnTo>
                  <a:pt x="5254" y="17230"/>
                </a:lnTo>
                <a:cubicBezTo>
                  <a:pt x="5301" y="16903"/>
                  <a:pt x="5347" y="16576"/>
                  <a:pt x="5441" y="16249"/>
                </a:cubicBezTo>
                <a:close/>
                <a:moveTo>
                  <a:pt x="14056" y="19505"/>
                </a:moveTo>
                <a:cubicBezTo>
                  <a:pt x="14305" y="19867"/>
                  <a:pt x="14555" y="20229"/>
                  <a:pt x="14827" y="20569"/>
                </a:cubicBezTo>
                <a:cubicBezTo>
                  <a:pt x="14850" y="20685"/>
                  <a:pt x="14897" y="20802"/>
                  <a:pt x="14920" y="20895"/>
                </a:cubicBezTo>
                <a:lnTo>
                  <a:pt x="14803" y="20802"/>
                </a:lnTo>
                <a:cubicBezTo>
                  <a:pt x="14523" y="20452"/>
                  <a:pt x="14266" y="20078"/>
                  <a:pt x="14033" y="19705"/>
                </a:cubicBezTo>
                <a:cubicBezTo>
                  <a:pt x="14053" y="19626"/>
                  <a:pt x="14056" y="19564"/>
                  <a:pt x="14056" y="19505"/>
                </a:cubicBezTo>
                <a:close/>
                <a:moveTo>
                  <a:pt x="27995" y="20032"/>
                </a:moveTo>
                <a:lnTo>
                  <a:pt x="27995" y="20032"/>
                </a:lnTo>
                <a:cubicBezTo>
                  <a:pt x="27972" y="20102"/>
                  <a:pt x="27972" y="20148"/>
                  <a:pt x="27948" y="20218"/>
                </a:cubicBezTo>
                <a:cubicBezTo>
                  <a:pt x="27855" y="20452"/>
                  <a:pt x="27762" y="20709"/>
                  <a:pt x="27645" y="20919"/>
                </a:cubicBezTo>
                <a:cubicBezTo>
                  <a:pt x="27645" y="20802"/>
                  <a:pt x="27692" y="20639"/>
                  <a:pt x="27715" y="20498"/>
                </a:cubicBezTo>
                <a:lnTo>
                  <a:pt x="27715" y="20475"/>
                </a:lnTo>
                <a:cubicBezTo>
                  <a:pt x="27808" y="20335"/>
                  <a:pt x="27902" y="20195"/>
                  <a:pt x="27995" y="20032"/>
                </a:cubicBezTo>
                <a:close/>
                <a:moveTo>
                  <a:pt x="24680" y="20428"/>
                </a:moveTo>
                <a:cubicBezTo>
                  <a:pt x="24586" y="20592"/>
                  <a:pt x="24493" y="20732"/>
                  <a:pt x="24399" y="20872"/>
                </a:cubicBezTo>
                <a:lnTo>
                  <a:pt x="24236" y="20989"/>
                </a:lnTo>
                <a:lnTo>
                  <a:pt x="24213" y="20989"/>
                </a:lnTo>
                <a:cubicBezTo>
                  <a:pt x="24259" y="20895"/>
                  <a:pt x="24306" y="20802"/>
                  <a:pt x="24353" y="20685"/>
                </a:cubicBezTo>
                <a:lnTo>
                  <a:pt x="24470" y="20592"/>
                </a:lnTo>
                <a:cubicBezTo>
                  <a:pt x="24540" y="20545"/>
                  <a:pt x="24610" y="20498"/>
                  <a:pt x="24680" y="20428"/>
                </a:cubicBezTo>
                <a:close/>
                <a:moveTo>
                  <a:pt x="3013" y="14311"/>
                </a:moveTo>
                <a:cubicBezTo>
                  <a:pt x="3013" y="14545"/>
                  <a:pt x="3036" y="14778"/>
                  <a:pt x="3059" y="14988"/>
                </a:cubicBezTo>
                <a:cubicBezTo>
                  <a:pt x="2849" y="15782"/>
                  <a:pt x="2756" y="16599"/>
                  <a:pt x="2779" y="17440"/>
                </a:cubicBezTo>
                <a:cubicBezTo>
                  <a:pt x="2616" y="18654"/>
                  <a:pt x="2592" y="19915"/>
                  <a:pt x="2709" y="21152"/>
                </a:cubicBezTo>
                <a:cubicBezTo>
                  <a:pt x="1985" y="19938"/>
                  <a:pt x="1705" y="18491"/>
                  <a:pt x="1939" y="17090"/>
                </a:cubicBezTo>
                <a:cubicBezTo>
                  <a:pt x="2172" y="16109"/>
                  <a:pt x="2522" y="15175"/>
                  <a:pt x="3013" y="14311"/>
                </a:cubicBezTo>
                <a:close/>
                <a:moveTo>
                  <a:pt x="25147" y="20592"/>
                </a:moveTo>
                <a:lnTo>
                  <a:pt x="25147" y="20592"/>
                </a:lnTo>
                <a:cubicBezTo>
                  <a:pt x="25007" y="20779"/>
                  <a:pt x="24866" y="20965"/>
                  <a:pt x="24703" y="21152"/>
                </a:cubicBezTo>
                <a:lnTo>
                  <a:pt x="24680" y="21152"/>
                </a:lnTo>
                <a:cubicBezTo>
                  <a:pt x="24796" y="21012"/>
                  <a:pt x="24890" y="20872"/>
                  <a:pt x="24983" y="20755"/>
                </a:cubicBezTo>
                <a:cubicBezTo>
                  <a:pt x="25030" y="20685"/>
                  <a:pt x="25100" y="20639"/>
                  <a:pt x="25147" y="20592"/>
                </a:cubicBezTo>
                <a:close/>
                <a:moveTo>
                  <a:pt x="30633" y="18491"/>
                </a:moveTo>
                <a:cubicBezTo>
                  <a:pt x="30703" y="18747"/>
                  <a:pt x="30797" y="19028"/>
                  <a:pt x="30844" y="19284"/>
                </a:cubicBezTo>
                <a:cubicBezTo>
                  <a:pt x="30706" y="19948"/>
                  <a:pt x="30479" y="20590"/>
                  <a:pt x="30162" y="21186"/>
                </a:cubicBezTo>
                <a:lnTo>
                  <a:pt x="30162" y="21186"/>
                </a:lnTo>
                <a:cubicBezTo>
                  <a:pt x="30138" y="20988"/>
                  <a:pt x="30094" y="20790"/>
                  <a:pt x="30050" y="20592"/>
                </a:cubicBezTo>
                <a:cubicBezTo>
                  <a:pt x="30283" y="19961"/>
                  <a:pt x="30447" y="19308"/>
                  <a:pt x="30587" y="18654"/>
                </a:cubicBezTo>
                <a:cubicBezTo>
                  <a:pt x="30587" y="18607"/>
                  <a:pt x="30610" y="18537"/>
                  <a:pt x="30633" y="18491"/>
                </a:cubicBezTo>
                <a:close/>
                <a:moveTo>
                  <a:pt x="28882" y="20779"/>
                </a:moveTo>
                <a:cubicBezTo>
                  <a:pt x="28882" y="20802"/>
                  <a:pt x="28859" y="20825"/>
                  <a:pt x="28859" y="20849"/>
                </a:cubicBezTo>
                <a:cubicBezTo>
                  <a:pt x="28789" y="20965"/>
                  <a:pt x="28719" y="21082"/>
                  <a:pt x="28625" y="21199"/>
                </a:cubicBezTo>
                <a:lnTo>
                  <a:pt x="28672" y="21059"/>
                </a:lnTo>
                <a:lnTo>
                  <a:pt x="28882" y="20779"/>
                </a:lnTo>
                <a:close/>
                <a:moveTo>
                  <a:pt x="4203" y="20405"/>
                </a:moveTo>
                <a:lnTo>
                  <a:pt x="4203" y="20405"/>
                </a:lnTo>
                <a:cubicBezTo>
                  <a:pt x="4250" y="20522"/>
                  <a:pt x="4297" y="20639"/>
                  <a:pt x="4367" y="20755"/>
                </a:cubicBezTo>
                <a:cubicBezTo>
                  <a:pt x="4414" y="20872"/>
                  <a:pt x="4437" y="20989"/>
                  <a:pt x="4460" y="21106"/>
                </a:cubicBezTo>
                <a:lnTo>
                  <a:pt x="4484" y="21246"/>
                </a:lnTo>
                <a:cubicBezTo>
                  <a:pt x="4390" y="20965"/>
                  <a:pt x="4297" y="20685"/>
                  <a:pt x="4203" y="20405"/>
                </a:cubicBezTo>
                <a:close/>
                <a:moveTo>
                  <a:pt x="16695" y="19401"/>
                </a:moveTo>
                <a:lnTo>
                  <a:pt x="16695" y="19401"/>
                </a:lnTo>
                <a:cubicBezTo>
                  <a:pt x="17138" y="19658"/>
                  <a:pt x="17605" y="19891"/>
                  <a:pt x="18095" y="20078"/>
                </a:cubicBezTo>
                <a:cubicBezTo>
                  <a:pt x="18773" y="20545"/>
                  <a:pt x="19566" y="20849"/>
                  <a:pt x="20407" y="20942"/>
                </a:cubicBezTo>
                <a:cubicBezTo>
                  <a:pt x="20360" y="21082"/>
                  <a:pt x="20314" y="21199"/>
                  <a:pt x="20267" y="21339"/>
                </a:cubicBezTo>
                <a:cubicBezTo>
                  <a:pt x="18983" y="21269"/>
                  <a:pt x="17792" y="20709"/>
                  <a:pt x="16928" y="19775"/>
                </a:cubicBezTo>
                <a:cubicBezTo>
                  <a:pt x="16881" y="19728"/>
                  <a:pt x="16858" y="19681"/>
                  <a:pt x="16811" y="19635"/>
                </a:cubicBezTo>
                <a:cubicBezTo>
                  <a:pt x="16765" y="19565"/>
                  <a:pt x="16741" y="19471"/>
                  <a:pt x="16695" y="19401"/>
                </a:cubicBezTo>
                <a:close/>
                <a:moveTo>
                  <a:pt x="21901" y="20825"/>
                </a:moveTo>
                <a:lnTo>
                  <a:pt x="21901" y="20919"/>
                </a:lnTo>
                <a:cubicBezTo>
                  <a:pt x="21691" y="21082"/>
                  <a:pt x="21434" y="21222"/>
                  <a:pt x="21201" y="21316"/>
                </a:cubicBezTo>
                <a:cubicBezTo>
                  <a:pt x="21014" y="21339"/>
                  <a:pt x="20851" y="21339"/>
                  <a:pt x="20664" y="21339"/>
                </a:cubicBezTo>
                <a:cubicBezTo>
                  <a:pt x="20687" y="21222"/>
                  <a:pt x="20734" y="21082"/>
                  <a:pt x="20781" y="20942"/>
                </a:cubicBezTo>
                <a:cubicBezTo>
                  <a:pt x="20835" y="20949"/>
                  <a:pt x="20892" y="20952"/>
                  <a:pt x="20949" y="20952"/>
                </a:cubicBezTo>
                <a:cubicBezTo>
                  <a:pt x="21088" y="20952"/>
                  <a:pt x="21232" y="20935"/>
                  <a:pt x="21364" y="20919"/>
                </a:cubicBezTo>
                <a:cubicBezTo>
                  <a:pt x="21551" y="20895"/>
                  <a:pt x="21714" y="20872"/>
                  <a:pt x="21901" y="20825"/>
                </a:cubicBezTo>
                <a:close/>
                <a:moveTo>
                  <a:pt x="12632" y="19845"/>
                </a:moveTo>
                <a:lnTo>
                  <a:pt x="12632" y="19845"/>
                </a:lnTo>
                <a:cubicBezTo>
                  <a:pt x="12859" y="20027"/>
                  <a:pt x="13064" y="20208"/>
                  <a:pt x="13312" y="20390"/>
                </a:cubicBezTo>
                <a:lnTo>
                  <a:pt x="13312" y="20390"/>
                </a:lnTo>
                <a:cubicBezTo>
                  <a:pt x="13428" y="20737"/>
                  <a:pt x="13567" y="21061"/>
                  <a:pt x="13706" y="21386"/>
                </a:cubicBezTo>
                <a:cubicBezTo>
                  <a:pt x="13496" y="21199"/>
                  <a:pt x="13286" y="21012"/>
                  <a:pt x="13076" y="20825"/>
                </a:cubicBezTo>
                <a:cubicBezTo>
                  <a:pt x="13029" y="20709"/>
                  <a:pt x="12959" y="20592"/>
                  <a:pt x="12912" y="20475"/>
                </a:cubicBezTo>
                <a:cubicBezTo>
                  <a:pt x="12819" y="20288"/>
                  <a:pt x="12725" y="20078"/>
                  <a:pt x="12632" y="19845"/>
                </a:cubicBezTo>
                <a:close/>
                <a:moveTo>
                  <a:pt x="10725" y="20180"/>
                </a:moveTo>
                <a:lnTo>
                  <a:pt x="10725" y="20180"/>
                </a:lnTo>
                <a:cubicBezTo>
                  <a:pt x="10824" y="20284"/>
                  <a:pt x="10922" y="20400"/>
                  <a:pt x="11021" y="20498"/>
                </a:cubicBezTo>
                <a:cubicBezTo>
                  <a:pt x="11091" y="20615"/>
                  <a:pt x="11138" y="20732"/>
                  <a:pt x="11208" y="20872"/>
                </a:cubicBezTo>
                <a:cubicBezTo>
                  <a:pt x="11325" y="21082"/>
                  <a:pt x="11441" y="21316"/>
                  <a:pt x="11581" y="21526"/>
                </a:cubicBezTo>
                <a:cubicBezTo>
                  <a:pt x="11267" y="21100"/>
                  <a:pt x="10975" y="20631"/>
                  <a:pt x="10725" y="20180"/>
                </a:cubicBezTo>
                <a:close/>
                <a:moveTo>
                  <a:pt x="7145" y="20498"/>
                </a:moveTo>
                <a:cubicBezTo>
                  <a:pt x="7215" y="20849"/>
                  <a:pt x="7285" y="21199"/>
                  <a:pt x="7379" y="21549"/>
                </a:cubicBezTo>
                <a:lnTo>
                  <a:pt x="7309" y="21432"/>
                </a:lnTo>
                <a:cubicBezTo>
                  <a:pt x="7262" y="21152"/>
                  <a:pt x="7192" y="20872"/>
                  <a:pt x="7145" y="20592"/>
                </a:cubicBezTo>
                <a:lnTo>
                  <a:pt x="7145" y="20498"/>
                </a:lnTo>
                <a:close/>
                <a:moveTo>
                  <a:pt x="11955" y="20522"/>
                </a:moveTo>
                <a:lnTo>
                  <a:pt x="11955" y="20522"/>
                </a:lnTo>
                <a:cubicBezTo>
                  <a:pt x="12188" y="20872"/>
                  <a:pt x="12422" y="21222"/>
                  <a:pt x="12702" y="21549"/>
                </a:cubicBezTo>
                <a:cubicBezTo>
                  <a:pt x="12585" y="21456"/>
                  <a:pt x="12469" y="21362"/>
                  <a:pt x="12352" y="21269"/>
                </a:cubicBezTo>
                <a:cubicBezTo>
                  <a:pt x="12212" y="21012"/>
                  <a:pt x="12072" y="20779"/>
                  <a:pt x="11955" y="20522"/>
                </a:cubicBezTo>
                <a:close/>
                <a:moveTo>
                  <a:pt x="25987" y="21292"/>
                </a:moveTo>
                <a:lnTo>
                  <a:pt x="25987" y="21292"/>
                </a:lnTo>
                <a:cubicBezTo>
                  <a:pt x="25917" y="21362"/>
                  <a:pt x="25824" y="21456"/>
                  <a:pt x="25754" y="21526"/>
                </a:cubicBezTo>
                <a:lnTo>
                  <a:pt x="25707" y="21549"/>
                </a:lnTo>
                <a:lnTo>
                  <a:pt x="25847" y="21362"/>
                </a:lnTo>
                <a:cubicBezTo>
                  <a:pt x="25894" y="21339"/>
                  <a:pt x="25940" y="21316"/>
                  <a:pt x="25987" y="21292"/>
                </a:cubicBezTo>
                <a:close/>
                <a:moveTo>
                  <a:pt x="17535" y="20919"/>
                </a:moveTo>
                <a:lnTo>
                  <a:pt x="17535" y="20919"/>
                </a:lnTo>
                <a:cubicBezTo>
                  <a:pt x="18119" y="21222"/>
                  <a:pt x="18726" y="21432"/>
                  <a:pt x="19356" y="21573"/>
                </a:cubicBezTo>
                <a:cubicBezTo>
                  <a:pt x="18749" y="21502"/>
                  <a:pt x="18166" y="21339"/>
                  <a:pt x="17629" y="21035"/>
                </a:cubicBezTo>
                <a:cubicBezTo>
                  <a:pt x="17605" y="21012"/>
                  <a:pt x="17582" y="20965"/>
                  <a:pt x="17535" y="20919"/>
                </a:cubicBezTo>
                <a:close/>
                <a:moveTo>
                  <a:pt x="32711" y="21129"/>
                </a:moveTo>
                <a:cubicBezTo>
                  <a:pt x="32711" y="21246"/>
                  <a:pt x="32711" y="21409"/>
                  <a:pt x="32711" y="21573"/>
                </a:cubicBezTo>
                <a:lnTo>
                  <a:pt x="32711" y="21596"/>
                </a:lnTo>
                <a:lnTo>
                  <a:pt x="32665" y="21666"/>
                </a:lnTo>
                <a:cubicBezTo>
                  <a:pt x="32688" y="21479"/>
                  <a:pt x="32688" y="21316"/>
                  <a:pt x="32711" y="21129"/>
                </a:cubicBezTo>
                <a:close/>
                <a:moveTo>
                  <a:pt x="6025" y="20592"/>
                </a:moveTo>
                <a:cubicBezTo>
                  <a:pt x="6095" y="20825"/>
                  <a:pt x="6188" y="21059"/>
                  <a:pt x="6281" y="21292"/>
                </a:cubicBezTo>
                <a:cubicBezTo>
                  <a:pt x="6281" y="21456"/>
                  <a:pt x="6305" y="21619"/>
                  <a:pt x="6305" y="21806"/>
                </a:cubicBezTo>
                <a:cubicBezTo>
                  <a:pt x="6188" y="21409"/>
                  <a:pt x="6095" y="20989"/>
                  <a:pt x="6025" y="20592"/>
                </a:cubicBezTo>
                <a:close/>
                <a:moveTo>
                  <a:pt x="10987" y="21589"/>
                </a:moveTo>
                <a:lnTo>
                  <a:pt x="10987" y="21589"/>
                </a:lnTo>
                <a:cubicBezTo>
                  <a:pt x="11069" y="21726"/>
                  <a:pt x="11153" y="21851"/>
                  <a:pt x="11254" y="21993"/>
                </a:cubicBezTo>
                <a:lnTo>
                  <a:pt x="11161" y="21899"/>
                </a:lnTo>
                <a:cubicBezTo>
                  <a:pt x="11103" y="21803"/>
                  <a:pt x="11045" y="21691"/>
                  <a:pt x="10987" y="21589"/>
                </a:cubicBezTo>
                <a:close/>
                <a:moveTo>
                  <a:pt x="30703" y="21012"/>
                </a:moveTo>
                <a:lnTo>
                  <a:pt x="30703" y="21012"/>
                </a:lnTo>
                <a:cubicBezTo>
                  <a:pt x="30540" y="21386"/>
                  <a:pt x="30377" y="21736"/>
                  <a:pt x="30213" y="22110"/>
                </a:cubicBezTo>
                <a:lnTo>
                  <a:pt x="30213" y="21923"/>
                </a:lnTo>
                <a:cubicBezTo>
                  <a:pt x="30400" y="21643"/>
                  <a:pt x="30563" y="21316"/>
                  <a:pt x="30703" y="21012"/>
                </a:cubicBezTo>
                <a:close/>
                <a:moveTo>
                  <a:pt x="3013" y="19284"/>
                </a:moveTo>
                <a:cubicBezTo>
                  <a:pt x="3013" y="19495"/>
                  <a:pt x="3013" y="19681"/>
                  <a:pt x="3036" y="19868"/>
                </a:cubicBezTo>
                <a:cubicBezTo>
                  <a:pt x="3059" y="20639"/>
                  <a:pt x="3153" y="21386"/>
                  <a:pt x="3316" y="22133"/>
                </a:cubicBezTo>
                <a:lnTo>
                  <a:pt x="3176" y="21923"/>
                </a:lnTo>
                <a:cubicBezTo>
                  <a:pt x="3059" y="21176"/>
                  <a:pt x="2989" y="20452"/>
                  <a:pt x="3013" y="19705"/>
                </a:cubicBezTo>
                <a:lnTo>
                  <a:pt x="3013" y="19284"/>
                </a:lnTo>
                <a:close/>
                <a:moveTo>
                  <a:pt x="25380" y="21502"/>
                </a:moveTo>
                <a:cubicBezTo>
                  <a:pt x="25287" y="21643"/>
                  <a:pt x="25193" y="21806"/>
                  <a:pt x="25077" y="21969"/>
                </a:cubicBezTo>
                <a:cubicBezTo>
                  <a:pt x="24960" y="22016"/>
                  <a:pt x="24843" y="22086"/>
                  <a:pt x="24726" y="22133"/>
                </a:cubicBezTo>
                <a:cubicBezTo>
                  <a:pt x="24890" y="21946"/>
                  <a:pt x="25030" y="21713"/>
                  <a:pt x="25170" y="21502"/>
                </a:cubicBezTo>
                <a:close/>
                <a:moveTo>
                  <a:pt x="9620" y="20965"/>
                </a:moveTo>
                <a:lnTo>
                  <a:pt x="9620" y="20965"/>
                </a:lnTo>
                <a:cubicBezTo>
                  <a:pt x="9854" y="21246"/>
                  <a:pt x="10110" y="21479"/>
                  <a:pt x="10367" y="21736"/>
                </a:cubicBezTo>
                <a:cubicBezTo>
                  <a:pt x="10437" y="21923"/>
                  <a:pt x="10507" y="22110"/>
                  <a:pt x="10601" y="22273"/>
                </a:cubicBezTo>
                <a:cubicBezTo>
                  <a:pt x="10274" y="21969"/>
                  <a:pt x="9970" y="21619"/>
                  <a:pt x="9667" y="21292"/>
                </a:cubicBezTo>
                <a:cubicBezTo>
                  <a:pt x="9643" y="21176"/>
                  <a:pt x="9620" y="21082"/>
                  <a:pt x="9620" y="20965"/>
                </a:cubicBezTo>
                <a:close/>
                <a:moveTo>
                  <a:pt x="32408" y="19635"/>
                </a:moveTo>
                <a:cubicBezTo>
                  <a:pt x="32385" y="20008"/>
                  <a:pt x="32385" y="20428"/>
                  <a:pt x="32361" y="20825"/>
                </a:cubicBezTo>
                <a:lnTo>
                  <a:pt x="32361" y="20849"/>
                </a:lnTo>
                <a:cubicBezTo>
                  <a:pt x="32198" y="21409"/>
                  <a:pt x="31941" y="21969"/>
                  <a:pt x="31637" y="22483"/>
                </a:cubicBezTo>
                <a:cubicBezTo>
                  <a:pt x="31684" y="22343"/>
                  <a:pt x="31731" y="22180"/>
                  <a:pt x="31754" y="22039"/>
                </a:cubicBezTo>
                <a:cubicBezTo>
                  <a:pt x="31918" y="21479"/>
                  <a:pt x="32034" y="20895"/>
                  <a:pt x="32081" y="20312"/>
                </a:cubicBezTo>
                <a:cubicBezTo>
                  <a:pt x="32198" y="20102"/>
                  <a:pt x="32291" y="19868"/>
                  <a:pt x="32408" y="19635"/>
                </a:cubicBezTo>
                <a:close/>
                <a:moveTo>
                  <a:pt x="14523" y="21176"/>
                </a:moveTo>
                <a:cubicBezTo>
                  <a:pt x="14687" y="21339"/>
                  <a:pt x="14873" y="21479"/>
                  <a:pt x="15037" y="21619"/>
                </a:cubicBezTo>
                <a:lnTo>
                  <a:pt x="15340" y="21923"/>
                </a:lnTo>
                <a:cubicBezTo>
                  <a:pt x="15434" y="22133"/>
                  <a:pt x="15527" y="22343"/>
                  <a:pt x="15644" y="22553"/>
                </a:cubicBezTo>
                <a:cubicBezTo>
                  <a:pt x="15177" y="22180"/>
                  <a:pt x="14780" y="21713"/>
                  <a:pt x="14477" y="21176"/>
                </a:cubicBezTo>
                <a:close/>
                <a:moveTo>
                  <a:pt x="22718" y="22436"/>
                </a:moveTo>
                <a:cubicBezTo>
                  <a:pt x="22672" y="22483"/>
                  <a:pt x="22602" y="22553"/>
                  <a:pt x="22555" y="22600"/>
                </a:cubicBezTo>
                <a:cubicBezTo>
                  <a:pt x="22205" y="22740"/>
                  <a:pt x="21831" y="22810"/>
                  <a:pt x="21458" y="22857"/>
                </a:cubicBezTo>
                <a:lnTo>
                  <a:pt x="21481" y="22833"/>
                </a:lnTo>
                <a:cubicBezTo>
                  <a:pt x="21551" y="22787"/>
                  <a:pt x="21598" y="22717"/>
                  <a:pt x="21644" y="22647"/>
                </a:cubicBezTo>
                <a:cubicBezTo>
                  <a:pt x="21995" y="22600"/>
                  <a:pt x="22368" y="22530"/>
                  <a:pt x="22718" y="22436"/>
                </a:cubicBezTo>
                <a:close/>
                <a:moveTo>
                  <a:pt x="34626" y="21246"/>
                </a:moveTo>
                <a:cubicBezTo>
                  <a:pt x="34533" y="21619"/>
                  <a:pt x="34439" y="22016"/>
                  <a:pt x="34322" y="22390"/>
                </a:cubicBezTo>
                <a:cubicBezTo>
                  <a:pt x="34182" y="22553"/>
                  <a:pt x="34042" y="22693"/>
                  <a:pt x="33902" y="22857"/>
                </a:cubicBezTo>
                <a:cubicBezTo>
                  <a:pt x="34019" y="22553"/>
                  <a:pt x="34112" y="22273"/>
                  <a:pt x="34206" y="21969"/>
                </a:cubicBezTo>
                <a:cubicBezTo>
                  <a:pt x="34299" y="21783"/>
                  <a:pt x="34392" y="21596"/>
                  <a:pt x="34486" y="21409"/>
                </a:cubicBezTo>
                <a:lnTo>
                  <a:pt x="34626" y="21246"/>
                </a:lnTo>
                <a:close/>
                <a:moveTo>
                  <a:pt x="29816" y="21176"/>
                </a:moveTo>
                <a:cubicBezTo>
                  <a:pt x="29840" y="21362"/>
                  <a:pt x="29863" y="21526"/>
                  <a:pt x="29886" y="21713"/>
                </a:cubicBezTo>
                <a:cubicBezTo>
                  <a:pt x="29631" y="22130"/>
                  <a:pt x="29353" y="22548"/>
                  <a:pt x="29051" y="22920"/>
                </a:cubicBezTo>
                <a:lnTo>
                  <a:pt x="29051" y="22920"/>
                </a:lnTo>
                <a:cubicBezTo>
                  <a:pt x="29076" y="22790"/>
                  <a:pt x="29119" y="22660"/>
                  <a:pt x="29162" y="22530"/>
                </a:cubicBezTo>
                <a:cubicBezTo>
                  <a:pt x="29396" y="22086"/>
                  <a:pt x="29629" y="21643"/>
                  <a:pt x="29816" y="21176"/>
                </a:cubicBezTo>
                <a:close/>
                <a:moveTo>
                  <a:pt x="21084" y="22717"/>
                </a:moveTo>
                <a:cubicBezTo>
                  <a:pt x="21014" y="22763"/>
                  <a:pt x="20944" y="22833"/>
                  <a:pt x="20874" y="22880"/>
                </a:cubicBezTo>
                <a:lnTo>
                  <a:pt x="20781" y="22927"/>
                </a:lnTo>
                <a:cubicBezTo>
                  <a:pt x="20454" y="22927"/>
                  <a:pt x="20127" y="22903"/>
                  <a:pt x="19800" y="22857"/>
                </a:cubicBezTo>
                <a:lnTo>
                  <a:pt x="19870" y="22763"/>
                </a:lnTo>
                <a:cubicBezTo>
                  <a:pt x="20267" y="22763"/>
                  <a:pt x="20664" y="22763"/>
                  <a:pt x="21084" y="22717"/>
                </a:cubicBezTo>
                <a:close/>
                <a:moveTo>
                  <a:pt x="10998" y="22320"/>
                </a:moveTo>
                <a:lnTo>
                  <a:pt x="11044" y="22343"/>
                </a:lnTo>
                <a:cubicBezTo>
                  <a:pt x="11161" y="22600"/>
                  <a:pt x="11325" y="22857"/>
                  <a:pt x="11465" y="23090"/>
                </a:cubicBezTo>
                <a:cubicBezTo>
                  <a:pt x="11441" y="23067"/>
                  <a:pt x="11418" y="23043"/>
                  <a:pt x="11371" y="23020"/>
                </a:cubicBezTo>
                <a:cubicBezTo>
                  <a:pt x="11231" y="22787"/>
                  <a:pt x="11114" y="22553"/>
                  <a:pt x="10998" y="22320"/>
                </a:cubicBezTo>
                <a:close/>
                <a:moveTo>
                  <a:pt x="15971" y="22436"/>
                </a:moveTo>
                <a:lnTo>
                  <a:pt x="15971" y="22436"/>
                </a:lnTo>
                <a:cubicBezTo>
                  <a:pt x="16298" y="22693"/>
                  <a:pt x="16625" y="22903"/>
                  <a:pt x="16975" y="23090"/>
                </a:cubicBezTo>
                <a:cubicBezTo>
                  <a:pt x="16881" y="23113"/>
                  <a:pt x="16765" y="23137"/>
                  <a:pt x="16648" y="23137"/>
                </a:cubicBezTo>
                <a:lnTo>
                  <a:pt x="16368" y="23020"/>
                </a:lnTo>
                <a:lnTo>
                  <a:pt x="16298" y="22973"/>
                </a:lnTo>
                <a:lnTo>
                  <a:pt x="16274" y="22950"/>
                </a:lnTo>
                <a:cubicBezTo>
                  <a:pt x="16181" y="22787"/>
                  <a:pt x="16088" y="22600"/>
                  <a:pt x="15971" y="22436"/>
                </a:cubicBezTo>
                <a:close/>
                <a:moveTo>
                  <a:pt x="24329" y="22693"/>
                </a:moveTo>
                <a:cubicBezTo>
                  <a:pt x="24037" y="22881"/>
                  <a:pt x="23726" y="23050"/>
                  <a:pt x="23413" y="23201"/>
                </a:cubicBezTo>
                <a:lnTo>
                  <a:pt x="23413" y="23201"/>
                </a:lnTo>
                <a:cubicBezTo>
                  <a:pt x="23627" y="23095"/>
                  <a:pt x="23827" y="22973"/>
                  <a:pt x="24026" y="22833"/>
                </a:cubicBezTo>
                <a:lnTo>
                  <a:pt x="24026" y="22810"/>
                </a:lnTo>
                <a:lnTo>
                  <a:pt x="24049" y="22787"/>
                </a:lnTo>
                <a:lnTo>
                  <a:pt x="24329" y="22693"/>
                </a:lnTo>
                <a:close/>
                <a:moveTo>
                  <a:pt x="38432" y="12957"/>
                </a:moveTo>
                <a:lnTo>
                  <a:pt x="38432" y="12957"/>
                </a:lnTo>
                <a:cubicBezTo>
                  <a:pt x="38805" y="14872"/>
                  <a:pt x="38782" y="16856"/>
                  <a:pt x="38315" y="18747"/>
                </a:cubicBezTo>
                <a:cubicBezTo>
                  <a:pt x="37918" y="20382"/>
                  <a:pt x="37241" y="21946"/>
                  <a:pt x="36284" y="23347"/>
                </a:cubicBezTo>
                <a:cubicBezTo>
                  <a:pt x="36377" y="22997"/>
                  <a:pt x="36424" y="22670"/>
                  <a:pt x="36447" y="22320"/>
                </a:cubicBezTo>
                <a:cubicBezTo>
                  <a:pt x="36517" y="22063"/>
                  <a:pt x="36564" y="21829"/>
                  <a:pt x="36634" y="21573"/>
                </a:cubicBezTo>
                <a:cubicBezTo>
                  <a:pt x="36891" y="20452"/>
                  <a:pt x="37054" y="19284"/>
                  <a:pt x="37124" y="18117"/>
                </a:cubicBezTo>
                <a:cubicBezTo>
                  <a:pt x="37334" y="17417"/>
                  <a:pt x="37474" y="16693"/>
                  <a:pt x="37544" y="15969"/>
                </a:cubicBezTo>
                <a:cubicBezTo>
                  <a:pt x="37825" y="15245"/>
                  <a:pt x="38058" y="14498"/>
                  <a:pt x="38268" y="13728"/>
                </a:cubicBezTo>
                <a:cubicBezTo>
                  <a:pt x="38338" y="13471"/>
                  <a:pt x="38385" y="13214"/>
                  <a:pt x="38432" y="12957"/>
                </a:cubicBezTo>
                <a:close/>
                <a:moveTo>
                  <a:pt x="26034" y="22460"/>
                </a:moveTo>
                <a:cubicBezTo>
                  <a:pt x="25917" y="22647"/>
                  <a:pt x="25824" y="22833"/>
                  <a:pt x="25707" y="22997"/>
                </a:cubicBezTo>
                <a:lnTo>
                  <a:pt x="25684" y="22997"/>
                </a:lnTo>
                <a:cubicBezTo>
                  <a:pt x="25473" y="23160"/>
                  <a:pt x="25217" y="23277"/>
                  <a:pt x="24983" y="23394"/>
                </a:cubicBezTo>
                <a:lnTo>
                  <a:pt x="24960" y="23394"/>
                </a:lnTo>
                <a:cubicBezTo>
                  <a:pt x="25333" y="23090"/>
                  <a:pt x="25684" y="22787"/>
                  <a:pt x="26034" y="22460"/>
                </a:cubicBezTo>
                <a:close/>
                <a:moveTo>
                  <a:pt x="7659" y="19261"/>
                </a:moveTo>
                <a:lnTo>
                  <a:pt x="7659" y="19261"/>
                </a:lnTo>
                <a:cubicBezTo>
                  <a:pt x="7939" y="19681"/>
                  <a:pt x="8243" y="20078"/>
                  <a:pt x="8546" y="20475"/>
                </a:cubicBezTo>
                <a:cubicBezTo>
                  <a:pt x="8593" y="20685"/>
                  <a:pt x="8640" y="20872"/>
                  <a:pt x="8710" y="21082"/>
                </a:cubicBezTo>
                <a:cubicBezTo>
                  <a:pt x="8616" y="21853"/>
                  <a:pt x="8616" y="22647"/>
                  <a:pt x="8710" y="23440"/>
                </a:cubicBezTo>
                <a:cubicBezTo>
                  <a:pt x="8289" y="22506"/>
                  <a:pt x="7962" y="21526"/>
                  <a:pt x="7799" y="20545"/>
                </a:cubicBezTo>
                <a:cubicBezTo>
                  <a:pt x="7729" y="20102"/>
                  <a:pt x="7682" y="19681"/>
                  <a:pt x="7659" y="19261"/>
                </a:cubicBezTo>
                <a:close/>
                <a:moveTo>
                  <a:pt x="26641" y="22973"/>
                </a:moveTo>
                <a:lnTo>
                  <a:pt x="26641" y="23020"/>
                </a:lnTo>
                <a:cubicBezTo>
                  <a:pt x="26454" y="23160"/>
                  <a:pt x="26244" y="23324"/>
                  <a:pt x="26057" y="23440"/>
                </a:cubicBezTo>
                <a:lnTo>
                  <a:pt x="26081" y="23417"/>
                </a:lnTo>
                <a:cubicBezTo>
                  <a:pt x="26267" y="23277"/>
                  <a:pt x="26454" y="23137"/>
                  <a:pt x="26641" y="22973"/>
                </a:cubicBezTo>
                <a:close/>
                <a:moveTo>
                  <a:pt x="12867" y="22687"/>
                </a:moveTo>
                <a:cubicBezTo>
                  <a:pt x="12926" y="22751"/>
                  <a:pt x="12995" y="22816"/>
                  <a:pt x="13076" y="22880"/>
                </a:cubicBezTo>
                <a:cubicBezTo>
                  <a:pt x="13216" y="23090"/>
                  <a:pt x="13379" y="23277"/>
                  <a:pt x="13566" y="23464"/>
                </a:cubicBezTo>
                <a:lnTo>
                  <a:pt x="13543" y="23464"/>
                </a:lnTo>
                <a:cubicBezTo>
                  <a:pt x="13291" y="23212"/>
                  <a:pt x="13077" y="22942"/>
                  <a:pt x="12867" y="22687"/>
                </a:cubicBezTo>
                <a:close/>
                <a:moveTo>
                  <a:pt x="26501" y="21409"/>
                </a:moveTo>
                <a:cubicBezTo>
                  <a:pt x="26501" y="21456"/>
                  <a:pt x="26477" y="21479"/>
                  <a:pt x="26477" y="21526"/>
                </a:cubicBezTo>
                <a:cubicBezTo>
                  <a:pt x="25824" y="22273"/>
                  <a:pt x="25100" y="22927"/>
                  <a:pt x="24283" y="23487"/>
                </a:cubicBezTo>
                <a:lnTo>
                  <a:pt x="24470" y="23277"/>
                </a:lnTo>
                <a:cubicBezTo>
                  <a:pt x="24610" y="23090"/>
                  <a:pt x="24750" y="22927"/>
                  <a:pt x="24890" y="22740"/>
                </a:cubicBezTo>
                <a:cubicBezTo>
                  <a:pt x="25263" y="22483"/>
                  <a:pt x="25614" y="22180"/>
                  <a:pt x="25940" y="21853"/>
                </a:cubicBezTo>
                <a:lnTo>
                  <a:pt x="26010" y="21783"/>
                </a:lnTo>
                <a:cubicBezTo>
                  <a:pt x="26197" y="21666"/>
                  <a:pt x="26361" y="21549"/>
                  <a:pt x="26501" y="21409"/>
                </a:cubicBezTo>
                <a:close/>
                <a:moveTo>
                  <a:pt x="32244" y="22039"/>
                </a:moveTo>
                <a:cubicBezTo>
                  <a:pt x="32244" y="22180"/>
                  <a:pt x="32221" y="22343"/>
                  <a:pt x="32198" y="22506"/>
                </a:cubicBezTo>
                <a:lnTo>
                  <a:pt x="32174" y="22530"/>
                </a:lnTo>
                <a:lnTo>
                  <a:pt x="32034" y="22740"/>
                </a:lnTo>
                <a:cubicBezTo>
                  <a:pt x="31801" y="22997"/>
                  <a:pt x="31544" y="23254"/>
                  <a:pt x="31287" y="23487"/>
                </a:cubicBezTo>
                <a:cubicBezTo>
                  <a:pt x="31661" y="23043"/>
                  <a:pt x="31988" y="22553"/>
                  <a:pt x="32244" y="22039"/>
                </a:cubicBezTo>
                <a:close/>
                <a:moveTo>
                  <a:pt x="28345" y="22110"/>
                </a:moveTo>
                <a:cubicBezTo>
                  <a:pt x="28229" y="22343"/>
                  <a:pt x="28112" y="22553"/>
                  <a:pt x="27995" y="22787"/>
                </a:cubicBezTo>
                <a:cubicBezTo>
                  <a:pt x="27768" y="23059"/>
                  <a:pt x="27519" y="23353"/>
                  <a:pt x="27248" y="23627"/>
                </a:cubicBezTo>
                <a:lnTo>
                  <a:pt x="27248" y="23627"/>
                </a:lnTo>
                <a:cubicBezTo>
                  <a:pt x="27248" y="23619"/>
                  <a:pt x="27248" y="23612"/>
                  <a:pt x="27248" y="23604"/>
                </a:cubicBezTo>
                <a:cubicBezTo>
                  <a:pt x="27411" y="23417"/>
                  <a:pt x="27551" y="23230"/>
                  <a:pt x="27692" y="23020"/>
                </a:cubicBezTo>
                <a:cubicBezTo>
                  <a:pt x="27832" y="22810"/>
                  <a:pt x="27995" y="22576"/>
                  <a:pt x="28112" y="22343"/>
                </a:cubicBezTo>
                <a:lnTo>
                  <a:pt x="28345" y="22110"/>
                </a:lnTo>
                <a:close/>
                <a:moveTo>
                  <a:pt x="20570" y="23440"/>
                </a:moveTo>
                <a:lnTo>
                  <a:pt x="20664" y="23464"/>
                </a:lnTo>
                <a:cubicBezTo>
                  <a:pt x="20337" y="23557"/>
                  <a:pt x="20010" y="23604"/>
                  <a:pt x="19706" y="23627"/>
                </a:cubicBezTo>
                <a:lnTo>
                  <a:pt x="19566" y="23604"/>
                </a:lnTo>
                <a:cubicBezTo>
                  <a:pt x="19917" y="23604"/>
                  <a:pt x="20244" y="23557"/>
                  <a:pt x="20570" y="23440"/>
                </a:cubicBezTo>
                <a:close/>
                <a:moveTo>
                  <a:pt x="23139" y="23324"/>
                </a:moveTo>
                <a:lnTo>
                  <a:pt x="23139" y="23324"/>
                </a:lnTo>
                <a:cubicBezTo>
                  <a:pt x="22812" y="23464"/>
                  <a:pt x="22462" y="23604"/>
                  <a:pt x="22111" y="23697"/>
                </a:cubicBezTo>
                <a:lnTo>
                  <a:pt x="22135" y="23674"/>
                </a:lnTo>
                <a:cubicBezTo>
                  <a:pt x="22298" y="23627"/>
                  <a:pt x="22485" y="23557"/>
                  <a:pt x="22648" y="23464"/>
                </a:cubicBezTo>
                <a:cubicBezTo>
                  <a:pt x="22812" y="23417"/>
                  <a:pt x="22975" y="23370"/>
                  <a:pt x="23139" y="23324"/>
                </a:cubicBezTo>
                <a:close/>
                <a:moveTo>
                  <a:pt x="5231" y="23020"/>
                </a:moveTo>
                <a:cubicBezTo>
                  <a:pt x="5334" y="23248"/>
                  <a:pt x="5438" y="23476"/>
                  <a:pt x="5542" y="23721"/>
                </a:cubicBezTo>
                <a:lnTo>
                  <a:pt x="5542" y="23721"/>
                </a:lnTo>
                <a:cubicBezTo>
                  <a:pt x="5461" y="23575"/>
                  <a:pt x="5381" y="23414"/>
                  <a:pt x="5301" y="23254"/>
                </a:cubicBezTo>
                <a:lnTo>
                  <a:pt x="5231" y="23020"/>
                </a:lnTo>
                <a:close/>
                <a:moveTo>
                  <a:pt x="30935" y="22217"/>
                </a:moveTo>
                <a:cubicBezTo>
                  <a:pt x="30707" y="22755"/>
                  <a:pt x="30435" y="23271"/>
                  <a:pt x="30120" y="23744"/>
                </a:cubicBezTo>
                <a:cubicBezTo>
                  <a:pt x="30120" y="23674"/>
                  <a:pt x="30143" y="23604"/>
                  <a:pt x="30143" y="23510"/>
                </a:cubicBezTo>
                <a:cubicBezTo>
                  <a:pt x="30377" y="23160"/>
                  <a:pt x="30587" y="22787"/>
                  <a:pt x="30773" y="22413"/>
                </a:cubicBezTo>
                <a:cubicBezTo>
                  <a:pt x="30832" y="22355"/>
                  <a:pt x="30890" y="22280"/>
                  <a:pt x="30935" y="22217"/>
                </a:cubicBezTo>
                <a:close/>
                <a:moveTo>
                  <a:pt x="3531" y="21071"/>
                </a:moveTo>
                <a:cubicBezTo>
                  <a:pt x="3740" y="21557"/>
                  <a:pt x="3949" y="22043"/>
                  <a:pt x="4203" y="22506"/>
                </a:cubicBezTo>
                <a:lnTo>
                  <a:pt x="4320" y="22810"/>
                </a:lnTo>
                <a:cubicBezTo>
                  <a:pt x="4437" y="23160"/>
                  <a:pt x="4554" y="23534"/>
                  <a:pt x="4694" y="23884"/>
                </a:cubicBezTo>
                <a:cubicBezTo>
                  <a:pt x="4437" y="23604"/>
                  <a:pt x="4180" y="23300"/>
                  <a:pt x="3947" y="22973"/>
                </a:cubicBezTo>
                <a:cubicBezTo>
                  <a:pt x="3763" y="22354"/>
                  <a:pt x="3625" y="21713"/>
                  <a:pt x="3531" y="21071"/>
                </a:cubicBezTo>
                <a:close/>
                <a:moveTo>
                  <a:pt x="24073" y="23277"/>
                </a:moveTo>
                <a:cubicBezTo>
                  <a:pt x="23909" y="23464"/>
                  <a:pt x="23722" y="23650"/>
                  <a:pt x="23536" y="23837"/>
                </a:cubicBezTo>
                <a:cubicBezTo>
                  <a:pt x="23185" y="23907"/>
                  <a:pt x="22812" y="23931"/>
                  <a:pt x="22462" y="23954"/>
                </a:cubicBezTo>
                <a:lnTo>
                  <a:pt x="22625" y="23907"/>
                </a:lnTo>
                <a:cubicBezTo>
                  <a:pt x="23115" y="23744"/>
                  <a:pt x="23606" y="23534"/>
                  <a:pt x="24073" y="23277"/>
                </a:cubicBezTo>
                <a:close/>
                <a:moveTo>
                  <a:pt x="16695" y="23604"/>
                </a:moveTo>
                <a:lnTo>
                  <a:pt x="16695" y="23604"/>
                </a:lnTo>
                <a:cubicBezTo>
                  <a:pt x="17092" y="23767"/>
                  <a:pt x="17488" y="23884"/>
                  <a:pt x="17909" y="24001"/>
                </a:cubicBezTo>
                <a:lnTo>
                  <a:pt x="17792" y="24047"/>
                </a:lnTo>
                <a:cubicBezTo>
                  <a:pt x="17488" y="23977"/>
                  <a:pt x="17185" y="23907"/>
                  <a:pt x="16881" y="23791"/>
                </a:cubicBezTo>
                <a:lnTo>
                  <a:pt x="16811" y="23744"/>
                </a:lnTo>
                <a:lnTo>
                  <a:pt x="16695" y="23604"/>
                </a:lnTo>
                <a:close/>
                <a:moveTo>
                  <a:pt x="30727" y="23464"/>
                </a:moveTo>
                <a:lnTo>
                  <a:pt x="30727" y="23464"/>
                </a:lnTo>
                <a:cubicBezTo>
                  <a:pt x="30703" y="23534"/>
                  <a:pt x="30680" y="23604"/>
                  <a:pt x="30657" y="23697"/>
                </a:cubicBezTo>
                <a:lnTo>
                  <a:pt x="30587" y="23791"/>
                </a:lnTo>
                <a:lnTo>
                  <a:pt x="30330" y="24071"/>
                </a:lnTo>
                <a:cubicBezTo>
                  <a:pt x="30470" y="23861"/>
                  <a:pt x="30587" y="23674"/>
                  <a:pt x="30727" y="23464"/>
                </a:cubicBezTo>
                <a:close/>
                <a:moveTo>
                  <a:pt x="13052" y="22226"/>
                </a:moveTo>
                <a:lnTo>
                  <a:pt x="13052" y="22226"/>
                </a:lnTo>
                <a:cubicBezTo>
                  <a:pt x="13403" y="22483"/>
                  <a:pt x="13753" y="22717"/>
                  <a:pt x="14150" y="22927"/>
                </a:cubicBezTo>
                <a:cubicBezTo>
                  <a:pt x="14430" y="23160"/>
                  <a:pt x="14757" y="23370"/>
                  <a:pt x="15060" y="23580"/>
                </a:cubicBezTo>
                <a:cubicBezTo>
                  <a:pt x="15154" y="23674"/>
                  <a:pt x="15224" y="23767"/>
                  <a:pt x="15317" y="23861"/>
                </a:cubicBezTo>
                <a:cubicBezTo>
                  <a:pt x="15387" y="23977"/>
                  <a:pt x="15480" y="24071"/>
                  <a:pt x="15574" y="24164"/>
                </a:cubicBezTo>
                <a:cubicBezTo>
                  <a:pt x="14593" y="23721"/>
                  <a:pt x="13729" y="23067"/>
                  <a:pt x="13052" y="22226"/>
                </a:cubicBezTo>
                <a:close/>
                <a:moveTo>
                  <a:pt x="29910" y="22413"/>
                </a:moveTo>
                <a:cubicBezTo>
                  <a:pt x="29910" y="22506"/>
                  <a:pt x="29910" y="22623"/>
                  <a:pt x="29910" y="22717"/>
                </a:cubicBezTo>
                <a:cubicBezTo>
                  <a:pt x="29793" y="22927"/>
                  <a:pt x="29676" y="23137"/>
                  <a:pt x="29559" y="23347"/>
                </a:cubicBezTo>
                <a:cubicBezTo>
                  <a:pt x="29233" y="23674"/>
                  <a:pt x="28906" y="24001"/>
                  <a:pt x="28555" y="24304"/>
                </a:cubicBezTo>
                <a:cubicBezTo>
                  <a:pt x="28625" y="24164"/>
                  <a:pt x="28672" y="24024"/>
                  <a:pt x="28719" y="23884"/>
                </a:cubicBezTo>
                <a:cubicBezTo>
                  <a:pt x="29162" y="23440"/>
                  <a:pt x="29559" y="22950"/>
                  <a:pt x="29910" y="22413"/>
                </a:cubicBezTo>
                <a:close/>
                <a:moveTo>
                  <a:pt x="21084" y="24234"/>
                </a:moveTo>
                <a:cubicBezTo>
                  <a:pt x="21318" y="24258"/>
                  <a:pt x="21528" y="24281"/>
                  <a:pt x="21738" y="24281"/>
                </a:cubicBezTo>
                <a:lnTo>
                  <a:pt x="21271" y="24328"/>
                </a:lnTo>
                <a:lnTo>
                  <a:pt x="20991" y="24281"/>
                </a:lnTo>
                <a:lnTo>
                  <a:pt x="21084" y="24234"/>
                </a:lnTo>
                <a:close/>
                <a:moveTo>
                  <a:pt x="18959" y="24188"/>
                </a:moveTo>
                <a:cubicBezTo>
                  <a:pt x="19240" y="24234"/>
                  <a:pt x="19496" y="24258"/>
                  <a:pt x="19777" y="24258"/>
                </a:cubicBezTo>
                <a:lnTo>
                  <a:pt x="19917" y="24304"/>
                </a:lnTo>
                <a:lnTo>
                  <a:pt x="19777" y="24351"/>
                </a:lnTo>
                <a:cubicBezTo>
                  <a:pt x="19566" y="24351"/>
                  <a:pt x="19333" y="24304"/>
                  <a:pt x="19123" y="24281"/>
                </a:cubicBezTo>
                <a:lnTo>
                  <a:pt x="18959" y="24188"/>
                </a:lnTo>
                <a:close/>
                <a:moveTo>
                  <a:pt x="24096" y="24117"/>
                </a:moveTo>
                <a:lnTo>
                  <a:pt x="24096" y="24117"/>
                </a:lnTo>
                <a:cubicBezTo>
                  <a:pt x="23839" y="24211"/>
                  <a:pt x="23606" y="24304"/>
                  <a:pt x="23349" y="24398"/>
                </a:cubicBezTo>
                <a:lnTo>
                  <a:pt x="23325" y="24398"/>
                </a:lnTo>
                <a:lnTo>
                  <a:pt x="23395" y="24328"/>
                </a:lnTo>
                <a:lnTo>
                  <a:pt x="23512" y="24281"/>
                </a:lnTo>
                <a:cubicBezTo>
                  <a:pt x="23699" y="24234"/>
                  <a:pt x="23886" y="24164"/>
                  <a:pt x="24096" y="24117"/>
                </a:cubicBezTo>
                <a:close/>
                <a:moveTo>
                  <a:pt x="16088" y="24117"/>
                </a:moveTo>
                <a:lnTo>
                  <a:pt x="16088" y="24117"/>
                </a:lnTo>
                <a:cubicBezTo>
                  <a:pt x="16281" y="24225"/>
                  <a:pt x="16455" y="24313"/>
                  <a:pt x="16664" y="24399"/>
                </a:cubicBezTo>
                <a:lnTo>
                  <a:pt x="16664" y="24399"/>
                </a:lnTo>
                <a:cubicBezTo>
                  <a:pt x="16604" y="24404"/>
                  <a:pt x="16544" y="24421"/>
                  <a:pt x="16484" y="24421"/>
                </a:cubicBezTo>
                <a:lnTo>
                  <a:pt x="16414" y="24421"/>
                </a:lnTo>
                <a:cubicBezTo>
                  <a:pt x="16298" y="24328"/>
                  <a:pt x="16181" y="24234"/>
                  <a:pt x="16088" y="24117"/>
                </a:cubicBezTo>
                <a:close/>
                <a:moveTo>
                  <a:pt x="12212" y="24164"/>
                </a:moveTo>
                <a:lnTo>
                  <a:pt x="12305" y="24234"/>
                </a:lnTo>
                <a:cubicBezTo>
                  <a:pt x="12422" y="24374"/>
                  <a:pt x="12515" y="24514"/>
                  <a:pt x="12655" y="24654"/>
                </a:cubicBezTo>
                <a:cubicBezTo>
                  <a:pt x="12515" y="24514"/>
                  <a:pt x="12375" y="24351"/>
                  <a:pt x="12235" y="24211"/>
                </a:cubicBezTo>
                <a:cubicBezTo>
                  <a:pt x="12235" y="24188"/>
                  <a:pt x="12212" y="24188"/>
                  <a:pt x="12212" y="24164"/>
                </a:cubicBezTo>
                <a:close/>
                <a:moveTo>
                  <a:pt x="21271" y="24701"/>
                </a:moveTo>
                <a:lnTo>
                  <a:pt x="21388" y="24725"/>
                </a:lnTo>
                <a:cubicBezTo>
                  <a:pt x="21084" y="24771"/>
                  <a:pt x="20781" y="24818"/>
                  <a:pt x="20477" y="24818"/>
                </a:cubicBezTo>
                <a:lnTo>
                  <a:pt x="20103" y="24818"/>
                </a:lnTo>
                <a:lnTo>
                  <a:pt x="19870" y="24701"/>
                </a:lnTo>
                <a:lnTo>
                  <a:pt x="19893" y="24701"/>
                </a:lnTo>
                <a:cubicBezTo>
                  <a:pt x="20127" y="24713"/>
                  <a:pt x="20360" y="24719"/>
                  <a:pt x="20591" y="24719"/>
                </a:cubicBezTo>
                <a:cubicBezTo>
                  <a:pt x="20821" y="24719"/>
                  <a:pt x="21049" y="24713"/>
                  <a:pt x="21271" y="24701"/>
                </a:cubicBezTo>
                <a:close/>
                <a:moveTo>
                  <a:pt x="38688" y="11066"/>
                </a:moveTo>
                <a:cubicBezTo>
                  <a:pt x="39716" y="13027"/>
                  <a:pt x="40113" y="15268"/>
                  <a:pt x="39786" y="17487"/>
                </a:cubicBezTo>
                <a:cubicBezTo>
                  <a:pt x="39436" y="20375"/>
                  <a:pt x="37925" y="22985"/>
                  <a:pt x="35877" y="25061"/>
                </a:cubicBezTo>
                <a:lnTo>
                  <a:pt x="35877" y="25061"/>
                </a:lnTo>
                <a:cubicBezTo>
                  <a:pt x="35940" y="24887"/>
                  <a:pt x="35983" y="24712"/>
                  <a:pt x="36027" y="24538"/>
                </a:cubicBezTo>
                <a:cubicBezTo>
                  <a:pt x="36120" y="24398"/>
                  <a:pt x="36237" y="24281"/>
                  <a:pt x="36330" y="24164"/>
                </a:cubicBezTo>
                <a:cubicBezTo>
                  <a:pt x="38899" y="20755"/>
                  <a:pt x="40440" y="15829"/>
                  <a:pt x="38735" y="11696"/>
                </a:cubicBezTo>
                <a:cubicBezTo>
                  <a:pt x="38712" y="11650"/>
                  <a:pt x="38688" y="11579"/>
                  <a:pt x="38665" y="11533"/>
                </a:cubicBezTo>
                <a:cubicBezTo>
                  <a:pt x="38688" y="11369"/>
                  <a:pt x="38688" y="11206"/>
                  <a:pt x="38688" y="11066"/>
                </a:cubicBezTo>
                <a:close/>
                <a:moveTo>
                  <a:pt x="33949" y="23394"/>
                </a:moveTo>
                <a:lnTo>
                  <a:pt x="33879" y="23534"/>
                </a:lnTo>
                <a:cubicBezTo>
                  <a:pt x="33622" y="24071"/>
                  <a:pt x="33318" y="24584"/>
                  <a:pt x="32992" y="25075"/>
                </a:cubicBezTo>
                <a:lnTo>
                  <a:pt x="32992" y="25051"/>
                </a:lnTo>
                <a:cubicBezTo>
                  <a:pt x="33085" y="24865"/>
                  <a:pt x="33155" y="24654"/>
                  <a:pt x="33225" y="24444"/>
                </a:cubicBezTo>
                <a:cubicBezTo>
                  <a:pt x="33295" y="24258"/>
                  <a:pt x="33435" y="24024"/>
                  <a:pt x="33505" y="23814"/>
                </a:cubicBezTo>
                <a:cubicBezTo>
                  <a:pt x="33669" y="23674"/>
                  <a:pt x="33809" y="23510"/>
                  <a:pt x="33949" y="23394"/>
                </a:cubicBezTo>
                <a:close/>
                <a:moveTo>
                  <a:pt x="18656" y="24981"/>
                </a:moveTo>
                <a:cubicBezTo>
                  <a:pt x="18889" y="25028"/>
                  <a:pt x="19123" y="25075"/>
                  <a:pt x="19356" y="25098"/>
                </a:cubicBezTo>
                <a:cubicBezTo>
                  <a:pt x="18936" y="25098"/>
                  <a:pt x="18492" y="25075"/>
                  <a:pt x="18072" y="25028"/>
                </a:cubicBezTo>
                <a:cubicBezTo>
                  <a:pt x="18259" y="25028"/>
                  <a:pt x="18446" y="25005"/>
                  <a:pt x="18656" y="24981"/>
                </a:cubicBezTo>
                <a:close/>
                <a:moveTo>
                  <a:pt x="24236" y="24701"/>
                </a:moveTo>
                <a:lnTo>
                  <a:pt x="24189" y="24748"/>
                </a:lnTo>
                <a:cubicBezTo>
                  <a:pt x="24003" y="24841"/>
                  <a:pt x="23792" y="24935"/>
                  <a:pt x="23559" y="25028"/>
                </a:cubicBezTo>
                <a:lnTo>
                  <a:pt x="23582" y="25028"/>
                </a:lnTo>
                <a:cubicBezTo>
                  <a:pt x="23115" y="25191"/>
                  <a:pt x="22648" y="25262"/>
                  <a:pt x="22181" y="25262"/>
                </a:cubicBezTo>
                <a:cubicBezTo>
                  <a:pt x="22251" y="25215"/>
                  <a:pt x="22345" y="25168"/>
                  <a:pt x="22438" y="25098"/>
                </a:cubicBezTo>
                <a:cubicBezTo>
                  <a:pt x="22765" y="25051"/>
                  <a:pt x="23115" y="25005"/>
                  <a:pt x="23442" y="24935"/>
                </a:cubicBezTo>
                <a:cubicBezTo>
                  <a:pt x="23722" y="24865"/>
                  <a:pt x="23979" y="24795"/>
                  <a:pt x="24236" y="24701"/>
                </a:cubicBezTo>
                <a:close/>
                <a:moveTo>
                  <a:pt x="28462" y="24911"/>
                </a:moveTo>
                <a:lnTo>
                  <a:pt x="28462" y="24911"/>
                </a:lnTo>
                <a:cubicBezTo>
                  <a:pt x="28392" y="25005"/>
                  <a:pt x="28322" y="25075"/>
                  <a:pt x="28252" y="25168"/>
                </a:cubicBezTo>
                <a:lnTo>
                  <a:pt x="28112" y="25262"/>
                </a:lnTo>
                <a:cubicBezTo>
                  <a:pt x="28135" y="25215"/>
                  <a:pt x="28159" y="25168"/>
                  <a:pt x="28182" y="25121"/>
                </a:cubicBezTo>
                <a:lnTo>
                  <a:pt x="28462" y="24911"/>
                </a:lnTo>
                <a:close/>
                <a:moveTo>
                  <a:pt x="29746" y="24094"/>
                </a:moveTo>
                <a:lnTo>
                  <a:pt x="29746" y="24094"/>
                </a:lnTo>
                <a:cubicBezTo>
                  <a:pt x="29723" y="24164"/>
                  <a:pt x="29699" y="24258"/>
                  <a:pt x="29676" y="24328"/>
                </a:cubicBezTo>
                <a:cubicBezTo>
                  <a:pt x="29513" y="24561"/>
                  <a:pt x="29303" y="24795"/>
                  <a:pt x="29092" y="25005"/>
                </a:cubicBezTo>
                <a:cubicBezTo>
                  <a:pt x="28929" y="25145"/>
                  <a:pt x="28719" y="25262"/>
                  <a:pt x="28509" y="25378"/>
                </a:cubicBezTo>
                <a:lnTo>
                  <a:pt x="28579" y="25308"/>
                </a:lnTo>
                <a:cubicBezTo>
                  <a:pt x="28999" y="24935"/>
                  <a:pt x="29396" y="24514"/>
                  <a:pt x="29746" y="24094"/>
                </a:cubicBezTo>
                <a:close/>
                <a:moveTo>
                  <a:pt x="32735" y="24561"/>
                </a:moveTo>
                <a:lnTo>
                  <a:pt x="32735" y="24561"/>
                </a:lnTo>
                <a:cubicBezTo>
                  <a:pt x="32571" y="24865"/>
                  <a:pt x="32408" y="25145"/>
                  <a:pt x="32221" y="25448"/>
                </a:cubicBezTo>
                <a:cubicBezTo>
                  <a:pt x="32314" y="25215"/>
                  <a:pt x="32408" y="25005"/>
                  <a:pt x="32478" y="24771"/>
                </a:cubicBezTo>
                <a:lnTo>
                  <a:pt x="32501" y="24771"/>
                </a:lnTo>
                <a:cubicBezTo>
                  <a:pt x="32571" y="24701"/>
                  <a:pt x="32641" y="24631"/>
                  <a:pt x="32735" y="24561"/>
                </a:cubicBezTo>
                <a:close/>
                <a:moveTo>
                  <a:pt x="3363" y="22717"/>
                </a:moveTo>
                <a:lnTo>
                  <a:pt x="3526" y="22927"/>
                </a:lnTo>
                <a:cubicBezTo>
                  <a:pt x="3760" y="23791"/>
                  <a:pt x="4063" y="24654"/>
                  <a:pt x="4437" y="25472"/>
                </a:cubicBezTo>
                <a:cubicBezTo>
                  <a:pt x="3970" y="24608"/>
                  <a:pt x="3596" y="23674"/>
                  <a:pt x="3363" y="22717"/>
                </a:cubicBezTo>
                <a:close/>
                <a:moveTo>
                  <a:pt x="34743" y="22460"/>
                </a:moveTo>
                <a:lnTo>
                  <a:pt x="34743" y="22460"/>
                </a:lnTo>
                <a:cubicBezTo>
                  <a:pt x="34439" y="23440"/>
                  <a:pt x="34042" y="24398"/>
                  <a:pt x="33575" y="25308"/>
                </a:cubicBezTo>
                <a:lnTo>
                  <a:pt x="33459" y="25472"/>
                </a:lnTo>
                <a:cubicBezTo>
                  <a:pt x="33855" y="24701"/>
                  <a:pt x="34182" y="23907"/>
                  <a:pt x="34486" y="23113"/>
                </a:cubicBezTo>
                <a:cubicBezTo>
                  <a:pt x="34579" y="22903"/>
                  <a:pt x="34649" y="22693"/>
                  <a:pt x="34719" y="22483"/>
                </a:cubicBezTo>
                <a:cubicBezTo>
                  <a:pt x="34719" y="22483"/>
                  <a:pt x="34743" y="22460"/>
                  <a:pt x="34743" y="22460"/>
                </a:cubicBezTo>
                <a:close/>
                <a:moveTo>
                  <a:pt x="20710" y="25402"/>
                </a:moveTo>
                <a:cubicBezTo>
                  <a:pt x="20781" y="25425"/>
                  <a:pt x="20827" y="25448"/>
                  <a:pt x="20897" y="25448"/>
                </a:cubicBezTo>
                <a:cubicBezTo>
                  <a:pt x="20480" y="25578"/>
                  <a:pt x="20046" y="25645"/>
                  <a:pt x="19604" y="25645"/>
                </a:cubicBezTo>
                <a:cubicBezTo>
                  <a:pt x="19329" y="25645"/>
                  <a:pt x="19051" y="25619"/>
                  <a:pt x="18773" y="25565"/>
                </a:cubicBezTo>
                <a:cubicBezTo>
                  <a:pt x="18726" y="25518"/>
                  <a:pt x="18679" y="25472"/>
                  <a:pt x="18632" y="25448"/>
                </a:cubicBezTo>
                <a:lnTo>
                  <a:pt x="18632" y="25448"/>
                </a:lnTo>
                <a:cubicBezTo>
                  <a:pt x="18872" y="25465"/>
                  <a:pt x="19115" y="25473"/>
                  <a:pt x="19360" y="25473"/>
                </a:cubicBezTo>
                <a:cubicBezTo>
                  <a:pt x="19806" y="25473"/>
                  <a:pt x="20258" y="25447"/>
                  <a:pt x="20710" y="25402"/>
                </a:cubicBezTo>
                <a:close/>
                <a:moveTo>
                  <a:pt x="15844" y="25322"/>
                </a:moveTo>
                <a:lnTo>
                  <a:pt x="15844" y="25322"/>
                </a:lnTo>
                <a:cubicBezTo>
                  <a:pt x="16053" y="25443"/>
                  <a:pt x="16269" y="25551"/>
                  <a:pt x="16484" y="25658"/>
                </a:cubicBezTo>
                <a:lnTo>
                  <a:pt x="16298" y="25588"/>
                </a:lnTo>
                <a:cubicBezTo>
                  <a:pt x="16147" y="25506"/>
                  <a:pt x="15995" y="25415"/>
                  <a:pt x="15844" y="25322"/>
                </a:cubicBezTo>
                <a:close/>
                <a:moveTo>
                  <a:pt x="28159" y="24421"/>
                </a:moveTo>
                <a:cubicBezTo>
                  <a:pt x="28112" y="24514"/>
                  <a:pt x="28065" y="24631"/>
                  <a:pt x="28018" y="24725"/>
                </a:cubicBezTo>
                <a:cubicBezTo>
                  <a:pt x="27505" y="25121"/>
                  <a:pt x="26968" y="25472"/>
                  <a:pt x="26431" y="25775"/>
                </a:cubicBezTo>
                <a:lnTo>
                  <a:pt x="26431" y="25752"/>
                </a:lnTo>
                <a:cubicBezTo>
                  <a:pt x="26431" y="25752"/>
                  <a:pt x="26431" y="25752"/>
                  <a:pt x="26454" y="25728"/>
                </a:cubicBezTo>
                <a:cubicBezTo>
                  <a:pt x="26501" y="25682"/>
                  <a:pt x="26571" y="25635"/>
                  <a:pt x="26641" y="25565"/>
                </a:cubicBezTo>
                <a:cubicBezTo>
                  <a:pt x="27178" y="25238"/>
                  <a:pt x="27692" y="24841"/>
                  <a:pt x="28159" y="24421"/>
                </a:cubicBezTo>
                <a:close/>
                <a:moveTo>
                  <a:pt x="35443" y="25215"/>
                </a:moveTo>
                <a:lnTo>
                  <a:pt x="35443" y="25215"/>
                </a:lnTo>
                <a:cubicBezTo>
                  <a:pt x="35396" y="25355"/>
                  <a:pt x="35350" y="25495"/>
                  <a:pt x="35303" y="25635"/>
                </a:cubicBezTo>
                <a:lnTo>
                  <a:pt x="35070" y="25845"/>
                </a:lnTo>
                <a:cubicBezTo>
                  <a:pt x="35140" y="25682"/>
                  <a:pt x="35233" y="25542"/>
                  <a:pt x="35303" y="25378"/>
                </a:cubicBezTo>
                <a:cubicBezTo>
                  <a:pt x="35350" y="25332"/>
                  <a:pt x="35396" y="25285"/>
                  <a:pt x="35443" y="25215"/>
                </a:cubicBezTo>
                <a:close/>
                <a:moveTo>
                  <a:pt x="36167" y="20405"/>
                </a:moveTo>
                <a:lnTo>
                  <a:pt x="36167" y="21292"/>
                </a:lnTo>
                <a:cubicBezTo>
                  <a:pt x="35817" y="22833"/>
                  <a:pt x="35210" y="24328"/>
                  <a:pt x="34369" y="25682"/>
                </a:cubicBezTo>
                <a:cubicBezTo>
                  <a:pt x="34299" y="25752"/>
                  <a:pt x="34229" y="25799"/>
                  <a:pt x="34159" y="25869"/>
                </a:cubicBezTo>
                <a:lnTo>
                  <a:pt x="34182" y="25822"/>
                </a:lnTo>
                <a:cubicBezTo>
                  <a:pt x="35093" y="24188"/>
                  <a:pt x="35723" y="22413"/>
                  <a:pt x="36074" y="20569"/>
                </a:cubicBezTo>
                <a:lnTo>
                  <a:pt x="36167" y="20405"/>
                </a:lnTo>
                <a:close/>
                <a:moveTo>
                  <a:pt x="16064" y="25051"/>
                </a:moveTo>
                <a:lnTo>
                  <a:pt x="16064" y="25051"/>
                </a:lnTo>
                <a:cubicBezTo>
                  <a:pt x="16321" y="25098"/>
                  <a:pt x="16555" y="25168"/>
                  <a:pt x="16811" y="25215"/>
                </a:cubicBezTo>
                <a:lnTo>
                  <a:pt x="16835" y="25238"/>
                </a:lnTo>
                <a:lnTo>
                  <a:pt x="17021" y="25262"/>
                </a:lnTo>
                <a:cubicBezTo>
                  <a:pt x="17512" y="25565"/>
                  <a:pt x="18049" y="25775"/>
                  <a:pt x="18632" y="25892"/>
                </a:cubicBezTo>
                <a:cubicBezTo>
                  <a:pt x="18749" y="25985"/>
                  <a:pt x="18889" y="26055"/>
                  <a:pt x="19006" y="26125"/>
                </a:cubicBezTo>
                <a:cubicBezTo>
                  <a:pt x="17979" y="25962"/>
                  <a:pt x="16975" y="25588"/>
                  <a:pt x="16064" y="25051"/>
                </a:cubicBezTo>
                <a:close/>
                <a:moveTo>
                  <a:pt x="11745" y="22927"/>
                </a:moveTo>
                <a:cubicBezTo>
                  <a:pt x="11955" y="23090"/>
                  <a:pt x="12142" y="23230"/>
                  <a:pt x="12352" y="23370"/>
                </a:cubicBezTo>
                <a:cubicBezTo>
                  <a:pt x="13006" y="24024"/>
                  <a:pt x="13729" y="24584"/>
                  <a:pt x="14523" y="25051"/>
                </a:cubicBezTo>
                <a:cubicBezTo>
                  <a:pt x="15014" y="25472"/>
                  <a:pt x="15551" y="25845"/>
                  <a:pt x="16134" y="26149"/>
                </a:cubicBezTo>
                <a:cubicBezTo>
                  <a:pt x="15597" y="25892"/>
                  <a:pt x="15084" y="25635"/>
                  <a:pt x="14617" y="25355"/>
                </a:cubicBezTo>
                <a:cubicBezTo>
                  <a:pt x="13869" y="24911"/>
                  <a:pt x="13146" y="24444"/>
                  <a:pt x="12469" y="23907"/>
                </a:cubicBezTo>
                <a:lnTo>
                  <a:pt x="12469" y="23931"/>
                </a:lnTo>
                <a:cubicBezTo>
                  <a:pt x="12212" y="23604"/>
                  <a:pt x="11978" y="23277"/>
                  <a:pt x="11745" y="22927"/>
                </a:cubicBezTo>
                <a:close/>
                <a:moveTo>
                  <a:pt x="31871" y="24211"/>
                </a:moveTo>
                <a:lnTo>
                  <a:pt x="31801" y="24514"/>
                </a:lnTo>
                <a:cubicBezTo>
                  <a:pt x="31637" y="24725"/>
                  <a:pt x="31474" y="24958"/>
                  <a:pt x="31310" y="25168"/>
                </a:cubicBezTo>
                <a:cubicBezTo>
                  <a:pt x="30820" y="25542"/>
                  <a:pt x="30330" y="25869"/>
                  <a:pt x="29816" y="26195"/>
                </a:cubicBezTo>
                <a:cubicBezTo>
                  <a:pt x="29956" y="26032"/>
                  <a:pt x="30050" y="25869"/>
                  <a:pt x="30143" y="25682"/>
                </a:cubicBezTo>
                <a:lnTo>
                  <a:pt x="30120" y="25682"/>
                </a:lnTo>
                <a:cubicBezTo>
                  <a:pt x="30727" y="25215"/>
                  <a:pt x="31310" y="24725"/>
                  <a:pt x="31871" y="24211"/>
                </a:cubicBezTo>
                <a:close/>
                <a:moveTo>
                  <a:pt x="22952" y="25542"/>
                </a:moveTo>
                <a:lnTo>
                  <a:pt x="22952" y="25542"/>
                </a:lnTo>
                <a:cubicBezTo>
                  <a:pt x="22181" y="25939"/>
                  <a:pt x="21318" y="26172"/>
                  <a:pt x="20454" y="26219"/>
                </a:cubicBezTo>
                <a:lnTo>
                  <a:pt x="20057" y="26219"/>
                </a:lnTo>
                <a:cubicBezTo>
                  <a:pt x="19870" y="26149"/>
                  <a:pt x="19706" y="26079"/>
                  <a:pt x="19543" y="25985"/>
                </a:cubicBezTo>
                <a:lnTo>
                  <a:pt x="19917" y="25985"/>
                </a:lnTo>
                <a:cubicBezTo>
                  <a:pt x="20477" y="25939"/>
                  <a:pt x="21037" y="25799"/>
                  <a:pt x="21574" y="25588"/>
                </a:cubicBezTo>
                <a:cubicBezTo>
                  <a:pt x="21758" y="25608"/>
                  <a:pt x="21950" y="25619"/>
                  <a:pt x="22143" y="25619"/>
                </a:cubicBezTo>
                <a:cubicBezTo>
                  <a:pt x="22416" y="25619"/>
                  <a:pt x="22692" y="25596"/>
                  <a:pt x="22952" y="25542"/>
                </a:cubicBezTo>
                <a:close/>
                <a:moveTo>
                  <a:pt x="27598" y="25542"/>
                </a:moveTo>
                <a:cubicBezTo>
                  <a:pt x="27575" y="25565"/>
                  <a:pt x="27551" y="25612"/>
                  <a:pt x="27528" y="25658"/>
                </a:cubicBezTo>
                <a:cubicBezTo>
                  <a:pt x="27201" y="25869"/>
                  <a:pt x="26828" y="26079"/>
                  <a:pt x="26454" y="26242"/>
                </a:cubicBezTo>
                <a:cubicBezTo>
                  <a:pt x="26734" y="26079"/>
                  <a:pt x="27061" y="25915"/>
                  <a:pt x="27341" y="25705"/>
                </a:cubicBezTo>
                <a:cubicBezTo>
                  <a:pt x="27435" y="25658"/>
                  <a:pt x="27528" y="25588"/>
                  <a:pt x="27598" y="25542"/>
                </a:cubicBezTo>
                <a:close/>
                <a:moveTo>
                  <a:pt x="26291" y="23767"/>
                </a:moveTo>
                <a:cubicBezTo>
                  <a:pt x="26267" y="23837"/>
                  <a:pt x="26244" y="23884"/>
                  <a:pt x="26221" y="23931"/>
                </a:cubicBezTo>
                <a:cubicBezTo>
                  <a:pt x="26104" y="24141"/>
                  <a:pt x="25964" y="24351"/>
                  <a:pt x="25824" y="24561"/>
                </a:cubicBezTo>
                <a:cubicBezTo>
                  <a:pt x="24843" y="25448"/>
                  <a:pt x="23699" y="26172"/>
                  <a:pt x="22462" y="26662"/>
                </a:cubicBezTo>
                <a:cubicBezTo>
                  <a:pt x="22275" y="26686"/>
                  <a:pt x="22088" y="26732"/>
                  <a:pt x="21878" y="26756"/>
                </a:cubicBezTo>
                <a:cubicBezTo>
                  <a:pt x="21738" y="26732"/>
                  <a:pt x="21574" y="26709"/>
                  <a:pt x="21458" y="26686"/>
                </a:cubicBezTo>
                <a:cubicBezTo>
                  <a:pt x="23045" y="26359"/>
                  <a:pt x="24470" y="25472"/>
                  <a:pt x="25473" y="24211"/>
                </a:cubicBezTo>
                <a:cubicBezTo>
                  <a:pt x="25754" y="24094"/>
                  <a:pt x="26034" y="23931"/>
                  <a:pt x="26291" y="23767"/>
                </a:cubicBezTo>
                <a:close/>
                <a:moveTo>
                  <a:pt x="32268" y="26476"/>
                </a:moveTo>
                <a:lnTo>
                  <a:pt x="32268" y="26476"/>
                </a:lnTo>
                <a:cubicBezTo>
                  <a:pt x="32244" y="26569"/>
                  <a:pt x="32198" y="26639"/>
                  <a:pt x="32174" y="26709"/>
                </a:cubicBezTo>
                <a:lnTo>
                  <a:pt x="32011" y="26849"/>
                </a:lnTo>
                <a:cubicBezTo>
                  <a:pt x="32104" y="26732"/>
                  <a:pt x="32174" y="26616"/>
                  <a:pt x="32244" y="26499"/>
                </a:cubicBezTo>
                <a:lnTo>
                  <a:pt x="32268" y="26476"/>
                </a:lnTo>
                <a:close/>
                <a:moveTo>
                  <a:pt x="24143" y="26732"/>
                </a:moveTo>
                <a:lnTo>
                  <a:pt x="24096" y="26779"/>
                </a:lnTo>
                <a:lnTo>
                  <a:pt x="23792" y="26873"/>
                </a:lnTo>
                <a:lnTo>
                  <a:pt x="23582" y="26896"/>
                </a:lnTo>
                <a:cubicBezTo>
                  <a:pt x="23769" y="26849"/>
                  <a:pt x="23956" y="26803"/>
                  <a:pt x="24143" y="26732"/>
                </a:cubicBezTo>
                <a:close/>
                <a:moveTo>
                  <a:pt x="13776" y="25285"/>
                </a:moveTo>
                <a:lnTo>
                  <a:pt x="13776" y="25285"/>
                </a:lnTo>
                <a:cubicBezTo>
                  <a:pt x="14803" y="25939"/>
                  <a:pt x="15877" y="26476"/>
                  <a:pt x="16998" y="26943"/>
                </a:cubicBezTo>
                <a:cubicBezTo>
                  <a:pt x="16391" y="26803"/>
                  <a:pt x="15784" y="26616"/>
                  <a:pt x="15200" y="26359"/>
                </a:cubicBezTo>
                <a:cubicBezTo>
                  <a:pt x="14710" y="26032"/>
                  <a:pt x="14220" y="25682"/>
                  <a:pt x="13776" y="25285"/>
                </a:cubicBezTo>
                <a:close/>
                <a:moveTo>
                  <a:pt x="29186" y="25635"/>
                </a:moveTo>
                <a:lnTo>
                  <a:pt x="29186" y="25635"/>
                </a:lnTo>
                <a:cubicBezTo>
                  <a:pt x="28929" y="25869"/>
                  <a:pt x="28672" y="26079"/>
                  <a:pt x="28415" y="26289"/>
                </a:cubicBezTo>
                <a:cubicBezTo>
                  <a:pt x="27948" y="26546"/>
                  <a:pt x="27481" y="26803"/>
                  <a:pt x="27014" y="27013"/>
                </a:cubicBezTo>
                <a:cubicBezTo>
                  <a:pt x="27388" y="26803"/>
                  <a:pt x="27762" y="26546"/>
                  <a:pt x="28112" y="26289"/>
                </a:cubicBezTo>
                <a:cubicBezTo>
                  <a:pt x="28485" y="26079"/>
                  <a:pt x="28836" y="25869"/>
                  <a:pt x="29186" y="25635"/>
                </a:cubicBezTo>
                <a:close/>
                <a:moveTo>
                  <a:pt x="17652" y="26803"/>
                </a:moveTo>
                <a:lnTo>
                  <a:pt x="17652" y="26803"/>
                </a:lnTo>
                <a:cubicBezTo>
                  <a:pt x="18329" y="27013"/>
                  <a:pt x="19029" y="27129"/>
                  <a:pt x="19753" y="27199"/>
                </a:cubicBezTo>
                <a:lnTo>
                  <a:pt x="18819" y="27199"/>
                </a:lnTo>
                <a:cubicBezTo>
                  <a:pt x="18422" y="27083"/>
                  <a:pt x="18025" y="26943"/>
                  <a:pt x="17652" y="26803"/>
                </a:cubicBezTo>
                <a:close/>
                <a:moveTo>
                  <a:pt x="9643" y="25121"/>
                </a:moveTo>
                <a:cubicBezTo>
                  <a:pt x="10391" y="25822"/>
                  <a:pt x="11208" y="26429"/>
                  <a:pt x="12072" y="26966"/>
                </a:cubicBezTo>
                <a:cubicBezTo>
                  <a:pt x="12212" y="27059"/>
                  <a:pt x="12352" y="27129"/>
                  <a:pt x="12492" y="27223"/>
                </a:cubicBezTo>
                <a:lnTo>
                  <a:pt x="12469" y="27223"/>
                </a:lnTo>
                <a:cubicBezTo>
                  <a:pt x="11581" y="26803"/>
                  <a:pt x="10741" y="26265"/>
                  <a:pt x="9970" y="25635"/>
                </a:cubicBezTo>
                <a:cubicBezTo>
                  <a:pt x="9854" y="25472"/>
                  <a:pt x="9760" y="25308"/>
                  <a:pt x="9643" y="25121"/>
                </a:cubicBezTo>
                <a:close/>
                <a:moveTo>
                  <a:pt x="29840" y="26709"/>
                </a:moveTo>
                <a:lnTo>
                  <a:pt x="29840" y="26709"/>
                </a:lnTo>
                <a:cubicBezTo>
                  <a:pt x="29629" y="26896"/>
                  <a:pt x="29419" y="27059"/>
                  <a:pt x="29209" y="27223"/>
                </a:cubicBezTo>
                <a:lnTo>
                  <a:pt x="29349" y="27013"/>
                </a:lnTo>
                <a:lnTo>
                  <a:pt x="29840" y="26709"/>
                </a:lnTo>
                <a:close/>
                <a:moveTo>
                  <a:pt x="9807" y="21969"/>
                </a:moveTo>
                <a:lnTo>
                  <a:pt x="9807" y="21969"/>
                </a:lnTo>
                <a:cubicBezTo>
                  <a:pt x="10204" y="22390"/>
                  <a:pt x="10601" y="22787"/>
                  <a:pt x="11021" y="23160"/>
                </a:cubicBezTo>
                <a:lnTo>
                  <a:pt x="11114" y="23254"/>
                </a:lnTo>
                <a:cubicBezTo>
                  <a:pt x="12025" y="24725"/>
                  <a:pt x="13332" y="25892"/>
                  <a:pt x="14920" y="26616"/>
                </a:cubicBezTo>
                <a:cubicBezTo>
                  <a:pt x="15294" y="26849"/>
                  <a:pt x="15667" y="27059"/>
                  <a:pt x="16064" y="27269"/>
                </a:cubicBezTo>
                <a:cubicBezTo>
                  <a:pt x="13823" y="26803"/>
                  <a:pt x="11838" y="25495"/>
                  <a:pt x="10507" y="23650"/>
                </a:cubicBezTo>
                <a:cubicBezTo>
                  <a:pt x="10204" y="23137"/>
                  <a:pt x="9970" y="22553"/>
                  <a:pt x="9807" y="21969"/>
                </a:cubicBezTo>
                <a:close/>
                <a:moveTo>
                  <a:pt x="22181" y="27176"/>
                </a:moveTo>
                <a:cubicBezTo>
                  <a:pt x="22275" y="27176"/>
                  <a:pt x="22345" y="27199"/>
                  <a:pt x="22415" y="27199"/>
                </a:cubicBezTo>
                <a:cubicBezTo>
                  <a:pt x="22111" y="27269"/>
                  <a:pt x="21808" y="27316"/>
                  <a:pt x="21481" y="27363"/>
                </a:cubicBezTo>
                <a:lnTo>
                  <a:pt x="21714" y="27293"/>
                </a:lnTo>
                <a:cubicBezTo>
                  <a:pt x="21878" y="27269"/>
                  <a:pt x="22041" y="27223"/>
                  <a:pt x="22181" y="27176"/>
                </a:cubicBezTo>
                <a:close/>
                <a:moveTo>
                  <a:pt x="26361" y="26803"/>
                </a:moveTo>
                <a:cubicBezTo>
                  <a:pt x="26127" y="26919"/>
                  <a:pt x="25894" y="27013"/>
                  <a:pt x="25660" y="27129"/>
                </a:cubicBezTo>
                <a:cubicBezTo>
                  <a:pt x="25427" y="27223"/>
                  <a:pt x="25147" y="27340"/>
                  <a:pt x="24890" y="27456"/>
                </a:cubicBezTo>
                <a:lnTo>
                  <a:pt x="25123" y="27223"/>
                </a:lnTo>
                <a:cubicBezTo>
                  <a:pt x="25544" y="27083"/>
                  <a:pt x="25964" y="26966"/>
                  <a:pt x="26361" y="26803"/>
                </a:cubicBezTo>
                <a:close/>
                <a:moveTo>
                  <a:pt x="16998" y="27316"/>
                </a:moveTo>
                <a:lnTo>
                  <a:pt x="16998" y="27316"/>
                </a:lnTo>
                <a:cubicBezTo>
                  <a:pt x="17372" y="27386"/>
                  <a:pt x="17745" y="27456"/>
                  <a:pt x="18119" y="27503"/>
                </a:cubicBezTo>
                <a:lnTo>
                  <a:pt x="18119" y="27503"/>
                </a:lnTo>
                <a:cubicBezTo>
                  <a:pt x="17871" y="27503"/>
                  <a:pt x="17644" y="27502"/>
                  <a:pt x="17395" y="27456"/>
                </a:cubicBezTo>
                <a:lnTo>
                  <a:pt x="16998" y="27316"/>
                </a:lnTo>
                <a:close/>
                <a:moveTo>
                  <a:pt x="9036" y="21923"/>
                </a:moveTo>
                <a:cubicBezTo>
                  <a:pt x="9527" y="23113"/>
                  <a:pt x="10227" y="24211"/>
                  <a:pt x="11114" y="25168"/>
                </a:cubicBezTo>
                <a:cubicBezTo>
                  <a:pt x="11535" y="25658"/>
                  <a:pt x="12002" y="26102"/>
                  <a:pt x="12515" y="26476"/>
                </a:cubicBezTo>
                <a:cubicBezTo>
                  <a:pt x="12959" y="26803"/>
                  <a:pt x="13426" y="27106"/>
                  <a:pt x="13916" y="27386"/>
                </a:cubicBezTo>
                <a:lnTo>
                  <a:pt x="14196" y="27526"/>
                </a:lnTo>
                <a:cubicBezTo>
                  <a:pt x="13986" y="27503"/>
                  <a:pt x="13776" y="27480"/>
                  <a:pt x="13566" y="27433"/>
                </a:cubicBezTo>
                <a:cubicBezTo>
                  <a:pt x="12982" y="27129"/>
                  <a:pt x="12399" y="26803"/>
                  <a:pt x="11838" y="26429"/>
                </a:cubicBezTo>
                <a:cubicBezTo>
                  <a:pt x="10928" y="25822"/>
                  <a:pt x="10087" y="25121"/>
                  <a:pt x="9317" y="24328"/>
                </a:cubicBezTo>
                <a:cubicBezTo>
                  <a:pt x="9200" y="23931"/>
                  <a:pt x="9106" y="23510"/>
                  <a:pt x="9060" y="23090"/>
                </a:cubicBezTo>
                <a:cubicBezTo>
                  <a:pt x="9036" y="22717"/>
                  <a:pt x="9013" y="22320"/>
                  <a:pt x="9036" y="21923"/>
                </a:cubicBezTo>
                <a:close/>
                <a:moveTo>
                  <a:pt x="24259" y="27456"/>
                </a:moveTo>
                <a:cubicBezTo>
                  <a:pt x="24143" y="27526"/>
                  <a:pt x="24026" y="27573"/>
                  <a:pt x="23909" y="27643"/>
                </a:cubicBezTo>
                <a:lnTo>
                  <a:pt x="24049" y="27503"/>
                </a:lnTo>
                <a:lnTo>
                  <a:pt x="24259" y="27456"/>
                </a:lnTo>
                <a:close/>
                <a:moveTo>
                  <a:pt x="13566" y="26756"/>
                </a:moveTo>
                <a:lnTo>
                  <a:pt x="13566" y="26756"/>
                </a:lnTo>
                <a:cubicBezTo>
                  <a:pt x="14406" y="27199"/>
                  <a:pt x="15317" y="27503"/>
                  <a:pt x="16251" y="27690"/>
                </a:cubicBezTo>
                <a:cubicBezTo>
                  <a:pt x="15971" y="27690"/>
                  <a:pt x="15667" y="27666"/>
                  <a:pt x="15387" y="27643"/>
                </a:cubicBezTo>
                <a:cubicBezTo>
                  <a:pt x="15200" y="27573"/>
                  <a:pt x="14990" y="27503"/>
                  <a:pt x="14803" y="27410"/>
                </a:cubicBezTo>
                <a:cubicBezTo>
                  <a:pt x="14383" y="27223"/>
                  <a:pt x="13986" y="27013"/>
                  <a:pt x="13589" y="26779"/>
                </a:cubicBezTo>
                <a:lnTo>
                  <a:pt x="13566" y="26756"/>
                </a:lnTo>
                <a:close/>
                <a:moveTo>
                  <a:pt x="28696" y="26686"/>
                </a:moveTo>
                <a:cubicBezTo>
                  <a:pt x="28602" y="26826"/>
                  <a:pt x="28509" y="26989"/>
                  <a:pt x="28415" y="27106"/>
                </a:cubicBezTo>
                <a:cubicBezTo>
                  <a:pt x="27588" y="27543"/>
                  <a:pt x="26760" y="27957"/>
                  <a:pt x="25910" y="28304"/>
                </a:cubicBezTo>
                <a:lnTo>
                  <a:pt x="25910" y="28304"/>
                </a:lnTo>
                <a:lnTo>
                  <a:pt x="26127" y="28087"/>
                </a:lnTo>
                <a:cubicBezTo>
                  <a:pt x="27014" y="27690"/>
                  <a:pt x="27878" y="27223"/>
                  <a:pt x="28696" y="26686"/>
                </a:cubicBezTo>
                <a:close/>
                <a:moveTo>
                  <a:pt x="31801" y="27526"/>
                </a:moveTo>
                <a:cubicBezTo>
                  <a:pt x="31707" y="27643"/>
                  <a:pt x="31637" y="27783"/>
                  <a:pt x="31544" y="27923"/>
                </a:cubicBezTo>
                <a:cubicBezTo>
                  <a:pt x="31310" y="28063"/>
                  <a:pt x="31077" y="28203"/>
                  <a:pt x="30820" y="28343"/>
                </a:cubicBezTo>
                <a:cubicBezTo>
                  <a:pt x="30960" y="28180"/>
                  <a:pt x="31100" y="28040"/>
                  <a:pt x="31217" y="27900"/>
                </a:cubicBezTo>
                <a:cubicBezTo>
                  <a:pt x="31427" y="27783"/>
                  <a:pt x="31614" y="27666"/>
                  <a:pt x="31801" y="27526"/>
                </a:cubicBezTo>
                <a:close/>
                <a:moveTo>
                  <a:pt x="18866" y="28250"/>
                </a:moveTo>
                <a:cubicBezTo>
                  <a:pt x="19006" y="28297"/>
                  <a:pt x="19146" y="28320"/>
                  <a:pt x="19286" y="28343"/>
                </a:cubicBezTo>
                <a:cubicBezTo>
                  <a:pt x="19053" y="28367"/>
                  <a:pt x="18796" y="28390"/>
                  <a:pt x="18562" y="28390"/>
                </a:cubicBezTo>
                <a:cubicBezTo>
                  <a:pt x="18531" y="28393"/>
                  <a:pt x="18498" y="28395"/>
                  <a:pt x="18464" y="28395"/>
                </a:cubicBezTo>
                <a:cubicBezTo>
                  <a:pt x="18253" y="28395"/>
                  <a:pt x="18017" y="28337"/>
                  <a:pt x="17815" y="28297"/>
                </a:cubicBezTo>
                <a:cubicBezTo>
                  <a:pt x="18166" y="28297"/>
                  <a:pt x="18492" y="28273"/>
                  <a:pt x="18866" y="28250"/>
                </a:cubicBezTo>
                <a:close/>
                <a:moveTo>
                  <a:pt x="10881" y="27783"/>
                </a:moveTo>
                <a:lnTo>
                  <a:pt x="10881" y="27783"/>
                </a:lnTo>
                <a:cubicBezTo>
                  <a:pt x="11091" y="27923"/>
                  <a:pt x="11325" y="28017"/>
                  <a:pt x="11581" y="28110"/>
                </a:cubicBezTo>
                <a:cubicBezTo>
                  <a:pt x="11791" y="28343"/>
                  <a:pt x="12025" y="28554"/>
                  <a:pt x="12258" y="28764"/>
                </a:cubicBezTo>
                <a:cubicBezTo>
                  <a:pt x="12072" y="28670"/>
                  <a:pt x="11908" y="28577"/>
                  <a:pt x="11721" y="28484"/>
                </a:cubicBezTo>
                <a:cubicBezTo>
                  <a:pt x="11488" y="28320"/>
                  <a:pt x="11231" y="28133"/>
                  <a:pt x="10998" y="27923"/>
                </a:cubicBezTo>
                <a:lnTo>
                  <a:pt x="10881" y="27783"/>
                </a:lnTo>
                <a:close/>
                <a:moveTo>
                  <a:pt x="31427" y="25869"/>
                </a:moveTo>
                <a:lnTo>
                  <a:pt x="31427" y="25869"/>
                </a:lnTo>
                <a:cubicBezTo>
                  <a:pt x="31334" y="26125"/>
                  <a:pt x="31240" y="26359"/>
                  <a:pt x="31147" y="26616"/>
                </a:cubicBezTo>
                <a:cubicBezTo>
                  <a:pt x="30844" y="27059"/>
                  <a:pt x="30493" y="27480"/>
                  <a:pt x="30120" y="27853"/>
                </a:cubicBezTo>
                <a:lnTo>
                  <a:pt x="30120" y="27877"/>
                </a:lnTo>
                <a:cubicBezTo>
                  <a:pt x="29863" y="28040"/>
                  <a:pt x="29606" y="28227"/>
                  <a:pt x="29349" y="28367"/>
                </a:cubicBezTo>
                <a:cubicBezTo>
                  <a:pt x="28952" y="28530"/>
                  <a:pt x="28579" y="28670"/>
                  <a:pt x="28182" y="28787"/>
                </a:cubicBezTo>
                <a:cubicBezTo>
                  <a:pt x="28462" y="28577"/>
                  <a:pt x="28766" y="28343"/>
                  <a:pt x="29022" y="28110"/>
                </a:cubicBezTo>
                <a:cubicBezTo>
                  <a:pt x="29910" y="27480"/>
                  <a:pt x="30703" y="26709"/>
                  <a:pt x="31427" y="25869"/>
                </a:cubicBezTo>
                <a:close/>
                <a:moveTo>
                  <a:pt x="9643" y="27993"/>
                </a:moveTo>
                <a:lnTo>
                  <a:pt x="9643" y="27993"/>
                </a:lnTo>
                <a:cubicBezTo>
                  <a:pt x="9854" y="28133"/>
                  <a:pt x="10064" y="28250"/>
                  <a:pt x="10274" y="28367"/>
                </a:cubicBezTo>
                <a:lnTo>
                  <a:pt x="10577" y="28624"/>
                </a:lnTo>
                <a:lnTo>
                  <a:pt x="10717" y="28810"/>
                </a:lnTo>
                <a:lnTo>
                  <a:pt x="10297" y="28647"/>
                </a:lnTo>
                <a:cubicBezTo>
                  <a:pt x="10087" y="28437"/>
                  <a:pt x="9854" y="28227"/>
                  <a:pt x="9643" y="27993"/>
                </a:cubicBezTo>
                <a:close/>
                <a:moveTo>
                  <a:pt x="13076" y="28040"/>
                </a:moveTo>
                <a:lnTo>
                  <a:pt x="13076" y="28040"/>
                </a:lnTo>
                <a:cubicBezTo>
                  <a:pt x="13379" y="28087"/>
                  <a:pt x="13659" y="28133"/>
                  <a:pt x="13963" y="28157"/>
                </a:cubicBezTo>
                <a:lnTo>
                  <a:pt x="13986" y="28180"/>
                </a:lnTo>
                <a:cubicBezTo>
                  <a:pt x="14220" y="28250"/>
                  <a:pt x="14453" y="28320"/>
                  <a:pt x="14687" y="28367"/>
                </a:cubicBezTo>
                <a:cubicBezTo>
                  <a:pt x="15037" y="28530"/>
                  <a:pt x="15410" y="28694"/>
                  <a:pt x="15761" y="28834"/>
                </a:cubicBezTo>
                <a:cubicBezTo>
                  <a:pt x="15364" y="28787"/>
                  <a:pt x="14990" y="28740"/>
                  <a:pt x="14617" y="28670"/>
                </a:cubicBezTo>
                <a:cubicBezTo>
                  <a:pt x="14080" y="28507"/>
                  <a:pt x="13566" y="28297"/>
                  <a:pt x="13076" y="28040"/>
                </a:cubicBezTo>
                <a:close/>
                <a:moveTo>
                  <a:pt x="18189" y="28740"/>
                </a:moveTo>
                <a:cubicBezTo>
                  <a:pt x="18609" y="28810"/>
                  <a:pt x="19029" y="28857"/>
                  <a:pt x="19473" y="28857"/>
                </a:cubicBezTo>
                <a:cubicBezTo>
                  <a:pt x="19216" y="28880"/>
                  <a:pt x="18959" y="28904"/>
                  <a:pt x="18703" y="28927"/>
                </a:cubicBezTo>
                <a:cubicBezTo>
                  <a:pt x="18492" y="28857"/>
                  <a:pt x="18282" y="28810"/>
                  <a:pt x="18072" y="28740"/>
                </a:cubicBezTo>
                <a:close/>
                <a:moveTo>
                  <a:pt x="16519" y="28684"/>
                </a:moveTo>
                <a:cubicBezTo>
                  <a:pt x="16625" y="28684"/>
                  <a:pt x="16736" y="28701"/>
                  <a:pt x="16835" y="28717"/>
                </a:cubicBezTo>
                <a:cubicBezTo>
                  <a:pt x="17068" y="28787"/>
                  <a:pt x="17302" y="28880"/>
                  <a:pt x="17535" y="28951"/>
                </a:cubicBezTo>
                <a:lnTo>
                  <a:pt x="17115" y="28951"/>
                </a:lnTo>
                <a:cubicBezTo>
                  <a:pt x="16858" y="28857"/>
                  <a:pt x="16625" y="28764"/>
                  <a:pt x="16391" y="28694"/>
                </a:cubicBezTo>
                <a:cubicBezTo>
                  <a:pt x="16432" y="28687"/>
                  <a:pt x="16475" y="28684"/>
                  <a:pt x="16519" y="28684"/>
                </a:cubicBezTo>
                <a:close/>
                <a:moveTo>
                  <a:pt x="29326" y="28974"/>
                </a:moveTo>
                <a:lnTo>
                  <a:pt x="29092" y="29184"/>
                </a:lnTo>
                <a:lnTo>
                  <a:pt x="28789" y="29301"/>
                </a:lnTo>
                <a:cubicBezTo>
                  <a:pt x="28952" y="29207"/>
                  <a:pt x="29139" y="29091"/>
                  <a:pt x="29326" y="28974"/>
                </a:cubicBezTo>
                <a:close/>
                <a:moveTo>
                  <a:pt x="27528" y="27970"/>
                </a:moveTo>
                <a:cubicBezTo>
                  <a:pt x="26944" y="28484"/>
                  <a:pt x="26291" y="28880"/>
                  <a:pt x="25590" y="29207"/>
                </a:cubicBezTo>
                <a:cubicBezTo>
                  <a:pt x="25473" y="29254"/>
                  <a:pt x="25357" y="29277"/>
                  <a:pt x="25240" y="29324"/>
                </a:cubicBezTo>
                <a:cubicBezTo>
                  <a:pt x="25053" y="29347"/>
                  <a:pt x="24866" y="29371"/>
                  <a:pt x="24656" y="29371"/>
                </a:cubicBezTo>
                <a:cubicBezTo>
                  <a:pt x="24820" y="29254"/>
                  <a:pt x="24983" y="29137"/>
                  <a:pt x="25123" y="28997"/>
                </a:cubicBezTo>
                <a:lnTo>
                  <a:pt x="25147" y="28997"/>
                </a:lnTo>
                <a:cubicBezTo>
                  <a:pt x="25940" y="28717"/>
                  <a:pt x="26734" y="28367"/>
                  <a:pt x="27528" y="27970"/>
                </a:cubicBezTo>
                <a:close/>
                <a:moveTo>
                  <a:pt x="25333" y="28460"/>
                </a:moveTo>
                <a:lnTo>
                  <a:pt x="25030" y="28694"/>
                </a:lnTo>
                <a:cubicBezTo>
                  <a:pt x="24283" y="28974"/>
                  <a:pt x="23489" y="29231"/>
                  <a:pt x="22718" y="29417"/>
                </a:cubicBezTo>
                <a:lnTo>
                  <a:pt x="22718" y="29441"/>
                </a:lnTo>
                <a:lnTo>
                  <a:pt x="22438" y="29441"/>
                </a:lnTo>
                <a:lnTo>
                  <a:pt x="22462" y="29417"/>
                </a:lnTo>
                <a:cubicBezTo>
                  <a:pt x="23442" y="29161"/>
                  <a:pt x="24399" y="28834"/>
                  <a:pt x="25333" y="28460"/>
                </a:cubicBezTo>
                <a:close/>
                <a:moveTo>
                  <a:pt x="19963" y="29511"/>
                </a:moveTo>
                <a:lnTo>
                  <a:pt x="19963" y="29511"/>
                </a:lnTo>
                <a:cubicBezTo>
                  <a:pt x="19777" y="29534"/>
                  <a:pt x="19590" y="29558"/>
                  <a:pt x="19426" y="29581"/>
                </a:cubicBezTo>
                <a:lnTo>
                  <a:pt x="19310" y="29558"/>
                </a:lnTo>
                <a:cubicBezTo>
                  <a:pt x="19520" y="29558"/>
                  <a:pt x="19753" y="29534"/>
                  <a:pt x="19963" y="29511"/>
                </a:cubicBezTo>
                <a:close/>
                <a:moveTo>
                  <a:pt x="12749" y="28694"/>
                </a:moveTo>
                <a:lnTo>
                  <a:pt x="12959" y="28787"/>
                </a:lnTo>
                <a:cubicBezTo>
                  <a:pt x="13496" y="29091"/>
                  <a:pt x="14033" y="29371"/>
                  <a:pt x="14593" y="29604"/>
                </a:cubicBezTo>
                <a:lnTo>
                  <a:pt x="14406" y="29581"/>
                </a:lnTo>
                <a:cubicBezTo>
                  <a:pt x="14080" y="29488"/>
                  <a:pt x="13753" y="29371"/>
                  <a:pt x="13426" y="29254"/>
                </a:cubicBezTo>
                <a:cubicBezTo>
                  <a:pt x="13192" y="29091"/>
                  <a:pt x="12982" y="28904"/>
                  <a:pt x="12749" y="28717"/>
                </a:cubicBezTo>
                <a:lnTo>
                  <a:pt x="12749" y="28694"/>
                </a:lnTo>
                <a:close/>
                <a:moveTo>
                  <a:pt x="18189" y="29651"/>
                </a:moveTo>
                <a:lnTo>
                  <a:pt x="18282" y="29674"/>
                </a:lnTo>
                <a:cubicBezTo>
                  <a:pt x="17862" y="29698"/>
                  <a:pt x="17465" y="29721"/>
                  <a:pt x="17045" y="29721"/>
                </a:cubicBezTo>
                <a:lnTo>
                  <a:pt x="16951" y="29698"/>
                </a:lnTo>
                <a:cubicBezTo>
                  <a:pt x="17372" y="29698"/>
                  <a:pt x="17792" y="29674"/>
                  <a:pt x="18189" y="29651"/>
                </a:cubicBezTo>
                <a:close/>
                <a:moveTo>
                  <a:pt x="4180" y="23721"/>
                </a:moveTo>
                <a:cubicBezTo>
                  <a:pt x="4460" y="24071"/>
                  <a:pt x="4740" y="24421"/>
                  <a:pt x="5044" y="24701"/>
                </a:cubicBezTo>
                <a:cubicBezTo>
                  <a:pt x="5721" y="26195"/>
                  <a:pt x="6632" y="27596"/>
                  <a:pt x="7752" y="28787"/>
                </a:cubicBezTo>
                <a:cubicBezTo>
                  <a:pt x="8079" y="29137"/>
                  <a:pt x="8429" y="29464"/>
                  <a:pt x="8803" y="29791"/>
                </a:cubicBezTo>
                <a:cubicBezTo>
                  <a:pt x="7846" y="29254"/>
                  <a:pt x="6982" y="28600"/>
                  <a:pt x="6235" y="27830"/>
                </a:cubicBezTo>
                <a:cubicBezTo>
                  <a:pt x="5417" y="26662"/>
                  <a:pt x="4764" y="25378"/>
                  <a:pt x="4273" y="24047"/>
                </a:cubicBezTo>
                <a:cubicBezTo>
                  <a:pt x="4250" y="23931"/>
                  <a:pt x="4203" y="23837"/>
                  <a:pt x="4180" y="23721"/>
                </a:cubicBezTo>
                <a:close/>
                <a:moveTo>
                  <a:pt x="5698" y="25402"/>
                </a:moveTo>
                <a:lnTo>
                  <a:pt x="5698" y="25402"/>
                </a:lnTo>
                <a:cubicBezTo>
                  <a:pt x="5768" y="25472"/>
                  <a:pt x="5814" y="25518"/>
                  <a:pt x="5861" y="25565"/>
                </a:cubicBezTo>
                <a:lnTo>
                  <a:pt x="5861" y="25542"/>
                </a:lnTo>
                <a:cubicBezTo>
                  <a:pt x="6748" y="26826"/>
                  <a:pt x="7752" y="27993"/>
                  <a:pt x="8896" y="29044"/>
                </a:cubicBezTo>
                <a:cubicBezTo>
                  <a:pt x="9060" y="29324"/>
                  <a:pt x="9223" y="29628"/>
                  <a:pt x="9387" y="29884"/>
                </a:cubicBezTo>
                <a:cubicBezTo>
                  <a:pt x="7869" y="28647"/>
                  <a:pt x="6632" y="27129"/>
                  <a:pt x="5698" y="25402"/>
                </a:cubicBezTo>
                <a:close/>
                <a:moveTo>
                  <a:pt x="30633" y="29114"/>
                </a:moveTo>
                <a:lnTo>
                  <a:pt x="30587" y="29161"/>
                </a:lnTo>
                <a:cubicBezTo>
                  <a:pt x="30283" y="29417"/>
                  <a:pt x="29980" y="29651"/>
                  <a:pt x="29653" y="29884"/>
                </a:cubicBezTo>
                <a:cubicBezTo>
                  <a:pt x="29770" y="29744"/>
                  <a:pt x="29886" y="29581"/>
                  <a:pt x="30003" y="29417"/>
                </a:cubicBezTo>
                <a:lnTo>
                  <a:pt x="30003" y="29394"/>
                </a:lnTo>
                <a:cubicBezTo>
                  <a:pt x="30213" y="29301"/>
                  <a:pt x="30423" y="29207"/>
                  <a:pt x="30633" y="29114"/>
                </a:cubicBezTo>
                <a:close/>
                <a:moveTo>
                  <a:pt x="19403" y="29978"/>
                </a:moveTo>
                <a:lnTo>
                  <a:pt x="19520" y="30001"/>
                </a:lnTo>
                <a:cubicBezTo>
                  <a:pt x="19263" y="30025"/>
                  <a:pt x="18983" y="30048"/>
                  <a:pt x="18726" y="30048"/>
                </a:cubicBezTo>
                <a:lnTo>
                  <a:pt x="18656" y="30048"/>
                </a:lnTo>
                <a:lnTo>
                  <a:pt x="19333" y="29978"/>
                </a:lnTo>
                <a:close/>
                <a:moveTo>
                  <a:pt x="23442" y="29768"/>
                </a:moveTo>
                <a:lnTo>
                  <a:pt x="23209" y="29884"/>
                </a:lnTo>
                <a:cubicBezTo>
                  <a:pt x="22835" y="29955"/>
                  <a:pt x="22438" y="30025"/>
                  <a:pt x="22041" y="30071"/>
                </a:cubicBezTo>
                <a:lnTo>
                  <a:pt x="21644" y="30025"/>
                </a:lnTo>
                <a:cubicBezTo>
                  <a:pt x="22018" y="29955"/>
                  <a:pt x="22415" y="29861"/>
                  <a:pt x="22788" y="29768"/>
                </a:cubicBezTo>
                <a:close/>
                <a:moveTo>
                  <a:pt x="10577" y="29534"/>
                </a:moveTo>
                <a:cubicBezTo>
                  <a:pt x="10764" y="29674"/>
                  <a:pt x="10974" y="29791"/>
                  <a:pt x="11161" y="29908"/>
                </a:cubicBezTo>
                <a:lnTo>
                  <a:pt x="11348" y="30001"/>
                </a:lnTo>
                <a:cubicBezTo>
                  <a:pt x="11395" y="30048"/>
                  <a:pt x="11465" y="30118"/>
                  <a:pt x="11535" y="30165"/>
                </a:cubicBezTo>
                <a:cubicBezTo>
                  <a:pt x="11418" y="30095"/>
                  <a:pt x="11301" y="30048"/>
                  <a:pt x="11184" y="29978"/>
                </a:cubicBezTo>
                <a:cubicBezTo>
                  <a:pt x="10974" y="29838"/>
                  <a:pt x="10788" y="29698"/>
                  <a:pt x="10577" y="29534"/>
                </a:cubicBezTo>
                <a:close/>
                <a:moveTo>
                  <a:pt x="14523" y="30071"/>
                </a:moveTo>
                <a:lnTo>
                  <a:pt x="14523" y="30071"/>
                </a:lnTo>
                <a:cubicBezTo>
                  <a:pt x="15107" y="30211"/>
                  <a:pt x="15691" y="30351"/>
                  <a:pt x="16274" y="30468"/>
                </a:cubicBezTo>
                <a:cubicBezTo>
                  <a:pt x="15761" y="30421"/>
                  <a:pt x="15247" y="30328"/>
                  <a:pt x="14733" y="30188"/>
                </a:cubicBezTo>
                <a:lnTo>
                  <a:pt x="14663" y="30165"/>
                </a:lnTo>
                <a:lnTo>
                  <a:pt x="14523" y="30071"/>
                </a:lnTo>
                <a:close/>
                <a:moveTo>
                  <a:pt x="3083" y="11439"/>
                </a:moveTo>
                <a:lnTo>
                  <a:pt x="3083" y="11439"/>
                </a:lnTo>
                <a:cubicBezTo>
                  <a:pt x="2989" y="12116"/>
                  <a:pt x="2943" y="12794"/>
                  <a:pt x="2943" y="13471"/>
                </a:cubicBezTo>
                <a:lnTo>
                  <a:pt x="2943" y="13564"/>
                </a:lnTo>
                <a:cubicBezTo>
                  <a:pt x="2336" y="14615"/>
                  <a:pt x="1869" y="15782"/>
                  <a:pt x="1612" y="16973"/>
                </a:cubicBezTo>
                <a:cubicBezTo>
                  <a:pt x="1238" y="18794"/>
                  <a:pt x="1822" y="20452"/>
                  <a:pt x="2802" y="21946"/>
                </a:cubicBezTo>
                <a:cubicBezTo>
                  <a:pt x="2966" y="22950"/>
                  <a:pt x="3246" y="23931"/>
                  <a:pt x="3643" y="24865"/>
                </a:cubicBezTo>
                <a:cubicBezTo>
                  <a:pt x="4203" y="26079"/>
                  <a:pt x="4997" y="27199"/>
                  <a:pt x="5978" y="28133"/>
                </a:cubicBezTo>
                <a:cubicBezTo>
                  <a:pt x="6632" y="29067"/>
                  <a:pt x="7379" y="29931"/>
                  <a:pt x="8219" y="30702"/>
                </a:cubicBezTo>
                <a:cubicBezTo>
                  <a:pt x="5277" y="29604"/>
                  <a:pt x="2802" y="27643"/>
                  <a:pt x="1728" y="24444"/>
                </a:cubicBezTo>
                <a:lnTo>
                  <a:pt x="1705" y="24421"/>
                </a:lnTo>
                <a:cubicBezTo>
                  <a:pt x="351" y="20312"/>
                  <a:pt x="1168" y="15432"/>
                  <a:pt x="3083" y="11439"/>
                </a:cubicBezTo>
                <a:close/>
                <a:moveTo>
                  <a:pt x="9760" y="29744"/>
                </a:moveTo>
                <a:cubicBezTo>
                  <a:pt x="10227" y="30118"/>
                  <a:pt x="10694" y="30468"/>
                  <a:pt x="11161" y="30795"/>
                </a:cubicBezTo>
                <a:cubicBezTo>
                  <a:pt x="10998" y="30748"/>
                  <a:pt x="10858" y="30678"/>
                  <a:pt x="10694" y="30632"/>
                </a:cubicBezTo>
                <a:lnTo>
                  <a:pt x="10251" y="30468"/>
                </a:lnTo>
                <a:cubicBezTo>
                  <a:pt x="10087" y="30235"/>
                  <a:pt x="9924" y="29978"/>
                  <a:pt x="9760" y="29744"/>
                </a:cubicBezTo>
                <a:close/>
                <a:moveTo>
                  <a:pt x="13613" y="30165"/>
                </a:moveTo>
                <a:cubicBezTo>
                  <a:pt x="13706" y="30211"/>
                  <a:pt x="13799" y="30235"/>
                  <a:pt x="13893" y="30281"/>
                </a:cubicBezTo>
                <a:cubicBezTo>
                  <a:pt x="14220" y="30421"/>
                  <a:pt x="14547" y="30562"/>
                  <a:pt x="14897" y="30702"/>
                </a:cubicBezTo>
                <a:cubicBezTo>
                  <a:pt x="14943" y="30725"/>
                  <a:pt x="14967" y="30772"/>
                  <a:pt x="15014" y="30795"/>
                </a:cubicBezTo>
                <a:lnTo>
                  <a:pt x="14873" y="30748"/>
                </a:lnTo>
                <a:cubicBezTo>
                  <a:pt x="14663" y="30678"/>
                  <a:pt x="14453" y="30632"/>
                  <a:pt x="14220" y="30562"/>
                </a:cubicBezTo>
                <a:cubicBezTo>
                  <a:pt x="14010" y="30445"/>
                  <a:pt x="13799" y="30305"/>
                  <a:pt x="13613" y="30165"/>
                </a:cubicBezTo>
                <a:close/>
                <a:moveTo>
                  <a:pt x="18142" y="30702"/>
                </a:moveTo>
                <a:lnTo>
                  <a:pt x="18142" y="30702"/>
                </a:lnTo>
                <a:cubicBezTo>
                  <a:pt x="18352" y="30725"/>
                  <a:pt x="18562" y="30748"/>
                  <a:pt x="18773" y="30748"/>
                </a:cubicBezTo>
                <a:cubicBezTo>
                  <a:pt x="18399" y="30888"/>
                  <a:pt x="18002" y="30982"/>
                  <a:pt x="17605" y="31075"/>
                </a:cubicBezTo>
                <a:cubicBezTo>
                  <a:pt x="17162" y="31005"/>
                  <a:pt x="16718" y="30888"/>
                  <a:pt x="16298" y="30772"/>
                </a:cubicBezTo>
                <a:lnTo>
                  <a:pt x="16298" y="30772"/>
                </a:lnTo>
                <a:cubicBezTo>
                  <a:pt x="16521" y="30788"/>
                  <a:pt x="16744" y="30796"/>
                  <a:pt x="16967" y="30796"/>
                </a:cubicBezTo>
                <a:cubicBezTo>
                  <a:pt x="17372" y="30796"/>
                  <a:pt x="17774" y="30770"/>
                  <a:pt x="18166" y="30725"/>
                </a:cubicBezTo>
                <a:lnTo>
                  <a:pt x="18142" y="30702"/>
                </a:lnTo>
                <a:close/>
                <a:moveTo>
                  <a:pt x="26057" y="30748"/>
                </a:moveTo>
                <a:lnTo>
                  <a:pt x="26057" y="30748"/>
                </a:lnTo>
                <a:cubicBezTo>
                  <a:pt x="25684" y="30865"/>
                  <a:pt x="25310" y="30982"/>
                  <a:pt x="24960" y="31099"/>
                </a:cubicBezTo>
                <a:lnTo>
                  <a:pt x="25170" y="30958"/>
                </a:lnTo>
                <a:cubicBezTo>
                  <a:pt x="25473" y="30888"/>
                  <a:pt x="25754" y="30842"/>
                  <a:pt x="26057" y="30748"/>
                </a:cubicBezTo>
                <a:close/>
                <a:moveTo>
                  <a:pt x="19660" y="30818"/>
                </a:moveTo>
                <a:cubicBezTo>
                  <a:pt x="19940" y="30842"/>
                  <a:pt x="20220" y="30865"/>
                  <a:pt x="20500" y="30865"/>
                </a:cubicBezTo>
                <a:cubicBezTo>
                  <a:pt x="19963" y="31005"/>
                  <a:pt x="19403" y="31075"/>
                  <a:pt x="18843" y="31122"/>
                </a:cubicBezTo>
                <a:lnTo>
                  <a:pt x="18819" y="31122"/>
                </a:lnTo>
                <a:cubicBezTo>
                  <a:pt x="19099" y="31029"/>
                  <a:pt x="19380" y="30935"/>
                  <a:pt x="19660" y="30818"/>
                </a:cubicBezTo>
                <a:close/>
                <a:moveTo>
                  <a:pt x="22532" y="30935"/>
                </a:moveTo>
                <a:lnTo>
                  <a:pt x="22275" y="31005"/>
                </a:lnTo>
                <a:cubicBezTo>
                  <a:pt x="21738" y="31099"/>
                  <a:pt x="21224" y="31169"/>
                  <a:pt x="20687" y="31215"/>
                </a:cubicBezTo>
                <a:cubicBezTo>
                  <a:pt x="21061" y="31145"/>
                  <a:pt x="21411" y="31052"/>
                  <a:pt x="21738" y="30935"/>
                </a:cubicBezTo>
                <a:close/>
                <a:moveTo>
                  <a:pt x="25730" y="31192"/>
                </a:moveTo>
                <a:lnTo>
                  <a:pt x="25730" y="31192"/>
                </a:lnTo>
                <a:cubicBezTo>
                  <a:pt x="25649" y="31217"/>
                  <a:pt x="25566" y="31242"/>
                  <a:pt x="25482" y="31267"/>
                </a:cubicBezTo>
                <a:lnTo>
                  <a:pt x="25482" y="31267"/>
                </a:lnTo>
                <a:cubicBezTo>
                  <a:pt x="25563" y="31240"/>
                  <a:pt x="25644" y="31214"/>
                  <a:pt x="25730" y="31192"/>
                </a:cubicBezTo>
                <a:close/>
                <a:moveTo>
                  <a:pt x="15294" y="31192"/>
                </a:moveTo>
                <a:cubicBezTo>
                  <a:pt x="15551" y="31239"/>
                  <a:pt x="15784" y="31285"/>
                  <a:pt x="16018" y="31332"/>
                </a:cubicBezTo>
                <a:lnTo>
                  <a:pt x="15761" y="31355"/>
                </a:lnTo>
                <a:lnTo>
                  <a:pt x="15551" y="31332"/>
                </a:lnTo>
                <a:lnTo>
                  <a:pt x="15294" y="31192"/>
                </a:lnTo>
                <a:close/>
                <a:moveTo>
                  <a:pt x="7332" y="29254"/>
                </a:moveTo>
                <a:cubicBezTo>
                  <a:pt x="8149" y="29861"/>
                  <a:pt x="9036" y="30351"/>
                  <a:pt x="9970" y="30748"/>
                </a:cubicBezTo>
                <a:cubicBezTo>
                  <a:pt x="10134" y="30958"/>
                  <a:pt x="10297" y="31169"/>
                  <a:pt x="10461" y="31379"/>
                </a:cubicBezTo>
                <a:cubicBezTo>
                  <a:pt x="9994" y="31262"/>
                  <a:pt x="9527" y="31145"/>
                  <a:pt x="9060" y="31005"/>
                </a:cubicBezTo>
                <a:cubicBezTo>
                  <a:pt x="8429" y="30468"/>
                  <a:pt x="7869" y="29884"/>
                  <a:pt x="7332" y="29254"/>
                </a:cubicBezTo>
                <a:close/>
                <a:moveTo>
                  <a:pt x="10834" y="31262"/>
                </a:moveTo>
                <a:cubicBezTo>
                  <a:pt x="10998" y="31355"/>
                  <a:pt x="11184" y="31449"/>
                  <a:pt x="11371" y="31542"/>
                </a:cubicBezTo>
                <a:lnTo>
                  <a:pt x="11021" y="31495"/>
                </a:lnTo>
                <a:cubicBezTo>
                  <a:pt x="10951" y="31425"/>
                  <a:pt x="10881" y="31332"/>
                  <a:pt x="10834" y="31262"/>
                </a:cubicBezTo>
                <a:close/>
                <a:moveTo>
                  <a:pt x="33762" y="27340"/>
                </a:moveTo>
                <a:lnTo>
                  <a:pt x="33762" y="27340"/>
                </a:lnTo>
                <a:cubicBezTo>
                  <a:pt x="32641" y="29044"/>
                  <a:pt x="31147" y="30468"/>
                  <a:pt x="29443" y="31566"/>
                </a:cubicBezTo>
                <a:cubicBezTo>
                  <a:pt x="29676" y="31355"/>
                  <a:pt x="29886" y="31122"/>
                  <a:pt x="30096" y="30912"/>
                </a:cubicBezTo>
                <a:cubicBezTo>
                  <a:pt x="30353" y="30655"/>
                  <a:pt x="30610" y="30375"/>
                  <a:pt x="30867" y="30118"/>
                </a:cubicBezTo>
                <a:cubicBezTo>
                  <a:pt x="31054" y="29931"/>
                  <a:pt x="31240" y="29768"/>
                  <a:pt x="31404" y="29581"/>
                </a:cubicBezTo>
                <a:cubicBezTo>
                  <a:pt x="32198" y="28951"/>
                  <a:pt x="32922" y="28250"/>
                  <a:pt x="33575" y="27480"/>
                </a:cubicBezTo>
                <a:lnTo>
                  <a:pt x="33762" y="27340"/>
                </a:lnTo>
                <a:close/>
                <a:moveTo>
                  <a:pt x="11371" y="31215"/>
                </a:moveTo>
                <a:lnTo>
                  <a:pt x="11581" y="31285"/>
                </a:lnTo>
                <a:cubicBezTo>
                  <a:pt x="11745" y="31309"/>
                  <a:pt x="11908" y="31355"/>
                  <a:pt x="12072" y="31402"/>
                </a:cubicBezTo>
                <a:cubicBezTo>
                  <a:pt x="12235" y="31495"/>
                  <a:pt x="12422" y="31612"/>
                  <a:pt x="12632" y="31729"/>
                </a:cubicBezTo>
                <a:lnTo>
                  <a:pt x="12305" y="31682"/>
                </a:lnTo>
                <a:cubicBezTo>
                  <a:pt x="11978" y="31542"/>
                  <a:pt x="11675" y="31402"/>
                  <a:pt x="11371" y="31215"/>
                </a:cubicBezTo>
                <a:close/>
                <a:moveTo>
                  <a:pt x="13659" y="31636"/>
                </a:moveTo>
                <a:lnTo>
                  <a:pt x="13893" y="31729"/>
                </a:lnTo>
                <a:lnTo>
                  <a:pt x="14033" y="31846"/>
                </a:lnTo>
                <a:lnTo>
                  <a:pt x="13823" y="31846"/>
                </a:lnTo>
                <a:cubicBezTo>
                  <a:pt x="13659" y="31776"/>
                  <a:pt x="13519" y="31706"/>
                  <a:pt x="13379" y="31636"/>
                </a:cubicBezTo>
                <a:close/>
                <a:moveTo>
                  <a:pt x="29349" y="29744"/>
                </a:moveTo>
                <a:lnTo>
                  <a:pt x="29139" y="30001"/>
                </a:lnTo>
                <a:cubicBezTo>
                  <a:pt x="28999" y="30165"/>
                  <a:pt x="28836" y="30351"/>
                  <a:pt x="28672" y="30515"/>
                </a:cubicBezTo>
                <a:cubicBezTo>
                  <a:pt x="27598" y="31145"/>
                  <a:pt x="26477" y="31612"/>
                  <a:pt x="25287" y="31916"/>
                </a:cubicBezTo>
                <a:cubicBezTo>
                  <a:pt x="26174" y="31566"/>
                  <a:pt x="27014" y="31145"/>
                  <a:pt x="27832" y="30608"/>
                </a:cubicBezTo>
                <a:cubicBezTo>
                  <a:pt x="28229" y="30398"/>
                  <a:pt x="28625" y="30165"/>
                  <a:pt x="28999" y="29908"/>
                </a:cubicBezTo>
                <a:lnTo>
                  <a:pt x="29349" y="29744"/>
                </a:lnTo>
                <a:close/>
                <a:moveTo>
                  <a:pt x="24166" y="31169"/>
                </a:moveTo>
                <a:lnTo>
                  <a:pt x="24166" y="31169"/>
                </a:lnTo>
                <a:cubicBezTo>
                  <a:pt x="23979" y="31262"/>
                  <a:pt x="23792" y="31355"/>
                  <a:pt x="23582" y="31449"/>
                </a:cubicBezTo>
                <a:cubicBezTo>
                  <a:pt x="22555" y="31706"/>
                  <a:pt x="21528" y="31869"/>
                  <a:pt x="20500" y="32009"/>
                </a:cubicBezTo>
                <a:lnTo>
                  <a:pt x="20337" y="32009"/>
                </a:lnTo>
                <a:cubicBezTo>
                  <a:pt x="20259" y="32017"/>
                  <a:pt x="20181" y="32020"/>
                  <a:pt x="20103" y="32020"/>
                </a:cubicBezTo>
                <a:cubicBezTo>
                  <a:pt x="19948" y="32020"/>
                  <a:pt x="19792" y="32009"/>
                  <a:pt x="19636" y="32009"/>
                </a:cubicBezTo>
                <a:cubicBezTo>
                  <a:pt x="20524" y="31892"/>
                  <a:pt x="21434" y="31706"/>
                  <a:pt x="22298" y="31472"/>
                </a:cubicBezTo>
                <a:lnTo>
                  <a:pt x="23045" y="31379"/>
                </a:lnTo>
                <a:cubicBezTo>
                  <a:pt x="23419" y="31309"/>
                  <a:pt x="23792" y="31239"/>
                  <a:pt x="24166" y="31169"/>
                </a:cubicBezTo>
                <a:close/>
                <a:moveTo>
                  <a:pt x="23886" y="31986"/>
                </a:moveTo>
                <a:lnTo>
                  <a:pt x="23886" y="31986"/>
                </a:lnTo>
                <a:cubicBezTo>
                  <a:pt x="23372" y="32126"/>
                  <a:pt x="22858" y="32243"/>
                  <a:pt x="22321" y="32336"/>
                </a:cubicBezTo>
                <a:lnTo>
                  <a:pt x="22321" y="32313"/>
                </a:lnTo>
                <a:lnTo>
                  <a:pt x="22695" y="32173"/>
                </a:lnTo>
                <a:cubicBezTo>
                  <a:pt x="23092" y="32126"/>
                  <a:pt x="23489" y="32079"/>
                  <a:pt x="23886" y="31986"/>
                </a:cubicBezTo>
                <a:close/>
                <a:moveTo>
                  <a:pt x="21411" y="32313"/>
                </a:moveTo>
                <a:cubicBezTo>
                  <a:pt x="21224" y="32336"/>
                  <a:pt x="21061" y="32383"/>
                  <a:pt x="20874" y="32429"/>
                </a:cubicBezTo>
                <a:lnTo>
                  <a:pt x="20687" y="32429"/>
                </a:lnTo>
                <a:lnTo>
                  <a:pt x="20314" y="32383"/>
                </a:lnTo>
                <a:cubicBezTo>
                  <a:pt x="20500" y="32359"/>
                  <a:pt x="20710" y="32336"/>
                  <a:pt x="20897" y="32313"/>
                </a:cubicBezTo>
                <a:close/>
                <a:moveTo>
                  <a:pt x="16811" y="32383"/>
                </a:moveTo>
                <a:lnTo>
                  <a:pt x="16998" y="32406"/>
                </a:lnTo>
                <a:cubicBezTo>
                  <a:pt x="17372" y="32546"/>
                  <a:pt x="17745" y="32686"/>
                  <a:pt x="18142" y="32826"/>
                </a:cubicBezTo>
                <a:lnTo>
                  <a:pt x="18025" y="32826"/>
                </a:lnTo>
                <a:cubicBezTo>
                  <a:pt x="17629" y="32710"/>
                  <a:pt x="17208" y="32570"/>
                  <a:pt x="16811" y="32383"/>
                </a:cubicBezTo>
                <a:close/>
                <a:moveTo>
                  <a:pt x="21154" y="32826"/>
                </a:moveTo>
                <a:cubicBezTo>
                  <a:pt x="21388" y="32826"/>
                  <a:pt x="21644" y="32873"/>
                  <a:pt x="21878" y="32896"/>
                </a:cubicBezTo>
                <a:lnTo>
                  <a:pt x="22345" y="32896"/>
                </a:lnTo>
                <a:cubicBezTo>
                  <a:pt x="21691" y="32990"/>
                  <a:pt x="21037" y="33036"/>
                  <a:pt x="20407" y="33060"/>
                </a:cubicBezTo>
                <a:lnTo>
                  <a:pt x="20430" y="33036"/>
                </a:lnTo>
                <a:cubicBezTo>
                  <a:pt x="20244" y="33013"/>
                  <a:pt x="20080" y="32966"/>
                  <a:pt x="19893" y="32920"/>
                </a:cubicBezTo>
                <a:cubicBezTo>
                  <a:pt x="20080" y="32896"/>
                  <a:pt x="20290" y="32873"/>
                  <a:pt x="20477" y="32826"/>
                </a:cubicBezTo>
                <a:close/>
                <a:moveTo>
                  <a:pt x="9784" y="31589"/>
                </a:moveTo>
                <a:cubicBezTo>
                  <a:pt x="9994" y="31659"/>
                  <a:pt x="10204" y="31706"/>
                  <a:pt x="10437" y="31752"/>
                </a:cubicBezTo>
                <a:cubicBezTo>
                  <a:pt x="10577" y="31776"/>
                  <a:pt x="10717" y="31799"/>
                  <a:pt x="10858" y="31822"/>
                </a:cubicBezTo>
                <a:cubicBezTo>
                  <a:pt x="11301" y="32313"/>
                  <a:pt x="11768" y="32756"/>
                  <a:pt x="12282" y="33153"/>
                </a:cubicBezTo>
                <a:cubicBezTo>
                  <a:pt x="12025" y="33013"/>
                  <a:pt x="11745" y="32873"/>
                  <a:pt x="11488" y="32733"/>
                </a:cubicBezTo>
                <a:cubicBezTo>
                  <a:pt x="10904" y="32383"/>
                  <a:pt x="10344" y="32009"/>
                  <a:pt x="9807" y="31612"/>
                </a:cubicBezTo>
                <a:lnTo>
                  <a:pt x="9784" y="31589"/>
                </a:lnTo>
                <a:close/>
                <a:moveTo>
                  <a:pt x="26828" y="32173"/>
                </a:moveTo>
                <a:lnTo>
                  <a:pt x="26828" y="32173"/>
                </a:lnTo>
                <a:cubicBezTo>
                  <a:pt x="26384" y="32476"/>
                  <a:pt x="25917" y="32756"/>
                  <a:pt x="25427" y="33013"/>
                </a:cubicBezTo>
                <a:cubicBezTo>
                  <a:pt x="25077" y="33107"/>
                  <a:pt x="24726" y="33200"/>
                  <a:pt x="24376" y="33270"/>
                </a:cubicBezTo>
                <a:cubicBezTo>
                  <a:pt x="23952" y="33309"/>
                  <a:pt x="23521" y="33326"/>
                  <a:pt x="23090" y="33326"/>
                </a:cubicBezTo>
                <a:cubicBezTo>
                  <a:pt x="22739" y="33326"/>
                  <a:pt x="22388" y="33314"/>
                  <a:pt x="22041" y="33293"/>
                </a:cubicBezTo>
                <a:lnTo>
                  <a:pt x="22205" y="33270"/>
                </a:lnTo>
                <a:cubicBezTo>
                  <a:pt x="23489" y="33107"/>
                  <a:pt x="24773" y="32826"/>
                  <a:pt x="26034" y="32406"/>
                </a:cubicBezTo>
                <a:cubicBezTo>
                  <a:pt x="26291" y="32336"/>
                  <a:pt x="26571" y="32266"/>
                  <a:pt x="26828" y="32173"/>
                </a:cubicBezTo>
                <a:close/>
                <a:moveTo>
                  <a:pt x="16928" y="33153"/>
                </a:moveTo>
                <a:lnTo>
                  <a:pt x="16975" y="33177"/>
                </a:lnTo>
                <a:cubicBezTo>
                  <a:pt x="17395" y="33340"/>
                  <a:pt x="17815" y="33480"/>
                  <a:pt x="18236" y="33597"/>
                </a:cubicBezTo>
                <a:cubicBezTo>
                  <a:pt x="18049" y="33550"/>
                  <a:pt x="17839" y="33503"/>
                  <a:pt x="17652" y="33457"/>
                </a:cubicBezTo>
                <a:lnTo>
                  <a:pt x="17418" y="33387"/>
                </a:lnTo>
                <a:cubicBezTo>
                  <a:pt x="17232" y="33317"/>
                  <a:pt x="17092" y="33247"/>
                  <a:pt x="16928" y="33153"/>
                </a:cubicBezTo>
                <a:close/>
                <a:moveTo>
                  <a:pt x="23442" y="33737"/>
                </a:moveTo>
                <a:cubicBezTo>
                  <a:pt x="23302" y="33760"/>
                  <a:pt x="23162" y="33807"/>
                  <a:pt x="23022" y="33830"/>
                </a:cubicBezTo>
                <a:cubicBezTo>
                  <a:pt x="22750" y="33846"/>
                  <a:pt x="22477" y="33854"/>
                  <a:pt x="22205" y="33854"/>
                </a:cubicBezTo>
                <a:cubicBezTo>
                  <a:pt x="21660" y="33854"/>
                  <a:pt x="21115" y="33823"/>
                  <a:pt x="20570" y="33760"/>
                </a:cubicBezTo>
                <a:lnTo>
                  <a:pt x="20570" y="33760"/>
                </a:lnTo>
                <a:cubicBezTo>
                  <a:pt x="21022" y="33804"/>
                  <a:pt x="21474" y="33828"/>
                  <a:pt x="21926" y="33828"/>
                </a:cubicBezTo>
                <a:cubicBezTo>
                  <a:pt x="22432" y="33828"/>
                  <a:pt x="22937" y="33799"/>
                  <a:pt x="23442" y="33737"/>
                </a:cubicBezTo>
                <a:close/>
                <a:moveTo>
                  <a:pt x="11441" y="31939"/>
                </a:moveTo>
                <a:lnTo>
                  <a:pt x="11441" y="31939"/>
                </a:lnTo>
                <a:cubicBezTo>
                  <a:pt x="11791" y="31986"/>
                  <a:pt x="12118" y="32032"/>
                  <a:pt x="12469" y="32079"/>
                </a:cubicBezTo>
                <a:cubicBezTo>
                  <a:pt x="13192" y="32359"/>
                  <a:pt x="13940" y="32616"/>
                  <a:pt x="14710" y="32780"/>
                </a:cubicBezTo>
                <a:cubicBezTo>
                  <a:pt x="14897" y="32873"/>
                  <a:pt x="15107" y="32943"/>
                  <a:pt x="15294" y="33036"/>
                </a:cubicBezTo>
                <a:cubicBezTo>
                  <a:pt x="15947" y="33293"/>
                  <a:pt x="16648" y="33550"/>
                  <a:pt x="17325" y="33737"/>
                </a:cubicBezTo>
                <a:cubicBezTo>
                  <a:pt x="18492" y="34204"/>
                  <a:pt x="19706" y="34484"/>
                  <a:pt x="20944" y="34554"/>
                </a:cubicBezTo>
                <a:cubicBezTo>
                  <a:pt x="20273" y="34645"/>
                  <a:pt x="19597" y="34690"/>
                  <a:pt x="18923" y="34690"/>
                </a:cubicBezTo>
                <a:cubicBezTo>
                  <a:pt x="17346" y="34690"/>
                  <a:pt x="15778" y="34445"/>
                  <a:pt x="14290" y="33970"/>
                </a:cubicBezTo>
                <a:cubicBezTo>
                  <a:pt x="13916" y="33807"/>
                  <a:pt x="13566" y="33597"/>
                  <a:pt x="13216" y="33387"/>
                </a:cubicBezTo>
                <a:cubicBezTo>
                  <a:pt x="12585" y="32966"/>
                  <a:pt x="11978" y="32476"/>
                  <a:pt x="11441" y="31939"/>
                </a:cubicBezTo>
                <a:close/>
                <a:moveTo>
                  <a:pt x="34976" y="26406"/>
                </a:moveTo>
                <a:cubicBezTo>
                  <a:pt x="34556" y="27363"/>
                  <a:pt x="34019" y="28250"/>
                  <a:pt x="33365" y="29091"/>
                </a:cubicBezTo>
                <a:cubicBezTo>
                  <a:pt x="30307" y="32943"/>
                  <a:pt x="25193" y="34974"/>
                  <a:pt x="20360" y="35138"/>
                </a:cubicBezTo>
                <a:cubicBezTo>
                  <a:pt x="19730" y="35138"/>
                  <a:pt x="19099" y="35138"/>
                  <a:pt x="18492" y="35068"/>
                </a:cubicBezTo>
                <a:lnTo>
                  <a:pt x="18983" y="35068"/>
                </a:lnTo>
                <a:cubicBezTo>
                  <a:pt x="20407" y="35068"/>
                  <a:pt x="21831" y="34858"/>
                  <a:pt x="23209" y="34484"/>
                </a:cubicBezTo>
                <a:cubicBezTo>
                  <a:pt x="24866" y="34251"/>
                  <a:pt x="26454" y="33667"/>
                  <a:pt x="27878" y="32756"/>
                </a:cubicBezTo>
                <a:cubicBezTo>
                  <a:pt x="28836" y="32359"/>
                  <a:pt x="29746" y="31846"/>
                  <a:pt x="30563" y="31239"/>
                </a:cubicBezTo>
                <a:cubicBezTo>
                  <a:pt x="32198" y="30025"/>
                  <a:pt x="33552" y="28484"/>
                  <a:pt x="34579" y="26732"/>
                </a:cubicBezTo>
                <a:cubicBezTo>
                  <a:pt x="34719" y="26616"/>
                  <a:pt x="34859" y="26499"/>
                  <a:pt x="34976" y="26406"/>
                </a:cubicBezTo>
                <a:close/>
                <a:moveTo>
                  <a:pt x="18953" y="0"/>
                </a:moveTo>
                <a:cubicBezTo>
                  <a:pt x="15259" y="0"/>
                  <a:pt x="11420" y="784"/>
                  <a:pt x="8336" y="2847"/>
                </a:cubicBezTo>
                <a:cubicBezTo>
                  <a:pt x="5744" y="4598"/>
                  <a:pt x="3947" y="7283"/>
                  <a:pt x="3293" y="10342"/>
                </a:cubicBezTo>
                <a:cubicBezTo>
                  <a:pt x="3083" y="10716"/>
                  <a:pt x="2896" y="11113"/>
                  <a:pt x="2709" y="11509"/>
                </a:cubicBezTo>
                <a:cubicBezTo>
                  <a:pt x="935" y="15409"/>
                  <a:pt x="1" y="20358"/>
                  <a:pt x="1402" y="24538"/>
                </a:cubicBezTo>
                <a:cubicBezTo>
                  <a:pt x="2569" y="28040"/>
                  <a:pt x="5558" y="30281"/>
                  <a:pt x="8943" y="31379"/>
                </a:cubicBezTo>
                <a:cubicBezTo>
                  <a:pt x="10484" y="32663"/>
                  <a:pt x="12258" y="33667"/>
                  <a:pt x="14173" y="34297"/>
                </a:cubicBezTo>
                <a:cubicBezTo>
                  <a:pt x="15934" y="35137"/>
                  <a:pt x="17875" y="35491"/>
                  <a:pt x="19829" y="35491"/>
                </a:cubicBezTo>
                <a:cubicBezTo>
                  <a:pt x="21734" y="35491"/>
                  <a:pt x="23652" y="35154"/>
                  <a:pt x="25427" y="34601"/>
                </a:cubicBezTo>
                <a:cubicBezTo>
                  <a:pt x="29209" y="33457"/>
                  <a:pt x="32758" y="31122"/>
                  <a:pt x="34719" y="27643"/>
                </a:cubicBezTo>
                <a:cubicBezTo>
                  <a:pt x="35046" y="27059"/>
                  <a:pt x="35326" y="26476"/>
                  <a:pt x="35583" y="25845"/>
                </a:cubicBezTo>
                <a:cubicBezTo>
                  <a:pt x="35700" y="25728"/>
                  <a:pt x="35840" y="25612"/>
                  <a:pt x="35980" y="25472"/>
                </a:cubicBezTo>
                <a:cubicBezTo>
                  <a:pt x="38945" y="22576"/>
                  <a:pt x="40743" y="18514"/>
                  <a:pt x="40159" y="14335"/>
                </a:cubicBezTo>
                <a:cubicBezTo>
                  <a:pt x="39949" y="12864"/>
                  <a:pt x="39459" y="11463"/>
                  <a:pt x="38688" y="10202"/>
                </a:cubicBezTo>
                <a:cubicBezTo>
                  <a:pt x="38665" y="9361"/>
                  <a:pt x="38502" y="8568"/>
                  <a:pt x="38198" y="7797"/>
                </a:cubicBezTo>
                <a:cubicBezTo>
                  <a:pt x="37428" y="5883"/>
                  <a:pt x="35700" y="4855"/>
                  <a:pt x="33832" y="4131"/>
                </a:cubicBezTo>
                <a:cubicBezTo>
                  <a:pt x="33459" y="3991"/>
                  <a:pt x="33085" y="3851"/>
                  <a:pt x="32711" y="3734"/>
                </a:cubicBezTo>
                <a:cubicBezTo>
                  <a:pt x="31030" y="2777"/>
                  <a:pt x="29209" y="2100"/>
                  <a:pt x="27318" y="1727"/>
                </a:cubicBezTo>
                <a:cubicBezTo>
                  <a:pt x="25123" y="606"/>
                  <a:pt x="22578" y="139"/>
                  <a:pt x="20033" y="22"/>
                </a:cubicBezTo>
                <a:cubicBezTo>
                  <a:pt x="19675" y="8"/>
                  <a:pt x="19315" y="0"/>
                  <a:pt x="18953" y="0"/>
                </a:cubicBezTo>
                <a:close/>
              </a:path>
            </a:pathLst>
          </a:custGeom>
          <a:solidFill>
            <a:srgbClr val="E93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Google Shape;1236;p45">
            <a:extLst>
              <a:ext uri="{FF2B5EF4-FFF2-40B4-BE49-F238E27FC236}">
                <a16:creationId xmlns:a16="http://schemas.microsoft.com/office/drawing/2014/main" id="{EB326753-AAAF-4BFA-9EA2-25E3C1E6E0B8}"/>
              </a:ext>
            </a:extLst>
          </p:cNvPr>
          <p:cNvSpPr/>
          <p:nvPr/>
        </p:nvSpPr>
        <p:spPr>
          <a:xfrm>
            <a:off x="1594770" y="2945598"/>
            <a:ext cx="261678" cy="227947"/>
          </a:xfrm>
          <a:custGeom>
            <a:avLst/>
            <a:gdLst/>
            <a:ahLst/>
            <a:cxnLst/>
            <a:rect l="l" t="t" r="r" b="b"/>
            <a:pathLst>
              <a:path w="40744" h="35492" extrusionOk="0">
                <a:moveTo>
                  <a:pt x="21998" y="1503"/>
                </a:moveTo>
                <a:cubicBezTo>
                  <a:pt x="22889" y="1503"/>
                  <a:pt x="23776" y="1562"/>
                  <a:pt x="24656" y="1680"/>
                </a:cubicBezTo>
                <a:cubicBezTo>
                  <a:pt x="24820" y="1703"/>
                  <a:pt x="25007" y="1727"/>
                  <a:pt x="25170" y="1773"/>
                </a:cubicBezTo>
                <a:cubicBezTo>
                  <a:pt x="24454" y="1665"/>
                  <a:pt x="23734" y="1612"/>
                  <a:pt x="23013" y="1612"/>
                </a:cubicBezTo>
                <a:cubicBezTo>
                  <a:pt x="22181" y="1612"/>
                  <a:pt x="21349" y="1682"/>
                  <a:pt x="20524" y="1820"/>
                </a:cubicBezTo>
                <a:cubicBezTo>
                  <a:pt x="20131" y="1786"/>
                  <a:pt x="19725" y="1764"/>
                  <a:pt x="19325" y="1764"/>
                </a:cubicBezTo>
                <a:cubicBezTo>
                  <a:pt x="19179" y="1764"/>
                  <a:pt x="19033" y="1767"/>
                  <a:pt x="18889" y="1773"/>
                </a:cubicBezTo>
                <a:cubicBezTo>
                  <a:pt x="19240" y="1703"/>
                  <a:pt x="19590" y="1656"/>
                  <a:pt x="19917" y="1610"/>
                </a:cubicBezTo>
                <a:cubicBezTo>
                  <a:pt x="20611" y="1538"/>
                  <a:pt x="21306" y="1503"/>
                  <a:pt x="21998" y="1503"/>
                </a:cubicBezTo>
                <a:close/>
                <a:moveTo>
                  <a:pt x="20267" y="2264"/>
                </a:moveTo>
                <a:cubicBezTo>
                  <a:pt x="20384" y="2264"/>
                  <a:pt x="20524" y="2264"/>
                  <a:pt x="20640" y="2287"/>
                </a:cubicBezTo>
                <a:cubicBezTo>
                  <a:pt x="20524" y="2287"/>
                  <a:pt x="20407" y="2287"/>
                  <a:pt x="20290" y="2310"/>
                </a:cubicBezTo>
                <a:lnTo>
                  <a:pt x="20173" y="2264"/>
                </a:lnTo>
                <a:close/>
                <a:moveTo>
                  <a:pt x="23171" y="1972"/>
                </a:moveTo>
                <a:cubicBezTo>
                  <a:pt x="24202" y="1972"/>
                  <a:pt x="25235" y="2098"/>
                  <a:pt x="26244" y="2334"/>
                </a:cubicBezTo>
                <a:cubicBezTo>
                  <a:pt x="25395" y="2247"/>
                  <a:pt x="24534" y="2199"/>
                  <a:pt x="23669" y="2199"/>
                </a:cubicBezTo>
                <a:cubicBezTo>
                  <a:pt x="23368" y="2199"/>
                  <a:pt x="23067" y="2205"/>
                  <a:pt x="22765" y="2217"/>
                </a:cubicBezTo>
                <a:lnTo>
                  <a:pt x="22765" y="2194"/>
                </a:lnTo>
                <a:lnTo>
                  <a:pt x="22718" y="2194"/>
                </a:lnTo>
                <a:cubicBezTo>
                  <a:pt x="22485" y="2123"/>
                  <a:pt x="22228" y="2077"/>
                  <a:pt x="21971" y="2030"/>
                </a:cubicBezTo>
                <a:cubicBezTo>
                  <a:pt x="22370" y="1991"/>
                  <a:pt x="22770" y="1972"/>
                  <a:pt x="23171" y="1972"/>
                </a:cubicBezTo>
                <a:close/>
                <a:moveTo>
                  <a:pt x="28485" y="2404"/>
                </a:moveTo>
                <a:lnTo>
                  <a:pt x="28485" y="2404"/>
                </a:lnTo>
                <a:cubicBezTo>
                  <a:pt x="29046" y="2576"/>
                  <a:pt x="29587" y="2749"/>
                  <a:pt x="30126" y="2976"/>
                </a:cubicBezTo>
                <a:lnTo>
                  <a:pt x="30126" y="2976"/>
                </a:lnTo>
                <a:cubicBezTo>
                  <a:pt x="29723" y="2875"/>
                  <a:pt x="29305" y="2791"/>
                  <a:pt x="28906" y="2707"/>
                </a:cubicBezTo>
                <a:cubicBezTo>
                  <a:pt x="28766" y="2614"/>
                  <a:pt x="28625" y="2497"/>
                  <a:pt x="28485" y="2404"/>
                </a:cubicBezTo>
                <a:close/>
                <a:moveTo>
                  <a:pt x="18446" y="2264"/>
                </a:moveTo>
                <a:lnTo>
                  <a:pt x="18469" y="2287"/>
                </a:lnTo>
                <a:cubicBezTo>
                  <a:pt x="17862" y="2450"/>
                  <a:pt x="17278" y="2637"/>
                  <a:pt x="16695" y="2871"/>
                </a:cubicBezTo>
                <a:lnTo>
                  <a:pt x="16601" y="2871"/>
                </a:lnTo>
                <a:cubicBezTo>
                  <a:pt x="16504" y="2867"/>
                  <a:pt x="16406" y="2865"/>
                  <a:pt x="16308" y="2865"/>
                </a:cubicBezTo>
                <a:cubicBezTo>
                  <a:pt x="15816" y="2865"/>
                  <a:pt x="15313" y="2913"/>
                  <a:pt x="14827" y="3011"/>
                </a:cubicBezTo>
                <a:lnTo>
                  <a:pt x="14803" y="3011"/>
                </a:lnTo>
                <a:lnTo>
                  <a:pt x="14990" y="2917"/>
                </a:lnTo>
                <a:cubicBezTo>
                  <a:pt x="15177" y="2847"/>
                  <a:pt x="15364" y="2777"/>
                  <a:pt x="15527" y="2707"/>
                </a:cubicBezTo>
                <a:lnTo>
                  <a:pt x="15667" y="2684"/>
                </a:lnTo>
                <a:cubicBezTo>
                  <a:pt x="16578" y="2450"/>
                  <a:pt x="17512" y="2310"/>
                  <a:pt x="18446" y="2264"/>
                </a:cubicBezTo>
                <a:close/>
                <a:moveTo>
                  <a:pt x="22514" y="2631"/>
                </a:moveTo>
                <a:cubicBezTo>
                  <a:pt x="22748" y="2631"/>
                  <a:pt x="22963" y="2665"/>
                  <a:pt x="23209" y="2684"/>
                </a:cubicBezTo>
                <a:lnTo>
                  <a:pt x="23536" y="2754"/>
                </a:lnTo>
                <a:cubicBezTo>
                  <a:pt x="23676" y="2801"/>
                  <a:pt x="23839" y="2847"/>
                  <a:pt x="23956" y="2894"/>
                </a:cubicBezTo>
                <a:cubicBezTo>
                  <a:pt x="24283" y="3011"/>
                  <a:pt x="24586" y="3151"/>
                  <a:pt x="24890" y="3291"/>
                </a:cubicBezTo>
                <a:cubicBezTo>
                  <a:pt x="23909" y="3127"/>
                  <a:pt x="22929" y="3011"/>
                  <a:pt x="21925" y="2917"/>
                </a:cubicBezTo>
                <a:cubicBezTo>
                  <a:pt x="21761" y="2847"/>
                  <a:pt x="21598" y="2777"/>
                  <a:pt x="21434" y="2707"/>
                </a:cubicBezTo>
                <a:cubicBezTo>
                  <a:pt x="21738" y="2684"/>
                  <a:pt x="22041" y="2660"/>
                  <a:pt x="22345" y="2637"/>
                </a:cubicBezTo>
                <a:cubicBezTo>
                  <a:pt x="22403" y="2633"/>
                  <a:pt x="22459" y="2631"/>
                  <a:pt x="22514" y="2631"/>
                </a:cubicBezTo>
                <a:close/>
                <a:moveTo>
                  <a:pt x="15551" y="3338"/>
                </a:moveTo>
                <a:lnTo>
                  <a:pt x="15551" y="3361"/>
                </a:lnTo>
                <a:lnTo>
                  <a:pt x="15247" y="3478"/>
                </a:lnTo>
                <a:cubicBezTo>
                  <a:pt x="14943" y="3478"/>
                  <a:pt x="14640" y="3501"/>
                  <a:pt x="14313" y="3524"/>
                </a:cubicBezTo>
                <a:lnTo>
                  <a:pt x="14290" y="3524"/>
                </a:lnTo>
                <a:lnTo>
                  <a:pt x="14500" y="3454"/>
                </a:lnTo>
                <a:cubicBezTo>
                  <a:pt x="14873" y="3408"/>
                  <a:pt x="15200" y="3384"/>
                  <a:pt x="15551" y="3338"/>
                </a:cubicBezTo>
                <a:close/>
                <a:moveTo>
                  <a:pt x="19987" y="3501"/>
                </a:moveTo>
                <a:cubicBezTo>
                  <a:pt x="20454" y="3501"/>
                  <a:pt x="20897" y="3524"/>
                  <a:pt x="21364" y="3594"/>
                </a:cubicBezTo>
                <a:cubicBezTo>
                  <a:pt x="21107" y="3583"/>
                  <a:pt x="20851" y="3577"/>
                  <a:pt x="20591" y="3577"/>
                </a:cubicBezTo>
                <a:cubicBezTo>
                  <a:pt x="20331" y="3577"/>
                  <a:pt x="20068" y="3583"/>
                  <a:pt x="19800" y="3594"/>
                </a:cubicBezTo>
                <a:lnTo>
                  <a:pt x="19590" y="3501"/>
                </a:lnTo>
                <a:close/>
                <a:moveTo>
                  <a:pt x="18819" y="3548"/>
                </a:moveTo>
                <a:lnTo>
                  <a:pt x="19006" y="3618"/>
                </a:lnTo>
                <a:cubicBezTo>
                  <a:pt x="18703" y="3618"/>
                  <a:pt x="18422" y="3664"/>
                  <a:pt x="18119" y="3688"/>
                </a:cubicBezTo>
                <a:lnTo>
                  <a:pt x="18025" y="3688"/>
                </a:lnTo>
                <a:cubicBezTo>
                  <a:pt x="18282" y="3618"/>
                  <a:pt x="18539" y="3571"/>
                  <a:pt x="18819" y="3548"/>
                </a:cubicBezTo>
                <a:close/>
                <a:moveTo>
                  <a:pt x="15901" y="2147"/>
                </a:moveTo>
                <a:lnTo>
                  <a:pt x="15901" y="2147"/>
                </a:lnTo>
                <a:cubicBezTo>
                  <a:pt x="15784" y="2194"/>
                  <a:pt x="15691" y="2240"/>
                  <a:pt x="15574" y="2287"/>
                </a:cubicBezTo>
                <a:cubicBezTo>
                  <a:pt x="15294" y="2357"/>
                  <a:pt x="14990" y="2450"/>
                  <a:pt x="14710" y="2544"/>
                </a:cubicBezTo>
                <a:cubicBezTo>
                  <a:pt x="13823" y="2801"/>
                  <a:pt x="12959" y="3127"/>
                  <a:pt x="12118" y="3478"/>
                </a:cubicBezTo>
                <a:lnTo>
                  <a:pt x="12118" y="3501"/>
                </a:lnTo>
                <a:cubicBezTo>
                  <a:pt x="11885" y="3548"/>
                  <a:pt x="11675" y="3618"/>
                  <a:pt x="11441" y="3688"/>
                </a:cubicBezTo>
                <a:lnTo>
                  <a:pt x="11254" y="3711"/>
                </a:lnTo>
                <a:cubicBezTo>
                  <a:pt x="10998" y="3758"/>
                  <a:pt x="10717" y="3805"/>
                  <a:pt x="10461" y="3875"/>
                </a:cubicBezTo>
                <a:cubicBezTo>
                  <a:pt x="12095" y="2847"/>
                  <a:pt x="13963" y="2264"/>
                  <a:pt x="15901" y="2147"/>
                </a:cubicBezTo>
                <a:close/>
                <a:moveTo>
                  <a:pt x="25380" y="3011"/>
                </a:moveTo>
                <a:cubicBezTo>
                  <a:pt x="26244" y="3197"/>
                  <a:pt x="27084" y="3454"/>
                  <a:pt x="27902" y="3781"/>
                </a:cubicBezTo>
                <a:cubicBezTo>
                  <a:pt x="28229" y="3921"/>
                  <a:pt x="28532" y="4038"/>
                  <a:pt x="28836" y="4201"/>
                </a:cubicBezTo>
                <a:cubicBezTo>
                  <a:pt x="28135" y="3991"/>
                  <a:pt x="27435" y="3805"/>
                  <a:pt x="26734" y="3664"/>
                </a:cubicBezTo>
                <a:cubicBezTo>
                  <a:pt x="26407" y="3478"/>
                  <a:pt x="26081" y="3314"/>
                  <a:pt x="25754" y="3174"/>
                </a:cubicBezTo>
                <a:cubicBezTo>
                  <a:pt x="25614" y="3104"/>
                  <a:pt x="25497" y="3057"/>
                  <a:pt x="25380" y="3011"/>
                </a:cubicBezTo>
                <a:close/>
                <a:moveTo>
                  <a:pt x="20710" y="3991"/>
                </a:moveTo>
                <a:cubicBezTo>
                  <a:pt x="21458" y="3991"/>
                  <a:pt x="22228" y="4038"/>
                  <a:pt x="22952" y="4108"/>
                </a:cubicBezTo>
                <a:lnTo>
                  <a:pt x="23022" y="4155"/>
                </a:lnTo>
                <a:lnTo>
                  <a:pt x="23466" y="4412"/>
                </a:lnTo>
                <a:cubicBezTo>
                  <a:pt x="22578" y="4248"/>
                  <a:pt x="21691" y="4131"/>
                  <a:pt x="20781" y="4038"/>
                </a:cubicBezTo>
                <a:lnTo>
                  <a:pt x="20710" y="3991"/>
                </a:lnTo>
                <a:close/>
                <a:moveTo>
                  <a:pt x="22835" y="3384"/>
                </a:moveTo>
                <a:lnTo>
                  <a:pt x="22835" y="3384"/>
                </a:lnTo>
                <a:cubicBezTo>
                  <a:pt x="23839" y="3501"/>
                  <a:pt x="24843" y="3641"/>
                  <a:pt x="25847" y="3828"/>
                </a:cubicBezTo>
                <a:cubicBezTo>
                  <a:pt x="26174" y="4015"/>
                  <a:pt x="26477" y="4248"/>
                  <a:pt x="26781" y="4458"/>
                </a:cubicBezTo>
                <a:cubicBezTo>
                  <a:pt x="25870" y="4201"/>
                  <a:pt x="24913" y="3991"/>
                  <a:pt x="23979" y="3851"/>
                </a:cubicBezTo>
                <a:cubicBezTo>
                  <a:pt x="23722" y="3758"/>
                  <a:pt x="23466" y="3688"/>
                  <a:pt x="23209" y="3618"/>
                </a:cubicBezTo>
                <a:cubicBezTo>
                  <a:pt x="23092" y="3548"/>
                  <a:pt x="22952" y="3454"/>
                  <a:pt x="22835" y="3384"/>
                </a:cubicBezTo>
                <a:close/>
                <a:moveTo>
                  <a:pt x="25824" y="2731"/>
                </a:moveTo>
                <a:lnTo>
                  <a:pt x="25824" y="2731"/>
                </a:lnTo>
                <a:cubicBezTo>
                  <a:pt x="26291" y="2777"/>
                  <a:pt x="26758" y="2871"/>
                  <a:pt x="27201" y="2964"/>
                </a:cubicBezTo>
                <a:cubicBezTo>
                  <a:pt x="28042" y="3151"/>
                  <a:pt x="28836" y="3431"/>
                  <a:pt x="29606" y="3781"/>
                </a:cubicBezTo>
                <a:lnTo>
                  <a:pt x="29606" y="3781"/>
                </a:lnTo>
                <a:cubicBezTo>
                  <a:pt x="29855" y="4032"/>
                  <a:pt x="30103" y="4303"/>
                  <a:pt x="30330" y="4552"/>
                </a:cubicBezTo>
                <a:cubicBezTo>
                  <a:pt x="28929" y="3711"/>
                  <a:pt x="27411" y="3081"/>
                  <a:pt x="25824" y="2731"/>
                </a:cubicBezTo>
                <a:close/>
                <a:moveTo>
                  <a:pt x="24399" y="4435"/>
                </a:moveTo>
                <a:lnTo>
                  <a:pt x="24726" y="4575"/>
                </a:lnTo>
                <a:lnTo>
                  <a:pt x="24540" y="4552"/>
                </a:lnTo>
                <a:lnTo>
                  <a:pt x="24399" y="4435"/>
                </a:lnTo>
                <a:close/>
                <a:moveTo>
                  <a:pt x="13869" y="3968"/>
                </a:moveTo>
                <a:lnTo>
                  <a:pt x="14080" y="3991"/>
                </a:lnTo>
                <a:cubicBezTo>
                  <a:pt x="13799" y="4108"/>
                  <a:pt x="13543" y="4248"/>
                  <a:pt x="13262" y="4412"/>
                </a:cubicBezTo>
                <a:cubicBezTo>
                  <a:pt x="12936" y="4482"/>
                  <a:pt x="12609" y="4552"/>
                  <a:pt x="12305" y="4645"/>
                </a:cubicBezTo>
                <a:cubicBezTo>
                  <a:pt x="12422" y="4528"/>
                  <a:pt x="12562" y="4412"/>
                  <a:pt x="12702" y="4318"/>
                </a:cubicBezTo>
                <a:cubicBezTo>
                  <a:pt x="13076" y="4178"/>
                  <a:pt x="13473" y="4061"/>
                  <a:pt x="13869" y="3968"/>
                </a:cubicBezTo>
                <a:close/>
                <a:moveTo>
                  <a:pt x="20127" y="4738"/>
                </a:moveTo>
                <a:lnTo>
                  <a:pt x="20547" y="4785"/>
                </a:lnTo>
                <a:lnTo>
                  <a:pt x="20244" y="4785"/>
                </a:lnTo>
                <a:lnTo>
                  <a:pt x="20127" y="4738"/>
                </a:lnTo>
                <a:close/>
                <a:moveTo>
                  <a:pt x="19450" y="4762"/>
                </a:moveTo>
                <a:lnTo>
                  <a:pt x="19660" y="4855"/>
                </a:lnTo>
                <a:lnTo>
                  <a:pt x="19590" y="4855"/>
                </a:lnTo>
                <a:lnTo>
                  <a:pt x="19146" y="4762"/>
                </a:lnTo>
                <a:close/>
                <a:moveTo>
                  <a:pt x="27084" y="4271"/>
                </a:moveTo>
                <a:cubicBezTo>
                  <a:pt x="27411" y="4458"/>
                  <a:pt x="27715" y="4668"/>
                  <a:pt x="28018" y="4855"/>
                </a:cubicBezTo>
                <a:lnTo>
                  <a:pt x="27668" y="4762"/>
                </a:lnTo>
                <a:cubicBezTo>
                  <a:pt x="27481" y="4598"/>
                  <a:pt x="27271" y="4435"/>
                  <a:pt x="27084" y="4271"/>
                </a:cubicBezTo>
                <a:close/>
                <a:moveTo>
                  <a:pt x="25940" y="4645"/>
                </a:moveTo>
                <a:lnTo>
                  <a:pt x="25940" y="4645"/>
                </a:lnTo>
                <a:cubicBezTo>
                  <a:pt x="26501" y="4785"/>
                  <a:pt x="26991" y="4949"/>
                  <a:pt x="27505" y="5112"/>
                </a:cubicBezTo>
                <a:lnTo>
                  <a:pt x="27481" y="5112"/>
                </a:lnTo>
                <a:lnTo>
                  <a:pt x="27598" y="5159"/>
                </a:lnTo>
                <a:lnTo>
                  <a:pt x="27575" y="5159"/>
                </a:lnTo>
                <a:cubicBezTo>
                  <a:pt x="27225" y="5089"/>
                  <a:pt x="26874" y="5019"/>
                  <a:pt x="26524" y="4949"/>
                </a:cubicBezTo>
                <a:cubicBezTo>
                  <a:pt x="26337" y="4855"/>
                  <a:pt x="26151" y="4762"/>
                  <a:pt x="25940" y="4645"/>
                </a:cubicBezTo>
                <a:close/>
                <a:moveTo>
                  <a:pt x="12072" y="5135"/>
                </a:moveTo>
                <a:cubicBezTo>
                  <a:pt x="11862" y="5275"/>
                  <a:pt x="11651" y="5416"/>
                  <a:pt x="11441" y="5579"/>
                </a:cubicBezTo>
                <a:cubicBezTo>
                  <a:pt x="11535" y="5462"/>
                  <a:pt x="11605" y="5346"/>
                  <a:pt x="11698" y="5252"/>
                </a:cubicBezTo>
                <a:lnTo>
                  <a:pt x="12072" y="5135"/>
                </a:lnTo>
                <a:close/>
                <a:moveTo>
                  <a:pt x="16111" y="4902"/>
                </a:moveTo>
                <a:lnTo>
                  <a:pt x="16111" y="4902"/>
                </a:lnTo>
                <a:cubicBezTo>
                  <a:pt x="15527" y="5089"/>
                  <a:pt x="14920" y="5299"/>
                  <a:pt x="14360" y="5579"/>
                </a:cubicBezTo>
                <a:lnTo>
                  <a:pt x="14080" y="5626"/>
                </a:lnTo>
                <a:cubicBezTo>
                  <a:pt x="14290" y="5462"/>
                  <a:pt x="14500" y="5299"/>
                  <a:pt x="14710" y="5159"/>
                </a:cubicBezTo>
                <a:cubicBezTo>
                  <a:pt x="14990" y="5089"/>
                  <a:pt x="15224" y="5019"/>
                  <a:pt x="15457" y="4972"/>
                </a:cubicBezTo>
                <a:cubicBezTo>
                  <a:pt x="15667" y="4949"/>
                  <a:pt x="15901" y="4925"/>
                  <a:pt x="16111" y="4902"/>
                </a:cubicBezTo>
                <a:close/>
                <a:moveTo>
                  <a:pt x="25333" y="5205"/>
                </a:moveTo>
                <a:lnTo>
                  <a:pt x="25333" y="5205"/>
                </a:lnTo>
                <a:cubicBezTo>
                  <a:pt x="25940" y="5369"/>
                  <a:pt x="26547" y="5556"/>
                  <a:pt x="27131" y="5766"/>
                </a:cubicBezTo>
                <a:cubicBezTo>
                  <a:pt x="26874" y="5719"/>
                  <a:pt x="26618" y="5696"/>
                  <a:pt x="26361" y="5672"/>
                </a:cubicBezTo>
                <a:cubicBezTo>
                  <a:pt x="26081" y="5556"/>
                  <a:pt x="25777" y="5439"/>
                  <a:pt x="25497" y="5346"/>
                </a:cubicBezTo>
                <a:lnTo>
                  <a:pt x="25333" y="5205"/>
                </a:lnTo>
                <a:close/>
                <a:moveTo>
                  <a:pt x="16578" y="5696"/>
                </a:moveTo>
                <a:lnTo>
                  <a:pt x="16414" y="5766"/>
                </a:lnTo>
                <a:cubicBezTo>
                  <a:pt x="16274" y="5766"/>
                  <a:pt x="16111" y="5789"/>
                  <a:pt x="15947" y="5812"/>
                </a:cubicBezTo>
                <a:lnTo>
                  <a:pt x="16251" y="5719"/>
                </a:lnTo>
                <a:lnTo>
                  <a:pt x="16578" y="5696"/>
                </a:lnTo>
                <a:close/>
                <a:moveTo>
                  <a:pt x="27505" y="5486"/>
                </a:moveTo>
                <a:lnTo>
                  <a:pt x="28088" y="5626"/>
                </a:lnTo>
                <a:cubicBezTo>
                  <a:pt x="28159" y="5696"/>
                  <a:pt x="28229" y="5766"/>
                  <a:pt x="28299" y="5836"/>
                </a:cubicBezTo>
                <a:cubicBezTo>
                  <a:pt x="28088" y="5742"/>
                  <a:pt x="27878" y="5649"/>
                  <a:pt x="27668" y="5579"/>
                </a:cubicBezTo>
                <a:lnTo>
                  <a:pt x="27505" y="5486"/>
                </a:lnTo>
                <a:close/>
                <a:moveTo>
                  <a:pt x="13683" y="5509"/>
                </a:moveTo>
                <a:cubicBezTo>
                  <a:pt x="13566" y="5602"/>
                  <a:pt x="13473" y="5696"/>
                  <a:pt x="13356" y="5812"/>
                </a:cubicBezTo>
                <a:lnTo>
                  <a:pt x="13332" y="5789"/>
                </a:lnTo>
                <a:cubicBezTo>
                  <a:pt x="13076" y="5883"/>
                  <a:pt x="12795" y="5953"/>
                  <a:pt x="12539" y="6046"/>
                </a:cubicBezTo>
                <a:cubicBezTo>
                  <a:pt x="12912" y="5836"/>
                  <a:pt x="13286" y="5672"/>
                  <a:pt x="13683" y="5509"/>
                </a:cubicBezTo>
                <a:close/>
                <a:moveTo>
                  <a:pt x="10017" y="4575"/>
                </a:moveTo>
                <a:lnTo>
                  <a:pt x="10017" y="4575"/>
                </a:lnTo>
                <a:cubicBezTo>
                  <a:pt x="9270" y="5019"/>
                  <a:pt x="8569" y="5532"/>
                  <a:pt x="7892" y="6116"/>
                </a:cubicBezTo>
                <a:lnTo>
                  <a:pt x="7916" y="6093"/>
                </a:lnTo>
                <a:cubicBezTo>
                  <a:pt x="8079" y="5883"/>
                  <a:pt x="8243" y="5696"/>
                  <a:pt x="8429" y="5486"/>
                </a:cubicBezTo>
                <a:cubicBezTo>
                  <a:pt x="8920" y="5112"/>
                  <a:pt x="9457" y="4809"/>
                  <a:pt x="10017" y="4575"/>
                </a:cubicBezTo>
                <a:close/>
                <a:moveTo>
                  <a:pt x="10951" y="5719"/>
                </a:moveTo>
                <a:lnTo>
                  <a:pt x="10951" y="5742"/>
                </a:lnTo>
                <a:cubicBezTo>
                  <a:pt x="10904" y="5812"/>
                  <a:pt x="10858" y="5883"/>
                  <a:pt x="10811" y="5976"/>
                </a:cubicBezTo>
                <a:cubicBezTo>
                  <a:pt x="10717" y="6023"/>
                  <a:pt x="10624" y="6069"/>
                  <a:pt x="10531" y="6116"/>
                </a:cubicBezTo>
                <a:cubicBezTo>
                  <a:pt x="10671" y="5976"/>
                  <a:pt x="10811" y="5836"/>
                  <a:pt x="10951" y="5719"/>
                </a:cubicBezTo>
                <a:close/>
                <a:moveTo>
                  <a:pt x="27738" y="4225"/>
                </a:moveTo>
                <a:cubicBezTo>
                  <a:pt x="28555" y="4435"/>
                  <a:pt x="29396" y="4668"/>
                  <a:pt x="30213" y="4925"/>
                </a:cubicBezTo>
                <a:cubicBezTo>
                  <a:pt x="30517" y="5135"/>
                  <a:pt x="30820" y="5346"/>
                  <a:pt x="31100" y="5579"/>
                </a:cubicBezTo>
                <a:cubicBezTo>
                  <a:pt x="31217" y="5766"/>
                  <a:pt x="31334" y="5953"/>
                  <a:pt x="31451" y="6116"/>
                </a:cubicBezTo>
                <a:cubicBezTo>
                  <a:pt x="30984" y="5976"/>
                  <a:pt x="30517" y="5859"/>
                  <a:pt x="30050" y="5742"/>
                </a:cubicBezTo>
                <a:cubicBezTo>
                  <a:pt x="29793" y="5602"/>
                  <a:pt x="29559" y="5509"/>
                  <a:pt x="29326" y="5392"/>
                </a:cubicBezTo>
                <a:cubicBezTo>
                  <a:pt x="28812" y="4972"/>
                  <a:pt x="28275" y="4575"/>
                  <a:pt x="27738" y="4225"/>
                </a:cubicBezTo>
                <a:close/>
                <a:moveTo>
                  <a:pt x="24726" y="5906"/>
                </a:moveTo>
                <a:cubicBezTo>
                  <a:pt x="24983" y="5953"/>
                  <a:pt x="25263" y="5999"/>
                  <a:pt x="25520" y="6046"/>
                </a:cubicBezTo>
                <a:lnTo>
                  <a:pt x="25707" y="6139"/>
                </a:lnTo>
                <a:cubicBezTo>
                  <a:pt x="25427" y="6093"/>
                  <a:pt x="25147" y="6069"/>
                  <a:pt x="24866" y="6069"/>
                </a:cubicBezTo>
                <a:lnTo>
                  <a:pt x="24633" y="5906"/>
                </a:lnTo>
                <a:close/>
                <a:moveTo>
                  <a:pt x="14827" y="5859"/>
                </a:moveTo>
                <a:lnTo>
                  <a:pt x="14827" y="5859"/>
                </a:lnTo>
                <a:cubicBezTo>
                  <a:pt x="14617" y="5976"/>
                  <a:pt x="14430" y="6093"/>
                  <a:pt x="14220" y="6209"/>
                </a:cubicBezTo>
                <a:lnTo>
                  <a:pt x="14033" y="6256"/>
                </a:lnTo>
                <a:cubicBezTo>
                  <a:pt x="14290" y="6116"/>
                  <a:pt x="14547" y="5976"/>
                  <a:pt x="14827" y="5859"/>
                </a:cubicBezTo>
                <a:close/>
                <a:moveTo>
                  <a:pt x="28719" y="5766"/>
                </a:moveTo>
                <a:lnTo>
                  <a:pt x="28719" y="5766"/>
                </a:lnTo>
                <a:cubicBezTo>
                  <a:pt x="28952" y="5836"/>
                  <a:pt x="29162" y="5883"/>
                  <a:pt x="29396" y="5953"/>
                </a:cubicBezTo>
                <a:cubicBezTo>
                  <a:pt x="29536" y="6069"/>
                  <a:pt x="29653" y="6163"/>
                  <a:pt x="29746" y="6279"/>
                </a:cubicBezTo>
                <a:cubicBezTo>
                  <a:pt x="29513" y="6209"/>
                  <a:pt x="29233" y="6139"/>
                  <a:pt x="28976" y="6093"/>
                </a:cubicBezTo>
                <a:cubicBezTo>
                  <a:pt x="28882" y="5976"/>
                  <a:pt x="28812" y="5883"/>
                  <a:pt x="28719" y="5766"/>
                </a:cubicBezTo>
                <a:close/>
                <a:moveTo>
                  <a:pt x="21388" y="6116"/>
                </a:moveTo>
                <a:lnTo>
                  <a:pt x="21388" y="6116"/>
                </a:lnTo>
                <a:cubicBezTo>
                  <a:pt x="21551" y="6163"/>
                  <a:pt x="21714" y="6209"/>
                  <a:pt x="21855" y="6233"/>
                </a:cubicBezTo>
                <a:lnTo>
                  <a:pt x="22041" y="6326"/>
                </a:lnTo>
                <a:lnTo>
                  <a:pt x="21738" y="6326"/>
                </a:lnTo>
                <a:lnTo>
                  <a:pt x="21388" y="6116"/>
                </a:lnTo>
                <a:close/>
                <a:moveTo>
                  <a:pt x="20407" y="5976"/>
                </a:moveTo>
                <a:cubicBezTo>
                  <a:pt x="20640" y="6093"/>
                  <a:pt x="20874" y="6209"/>
                  <a:pt x="21107" y="6349"/>
                </a:cubicBezTo>
                <a:lnTo>
                  <a:pt x="20710" y="6349"/>
                </a:lnTo>
                <a:cubicBezTo>
                  <a:pt x="20430" y="6256"/>
                  <a:pt x="20150" y="6186"/>
                  <a:pt x="19870" y="6116"/>
                </a:cubicBezTo>
                <a:lnTo>
                  <a:pt x="19566" y="6046"/>
                </a:lnTo>
                <a:cubicBezTo>
                  <a:pt x="19870" y="6023"/>
                  <a:pt x="20127" y="5999"/>
                  <a:pt x="20407" y="5976"/>
                </a:cubicBezTo>
                <a:close/>
                <a:moveTo>
                  <a:pt x="18095" y="6303"/>
                </a:moveTo>
                <a:cubicBezTo>
                  <a:pt x="18562" y="6303"/>
                  <a:pt x="19029" y="6326"/>
                  <a:pt x="19496" y="6420"/>
                </a:cubicBezTo>
                <a:lnTo>
                  <a:pt x="19520" y="6420"/>
                </a:lnTo>
                <a:cubicBezTo>
                  <a:pt x="19240" y="6443"/>
                  <a:pt x="18959" y="6466"/>
                  <a:pt x="18679" y="6490"/>
                </a:cubicBezTo>
                <a:cubicBezTo>
                  <a:pt x="18516" y="6478"/>
                  <a:pt x="18352" y="6472"/>
                  <a:pt x="18189" y="6472"/>
                </a:cubicBezTo>
                <a:cubicBezTo>
                  <a:pt x="18025" y="6472"/>
                  <a:pt x="17862" y="6478"/>
                  <a:pt x="17699" y="6490"/>
                </a:cubicBezTo>
                <a:cubicBezTo>
                  <a:pt x="17815" y="6420"/>
                  <a:pt x="17955" y="6373"/>
                  <a:pt x="18095" y="6303"/>
                </a:cubicBezTo>
                <a:close/>
                <a:moveTo>
                  <a:pt x="27832" y="6279"/>
                </a:moveTo>
                <a:lnTo>
                  <a:pt x="28159" y="6349"/>
                </a:lnTo>
                <a:lnTo>
                  <a:pt x="28485" y="6560"/>
                </a:lnTo>
                <a:cubicBezTo>
                  <a:pt x="28275" y="6466"/>
                  <a:pt x="28065" y="6373"/>
                  <a:pt x="27832" y="6279"/>
                </a:cubicBezTo>
                <a:close/>
                <a:moveTo>
                  <a:pt x="31474" y="5416"/>
                </a:moveTo>
                <a:lnTo>
                  <a:pt x="31754" y="5532"/>
                </a:lnTo>
                <a:cubicBezTo>
                  <a:pt x="32081" y="5859"/>
                  <a:pt x="32385" y="6186"/>
                  <a:pt x="32641" y="6560"/>
                </a:cubicBezTo>
                <a:lnTo>
                  <a:pt x="32595" y="6536"/>
                </a:lnTo>
                <a:cubicBezTo>
                  <a:pt x="32268" y="6139"/>
                  <a:pt x="31894" y="5742"/>
                  <a:pt x="31474" y="5416"/>
                </a:cubicBezTo>
                <a:close/>
                <a:moveTo>
                  <a:pt x="32595" y="5883"/>
                </a:moveTo>
                <a:lnTo>
                  <a:pt x="32711" y="5929"/>
                </a:lnTo>
                <a:cubicBezTo>
                  <a:pt x="33038" y="6256"/>
                  <a:pt x="33318" y="6606"/>
                  <a:pt x="33599" y="6957"/>
                </a:cubicBezTo>
                <a:lnTo>
                  <a:pt x="33342" y="6840"/>
                </a:lnTo>
                <a:cubicBezTo>
                  <a:pt x="33108" y="6513"/>
                  <a:pt x="32851" y="6186"/>
                  <a:pt x="32595" y="5883"/>
                </a:cubicBezTo>
                <a:close/>
                <a:moveTo>
                  <a:pt x="25403" y="6466"/>
                </a:moveTo>
                <a:cubicBezTo>
                  <a:pt x="25637" y="6490"/>
                  <a:pt x="25847" y="6536"/>
                  <a:pt x="26081" y="6583"/>
                </a:cubicBezTo>
                <a:cubicBezTo>
                  <a:pt x="26197" y="6700"/>
                  <a:pt x="26314" y="6840"/>
                  <a:pt x="26407" y="6980"/>
                </a:cubicBezTo>
                <a:cubicBezTo>
                  <a:pt x="26221" y="6933"/>
                  <a:pt x="26034" y="6910"/>
                  <a:pt x="25847" y="6863"/>
                </a:cubicBezTo>
                <a:cubicBezTo>
                  <a:pt x="25707" y="6723"/>
                  <a:pt x="25544" y="6583"/>
                  <a:pt x="25403" y="6466"/>
                </a:cubicBezTo>
                <a:close/>
                <a:moveTo>
                  <a:pt x="22415" y="6770"/>
                </a:moveTo>
                <a:lnTo>
                  <a:pt x="22788" y="6793"/>
                </a:lnTo>
                <a:cubicBezTo>
                  <a:pt x="23045" y="6957"/>
                  <a:pt x="23279" y="7120"/>
                  <a:pt x="23536" y="7307"/>
                </a:cubicBezTo>
                <a:lnTo>
                  <a:pt x="23559" y="7307"/>
                </a:lnTo>
                <a:lnTo>
                  <a:pt x="23185" y="7330"/>
                </a:lnTo>
                <a:cubicBezTo>
                  <a:pt x="23092" y="7260"/>
                  <a:pt x="22999" y="7190"/>
                  <a:pt x="22905" y="7120"/>
                </a:cubicBezTo>
                <a:cubicBezTo>
                  <a:pt x="22742" y="7003"/>
                  <a:pt x="22578" y="6886"/>
                  <a:pt x="22415" y="6770"/>
                </a:cubicBezTo>
                <a:close/>
                <a:moveTo>
                  <a:pt x="29629" y="3268"/>
                </a:moveTo>
                <a:lnTo>
                  <a:pt x="29629" y="3268"/>
                </a:lnTo>
                <a:cubicBezTo>
                  <a:pt x="30447" y="3431"/>
                  <a:pt x="31287" y="3641"/>
                  <a:pt x="32128" y="3875"/>
                </a:cubicBezTo>
                <a:cubicBezTo>
                  <a:pt x="33692" y="4738"/>
                  <a:pt x="35023" y="5953"/>
                  <a:pt x="36074" y="7377"/>
                </a:cubicBezTo>
                <a:cubicBezTo>
                  <a:pt x="35140" y="6723"/>
                  <a:pt x="34182" y="6163"/>
                  <a:pt x="33155" y="5719"/>
                </a:cubicBezTo>
                <a:cubicBezTo>
                  <a:pt x="32244" y="4832"/>
                  <a:pt x="31194" y="4085"/>
                  <a:pt x="30050" y="3548"/>
                </a:cubicBezTo>
                <a:cubicBezTo>
                  <a:pt x="29910" y="3454"/>
                  <a:pt x="29770" y="3361"/>
                  <a:pt x="29629" y="3268"/>
                </a:cubicBezTo>
                <a:close/>
                <a:moveTo>
                  <a:pt x="27108" y="6886"/>
                </a:moveTo>
                <a:lnTo>
                  <a:pt x="27411" y="7003"/>
                </a:lnTo>
                <a:cubicBezTo>
                  <a:pt x="27645" y="7143"/>
                  <a:pt x="27878" y="7283"/>
                  <a:pt x="28088" y="7447"/>
                </a:cubicBezTo>
                <a:cubicBezTo>
                  <a:pt x="27878" y="7377"/>
                  <a:pt x="27668" y="7307"/>
                  <a:pt x="27458" y="7260"/>
                </a:cubicBezTo>
                <a:cubicBezTo>
                  <a:pt x="27341" y="7143"/>
                  <a:pt x="27225" y="7003"/>
                  <a:pt x="27108" y="6886"/>
                </a:cubicBezTo>
                <a:close/>
                <a:moveTo>
                  <a:pt x="32268" y="6863"/>
                </a:moveTo>
                <a:lnTo>
                  <a:pt x="32431" y="6933"/>
                </a:lnTo>
                <a:cubicBezTo>
                  <a:pt x="32571" y="7097"/>
                  <a:pt x="32688" y="7260"/>
                  <a:pt x="32805" y="7447"/>
                </a:cubicBezTo>
                <a:lnTo>
                  <a:pt x="32548" y="7307"/>
                </a:lnTo>
                <a:lnTo>
                  <a:pt x="32431" y="7213"/>
                </a:lnTo>
                <a:cubicBezTo>
                  <a:pt x="32361" y="7097"/>
                  <a:pt x="32314" y="6980"/>
                  <a:pt x="32268" y="6863"/>
                </a:cubicBezTo>
                <a:close/>
                <a:moveTo>
                  <a:pt x="12740" y="6360"/>
                </a:moveTo>
                <a:lnTo>
                  <a:pt x="12740" y="6360"/>
                </a:lnTo>
                <a:cubicBezTo>
                  <a:pt x="12649" y="6472"/>
                  <a:pt x="12536" y="6563"/>
                  <a:pt x="12445" y="6676"/>
                </a:cubicBezTo>
                <a:cubicBezTo>
                  <a:pt x="12142" y="6793"/>
                  <a:pt x="11862" y="6910"/>
                  <a:pt x="11605" y="7050"/>
                </a:cubicBezTo>
                <a:cubicBezTo>
                  <a:pt x="11184" y="7190"/>
                  <a:pt x="10788" y="7377"/>
                  <a:pt x="10437" y="7634"/>
                </a:cubicBezTo>
                <a:cubicBezTo>
                  <a:pt x="10461" y="7610"/>
                  <a:pt x="10484" y="7564"/>
                  <a:pt x="10507" y="7540"/>
                </a:cubicBezTo>
                <a:cubicBezTo>
                  <a:pt x="10577" y="7447"/>
                  <a:pt x="10647" y="7377"/>
                  <a:pt x="10717" y="7283"/>
                </a:cubicBezTo>
                <a:cubicBezTo>
                  <a:pt x="11362" y="6892"/>
                  <a:pt x="12029" y="6592"/>
                  <a:pt x="12740" y="6360"/>
                </a:cubicBezTo>
                <a:close/>
                <a:moveTo>
                  <a:pt x="33108" y="7167"/>
                </a:moveTo>
                <a:cubicBezTo>
                  <a:pt x="33248" y="7377"/>
                  <a:pt x="33388" y="7610"/>
                  <a:pt x="33505" y="7820"/>
                </a:cubicBezTo>
                <a:lnTo>
                  <a:pt x="33435" y="7774"/>
                </a:lnTo>
                <a:cubicBezTo>
                  <a:pt x="33342" y="7587"/>
                  <a:pt x="33202" y="7377"/>
                  <a:pt x="33062" y="7167"/>
                </a:cubicBezTo>
                <a:close/>
                <a:moveTo>
                  <a:pt x="29723" y="6957"/>
                </a:moveTo>
                <a:lnTo>
                  <a:pt x="29723" y="6957"/>
                </a:lnTo>
                <a:cubicBezTo>
                  <a:pt x="30236" y="7260"/>
                  <a:pt x="30750" y="7610"/>
                  <a:pt x="31217" y="7984"/>
                </a:cubicBezTo>
                <a:cubicBezTo>
                  <a:pt x="31007" y="7867"/>
                  <a:pt x="30797" y="7750"/>
                  <a:pt x="30587" y="7634"/>
                </a:cubicBezTo>
                <a:cubicBezTo>
                  <a:pt x="30283" y="7400"/>
                  <a:pt x="30003" y="7190"/>
                  <a:pt x="29723" y="6957"/>
                </a:cubicBezTo>
                <a:close/>
                <a:moveTo>
                  <a:pt x="13986" y="7330"/>
                </a:moveTo>
                <a:cubicBezTo>
                  <a:pt x="13776" y="7540"/>
                  <a:pt x="13566" y="7750"/>
                  <a:pt x="13356" y="7961"/>
                </a:cubicBezTo>
                <a:lnTo>
                  <a:pt x="13052" y="7984"/>
                </a:lnTo>
                <a:cubicBezTo>
                  <a:pt x="12819" y="8007"/>
                  <a:pt x="12609" y="8054"/>
                  <a:pt x="12399" y="8101"/>
                </a:cubicBezTo>
                <a:cubicBezTo>
                  <a:pt x="12609" y="7914"/>
                  <a:pt x="12819" y="7704"/>
                  <a:pt x="13029" y="7517"/>
                </a:cubicBezTo>
                <a:cubicBezTo>
                  <a:pt x="13356" y="7447"/>
                  <a:pt x="13659" y="7377"/>
                  <a:pt x="13986" y="7330"/>
                </a:cubicBezTo>
                <a:close/>
                <a:moveTo>
                  <a:pt x="12188" y="7797"/>
                </a:moveTo>
                <a:lnTo>
                  <a:pt x="12188" y="7797"/>
                </a:lnTo>
                <a:cubicBezTo>
                  <a:pt x="12048" y="7961"/>
                  <a:pt x="11885" y="8124"/>
                  <a:pt x="11721" y="8287"/>
                </a:cubicBezTo>
                <a:lnTo>
                  <a:pt x="11698" y="8287"/>
                </a:lnTo>
                <a:cubicBezTo>
                  <a:pt x="11768" y="8194"/>
                  <a:pt x="11838" y="8101"/>
                  <a:pt x="11908" y="8007"/>
                </a:cubicBezTo>
                <a:cubicBezTo>
                  <a:pt x="11978" y="7890"/>
                  <a:pt x="12048" y="7890"/>
                  <a:pt x="12118" y="7820"/>
                </a:cubicBezTo>
                <a:lnTo>
                  <a:pt x="12188" y="7797"/>
                </a:lnTo>
                <a:close/>
                <a:moveTo>
                  <a:pt x="33739" y="7470"/>
                </a:moveTo>
                <a:lnTo>
                  <a:pt x="34066" y="7610"/>
                </a:lnTo>
                <a:cubicBezTo>
                  <a:pt x="34276" y="7937"/>
                  <a:pt x="34462" y="8287"/>
                  <a:pt x="34649" y="8638"/>
                </a:cubicBezTo>
                <a:cubicBezTo>
                  <a:pt x="34509" y="8544"/>
                  <a:pt x="34369" y="8427"/>
                  <a:pt x="34229" y="8311"/>
                </a:cubicBezTo>
                <a:cubicBezTo>
                  <a:pt x="34066" y="8031"/>
                  <a:pt x="33925" y="7727"/>
                  <a:pt x="33739" y="7470"/>
                </a:cubicBezTo>
                <a:close/>
                <a:moveTo>
                  <a:pt x="25450" y="8124"/>
                </a:moveTo>
                <a:cubicBezTo>
                  <a:pt x="25590" y="8171"/>
                  <a:pt x="25754" y="8217"/>
                  <a:pt x="25870" y="8264"/>
                </a:cubicBezTo>
                <a:cubicBezTo>
                  <a:pt x="26010" y="8334"/>
                  <a:pt x="26151" y="8474"/>
                  <a:pt x="26267" y="8591"/>
                </a:cubicBezTo>
                <a:lnTo>
                  <a:pt x="26291" y="8661"/>
                </a:lnTo>
                <a:cubicBezTo>
                  <a:pt x="26151" y="8591"/>
                  <a:pt x="26010" y="8521"/>
                  <a:pt x="25870" y="8451"/>
                </a:cubicBezTo>
                <a:cubicBezTo>
                  <a:pt x="25730" y="8334"/>
                  <a:pt x="25567" y="8241"/>
                  <a:pt x="25450" y="8124"/>
                </a:cubicBezTo>
                <a:close/>
                <a:moveTo>
                  <a:pt x="31147" y="7167"/>
                </a:moveTo>
                <a:cubicBezTo>
                  <a:pt x="31497" y="7307"/>
                  <a:pt x="31848" y="7447"/>
                  <a:pt x="32198" y="7587"/>
                </a:cubicBezTo>
                <a:lnTo>
                  <a:pt x="32198" y="7610"/>
                </a:lnTo>
                <a:cubicBezTo>
                  <a:pt x="32338" y="7961"/>
                  <a:pt x="32478" y="8334"/>
                  <a:pt x="32618" y="8684"/>
                </a:cubicBezTo>
                <a:cubicBezTo>
                  <a:pt x="32338" y="8427"/>
                  <a:pt x="32058" y="8171"/>
                  <a:pt x="31754" y="7937"/>
                </a:cubicBezTo>
                <a:cubicBezTo>
                  <a:pt x="31567" y="7680"/>
                  <a:pt x="31357" y="7423"/>
                  <a:pt x="31147" y="7167"/>
                </a:cubicBezTo>
                <a:close/>
                <a:moveTo>
                  <a:pt x="15084" y="8451"/>
                </a:moveTo>
                <a:cubicBezTo>
                  <a:pt x="14920" y="8521"/>
                  <a:pt x="14780" y="8614"/>
                  <a:pt x="14617" y="8708"/>
                </a:cubicBezTo>
                <a:cubicBezTo>
                  <a:pt x="14687" y="8614"/>
                  <a:pt x="14757" y="8521"/>
                  <a:pt x="14827" y="8451"/>
                </a:cubicBezTo>
                <a:close/>
                <a:moveTo>
                  <a:pt x="15924" y="8498"/>
                </a:moveTo>
                <a:cubicBezTo>
                  <a:pt x="15761" y="8568"/>
                  <a:pt x="15621" y="8638"/>
                  <a:pt x="15457" y="8708"/>
                </a:cubicBezTo>
                <a:lnTo>
                  <a:pt x="15527" y="8661"/>
                </a:lnTo>
                <a:cubicBezTo>
                  <a:pt x="15621" y="8591"/>
                  <a:pt x="15761" y="8544"/>
                  <a:pt x="15877" y="8498"/>
                </a:cubicBezTo>
                <a:close/>
                <a:moveTo>
                  <a:pt x="9550" y="8217"/>
                </a:moveTo>
                <a:cubicBezTo>
                  <a:pt x="9433" y="8381"/>
                  <a:pt x="9340" y="8544"/>
                  <a:pt x="9223" y="8708"/>
                </a:cubicBezTo>
                <a:lnTo>
                  <a:pt x="9200" y="8731"/>
                </a:lnTo>
                <a:cubicBezTo>
                  <a:pt x="9270" y="8591"/>
                  <a:pt x="9363" y="8451"/>
                  <a:pt x="9457" y="8311"/>
                </a:cubicBezTo>
                <a:lnTo>
                  <a:pt x="9550" y="8217"/>
                </a:lnTo>
                <a:close/>
                <a:moveTo>
                  <a:pt x="10391" y="8754"/>
                </a:moveTo>
                <a:cubicBezTo>
                  <a:pt x="10344" y="8824"/>
                  <a:pt x="10297" y="8871"/>
                  <a:pt x="10251" y="8941"/>
                </a:cubicBezTo>
                <a:lnTo>
                  <a:pt x="10134" y="9011"/>
                </a:lnTo>
                <a:lnTo>
                  <a:pt x="10134" y="8964"/>
                </a:lnTo>
                <a:cubicBezTo>
                  <a:pt x="10227" y="8871"/>
                  <a:pt x="10297" y="8824"/>
                  <a:pt x="10391" y="8754"/>
                </a:cubicBezTo>
                <a:close/>
                <a:moveTo>
                  <a:pt x="19216" y="313"/>
                </a:moveTo>
                <a:cubicBezTo>
                  <a:pt x="21524" y="313"/>
                  <a:pt x="23856" y="663"/>
                  <a:pt x="25940" y="1470"/>
                </a:cubicBezTo>
                <a:cubicBezTo>
                  <a:pt x="25240" y="1330"/>
                  <a:pt x="24516" y="1236"/>
                  <a:pt x="23792" y="1166"/>
                </a:cubicBezTo>
                <a:cubicBezTo>
                  <a:pt x="23228" y="1098"/>
                  <a:pt x="22652" y="1054"/>
                  <a:pt x="22072" y="1054"/>
                </a:cubicBezTo>
                <a:cubicBezTo>
                  <a:pt x="21860" y="1054"/>
                  <a:pt x="21647" y="1060"/>
                  <a:pt x="21434" y="1073"/>
                </a:cubicBezTo>
                <a:cubicBezTo>
                  <a:pt x="20710" y="1073"/>
                  <a:pt x="19963" y="1143"/>
                  <a:pt x="19240" y="1236"/>
                </a:cubicBezTo>
                <a:cubicBezTo>
                  <a:pt x="18492" y="1330"/>
                  <a:pt x="17722" y="1493"/>
                  <a:pt x="16998" y="1727"/>
                </a:cubicBezTo>
                <a:cubicBezTo>
                  <a:pt x="16755" y="1710"/>
                  <a:pt x="16512" y="1702"/>
                  <a:pt x="16269" y="1702"/>
                </a:cubicBezTo>
                <a:cubicBezTo>
                  <a:pt x="14763" y="1702"/>
                  <a:pt x="13272" y="2014"/>
                  <a:pt x="11885" y="2637"/>
                </a:cubicBezTo>
                <a:cubicBezTo>
                  <a:pt x="11044" y="3011"/>
                  <a:pt x="10251" y="3501"/>
                  <a:pt x="9503" y="4061"/>
                </a:cubicBezTo>
                <a:lnTo>
                  <a:pt x="9247" y="4248"/>
                </a:lnTo>
                <a:cubicBezTo>
                  <a:pt x="7028" y="5205"/>
                  <a:pt x="5277" y="7050"/>
                  <a:pt x="3970" y="9151"/>
                </a:cubicBezTo>
                <a:cubicBezTo>
                  <a:pt x="4227" y="8334"/>
                  <a:pt x="4577" y="7564"/>
                  <a:pt x="5021" y="6840"/>
                </a:cubicBezTo>
                <a:lnTo>
                  <a:pt x="4997" y="6840"/>
                </a:lnTo>
                <a:cubicBezTo>
                  <a:pt x="6958" y="3478"/>
                  <a:pt x="10554" y="1610"/>
                  <a:pt x="14266" y="839"/>
                </a:cubicBezTo>
                <a:cubicBezTo>
                  <a:pt x="15831" y="503"/>
                  <a:pt x="17517" y="313"/>
                  <a:pt x="19216" y="313"/>
                </a:cubicBezTo>
                <a:close/>
                <a:moveTo>
                  <a:pt x="19006" y="9221"/>
                </a:moveTo>
                <a:cubicBezTo>
                  <a:pt x="19146" y="9245"/>
                  <a:pt x="19310" y="9268"/>
                  <a:pt x="19450" y="9315"/>
                </a:cubicBezTo>
                <a:lnTo>
                  <a:pt x="19683" y="9361"/>
                </a:lnTo>
                <a:lnTo>
                  <a:pt x="19310" y="9361"/>
                </a:lnTo>
                <a:cubicBezTo>
                  <a:pt x="19193" y="9315"/>
                  <a:pt x="19099" y="9268"/>
                  <a:pt x="19006" y="9221"/>
                </a:cubicBezTo>
                <a:close/>
                <a:moveTo>
                  <a:pt x="21901" y="8894"/>
                </a:moveTo>
                <a:cubicBezTo>
                  <a:pt x="22228" y="8964"/>
                  <a:pt x="22532" y="9035"/>
                  <a:pt x="22835" y="9105"/>
                </a:cubicBezTo>
                <a:lnTo>
                  <a:pt x="23069" y="9245"/>
                </a:lnTo>
                <a:lnTo>
                  <a:pt x="22742" y="9361"/>
                </a:lnTo>
                <a:cubicBezTo>
                  <a:pt x="22602" y="9291"/>
                  <a:pt x="22462" y="9198"/>
                  <a:pt x="22321" y="9128"/>
                </a:cubicBezTo>
                <a:lnTo>
                  <a:pt x="21901" y="8894"/>
                </a:lnTo>
                <a:close/>
                <a:moveTo>
                  <a:pt x="33762" y="6420"/>
                </a:moveTo>
                <a:cubicBezTo>
                  <a:pt x="34066" y="6560"/>
                  <a:pt x="34322" y="6723"/>
                  <a:pt x="34603" y="6863"/>
                </a:cubicBezTo>
                <a:cubicBezTo>
                  <a:pt x="35420" y="7330"/>
                  <a:pt x="36144" y="7890"/>
                  <a:pt x="36821" y="8521"/>
                </a:cubicBezTo>
                <a:cubicBezTo>
                  <a:pt x="36984" y="8824"/>
                  <a:pt x="37148" y="9128"/>
                  <a:pt x="37311" y="9455"/>
                </a:cubicBezTo>
                <a:cubicBezTo>
                  <a:pt x="36470" y="8591"/>
                  <a:pt x="35490" y="7867"/>
                  <a:pt x="34416" y="7330"/>
                </a:cubicBezTo>
                <a:cubicBezTo>
                  <a:pt x="34206" y="7027"/>
                  <a:pt x="33996" y="6723"/>
                  <a:pt x="33762" y="6420"/>
                </a:cubicBezTo>
                <a:close/>
                <a:moveTo>
                  <a:pt x="17909" y="9291"/>
                </a:moveTo>
                <a:cubicBezTo>
                  <a:pt x="18049" y="9338"/>
                  <a:pt x="18189" y="9361"/>
                  <a:pt x="18329" y="9408"/>
                </a:cubicBezTo>
                <a:cubicBezTo>
                  <a:pt x="18236" y="9431"/>
                  <a:pt x="18119" y="9431"/>
                  <a:pt x="18025" y="9478"/>
                </a:cubicBezTo>
                <a:lnTo>
                  <a:pt x="17885" y="9315"/>
                </a:lnTo>
                <a:lnTo>
                  <a:pt x="17909" y="9291"/>
                </a:lnTo>
                <a:close/>
                <a:moveTo>
                  <a:pt x="33809" y="4482"/>
                </a:moveTo>
                <a:lnTo>
                  <a:pt x="33809" y="4482"/>
                </a:lnTo>
                <a:cubicBezTo>
                  <a:pt x="34556" y="4785"/>
                  <a:pt x="35256" y="5159"/>
                  <a:pt x="35933" y="5602"/>
                </a:cubicBezTo>
                <a:lnTo>
                  <a:pt x="35910" y="5579"/>
                </a:lnTo>
                <a:lnTo>
                  <a:pt x="35910" y="5579"/>
                </a:lnTo>
                <a:cubicBezTo>
                  <a:pt x="37241" y="6490"/>
                  <a:pt x="38105" y="7937"/>
                  <a:pt x="38245" y="9525"/>
                </a:cubicBezTo>
                <a:cubicBezTo>
                  <a:pt x="38105" y="9315"/>
                  <a:pt x="37941" y="9105"/>
                  <a:pt x="37755" y="8918"/>
                </a:cubicBezTo>
                <a:cubicBezTo>
                  <a:pt x="37521" y="8638"/>
                  <a:pt x="37288" y="8381"/>
                  <a:pt x="37007" y="8147"/>
                </a:cubicBezTo>
                <a:cubicBezTo>
                  <a:pt x="36190" y="6723"/>
                  <a:pt x="35093" y="5486"/>
                  <a:pt x="33809" y="4482"/>
                </a:cubicBezTo>
                <a:close/>
                <a:moveTo>
                  <a:pt x="19877" y="8848"/>
                </a:moveTo>
                <a:cubicBezTo>
                  <a:pt x="20135" y="8848"/>
                  <a:pt x="20399" y="8879"/>
                  <a:pt x="20664" y="8941"/>
                </a:cubicBezTo>
                <a:cubicBezTo>
                  <a:pt x="20950" y="9162"/>
                  <a:pt x="21258" y="9403"/>
                  <a:pt x="21566" y="9665"/>
                </a:cubicBezTo>
                <a:lnTo>
                  <a:pt x="21566" y="9665"/>
                </a:lnTo>
                <a:cubicBezTo>
                  <a:pt x="21468" y="9620"/>
                  <a:pt x="21369" y="9564"/>
                  <a:pt x="21271" y="9525"/>
                </a:cubicBezTo>
                <a:cubicBezTo>
                  <a:pt x="20874" y="9338"/>
                  <a:pt x="20454" y="9198"/>
                  <a:pt x="20033" y="9081"/>
                </a:cubicBezTo>
                <a:cubicBezTo>
                  <a:pt x="19847" y="9011"/>
                  <a:pt x="19660" y="8941"/>
                  <a:pt x="19496" y="8871"/>
                </a:cubicBezTo>
                <a:cubicBezTo>
                  <a:pt x="19621" y="8856"/>
                  <a:pt x="19748" y="8848"/>
                  <a:pt x="19877" y="8848"/>
                </a:cubicBezTo>
                <a:close/>
                <a:moveTo>
                  <a:pt x="27014" y="9408"/>
                </a:moveTo>
                <a:lnTo>
                  <a:pt x="27271" y="9548"/>
                </a:lnTo>
                <a:cubicBezTo>
                  <a:pt x="27318" y="9642"/>
                  <a:pt x="27341" y="9712"/>
                  <a:pt x="27365" y="9782"/>
                </a:cubicBezTo>
                <a:lnTo>
                  <a:pt x="27038" y="9478"/>
                </a:lnTo>
                <a:cubicBezTo>
                  <a:pt x="27038" y="9455"/>
                  <a:pt x="27014" y="9431"/>
                  <a:pt x="27014" y="9408"/>
                </a:cubicBezTo>
                <a:close/>
                <a:moveTo>
                  <a:pt x="14360" y="8544"/>
                </a:moveTo>
                <a:lnTo>
                  <a:pt x="14360" y="8544"/>
                </a:lnTo>
                <a:cubicBezTo>
                  <a:pt x="14220" y="8754"/>
                  <a:pt x="14080" y="8941"/>
                  <a:pt x="13963" y="9151"/>
                </a:cubicBezTo>
                <a:lnTo>
                  <a:pt x="13940" y="9151"/>
                </a:lnTo>
                <a:cubicBezTo>
                  <a:pt x="13706" y="9315"/>
                  <a:pt x="13473" y="9501"/>
                  <a:pt x="13239" y="9688"/>
                </a:cubicBezTo>
                <a:cubicBezTo>
                  <a:pt x="13146" y="9735"/>
                  <a:pt x="13052" y="9805"/>
                  <a:pt x="12959" y="9852"/>
                </a:cubicBezTo>
                <a:cubicBezTo>
                  <a:pt x="13006" y="9758"/>
                  <a:pt x="13052" y="9665"/>
                  <a:pt x="13122" y="9572"/>
                </a:cubicBezTo>
                <a:cubicBezTo>
                  <a:pt x="13519" y="9221"/>
                  <a:pt x="13940" y="8871"/>
                  <a:pt x="14360" y="8544"/>
                </a:cubicBezTo>
                <a:close/>
                <a:moveTo>
                  <a:pt x="10391" y="5742"/>
                </a:moveTo>
                <a:cubicBezTo>
                  <a:pt x="10017" y="6116"/>
                  <a:pt x="9643" y="6513"/>
                  <a:pt x="9270" y="6910"/>
                </a:cubicBezTo>
                <a:cubicBezTo>
                  <a:pt x="9153" y="7003"/>
                  <a:pt x="9036" y="7097"/>
                  <a:pt x="8920" y="7167"/>
                </a:cubicBezTo>
                <a:cubicBezTo>
                  <a:pt x="8196" y="7727"/>
                  <a:pt x="7542" y="8334"/>
                  <a:pt x="6935" y="9035"/>
                </a:cubicBezTo>
                <a:cubicBezTo>
                  <a:pt x="6632" y="9315"/>
                  <a:pt x="6328" y="9595"/>
                  <a:pt x="6048" y="9898"/>
                </a:cubicBezTo>
                <a:cubicBezTo>
                  <a:pt x="6071" y="9828"/>
                  <a:pt x="6071" y="9758"/>
                  <a:pt x="6095" y="9665"/>
                </a:cubicBezTo>
                <a:cubicBezTo>
                  <a:pt x="6818" y="8824"/>
                  <a:pt x="7565" y="8007"/>
                  <a:pt x="8383" y="7260"/>
                </a:cubicBezTo>
                <a:lnTo>
                  <a:pt x="8383" y="7237"/>
                </a:lnTo>
                <a:cubicBezTo>
                  <a:pt x="8803" y="6840"/>
                  <a:pt x="9247" y="6466"/>
                  <a:pt x="9714" y="6093"/>
                </a:cubicBezTo>
                <a:cubicBezTo>
                  <a:pt x="9924" y="5976"/>
                  <a:pt x="10157" y="5859"/>
                  <a:pt x="10391" y="5742"/>
                </a:cubicBezTo>
                <a:close/>
                <a:moveTo>
                  <a:pt x="32758" y="8031"/>
                </a:moveTo>
                <a:lnTo>
                  <a:pt x="32758" y="8031"/>
                </a:lnTo>
                <a:cubicBezTo>
                  <a:pt x="33038" y="8264"/>
                  <a:pt x="33295" y="8498"/>
                  <a:pt x="33529" y="8754"/>
                </a:cubicBezTo>
                <a:cubicBezTo>
                  <a:pt x="33715" y="9175"/>
                  <a:pt x="33879" y="9618"/>
                  <a:pt x="34019" y="10085"/>
                </a:cubicBezTo>
                <a:cubicBezTo>
                  <a:pt x="33785" y="9852"/>
                  <a:pt x="33529" y="9618"/>
                  <a:pt x="33248" y="9385"/>
                </a:cubicBezTo>
                <a:lnTo>
                  <a:pt x="33178" y="9291"/>
                </a:lnTo>
                <a:cubicBezTo>
                  <a:pt x="33062" y="8871"/>
                  <a:pt x="32922" y="8451"/>
                  <a:pt x="32758" y="8031"/>
                </a:cubicBezTo>
                <a:close/>
                <a:moveTo>
                  <a:pt x="34603" y="9128"/>
                </a:moveTo>
                <a:lnTo>
                  <a:pt x="34603" y="9128"/>
                </a:lnTo>
                <a:cubicBezTo>
                  <a:pt x="34743" y="9245"/>
                  <a:pt x="34883" y="9361"/>
                  <a:pt x="34999" y="9478"/>
                </a:cubicBezTo>
                <a:cubicBezTo>
                  <a:pt x="35070" y="9688"/>
                  <a:pt x="35140" y="9875"/>
                  <a:pt x="35186" y="10085"/>
                </a:cubicBezTo>
                <a:cubicBezTo>
                  <a:pt x="35046" y="9875"/>
                  <a:pt x="34906" y="9688"/>
                  <a:pt x="34766" y="9478"/>
                </a:cubicBezTo>
                <a:lnTo>
                  <a:pt x="34719" y="9385"/>
                </a:lnTo>
                <a:cubicBezTo>
                  <a:pt x="34696" y="9291"/>
                  <a:pt x="34649" y="9198"/>
                  <a:pt x="34603" y="9128"/>
                </a:cubicBezTo>
                <a:close/>
                <a:moveTo>
                  <a:pt x="27832" y="8568"/>
                </a:moveTo>
                <a:lnTo>
                  <a:pt x="27832" y="8568"/>
                </a:lnTo>
                <a:cubicBezTo>
                  <a:pt x="28088" y="8754"/>
                  <a:pt x="28369" y="8941"/>
                  <a:pt x="28602" y="9151"/>
                </a:cubicBezTo>
                <a:cubicBezTo>
                  <a:pt x="28836" y="9455"/>
                  <a:pt x="29069" y="9782"/>
                  <a:pt x="29279" y="10109"/>
                </a:cubicBezTo>
                <a:lnTo>
                  <a:pt x="29162" y="10015"/>
                </a:lnTo>
                <a:cubicBezTo>
                  <a:pt x="28789" y="9618"/>
                  <a:pt x="28415" y="9245"/>
                  <a:pt x="27995" y="8894"/>
                </a:cubicBezTo>
                <a:cubicBezTo>
                  <a:pt x="27948" y="8778"/>
                  <a:pt x="27902" y="8684"/>
                  <a:pt x="27832" y="8568"/>
                </a:cubicBezTo>
                <a:close/>
                <a:moveTo>
                  <a:pt x="27925" y="7727"/>
                </a:moveTo>
                <a:lnTo>
                  <a:pt x="27925" y="7727"/>
                </a:lnTo>
                <a:cubicBezTo>
                  <a:pt x="28299" y="7844"/>
                  <a:pt x="28672" y="7984"/>
                  <a:pt x="29046" y="8124"/>
                </a:cubicBezTo>
                <a:cubicBezTo>
                  <a:pt x="29303" y="8334"/>
                  <a:pt x="29559" y="8568"/>
                  <a:pt x="29816" y="8801"/>
                </a:cubicBezTo>
                <a:cubicBezTo>
                  <a:pt x="30143" y="9221"/>
                  <a:pt x="30400" y="9688"/>
                  <a:pt x="30587" y="10179"/>
                </a:cubicBezTo>
                <a:lnTo>
                  <a:pt x="30470" y="10038"/>
                </a:lnTo>
                <a:cubicBezTo>
                  <a:pt x="30143" y="9595"/>
                  <a:pt x="29746" y="9198"/>
                  <a:pt x="29303" y="8871"/>
                </a:cubicBezTo>
                <a:cubicBezTo>
                  <a:pt x="28952" y="8568"/>
                  <a:pt x="28579" y="8287"/>
                  <a:pt x="28182" y="8031"/>
                </a:cubicBezTo>
                <a:lnTo>
                  <a:pt x="27925" y="7727"/>
                </a:lnTo>
                <a:close/>
                <a:moveTo>
                  <a:pt x="20314" y="9875"/>
                </a:moveTo>
                <a:cubicBezTo>
                  <a:pt x="20617" y="9968"/>
                  <a:pt x="20897" y="10062"/>
                  <a:pt x="21177" y="10179"/>
                </a:cubicBezTo>
                <a:lnTo>
                  <a:pt x="21131" y="10202"/>
                </a:lnTo>
                <a:cubicBezTo>
                  <a:pt x="20944" y="10132"/>
                  <a:pt x="20757" y="10062"/>
                  <a:pt x="20547" y="10015"/>
                </a:cubicBezTo>
                <a:lnTo>
                  <a:pt x="20314" y="9875"/>
                </a:lnTo>
                <a:close/>
                <a:moveTo>
                  <a:pt x="16228" y="10085"/>
                </a:moveTo>
                <a:lnTo>
                  <a:pt x="16228" y="10085"/>
                </a:lnTo>
                <a:cubicBezTo>
                  <a:pt x="16181" y="10132"/>
                  <a:pt x="16134" y="10202"/>
                  <a:pt x="16088" y="10249"/>
                </a:cubicBezTo>
                <a:cubicBezTo>
                  <a:pt x="16041" y="10295"/>
                  <a:pt x="15924" y="10295"/>
                  <a:pt x="15854" y="10319"/>
                </a:cubicBezTo>
                <a:lnTo>
                  <a:pt x="15924" y="10272"/>
                </a:lnTo>
                <a:lnTo>
                  <a:pt x="16228" y="10085"/>
                </a:lnTo>
                <a:close/>
                <a:moveTo>
                  <a:pt x="23395" y="9431"/>
                </a:moveTo>
                <a:cubicBezTo>
                  <a:pt x="23512" y="9478"/>
                  <a:pt x="23606" y="9548"/>
                  <a:pt x="23722" y="9618"/>
                </a:cubicBezTo>
                <a:cubicBezTo>
                  <a:pt x="23933" y="9898"/>
                  <a:pt x="24143" y="10202"/>
                  <a:pt x="24306" y="10505"/>
                </a:cubicBezTo>
                <a:lnTo>
                  <a:pt x="24096" y="10365"/>
                </a:lnTo>
                <a:cubicBezTo>
                  <a:pt x="23792" y="10062"/>
                  <a:pt x="23442" y="9782"/>
                  <a:pt x="23069" y="9548"/>
                </a:cubicBezTo>
                <a:lnTo>
                  <a:pt x="23395" y="9431"/>
                </a:lnTo>
                <a:close/>
                <a:moveTo>
                  <a:pt x="27341" y="10365"/>
                </a:moveTo>
                <a:lnTo>
                  <a:pt x="27598" y="10599"/>
                </a:lnTo>
                <a:cubicBezTo>
                  <a:pt x="27598" y="10622"/>
                  <a:pt x="27621" y="10646"/>
                  <a:pt x="27621" y="10669"/>
                </a:cubicBezTo>
                <a:lnTo>
                  <a:pt x="27505" y="10576"/>
                </a:lnTo>
                <a:cubicBezTo>
                  <a:pt x="27458" y="10505"/>
                  <a:pt x="27411" y="10435"/>
                  <a:pt x="27341" y="10365"/>
                </a:cubicBezTo>
                <a:close/>
                <a:moveTo>
                  <a:pt x="15037" y="9618"/>
                </a:moveTo>
                <a:lnTo>
                  <a:pt x="15037" y="9618"/>
                </a:lnTo>
                <a:cubicBezTo>
                  <a:pt x="14827" y="9945"/>
                  <a:pt x="14663" y="10272"/>
                  <a:pt x="14500" y="10622"/>
                </a:cubicBezTo>
                <a:lnTo>
                  <a:pt x="14430" y="10692"/>
                </a:lnTo>
                <a:lnTo>
                  <a:pt x="14290" y="10692"/>
                </a:lnTo>
                <a:cubicBezTo>
                  <a:pt x="14406" y="10412"/>
                  <a:pt x="14547" y="10132"/>
                  <a:pt x="14687" y="9852"/>
                </a:cubicBezTo>
                <a:cubicBezTo>
                  <a:pt x="14803" y="9758"/>
                  <a:pt x="14920" y="9688"/>
                  <a:pt x="15037" y="9618"/>
                </a:cubicBezTo>
                <a:close/>
                <a:moveTo>
                  <a:pt x="18376" y="10412"/>
                </a:moveTo>
                <a:lnTo>
                  <a:pt x="18212" y="10482"/>
                </a:lnTo>
                <a:cubicBezTo>
                  <a:pt x="18049" y="10529"/>
                  <a:pt x="17885" y="10599"/>
                  <a:pt x="17722" y="10669"/>
                </a:cubicBezTo>
                <a:cubicBezTo>
                  <a:pt x="17535" y="10692"/>
                  <a:pt x="17348" y="10762"/>
                  <a:pt x="17185" y="10832"/>
                </a:cubicBezTo>
                <a:cubicBezTo>
                  <a:pt x="17302" y="10692"/>
                  <a:pt x="17442" y="10599"/>
                  <a:pt x="17582" y="10482"/>
                </a:cubicBezTo>
                <a:cubicBezTo>
                  <a:pt x="17839" y="10435"/>
                  <a:pt x="18119" y="10435"/>
                  <a:pt x="18376" y="10412"/>
                </a:cubicBezTo>
                <a:close/>
                <a:moveTo>
                  <a:pt x="37801" y="9642"/>
                </a:moveTo>
                <a:cubicBezTo>
                  <a:pt x="37988" y="9898"/>
                  <a:pt x="38151" y="10155"/>
                  <a:pt x="38315" y="10412"/>
                </a:cubicBezTo>
                <a:cubicBezTo>
                  <a:pt x="38338" y="10552"/>
                  <a:pt x="38338" y="10692"/>
                  <a:pt x="38338" y="10832"/>
                </a:cubicBezTo>
                <a:lnTo>
                  <a:pt x="38315" y="10832"/>
                </a:lnTo>
                <a:cubicBezTo>
                  <a:pt x="38268" y="10762"/>
                  <a:pt x="38222" y="10669"/>
                  <a:pt x="38175" y="10576"/>
                </a:cubicBezTo>
                <a:cubicBezTo>
                  <a:pt x="38058" y="10272"/>
                  <a:pt x="37918" y="9945"/>
                  <a:pt x="37801" y="9642"/>
                </a:cubicBezTo>
                <a:close/>
                <a:moveTo>
                  <a:pt x="11114" y="10015"/>
                </a:moveTo>
                <a:lnTo>
                  <a:pt x="11114" y="10038"/>
                </a:lnTo>
                <a:cubicBezTo>
                  <a:pt x="10811" y="10342"/>
                  <a:pt x="10531" y="10669"/>
                  <a:pt x="10251" y="10996"/>
                </a:cubicBezTo>
                <a:cubicBezTo>
                  <a:pt x="10297" y="10902"/>
                  <a:pt x="10344" y="10809"/>
                  <a:pt x="10391" y="10716"/>
                </a:cubicBezTo>
                <a:cubicBezTo>
                  <a:pt x="10624" y="10459"/>
                  <a:pt x="10858" y="10249"/>
                  <a:pt x="11114" y="10015"/>
                </a:cubicBezTo>
                <a:close/>
                <a:moveTo>
                  <a:pt x="16881" y="10646"/>
                </a:moveTo>
                <a:lnTo>
                  <a:pt x="16881" y="10646"/>
                </a:lnTo>
                <a:cubicBezTo>
                  <a:pt x="16788" y="10762"/>
                  <a:pt x="16648" y="10879"/>
                  <a:pt x="16555" y="10996"/>
                </a:cubicBezTo>
                <a:lnTo>
                  <a:pt x="16298" y="10926"/>
                </a:lnTo>
                <a:lnTo>
                  <a:pt x="16391" y="10809"/>
                </a:lnTo>
                <a:lnTo>
                  <a:pt x="16508" y="10762"/>
                </a:lnTo>
                <a:cubicBezTo>
                  <a:pt x="16625" y="10716"/>
                  <a:pt x="16741" y="10692"/>
                  <a:pt x="16881" y="10646"/>
                </a:cubicBezTo>
                <a:close/>
                <a:moveTo>
                  <a:pt x="24680" y="9828"/>
                </a:moveTo>
                <a:lnTo>
                  <a:pt x="24680" y="9828"/>
                </a:lnTo>
                <a:cubicBezTo>
                  <a:pt x="25077" y="10038"/>
                  <a:pt x="25473" y="10295"/>
                  <a:pt x="25824" y="10576"/>
                </a:cubicBezTo>
                <a:cubicBezTo>
                  <a:pt x="25870" y="10716"/>
                  <a:pt x="25917" y="10856"/>
                  <a:pt x="25964" y="10996"/>
                </a:cubicBezTo>
                <a:cubicBezTo>
                  <a:pt x="25567" y="10576"/>
                  <a:pt x="25147" y="10179"/>
                  <a:pt x="24680" y="9828"/>
                </a:cubicBezTo>
                <a:close/>
                <a:moveTo>
                  <a:pt x="24586" y="10389"/>
                </a:moveTo>
                <a:lnTo>
                  <a:pt x="24586" y="10389"/>
                </a:lnTo>
                <a:cubicBezTo>
                  <a:pt x="24796" y="10599"/>
                  <a:pt x="25007" y="10809"/>
                  <a:pt x="25170" y="11019"/>
                </a:cubicBezTo>
                <a:lnTo>
                  <a:pt x="25007" y="11042"/>
                </a:lnTo>
                <a:lnTo>
                  <a:pt x="24843" y="10926"/>
                </a:lnTo>
                <a:cubicBezTo>
                  <a:pt x="24750" y="10739"/>
                  <a:pt x="24680" y="10552"/>
                  <a:pt x="24586" y="10389"/>
                </a:cubicBezTo>
                <a:close/>
                <a:moveTo>
                  <a:pt x="23208" y="10132"/>
                </a:moveTo>
                <a:lnTo>
                  <a:pt x="23209" y="10132"/>
                </a:lnTo>
                <a:cubicBezTo>
                  <a:pt x="23559" y="10365"/>
                  <a:pt x="23909" y="10622"/>
                  <a:pt x="24259" y="10902"/>
                </a:cubicBezTo>
                <a:cubicBezTo>
                  <a:pt x="24329" y="10972"/>
                  <a:pt x="24399" y="11066"/>
                  <a:pt x="24446" y="11136"/>
                </a:cubicBezTo>
                <a:lnTo>
                  <a:pt x="24096" y="11206"/>
                </a:lnTo>
                <a:cubicBezTo>
                  <a:pt x="23822" y="10818"/>
                  <a:pt x="23526" y="10453"/>
                  <a:pt x="23208" y="10132"/>
                </a:cubicBezTo>
                <a:close/>
                <a:moveTo>
                  <a:pt x="34206" y="9501"/>
                </a:moveTo>
                <a:lnTo>
                  <a:pt x="34206" y="9501"/>
                </a:lnTo>
                <a:cubicBezTo>
                  <a:pt x="34322" y="9642"/>
                  <a:pt x="34439" y="9782"/>
                  <a:pt x="34533" y="9922"/>
                </a:cubicBezTo>
                <a:lnTo>
                  <a:pt x="34579" y="10015"/>
                </a:lnTo>
                <a:cubicBezTo>
                  <a:pt x="34719" y="10412"/>
                  <a:pt x="34836" y="10832"/>
                  <a:pt x="34953" y="11229"/>
                </a:cubicBezTo>
                <a:cubicBezTo>
                  <a:pt x="34813" y="11042"/>
                  <a:pt x="34696" y="10879"/>
                  <a:pt x="34556" y="10692"/>
                </a:cubicBezTo>
                <a:cubicBezTo>
                  <a:pt x="34462" y="10295"/>
                  <a:pt x="34346" y="9898"/>
                  <a:pt x="34206" y="9501"/>
                </a:cubicBezTo>
                <a:close/>
                <a:moveTo>
                  <a:pt x="22415" y="11113"/>
                </a:moveTo>
                <a:cubicBezTo>
                  <a:pt x="22532" y="11183"/>
                  <a:pt x="22672" y="11253"/>
                  <a:pt x="22788" y="11346"/>
                </a:cubicBezTo>
                <a:lnTo>
                  <a:pt x="22695" y="11346"/>
                </a:lnTo>
                <a:lnTo>
                  <a:pt x="22625" y="11276"/>
                </a:lnTo>
                <a:lnTo>
                  <a:pt x="22415" y="11113"/>
                </a:lnTo>
                <a:close/>
                <a:moveTo>
                  <a:pt x="7449" y="9105"/>
                </a:moveTo>
                <a:lnTo>
                  <a:pt x="7449" y="9105"/>
                </a:lnTo>
                <a:cubicBezTo>
                  <a:pt x="6982" y="9688"/>
                  <a:pt x="6562" y="10319"/>
                  <a:pt x="6211" y="10996"/>
                </a:cubicBezTo>
                <a:cubicBezTo>
                  <a:pt x="6071" y="11113"/>
                  <a:pt x="5931" y="11253"/>
                  <a:pt x="5814" y="11393"/>
                </a:cubicBezTo>
                <a:lnTo>
                  <a:pt x="5814" y="11393"/>
                </a:lnTo>
                <a:cubicBezTo>
                  <a:pt x="5815" y="11307"/>
                  <a:pt x="5816" y="11223"/>
                  <a:pt x="5838" y="11159"/>
                </a:cubicBezTo>
                <a:cubicBezTo>
                  <a:pt x="6118" y="10622"/>
                  <a:pt x="6468" y="10132"/>
                  <a:pt x="6818" y="9665"/>
                </a:cubicBezTo>
                <a:cubicBezTo>
                  <a:pt x="7028" y="9455"/>
                  <a:pt x="7239" y="9268"/>
                  <a:pt x="7449" y="9105"/>
                </a:cubicBezTo>
                <a:close/>
                <a:moveTo>
                  <a:pt x="28112" y="11042"/>
                </a:moveTo>
                <a:lnTo>
                  <a:pt x="28252" y="11183"/>
                </a:lnTo>
                <a:lnTo>
                  <a:pt x="28462" y="11439"/>
                </a:lnTo>
                <a:lnTo>
                  <a:pt x="28462" y="11463"/>
                </a:lnTo>
                <a:lnTo>
                  <a:pt x="28112" y="11113"/>
                </a:lnTo>
                <a:lnTo>
                  <a:pt x="28112" y="11042"/>
                </a:lnTo>
                <a:close/>
                <a:moveTo>
                  <a:pt x="18796" y="10949"/>
                </a:moveTo>
                <a:lnTo>
                  <a:pt x="18819" y="10996"/>
                </a:lnTo>
                <a:cubicBezTo>
                  <a:pt x="18656" y="10996"/>
                  <a:pt x="18492" y="11019"/>
                  <a:pt x="18352" y="11042"/>
                </a:cubicBezTo>
                <a:cubicBezTo>
                  <a:pt x="18259" y="11066"/>
                  <a:pt x="18189" y="11159"/>
                  <a:pt x="18189" y="11229"/>
                </a:cubicBezTo>
                <a:cubicBezTo>
                  <a:pt x="18189" y="11299"/>
                  <a:pt x="18212" y="11369"/>
                  <a:pt x="18236" y="11439"/>
                </a:cubicBezTo>
                <a:lnTo>
                  <a:pt x="17955" y="11486"/>
                </a:lnTo>
                <a:lnTo>
                  <a:pt x="17675" y="11369"/>
                </a:lnTo>
                <a:cubicBezTo>
                  <a:pt x="17979" y="11159"/>
                  <a:pt x="18329" y="11019"/>
                  <a:pt x="18703" y="10949"/>
                </a:cubicBezTo>
                <a:close/>
                <a:moveTo>
                  <a:pt x="8429" y="11159"/>
                </a:moveTo>
                <a:lnTo>
                  <a:pt x="8429" y="11159"/>
                </a:lnTo>
                <a:cubicBezTo>
                  <a:pt x="8383" y="11299"/>
                  <a:pt x="8359" y="11439"/>
                  <a:pt x="8336" y="11579"/>
                </a:cubicBezTo>
                <a:lnTo>
                  <a:pt x="8196" y="11743"/>
                </a:lnTo>
                <a:cubicBezTo>
                  <a:pt x="8266" y="11556"/>
                  <a:pt x="8336" y="11346"/>
                  <a:pt x="8429" y="11159"/>
                </a:cubicBezTo>
                <a:close/>
                <a:moveTo>
                  <a:pt x="17021" y="11509"/>
                </a:moveTo>
                <a:cubicBezTo>
                  <a:pt x="16881" y="11626"/>
                  <a:pt x="16741" y="11766"/>
                  <a:pt x="16625" y="11906"/>
                </a:cubicBezTo>
                <a:lnTo>
                  <a:pt x="16414" y="11976"/>
                </a:lnTo>
                <a:cubicBezTo>
                  <a:pt x="16438" y="11953"/>
                  <a:pt x="16461" y="11906"/>
                  <a:pt x="16484" y="11883"/>
                </a:cubicBezTo>
                <a:cubicBezTo>
                  <a:pt x="16648" y="11743"/>
                  <a:pt x="16811" y="11626"/>
                  <a:pt x="16975" y="11509"/>
                </a:cubicBezTo>
                <a:close/>
                <a:moveTo>
                  <a:pt x="29606" y="9992"/>
                </a:moveTo>
                <a:cubicBezTo>
                  <a:pt x="29933" y="10295"/>
                  <a:pt x="30236" y="10576"/>
                  <a:pt x="30540" y="10879"/>
                </a:cubicBezTo>
                <a:cubicBezTo>
                  <a:pt x="30680" y="11136"/>
                  <a:pt x="30820" y="11393"/>
                  <a:pt x="30960" y="11650"/>
                </a:cubicBezTo>
                <a:lnTo>
                  <a:pt x="30960" y="11673"/>
                </a:lnTo>
                <a:cubicBezTo>
                  <a:pt x="30984" y="11790"/>
                  <a:pt x="30984" y="11883"/>
                  <a:pt x="31007" y="12000"/>
                </a:cubicBezTo>
                <a:cubicBezTo>
                  <a:pt x="30820" y="11813"/>
                  <a:pt x="30657" y="11650"/>
                  <a:pt x="30470" y="11486"/>
                </a:cubicBezTo>
                <a:lnTo>
                  <a:pt x="30423" y="11416"/>
                </a:lnTo>
                <a:cubicBezTo>
                  <a:pt x="30190" y="10949"/>
                  <a:pt x="29910" y="10459"/>
                  <a:pt x="29606" y="9992"/>
                </a:cubicBezTo>
                <a:close/>
                <a:moveTo>
                  <a:pt x="16111" y="11253"/>
                </a:moveTo>
                <a:lnTo>
                  <a:pt x="16321" y="11323"/>
                </a:lnTo>
                <a:cubicBezTo>
                  <a:pt x="16204" y="11463"/>
                  <a:pt x="16111" y="11626"/>
                  <a:pt x="15994" y="11813"/>
                </a:cubicBezTo>
                <a:lnTo>
                  <a:pt x="16018" y="11813"/>
                </a:lnTo>
                <a:cubicBezTo>
                  <a:pt x="15947" y="11883"/>
                  <a:pt x="15854" y="11953"/>
                  <a:pt x="15784" y="12046"/>
                </a:cubicBezTo>
                <a:lnTo>
                  <a:pt x="15714" y="12046"/>
                </a:lnTo>
                <a:cubicBezTo>
                  <a:pt x="15831" y="11766"/>
                  <a:pt x="15947" y="11509"/>
                  <a:pt x="16111" y="11253"/>
                </a:cubicBezTo>
                <a:close/>
                <a:moveTo>
                  <a:pt x="34719" y="11486"/>
                </a:moveTo>
                <a:cubicBezTo>
                  <a:pt x="34789" y="11626"/>
                  <a:pt x="34859" y="11743"/>
                  <a:pt x="34953" y="11883"/>
                </a:cubicBezTo>
                <a:cubicBezTo>
                  <a:pt x="34976" y="11953"/>
                  <a:pt x="35023" y="12023"/>
                  <a:pt x="35046" y="12093"/>
                </a:cubicBezTo>
                <a:cubicBezTo>
                  <a:pt x="34953" y="11976"/>
                  <a:pt x="34859" y="11860"/>
                  <a:pt x="34766" y="11743"/>
                </a:cubicBezTo>
                <a:cubicBezTo>
                  <a:pt x="34766" y="11696"/>
                  <a:pt x="34743" y="11673"/>
                  <a:pt x="34743" y="11650"/>
                </a:cubicBezTo>
                <a:cubicBezTo>
                  <a:pt x="34719" y="11626"/>
                  <a:pt x="34719" y="11556"/>
                  <a:pt x="34719" y="11486"/>
                </a:cubicBezTo>
                <a:close/>
                <a:moveTo>
                  <a:pt x="26431" y="11346"/>
                </a:moveTo>
                <a:cubicBezTo>
                  <a:pt x="26501" y="11346"/>
                  <a:pt x="26594" y="11369"/>
                  <a:pt x="26664" y="11393"/>
                </a:cubicBezTo>
                <a:cubicBezTo>
                  <a:pt x="26734" y="11626"/>
                  <a:pt x="26804" y="11860"/>
                  <a:pt x="26874" y="12116"/>
                </a:cubicBezTo>
                <a:lnTo>
                  <a:pt x="26711" y="11883"/>
                </a:lnTo>
                <a:cubicBezTo>
                  <a:pt x="26641" y="11790"/>
                  <a:pt x="26571" y="11720"/>
                  <a:pt x="26501" y="11626"/>
                </a:cubicBezTo>
                <a:cubicBezTo>
                  <a:pt x="26477" y="11533"/>
                  <a:pt x="26454" y="11439"/>
                  <a:pt x="26431" y="11346"/>
                </a:cubicBezTo>
                <a:close/>
                <a:moveTo>
                  <a:pt x="35366" y="11209"/>
                </a:moveTo>
                <a:lnTo>
                  <a:pt x="35490" y="11439"/>
                </a:lnTo>
                <a:cubicBezTo>
                  <a:pt x="35490" y="11439"/>
                  <a:pt x="35490" y="11463"/>
                  <a:pt x="35490" y="11486"/>
                </a:cubicBezTo>
                <a:cubicBezTo>
                  <a:pt x="35537" y="11696"/>
                  <a:pt x="35560" y="11906"/>
                  <a:pt x="35583" y="12140"/>
                </a:cubicBezTo>
                <a:cubicBezTo>
                  <a:pt x="35518" y="11837"/>
                  <a:pt x="35433" y="11514"/>
                  <a:pt x="35366" y="11209"/>
                </a:cubicBezTo>
                <a:close/>
                <a:moveTo>
                  <a:pt x="11138" y="12093"/>
                </a:moveTo>
                <a:cubicBezTo>
                  <a:pt x="11122" y="12116"/>
                  <a:pt x="11106" y="12139"/>
                  <a:pt x="11090" y="12162"/>
                </a:cubicBezTo>
                <a:lnTo>
                  <a:pt x="11090" y="12162"/>
                </a:lnTo>
                <a:lnTo>
                  <a:pt x="11068" y="12140"/>
                </a:lnTo>
                <a:lnTo>
                  <a:pt x="11138" y="12093"/>
                </a:lnTo>
                <a:close/>
                <a:moveTo>
                  <a:pt x="5404" y="11177"/>
                </a:moveTo>
                <a:cubicBezTo>
                  <a:pt x="5394" y="11195"/>
                  <a:pt x="5394" y="11212"/>
                  <a:pt x="5394" y="11229"/>
                </a:cubicBezTo>
                <a:lnTo>
                  <a:pt x="5394" y="11253"/>
                </a:lnTo>
                <a:cubicBezTo>
                  <a:pt x="5231" y="11556"/>
                  <a:pt x="5091" y="11836"/>
                  <a:pt x="4951" y="12163"/>
                </a:cubicBezTo>
                <a:cubicBezTo>
                  <a:pt x="5021" y="11906"/>
                  <a:pt x="5114" y="11650"/>
                  <a:pt x="5207" y="11416"/>
                </a:cubicBezTo>
                <a:cubicBezTo>
                  <a:pt x="5273" y="11329"/>
                  <a:pt x="5338" y="11262"/>
                  <a:pt x="5404" y="11177"/>
                </a:cubicBezTo>
                <a:close/>
                <a:moveTo>
                  <a:pt x="14103" y="11696"/>
                </a:moveTo>
                <a:lnTo>
                  <a:pt x="14103" y="11696"/>
                </a:lnTo>
                <a:cubicBezTo>
                  <a:pt x="14080" y="11790"/>
                  <a:pt x="14056" y="11883"/>
                  <a:pt x="14033" y="11976"/>
                </a:cubicBezTo>
                <a:cubicBezTo>
                  <a:pt x="14010" y="12070"/>
                  <a:pt x="13916" y="12116"/>
                  <a:pt x="13869" y="12187"/>
                </a:cubicBezTo>
                <a:cubicBezTo>
                  <a:pt x="13893" y="12070"/>
                  <a:pt x="13916" y="11953"/>
                  <a:pt x="13940" y="11836"/>
                </a:cubicBezTo>
                <a:lnTo>
                  <a:pt x="14103" y="11696"/>
                </a:lnTo>
                <a:close/>
                <a:moveTo>
                  <a:pt x="24446" y="11696"/>
                </a:moveTo>
                <a:cubicBezTo>
                  <a:pt x="24586" y="11720"/>
                  <a:pt x="24703" y="11743"/>
                  <a:pt x="24843" y="11790"/>
                </a:cubicBezTo>
                <a:cubicBezTo>
                  <a:pt x="24886" y="11942"/>
                  <a:pt x="24910" y="12073"/>
                  <a:pt x="24950" y="12222"/>
                </a:cubicBezTo>
                <a:lnTo>
                  <a:pt x="24950" y="12222"/>
                </a:lnTo>
                <a:cubicBezTo>
                  <a:pt x="24789" y="12040"/>
                  <a:pt x="24606" y="11879"/>
                  <a:pt x="24446" y="11696"/>
                </a:cubicBezTo>
                <a:close/>
                <a:moveTo>
                  <a:pt x="13496" y="11089"/>
                </a:moveTo>
                <a:cubicBezTo>
                  <a:pt x="13379" y="11346"/>
                  <a:pt x="13309" y="11626"/>
                  <a:pt x="13239" y="11906"/>
                </a:cubicBezTo>
                <a:lnTo>
                  <a:pt x="12842" y="12280"/>
                </a:lnTo>
                <a:cubicBezTo>
                  <a:pt x="12982" y="11883"/>
                  <a:pt x="13122" y="11486"/>
                  <a:pt x="13286" y="11113"/>
                </a:cubicBezTo>
                <a:lnTo>
                  <a:pt x="13496" y="11089"/>
                </a:lnTo>
                <a:close/>
                <a:moveTo>
                  <a:pt x="17418" y="12140"/>
                </a:moveTo>
                <a:lnTo>
                  <a:pt x="17418" y="12140"/>
                </a:lnTo>
                <a:cubicBezTo>
                  <a:pt x="17325" y="12210"/>
                  <a:pt x="17208" y="12280"/>
                  <a:pt x="17115" y="12373"/>
                </a:cubicBezTo>
                <a:lnTo>
                  <a:pt x="17162" y="12187"/>
                </a:lnTo>
                <a:lnTo>
                  <a:pt x="17418" y="12140"/>
                </a:lnTo>
                <a:close/>
                <a:moveTo>
                  <a:pt x="9363" y="11953"/>
                </a:moveTo>
                <a:cubicBezTo>
                  <a:pt x="9299" y="12145"/>
                  <a:pt x="9235" y="12298"/>
                  <a:pt x="9153" y="12448"/>
                </a:cubicBezTo>
                <a:lnTo>
                  <a:pt x="9153" y="12448"/>
                </a:lnTo>
                <a:lnTo>
                  <a:pt x="9153" y="12350"/>
                </a:lnTo>
                <a:cubicBezTo>
                  <a:pt x="9223" y="12210"/>
                  <a:pt x="9293" y="12093"/>
                  <a:pt x="9363" y="11953"/>
                </a:cubicBezTo>
                <a:close/>
                <a:moveTo>
                  <a:pt x="20197" y="12350"/>
                </a:moveTo>
                <a:lnTo>
                  <a:pt x="20384" y="12397"/>
                </a:lnTo>
                <a:lnTo>
                  <a:pt x="20244" y="12467"/>
                </a:lnTo>
                <a:lnTo>
                  <a:pt x="20173" y="12350"/>
                </a:lnTo>
                <a:close/>
                <a:moveTo>
                  <a:pt x="22182" y="12187"/>
                </a:moveTo>
                <a:lnTo>
                  <a:pt x="22321" y="12257"/>
                </a:lnTo>
                <a:cubicBezTo>
                  <a:pt x="22485" y="12350"/>
                  <a:pt x="22625" y="12443"/>
                  <a:pt x="22765" y="12537"/>
                </a:cubicBezTo>
                <a:lnTo>
                  <a:pt x="22672" y="12537"/>
                </a:lnTo>
                <a:cubicBezTo>
                  <a:pt x="22532" y="12420"/>
                  <a:pt x="22368" y="12280"/>
                  <a:pt x="22182" y="12187"/>
                </a:cubicBezTo>
                <a:close/>
                <a:moveTo>
                  <a:pt x="17909" y="12303"/>
                </a:moveTo>
                <a:lnTo>
                  <a:pt x="17909" y="12303"/>
                </a:lnTo>
                <a:cubicBezTo>
                  <a:pt x="17792" y="12373"/>
                  <a:pt x="17722" y="12467"/>
                  <a:pt x="17629" y="12560"/>
                </a:cubicBezTo>
                <a:lnTo>
                  <a:pt x="17605" y="12607"/>
                </a:lnTo>
                <a:lnTo>
                  <a:pt x="17488" y="12537"/>
                </a:lnTo>
                <a:cubicBezTo>
                  <a:pt x="17605" y="12443"/>
                  <a:pt x="17745" y="12350"/>
                  <a:pt x="17909" y="12303"/>
                </a:cubicBezTo>
                <a:close/>
                <a:moveTo>
                  <a:pt x="12655" y="11836"/>
                </a:moveTo>
                <a:lnTo>
                  <a:pt x="12655" y="11836"/>
                </a:lnTo>
                <a:cubicBezTo>
                  <a:pt x="12539" y="12116"/>
                  <a:pt x="12469" y="12420"/>
                  <a:pt x="12375" y="12724"/>
                </a:cubicBezTo>
                <a:cubicBezTo>
                  <a:pt x="12375" y="12560"/>
                  <a:pt x="12399" y="12373"/>
                  <a:pt x="12399" y="12187"/>
                </a:cubicBezTo>
                <a:cubicBezTo>
                  <a:pt x="12469" y="12070"/>
                  <a:pt x="12562" y="11953"/>
                  <a:pt x="12655" y="11836"/>
                </a:cubicBezTo>
                <a:close/>
                <a:moveTo>
                  <a:pt x="20781" y="12583"/>
                </a:moveTo>
                <a:lnTo>
                  <a:pt x="20874" y="12653"/>
                </a:lnTo>
                <a:lnTo>
                  <a:pt x="20477" y="12724"/>
                </a:lnTo>
                <a:lnTo>
                  <a:pt x="20781" y="12583"/>
                </a:lnTo>
                <a:close/>
                <a:moveTo>
                  <a:pt x="30703" y="8988"/>
                </a:moveTo>
                <a:cubicBezTo>
                  <a:pt x="31404" y="9572"/>
                  <a:pt x="32034" y="10202"/>
                  <a:pt x="32595" y="10926"/>
                </a:cubicBezTo>
                <a:cubicBezTo>
                  <a:pt x="32851" y="11253"/>
                  <a:pt x="33062" y="11603"/>
                  <a:pt x="33295" y="11953"/>
                </a:cubicBezTo>
                <a:cubicBezTo>
                  <a:pt x="33318" y="12210"/>
                  <a:pt x="33342" y="12467"/>
                  <a:pt x="33342" y="12724"/>
                </a:cubicBezTo>
                <a:cubicBezTo>
                  <a:pt x="32665" y="11533"/>
                  <a:pt x="31848" y="10412"/>
                  <a:pt x="30890" y="9408"/>
                </a:cubicBezTo>
                <a:cubicBezTo>
                  <a:pt x="30844" y="9268"/>
                  <a:pt x="30773" y="9128"/>
                  <a:pt x="30703" y="8988"/>
                </a:cubicBezTo>
                <a:close/>
                <a:moveTo>
                  <a:pt x="16531" y="12653"/>
                </a:moveTo>
                <a:lnTo>
                  <a:pt x="16671" y="12700"/>
                </a:lnTo>
                <a:cubicBezTo>
                  <a:pt x="16671" y="12700"/>
                  <a:pt x="16671" y="12724"/>
                  <a:pt x="16671" y="12724"/>
                </a:cubicBezTo>
                <a:lnTo>
                  <a:pt x="16461" y="12770"/>
                </a:lnTo>
                <a:cubicBezTo>
                  <a:pt x="16484" y="12724"/>
                  <a:pt x="16508" y="12677"/>
                  <a:pt x="16531" y="12653"/>
                </a:cubicBezTo>
                <a:close/>
                <a:moveTo>
                  <a:pt x="11082" y="12175"/>
                </a:moveTo>
                <a:lnTo>
                  <a:pt x="11082" y="12175"/>
                </a:lnTo>
                <a:cubicBezTo>
                  <a:pt x="10942" y="12386"/>
                  <a:pt x="10818" y="12613"/>
                  <a:pt x="10694" y="12840"/>
                </a:cubicBezTo>
                <a:cubicBezTo>
                  <a:pt x="10809" y="12611"/>
                  <a:pt x="10923" y="12382"/>
                  <a:pt x="11082" y="12175"/>
                </a:cubicBezTo>
                <a:close/>
                <a:moveTo>
                  <a:pt x="8266" y="5159"/>
                </a:moveTo>
                <a:lnTo>
                  <a:pt x="8126" y="5299"/>
                </a:lnTo>
                <a:cubicBezTo>
                  <a:pt x="7052" y="6186"/>
                  <a:pt x="6188" y="7307"/>
                  <a:pt x="5581" y="8568"/>
                </a:cubicBezTo>
                <a:cubicBezTo>
                  <a:pt x="5511" y="8684"/>
                  <a:pt x="5464" y="8801"/>
                  <a:pt x="5417" y="8918"/>
                </a:cubicBezTo>
                <a:cubicBezTo>
                  <a:pt x="4880" y="9712"/>
                  <a:pt x="4460" y="10576"/>
                  <a:pt x="4157" y="11463"/>
                </a:cubicBezTo>
                <a:cubicBezTo>
                  <a:pt x="4063" y="11650"/>
                  <a:pt x="3993" y="11860"/>
                  <a:pt x="3923" y="12046"/>
                </a:cubicBezTo>
                <a:cubicBezTo>
                  <a:pt x="3713" y="12327"/>
                  <a:pt x="3526" y="12630"/>
                  <a:pt x="3363" y="12910"/>
                </a:cubicBezTo>
                <a:cubicBezTo>
                  <a:pt x="3363" y="12070"/>
                  <a:pt x="3456" y="11206"/>
                  <a:pt x="3643" y="10365"/>
                </a:cubicBezTo>
                <a:cubicBezTo>
                  <a:pt x="3923" y="9852"/>
                  <a:pt x="4227" y="9361"/>
                  <a:pt x="4530" y="8894"/>
                </a:cubicBezTo>
                <a:cubicBezTo>
                  <a:pt x="5511" y="7400"/>
                  <a:pt x="6772" y="6116"/>
                  <a:pt x="8266" y="5159"/>
                </a:cubicBezTo>
                <a:close/>
                <a:moveTo>
                  <a:pt x="17325" y="12980"/>
                </a:moveTo>
                <a:cubicBezTo>
                  <a:pt x="17325" y="13027"/>
                  <a:pt x="17278" y="13074"/>
                  <a:pt x="17278" y="13097"/>
                </a:cubicBezTo>
                <a:cubicBezTo>
                  <a:pt x="17185" y="13144"/>
                  <a:pt x="17115" y="13214"/>
                  <a:pt x="17045" y="13261"/>
                </a:cubicBezTo>
                <a:cubicBezTo>
                  <a:pt x="17021" y="13191"/>
                  <a:pt x="17021" y="13120"/>
                  <a:pt x="17021" y="13027"/>
                </a:cubicBezTo>
                <a:cubicBezTo>
                  <a:pt x="17138" y="13004"/>
                  <a:pt x="17232" y="13004"/>
                  <a:pt x="17325" y="12980"/>
                </a:cubicBezTo>
                <a:close/>
                <a:moveTo>
                  <a:pt x="5371" y="12443"/>
                </a:moveTo>
                <a:lnTo>
                  <a:pt x="5371" y="12700"/>
                </a:lnTo>
                <a:cubicBezTo>
                  <a:pt x="5207" y="12864"/>
                  <a:pt x="5044" y="13074"/>
                  <a:pt x="4880" y="13284"/>
                </a:cubicBezTo>
                <a:cubicBezTo>
                  <a:pt x="4927" y="13191"/>
                  <a:pt x="4951" y="13120"/>
                  <a:pt x="4974" y="13027"/>
                </a:cubicBezTo>
                <a:cubicBezTo>
                  <a:pt x="5114" y="12817"/>
                  <a:pt x="5231" y="12630"/>
                  <a:pt x="5371" y="12443"/>
                </a:cubicBezTo>
                <a:close/>
                <a:moveTo>
                  <a:pt x="27365" y="12443"/>
                </a:moveTo>
                <a:cubicBezTo>
                  <a:pt x="27505" y="12724"/>
                  <a:pt x="27621" y="13004"/>
                  <a:pt x="27738" y="13284"/>
                </a:cubicBezTo>
                <a:cubicBezTo>
                  <a:pt x="27645" y="13214"/>
                  <a:pt x="27575" y="13120"/>
                  <a:pt x="27481" y="13050"/>
                </a:cubicBezTo>
                <a:cubicBezTo>
                  <a:pt x="27458" y="12910"/>
                  <a:pt x="27435" y="12747"/>
                  <a:pt x="27388" y="12560"/>
                </a:cubicBezTo>
                <a:lnTo>
                  <a:pt x="27365" y="12560"/>
                </a:lnTo>
                <a:lnTo>
                  <a:pt x="27365" y="12443"/>
                </a:lnTo>
                <a:close/>
                <a:moveTo>
                  <a:pt x="33972" y="11790"/>
                </a:moveTo>
                <a:cubicBezTo>
                  <a:pt x="34159" y="12070"/>
                  <a:pt x="34322" y="12373"/>
                  <a:pt x="34486" y="12653"/>
                </a:cubicBezTo>
                <a:cubicBezTo>
                  <a:pt x="34509" y="12864"/>
                  <a:pt x="34533" y="13074"/>
                  <a:pt x="34533" y="13284"/>
                </a:cubicBezTo>
                <a:cubicBezTo>
                  <a:pt x="34462" y="13144"/>
                  <a:pt x="34392" y="13027"/>
                  <a:pt x="34322" y="12910"/>
                </a:cubicBezTo>
                <a:cubicBezTo>
                  <a:pt x="34229" y="12537"/>
                  <a:pt x="34112" y="12163"/>
                  <a:pt x="33972" y="11790"/>
                </a:cubicBezTo>
                <a:close/>
                <a:moveTo>
                  <a:pt x="21154" y="12934"/>
                </a:moveTo>
                <a:cubicBezTo>
                  <a:pt x="21294" y="13097"/>
                  <a:pt x="21411" y="13261"/>
                  <a:pt x="21528" y="13424"/>
                </a:cubicBezTo>
                <a:cubicBezTo>
                  <a:pt x="21318" y="13261"/>
                  <a:pt x="21131" y="13097"/>
                  <a:pt x="20897" y="12957"/>
                </a:cubicBezTo>
                <a:lnTo>
                  <a:pt x="20921" y="12957"/>
                </a:lnTo>
                <a:lnTo>
                  <a:pt x="21154" y="12934"/>
                </a:lnTo>
                <a:close/>
                <a:moveTo>
                  <a:pt x="8780" y="13074"/>
                </a:moveTo>
                <a:lnTo>
                  <a:pt x="8780" y="13167"/>
                </a:lnTo>
                <a:lnTo>
                  <a:pt x="8616" y="13447"/>
                </a:lnTo>
                <a:cubicBezTo>
                  <a:pt x="8663" y="13307"/>
                  <a:pt x="8710" y="13191"/>
                  <a:pt x="8780" y="13074"/>
                </a:cubicBezTo>
                <a:close/>
                <a:moveTo>
                  <a:pt x="23466" y="13377"/>
                </a:moveTo>
                <a:cubicBezTo>
                  <a:pt x="23559" y="13424"/>
                  <a:pt x="23629" y="13494"/>
                  <a:pt x="23722" y="13564"/>
                </a:cubicBezTo>
                <a:lnTo>
                  <a:pt x="23862" y="13751"/>
                </a:lnTo>
                <a:lnTo>
                  <a:pt x="23582" y="13541"/>
                </a:lnTo>
                <a:lnTo>
                  <a:pt x="23466" y="13377"/>
                </a:lnTo>
                <a:close/>
                <a:moveTo>
                  <a:pt x="14453" y="12420"/>
                </a:moveTo>
                <a:cubicBezTo>
                  <a:pt x="14383" y="12770"/>
                  <a:pt x="14313" y="13144"/>
                  <a:pt x="14266" y="13494"/>
                </a:cubicBezTo>
                <a:cubicBezTo>
                  <a:pt x="14220" y="13587"/>
                  <a:pt x="14150" y="13681"/>
                  <a:pt x="14103" y="13774"/>
                </a:cubicBezTo>
                <a:cubicBezTo>
                  <a:pt x="14103" y="13587"/>
                  <a:pt x="14103" y="13401"/>
                  <a:pt x="14126" y="13214"/>
                </a:cubicBezTo>
                <a:cubicBezTo>
                  <a:pt x="14173" y="12957"/>
                  <a:pt x="14220" y="12700"/>
                  <a:pt x="14266" y="12467"/>
                </a:cubicBezTo>
                <a:lnTo>
                  <a:pt x="14453" y="12420"/>
                </a:lnTo>
                <a:close/>
                <a:moveTo>
                  <a:pt x="19753" y="13424"/>
                </a:moveTo>
                <a:lnTo>
                  <a:pt x="19753" y="13424"/>
                </a:lnTo>
                <a:cubicBezTo>
                  <a:pt x="19987" y="13471"/>
                  <a:pt x="20197" y="13517"/>
                  <a:pt x="20360" y="13564"/>
                </a:cubicBezTo>
                <a:lnTo>
                  <a:pt x="20384" y="13564"/>
                </a:lnTo>
                <a:lnTo>
                  <a:pt x="20477" y="13774"/>
                </a:lnTo>
                <a:cubicBezTo>
                  <a:pt x="20314" y="13728"/>
                  <a:pt x="20150" y="13704"/>
                  <a:pt x="19987" y="13657"/>
                </a:cubicBezTo>
                <a:cubicBezTo>
                  <a:pt x="19917" y="13587"/>
                  <a:pt x="19847" y="13494"/>
                  <a:pt x="19753" y="13424"/>
                </a:cubicBezTo>
                <a:close/>
                <a:moveTo>
                  <a:pt x="26828" y="13237"/>
                </a:moveTo>
                <a:lnTo>
                  <a:pt x="26828" y="13237"/>
                </a:lnTo>
                <a:cubicBezTo>
                  <a:pt x="26874" y="13284"/>
                  <a:pt x="26898" y="13354"/>
                  <a:pt x="26921" y="13424"/>
                </a:cubicBezTo>
                <a:cubicBezTo>
                  <a:pt x="26898" y="13564"/>
                  <a:pt x="26874" y="13704"/>
                  <a:pt x="26874" y="13821"/>
                </a:cubicBezTo>
                <a:cubicBezTo>
                  <a:pt x="26874" y="13611"/>
                  <a:pt x="26851" y="13424"/>
                  <a:pt x="26828" y="13237"/>
                </a:cubicBezTo>
                <a:close/>
                <a:moveTo>
                  <a:pt x="18142" y="13611"/>
                </a:moveTo>
                <a:lnTo>
                  <a:pt x="18142" y="13611"/>
                </a:lnTo>
                <a:cubicBezTo>
                  <a:pt x="18002" y="13704"/>
                  <a:pt x="17862" y="13798"/>
                  <a:pt x="17745" y="13891"/>
                </a:cubicBezTo>
                <a:cubicBezTo>
                  <a:pt x="17745" y="13844"/>
                  <a:pt x="17769" y="13798"/>
                  <a:pt x="17792" y="13751"/>
                </a:cubicBezTo>
                <a:lnTo>
                  <a:pt x="18142" y="13611"/>
                </a:lnTo>
                <a:close/>
                <a:moveTo>
                  <a:pt x="31240" y="10295"/>
                </a:moveTo>
                <a:lnTo>
                  <a:pt x="31240" y="10295"/>
                </a:lnTo>
                <a:cubicBezTo>
                  <a:pt x="32058" y="11253"/>
                  <a:pt x="32781" y="12327"/>
                  <a:pt x="33365" y="13447"/>
                </a:cubicBezTo>
                <a:cubicBezTo>
                  <a:pt x="33365" y="13611"/>
                  <a:pt x="33342" y="13751"/>
                  <a:pt x="33342" y="13914"/>
                </a:cubicBezTo>
                <a:cubicBezTo>
                  <a:pt x="32828" y="13074"/>
                  <a:pt x="32268" y="12280"/>
                  <a:pt x="31637" y="11556"/>
                </a:cubicBezTo>
                <a:cubicBezTo>
                  <a:pt x="31521" y="11136"/>
                  <a:pt x="31381" y="10716"/>
                  <a:pt x="31240" y="10295"/>
                </a:cubicBezTo>
                <a:close/>
                <a:moveTo>
                  <a:pt x="8243" y="12887"/>
                </a:moveTo>
                <a:lnTo>
                  <a:pt x="8243" y="13214"/>
                </a:lnTo>
                <a:cubicBezTo>
                  <a:pt x="8173" y="13447"/>
                  <a:pt x="8079" y="13704"/>
                  <a:pt x="7986" y="13938"/>
                </a:cubicBezTo>
                <a:cubicBezTo>
                  <a:pt x="7986" y="13844"/>
                  <a:pt x="7962" y="13728"/>
                  <a:pt x="7939" y="13611"/>
                </a:cubicBezTo>
                <a:cubicBezTo>
                  <a:pt x="8032" y="13377"/>
                  <a:pt x="8149" y="13144"/>
                  <a:pt x="8243" y="12887"/>
                </a:cubicBezTo>
                <a:close/>
                <a:moveTo>
                  <a:pt x="25333" y="11930"/>
                </a:moveTo>
                <a:lnTo>
                  <a:pt x="25333" y="11930"/>
                </a:lnTo>
                <a:cubicBezTo>
                  <a:pt x="25520" y="12000"/>
                  <a:pt x="25707" y="12093"/>
                  <a:pt x="25894" y="12233"/>
                </a:cubicBezTo>
                <a:cubicBezTo>
                  <a:pt x="26057" y="12373"/>
                  <a:pt x="26197" y="12513"/>
                  <a:pt x="26361" y="12677"/>
                </a:cubicBezTo>
                <a:lnTo>
                  <a:pt x="26384" y="12653"/>
                </a:lnTo>
                <a:cubicBezTo>
                  <a:pt x="26454" y="13074"/>
                  <a:pt x="26501" y="13517"/>
                  <a:pt x="26524" y="13961"/>
                </a:cubicBezTo>
                <a:cubicBezTo>
                  <a:pt x="26291" y="13704"/>
                  <a:pt x="26057" y="13447"/>
                  <a:pt x="25800" y="13191"/>
                </a:cubicBezTo>
                <a:cubicBezTo>
                  <a:pt x="25707" y="12747"/>
                  <a:pt x="25544" y="12327"/>
                  <a:pt x="25333" y="11930"/>
                </a:cubicBezTo>
                <a:close/>
                <a:moveTo>
                  <a:pt x="3526" y="13354"/>
                </a:moveTo>
                <a:cubicBezTo>
                  <a:pt x="3503" y="13517"/>
                  <a:pt x="3456" y="13681"/>
                  <a:pt x="3433" y="13868"/>
                </a:cubicBezTo>
                <a:lnTo>
                  <a:pt x="3363" y="14031"/>
                </a:lnTo>
                <a:lnTo>
                  <a:pt x="3363" y="13657"/>
                </a:lnTo>
                <a:lnTo>
                  <a:pt x="3526" y="13354"/>
                </a:lnTo>
                <a:close/>
                <a:moveTo>
                  <a:pt x="21714" y="12887"/>
                </a:moveTo>
                <a:lnTo>
                  <a:pt x="21831" y="12934"/>
                </a:lnTo>
                <a:cubicBezTo>
                  <a:pt x="22275" y="13284"/>
                  <a:pt x="22672" y="13704"/>
                  <a:pt x="22999" y="14194"/>
                </a:cubicBezTo>
                <a:cubicBezTo>
                  <a:pt x="22695" y="14008"/>
                  <a:pt x="22368" y="13844"/>
                  <a:pt x="22041" y="13704"/>
                </a:cubicBezTo>
                <a:cubicBezTo>
                  <a:pt x="21925" y="13424"/>
                  <a:pt x="21761" y="13144"/>
                  <a:pt x="21574" y="12887"/>
                </a:cubicBezTo>
                <a:close/>
                <a:moveTo>
                  <a:pt x="16718" y="13914"/>
                </a:moveTo>
                <a:lnTo>
                  <a:pt x="16741" y="14008"/>
                </a:lnTo>
                <a:cubicBezTo>
                  <a:pt x="16625" y="14054"/>
                  <a:pt x="16508" y="14124"/>
                  <a:pt x="16391" y="14218"/>
                </a:cubicBezTo>
                <a:cubicBezTo>
                  <a:pt x="16391" y="14194"/>
                  <a:pt x="16391" y="14194"/>
                  <a:pt x="16391" y="14194"/>
                </a:cubicBezTo>
                <a:cubicBezTo>
                  <a:pt x="16508" y="14101"/>
                  <a:pt x="16625" y="14008"/>
                  <a:pt x="16718" y="13914"/>
                </a:cubicBezTo>
                <a:close/>
                <a:moveTo>
                  <a:pt x="29793" y="11346"/>
                </a:moveTo>
                <a:cubicBezTo>
                  <a:pt x="29933" y="11463"/>
                  <a:pt x="30050" y="11579"/>
                  <a:pt x="30190" y="11696"/>
                </a:cubicBezTo>
                <a:cubicBezTo>
                  <a:pt x="30540" y="12397"/>
                  <a:pt x="30844" y="13120"/>
                  <a:pt x="31077" y="13891"/>
                </a:cubicBezTo>
                <a:cubicBezTo>
                  <a:pt x="31100" y="14031"/>
                  <a:pt x="31100" y="14171"/>
                  <a:pt x="31077" y="14311"/>
                </a:cubicBezTo>
                <a:cubicBezTo>
                  <a:pt x="30867" y="13821"/>
                  <a:pt x="30657" y="13377"/>
                  <a:pt x="30400" y="12934"/>
                </a:cubicBezTo>
                <a:cubicBezTo>
                  <a:pt x="30236" y="12373"/>
                  <a:pt x="30050" y="11860"/>
                  <a:pt x="29793" y="11346"/>
                </a:cubicBezTo>
                <a:close/>
                <a:moveTo>
                  <a:pt x="20010" y="14311"/>
                </a:moveTo>
                <a:lnTo>
                  <a:pt x="20033" y="14358"/>
                </a:lnTo>
                <a:cubicBezTo>
                  <a:pt x="20033" y="14381"/>
                  <a:pt x="20010" y="14428"/>
                  <a:pt x="20010" y="14475"/>
                </a:cubicBezTo>
                <a:lnTo>
                  <a:pt x="19893" y="14358"/>
                </a:lnTo>
                <a:lnTo>
                  <a:pt x="20010" y="14311"/>
                </a:lnTo>
                <a:close/>
                <a:moveTo>
                  <a:pt x="33715" y="12677"/>
                </a:moveTo>
                <a:cubicBezTo>
                  <a:pt x="33972" y="13331"/>
                  <a:pt x="34159" y="14031"/>
                  <a:pt x="34299" y="14731"/>
                </a:cubicBezTo>
                <a:cubicBezTo>
                  <a:pt x="34136" y="14265"/>
                  <a:pt x="33925" y="13821"/>
                  <a:pt x="33715" y="13401"/>
                </a:cubicBezTo>
                <a:cubicBezTo>
                  <a:pt x="33715" y="13144"/>
                  <a:pt x="33715" y="12910"/>
                  <a:pt x="33715" y="12677"/>
                </a:cubicBezTo>
                <a:close/>
                <a:moveTo>
                  <a:pt x="34789" y="7984"/>
                </a:moveTo>
                <a:cubicBezTo>
                  <a:pt x="35677" y="8474"/>
                  <a:pt x="36494" y="9128"/>
                  <a:pt x="37171" y="9875"/>
                </a:cubicBezTo>
                <a:cubicBezTo>
                  <a:pt x="37428" y="10155"/>
                  <a:pt x="37661" y="10482"/>
                  <a:pt x="37871" y="10809"/>
                </a:cubicBezTo>
                <a:cubicBezTo>
                  <a:pt x="38011" y="11206"/>
                  <a:pt x="38128" y="11603"/>
                  <a:pt x="38245" y="12000"/>
                </a:cubicBezTo>
                <a:cubicBezTo>
                  <a:pt x="38105" y="12934"/>
                  <a:pt x="37895" y="13868"/>
                  <a:pt x="37591" y="14755"/>
                </a:cubicBezTo>
                <a:cubicBezTo>
                  <a:pt x="37568" y="12747"/>
                  <a:pt x="36797" y="10832"/>
                  <a:pt x="35420" y="9361"/>
                </a:cubicBezTo>
                <a:lnTo>
                  <a:pt x="35350" y="9315"/>
                </a:lnTo>
                <a:cubicBezTo>
                  <a:pt x="35210" y="8894"/>
                  <a:pt x="35046" y="8498"/>
                  <a:pt x="34836" y="8101"/>
                </a:cubicBezTo>
                <a:lnTo>
                  <a:pt x="34789" y="7984"/>
                </a:lnTo>
                <a:close/>
                <a:moveTo>
                  <a:pt x="13846" y="12864"/>
                </a:moveTo>
                <a:cubicBezTo>
                  <a:pt x="13753" y="13424"/>
                  <a:pt x="13706" y="13984"/>
                  <a:pt x="13729" y="14545"/>
                </a:cubicBezTo>
                <a:cubicBezTo>
                  <a:pt x="13706" y="14615"/>
                  <a:pt x="13659" y="14708"/>
                  <a:pt x="13636" y="14778"/>
                </a:cubicBezTo>
                <a:cubicBezTo>
                  <a:pt x="13636" y="14218"/>
                  <a:pt x="13659" y="13657"/>
                  <a:pt x="13706" y="13097"/>
                </a:cubicBezTo>
                <a:cubicBezTo>
                  <a:pt x="13753" y="13027"/>
                  <a:pt x="13799" y="12957"/>
                  <a:pt x="13846" y="12864"/>
                </a:cubicBezTo>
                <a:close/>
                <a:moveTo>
                  <a:pt x="16671" y="14288"/>
                </a:moveTo>
                <a:lnTo>
                  <a:pt x="16671" y="14288"/>
                </a:lnTo>
                <a:cubicBezTo>
                  <a:pt x="16601" y="14451"/>
                  <a:pt x="16555" y="14615"/>
                  <a:pt x="16531" y="14778"/>
                </a:cubicBezTo>
                <a:cubicBezTo>
                  <a:pt x="16484" y="14685"/>
                  <a:pt x="16438" y="14591"/>
                  <a:pt x="16391" y="14498"/>
                </a:cubicBezTo>
                <a:cubicBezTo>
                  <a:pt x="16484" y="14428"/>
                  <a:pt x="16578" y="14358"/>
                  <a:pt x="16671" y="14288"/>
                </a:cubicBezTo>
                <a:close/>
                <a:moveTo>
                  <a:pt x="18726" y="13984"/>
                </a:moveTo>
                <a:cubicBezTo>
                  <a:pt x="18843" y="14101"/>
                  <a:pt x="18936" y="14218"/>
                  <a:pt x="19053" y="14335"/>
                </a:cubicBezTo>
                <a:cubicBezTo>
                  <a:pt x="19076" y="14358"/>
                  <a:pt x="19099" y="14381"/>
                  <a:pt x="19123" y="14405"/>
                </a:cubicBezTo>
                <a:cubicBezTo>
                  <a:pt x="19029" y="14521"/>
                  <a:pt x="18959" y="14638"/>
                  <a:pt x="18936" y="14778"/>
                </a:cubicBezTo>
                <a:cubicBezTo>
                  <a:pt x="18889" y="14731"/>
                  <a:pt x="18866" y="14708"/>
                  <a:pt x="18843" y="14661"/>
                </a:cubicBezTo>
                <a:cubicBezTo>
                  <a:pt x="18775" y="14436"/>
                  <a:pt x="18707" y="14210"/>
                  <a:pt x="18682" y="13984"/>
                </a:cubicBezTo>
                <a:close/>
                <a:moveTo>
                  <a:pt x="27201" y="14358"/>
                </a:moveTo>
                <a:cubicBezTo>
                  <a:pt x="27201" y="14521"/>
                  <a:pt x="27225" y="14661"/>
                  <a:pt x="27225" y="14825"/>
                </a:cubicBezTo>
                <a:cubicBezTo>
                  <a:pt x="27178" y="14778"/>
                  <a:pt x="27155" y="14755"/>
                  <a:pt x="27108" y="14708"/>
                </a:cubicBezTo>
                <a:lnTo>
                  <a:pt x="27131" y="14685"/>
                </a:lnTo>
                <a:cubicBezTo>
                  <a:pt x="27155" y="14568"/>
                  <a:pt x="27178" y="14475"/>
                  <a:pt x="27201" y="14358"/>
                </a:cubicBezTo>
                <a:close/>
                <a:moveTo>
                  <a:pt x="11465" y="13074"/>
                </a:moveTo>
                <a:cubicBezTo>
                  <a:pt x="11465" y="13074"/>
                  <a:pt x="11465" y="13097"/>
                  <a:pt x="11465" y="13120"/>
                </a:cubicBezTo>
                <a:cubicBezTo>
                  <a:pt x="11231" y="13634"/>
                  <a:pt x="11044" y="14148"/>
                  <a:pt x="10904" y="14708"/>
                </a:cubicBezTo>
                <a:lnTo>
                  <a:pt x="10834" y="14848"/>
                </a:lnTo>
                <a:cubicBezTo>
                  <a:pt x="10881" y="14545"/>
                  <a:pt x="10928" y="14241"/>
                  <a:pt x="10998" y="13961"/>
                </a:cubicBezTo>
                <a:cubicBezTo>
                  <a:pt x="11068" y="13844"/>
                  <a:pt x="11114" y="13751"/>
                  <a:pt x="11161" y="13634"/>
                </a:cubicBezTo>
                <a:cubicBezTo>
                  <a:pt x="11254" y="13447"/>
                  <a:pt x="11348" y="13261"/>
                  <a:pt x="11465" y="13074"/>
                </a:cubicBezTo>
                <a:close/>
                <a:moveTo>
                  <a:pt x="22952" y="13517"/>
                </a:moveTo>
                <a:cubicBezTo>
                  <a:pt x="23115" y="13611"/>
                  <a:pt x="23255" y="13704"/>
                  <a:pt x="23395" y="13821"/>
                </a:cubicBezTo>
                <a:cubicBezTo>
                  <a:pt x="23629" y="14124"/>
                  <a:pt x="23816" y="14451"/>
                  <a:pt x="23956" y="14825"/>
                </a:cubicBezTo>
                <a:lnTo>
                  <a:pt x="23956" y="14872"/>
                </a:lnTo>
                <a:cubicBezTo>
                  <a:pt x="23862" y="14802"/>
                  <a:pt x="23792" y="14731"/>
                  <a:pt x="23699" y="14661"/>
                </a:cubicBezTo>
                <a:cubicBezTo>
                  <a:pt x="23489" y="14241"/>
                  <a:pt x="23255" y="13868"/>
                  <a:pt x="22952" y="13517"/>
                </a:cubicBezTo>
                <a:close/>
                <a:moveTo>
                  <a:pt x="34999" y="13634"/>
                </a:moveTo>
                <a:cubicBezTo>
                  <a:pt x="35070" y="13844"/>
                  <a:pt x="35163" y="14078"/>
                  <a:pt x="35256" y="14311"/>
                </a:cubicBezTo>
                <a:cubicBezTo>
                  <a:pt x="35280" y="14381"/>
                  <a:pt x="35303" y="14451"/>
                  <a:pt x="35303" y="14521"/>
                </a:cubicBezTo>
                <a:lnTo>
                  <a:pt x="35303" y="14872"/>
                </a:lnTo>
                <a:cubicBezTo>
                  <a:pt x="35210" y="14638"/>
                  <a:pt x="35116" y="14428"/>
                  <a:pt x="35023" y="14218"/>
                </a:cubicBezTo>
                <a:cubicBezTo>
                  <a:pt x="35023" y="14008"/>
                  <a:pt x="34999" y="13821"/>
                  <a:pt x="34999" y="13634"/>
                </a:cubicBezTo>
                <a:close/>
                <a:moveTo>
                  <a:pt x="22251" y="14171"/>
                </a:moveTo>
                <a:lnTo>
                  <a:pt x="22251" y="14171"/>
                </a:lnTo>
                <a:cubicBezTo>
                  <a:pt x="22648" y="14358"/>
                  <a:pt x="23045" y="14591"/>
                  <a:pt x="23419" y="14872"/>
                </a:cubicBezTo>
                <a:cubicBezTo>
                  <a:pt x="23419" y="14872"/>
                  <a:pt x="23419" y="14895"/>
                  <a:pt x="23419" y="14895"/>
                </a:cubicBezTo>
                <a:cubicBezTo>
                  <a:pt x="23092" y="14685"/>
                  <a:pt x="22742" y="14498"/>
                  <a:pt x="22368" y="14358"/>
                </a:cubicBezTo>
                <a:lnTo>
                  <a:pt x="22275" y="14265"/>
                </a:lnTo>
                <a:lnTo>
                  <a:pt x="22251" y="14171"/>
                </a:lnTo>
                <a:close/>
                <a:moveTo>
                  <a:pt x="4902" y="13926"/>
                </a:moveTo>
                <a:cubicBezTo>
                  <a:pt x="4821" y="14121"/>
                  <a:pt x="4757" y="14331"/>
                  <a:pt x="4694" y="14521"/>
                </a:cubicBezTo>
                <a:cubicBezTo>
                  <a:pt x="4624" y="14661"/>
                  <a:pt x="4554" y="14802"/>
                  <a:pt x="4507" y="14942"/>
                </a:cubicBezTo>
                <a:cubicBezTo>
                  <a:pt x="4530" y="14755"/>
                  <a:pt x="4554" y="14591"/>
                  <a:pt x="4600" y="14381"/>
                </a:cubicBezTo>
                <a:cubicBezTo>
                  <a:pt x="4687" y="14230"/>
                  <a:pt x="4794" y="14078"/>
                  <a:pt x="4902" y="13926"/>
                </a:cubicBezTo>
                <a:close/>
                <a:moveTo>
                  <a:pt x="31404" y="13541"/>
                </a:moveTo>
                <a:cubicBezTo>
                  <a:pt x="31474" y="13634"/>
                  <a:pt x="31521" y="13751"/>
                  <a:pt x="31591" y="13868"/>
                </a:cubicBezTo>
                <a:cubicBezTo>
                  <a:pt x="31661" y="14241"/>
                  <a:pt x="31707" y="14615"/>
                  <a:pt x="31731" y="14988"/>
                </a:cubicBezTo>
                <a:lnTo>
                  <a:pt x="31707" y="14988"/>
                </a:lnTo>
                <a:cubicBezTo>
                  <a:pt x="31637" y="14615"/>
                  <a:pt x="31521" y="14218"/>
                  <a:pt x="31404" y="13821"/>
                </a:cubicBezTo>
                <a:lnTo>
                  <a:pt x="31404" y="13541"/>
                </a:lnTo>
                <a:close/>
                <a:moveTo>
                  <a:pt x="8943" y="14171"/>
                </a:moveTo>
                <a:lnTo>
                  <a:pt x="8943" y="14194"/>
                </a:lnTo>
                <a:cubicBezTo>
                  <a:pt x="8896" y="14475"/>
                  <a:pt x="8850" y="14755"/>
                  <a:pt x="8803" y="15035"/>
                </a:cubicBezTo>
                <a:lnTo>
                  <a:pt x="8803" y="15058"/>
                </a:lnTo>
                <a:cubicBezTo>
                  <a:pt x="8803" y="15012"/>
                  <a:pt x="8780" y="14965"/>
                  <a:pt x="8780" y="14918"/>
                </a:cubicBezTo>
                <a:cubicBezTo>
                  <a:pt x="8826" y="14661"/>
                  <a:pt x="8873" y="14428"/>
                  <a:pt x="8943" y="14171"/>
                </a:cubicBezTo>
                <a:close/>
                <a:moveTo>
                  <a:pt x="6538" y="13284"/>
                </a:moveTo>
                <a:cubicBezTo>
                  <a:pt x="6375" y="13891"/>
                  <a:pt x="6281" y="14498"/>
                  <a:pt x="6188" y="15105"/>
                </a:cubicBezTo>
                <a:cubicBezTo>
                  <a:pt x="6141" y="14918"/>
                  <a:pt x="6095" y="14731"/>
                  <a:pt x="6048" y="14521"/>
                </a:cubicBezTo>
                <a:cubicBezTo>
                  <a:pt x="6071" y="14358"/>
                  <a:pt x="6118" y="14194"/>
                  <a:pt x="6165" y="14031"/>
                </a:cubicBezTo>
                <a:lnTo>
                  <a:pt x="6165" y="14054"/>
                </a:lnTo>
                <a:cubicBezTo>
                  <a:pt x="6281" y="13798"/>
                  <a:pt x="6398" y="13541"/>
                  <a:pt x="6538" y="13284"/>
                </a:cubicBezTo>
                <a:close/>
                <a:moveTo>
                  <a:pt x="15037" y="13891"/>
                </a:moveTo>
                <a:cubicBezTo>
                  <a:pt x="15060" y="14311"/>
                  <a:pt x="15107" y="14708"/>
                  <a:pt x="15200" y="15082"/>
                </a:cubicBezTo>
                <a:lnTo>
                  <a:pt x="15200" y="15105"/>
                </a:lnTo>
                <a:cubicBezTo>
                  <a:pt x="15084" y="14731"/>
                  <a:pt x="15014" y="14335"/>
                  <a:pt x="15037" y="13938"/>
                </a:cubicBezTo>
                <a:lnTo>
                  <a:pt x="15014" y="13938"/>
                </a:lnTo>
                <a:lnTo>
                  <a:pt x="15037" y="13891"/>
                </a:lnTo>
                <a:close/>
                <a:moveTo>
                  <a:pt x="24516" y="14755"/>
                </a:moveTo>
                <a:lnTo>
                  <a:pt x="24586" y="14825"/>
                </a:lnTo>
                <a:cubicBezTo>
                  <a:pt x="24610" y="14895"/>
                  <a:pt x="24633" y="14942"/>
                  <a:pt x="24656" y="15012"/>
                </a:cubicBezTo>
                <a:lnTo>
                  <a:pt x="24540" y="15105"/>
                </a:lnTo>
                <a:cubicBezTo>
                  <a:pt x="24540" y="14988"/>
                  <a:pt x="24540" y="14872"/>
                  <a:pt x="24516" y="14755"/>
                </a:cubicBezTo>
                <a:close/>
                <a:moveTo>
                  <a:pt x="13076" y="13004"/>
                </a:moveTo>
                <a:lnTo>
                  <a:pt x="13076" y="13471"/>
                </a:lnTo>
                <a:cubicBezTo>
                  <a:pt x="12842" y="14008"/>
                  <a:pt x="12702" y="14568"/>
                  <a:pt x="12632" y="15128"/>
                </a:cubicBezTo>
                <a:cubicBezTo>
                  <a:pt x="12562" y="14802"/>
                  <a:pt x="12492" y="14451"/>
                  <a:pt x="12445" y="14101"/>
                </a:cubicBezTo>
                <a:cubicBezTo>
                  <a:pt x="12492" y="13914"/>
                  <a:pt x="12515" y="13681"/>
                  <a:pt x="12562" y="13471"/>
                </a:cubicBezTo>
                <a:lnTo>
                  <a:pt x="12562" y="13471"/>
                </a:lnTo>
                <a:lnTo>
                  <a:pt x="12539" y="13494"/>
                </a:lnTo>
                <a:cubicBezTo>
                  <a:pt x="12655" y="13354"/>
                  <a:pt x="12772" y="13237"/>
                  <a:pt x="12889" y="13144"/>
                </a:cubicBezTo>
                <a:cubicBezTo>
                  <a:pt x="12959" y="13097"/>
                  <a:pt x="13029" y="13050"/>
                  <a:pt x="13076" y="13004"/>
                </a:cubicBezTo>
                <a:close/>
                <a:moveTo>
                  <a:pt x="21948" y="14825"/>
                </a:moveTo>
                <a:cubicBezTo>
                  <a:pt x="21995" y="14848"/>
                  <a:pt x="22018" y="14872"/>
                  <a:pt x="22065" y="14895"/>
                </a:cubicBezTo>
                <a:lnTo>
                  <a:pt x="22088" y="14895"/>
                </a:lnTo>
                <a:cubicBezTo>
                  <a:pt x="22111" y="14988"/>
                  <a:pt x="22135" y="15058"/>
                  <a:pt x="22135" y="15128"/>
                </a:cubicBezTo>
                <a:cubicBezTo>
                  <a:pt x="22088" y="15012"/>
                  <a:pt x="22018" y="14918"/>
                  <a:pt x="21948" y="14825"/>
                </a:cubicBezTo>
                <a:close/>
                <a:moveTo>
                  <a:pt x="31871" y="12397"/>
                </a:moveTo>
                <a:cubicBezTo>
                  <a:pt x="32408" y="13074"/>
                  <a:pt x="32875" y="13798"/>
                  <a:pt x="33295" y="14568"/>
                </a:cubicBezTo>
                <a:cubicBezTo>
                  <a:pt x="33272" y="14825"/>
                  <a:pt x="33248" y="15082"/>
                  <a:pt x="33225" y="15339"/>
                </a:cubicBezTo>
                <a:cubicBezTo>
                  <a:pt x="33015" y="14778"/>
                  <a:pt x="32735" y="14241"/>
                  <a:pt x="32408" y="13751"/>
                </a:cubicBezTo>
                <a:lnTo>
                  <a:pt x="32361" y="13681"/>
                </a:lnTo>
                <a:cubicBezTo>
                  <a:pt x="32221" y="13237"/>
                  <a:pt x="32058" y="12817"/>
                  <a:pt x="31871" y="12397"/>
                </a:cubicBezTo>
                <a:close/>
                <a:moveTo>
                  <a:pt x="9854" y="12794"/>
                </a:moveTo>
                <a:cubicBezTo>
                  <a:pt x="9854" y="12910"/>
                  <a:pt x="9877" y="13027"/>
                  <a:pt x="9900" y="13167"/>
                </a:cubicBezTo>
                <a:cubicBezTo>
                  <a:pt x="9854" y="13401"/>
                  <a:pt x="9830" y="13657"/>
                  <a:pt x="9807" y="13914"/>
                </a:cubicBezTo>
                <a:cubicBezTo>
                  <a:pt x="9737" y="14335"/>
                  <a:pt x="9714" y="14755"/>
                  <a:pt x="9714" y="15198"/>
                </a:cubicBezTo>
                <a:cubicBezTo>
                  <a:pt x="9714" y="15268"/>
                  <a:pt x="9690" y="15362"/>
                  <a:pt x="9690" y="15432"/>
                </a:cubicBezTo>
                <a:cubicBezTo>
                  <a:pt x="9550" y="14988"/>
                  <a:pt x="9433" y="14521"/>
                  <a:pt x="9340" y="14054"/>
                </a:cubicBezTo>
                <a:cubicBezTo>
                  <a:pt x="9387" y="13751"/>
                  <a:pt x="9457" y="13471"/>
                  <a:pt x="9527" y="13191"/>
                </a:cubicBezTo>
                <a:cubicBezTo>
                  <a:pt x="9527" y="13167"/>
                  <a:pt x="9550" y="13144"/>
                  <a:pt x="9550" y="13097"/>
                </a:cubicBezTo>
                <a:lnTo>
                  <a:pt x="9854" y="12794"/>
                </a:lnTo>
                <a:close/>
                <a:moveTo>
                  <a:pt x="19590" y="15059"/>
                </a:moveTo>
                <a:lnTo>
                  <a:pt x="19590" y="15059"/>
                </a:lnTo>
                <a:cubicBezTo>
                  <a:pt x="19660" y="15152"/>
                  <a:pt x="19730" y="15269"/>
                  <a:pt x="19800" y="15385"/>
                </a:cubicBezTo>
                <a:lnTo>
                  <a:pt x="19800" y="15432"/>
                </a:lnTo>
                <a:lnTo>
                  <a:pt x="19613" y="15339"/>
                </a:lnTo>
                <a:cubicBezTo>
                  <a:pt x="19613" y="15232"/>
                  <a:pt x="19594" y="15145"/>
                  <a:pt x="19590" y="15059"/>
                </a:cubicBezTo>
                <a:close/>
                <a:moveTo>
                  <a:pt x="27038" y="15058"/>
                </a:moveTo>
                <a:lnTo>
                  <a:pt x="27225" y="15292"/>
                </a:lnTo>
                <a:lnTo>
                  <a:pt x="27225" y="15432"/>
                </a:lnTo>
                <a:cubicBezTo>
                  <a:pt x="27155" y="15339"/>
                  <a:pt x="27084" y="15222"/>
                  <a:pt x="27038" y="15128"/>
                </a:cubicBezTo>
                <a:lnTo>
                  <a:pt x="27038" y="15105"/>
                </a:lnTo>
                <a:lnTo>
                  <a:pt x="27038" y="15058"/>
                </a:lnTo>
                <a:close/>
                <a:moveTo>
                  <a:pt x="20804" y="14545"/>
                </a:moveTo>
                <a:lnTo>
                  <a:pt x="20827" y="14568"/>
                </a:lnTo>
                <a:cubicBezTo>
                  <a:pt x="20944" y="14872"/>
                  <a:pt x="21061" y="15175"/>
                  <a:pt x="21154" y="15479"/>
                </a:cubicBezTo>
                <a:lnTo>
                  <a:pt x="21014" y="15385"/>
                </a:lnTo>
                <a:cubicBezTo>
                  <a:pt x="20991" y="15362"/>
                  <a:pt x="20967" y="15339"/>
                  <a:pt x="20944" y="15315"/>
                </a:cubicBezTo>
                <a:cubicBezTo>
                  <a:pt x="20851" y="15082"/>
                  <a:pt x="20757" y="14872"/>
                  <a:pt x="20640" y="14638"/>
                </a:cubicBezTo>
                <a:cubicBezTo>
                  <a:pt x="20687" y="14615"/>
                  <a:pt x="20734" y="14568"/>
                  <a:pt x="20804" y="14545"/>
                </a:cubicBezTo>
                <a:close/>
                <a:moveTo>
                  <a:pt x="27808" y="15082"/>
                </a:moveTo>
                <a:cubicBezTo>
                  <a:pt x="27855" y="15175"/>
                  <a:pt x="27902" y="15245"/>
                  <a:pt x="27925" y="15339"/>
                </a:cubicBezTo>
                <a:cubicBezTo>
                  <a:pt x="27925" y="15409"/>
                  <a:pt x="27925" y="15479"/>
                  <a:pt x="27902" y="15549"/>
                </a:cubicBezTo>
                <a:lnTo>
                  <a:pt x="27878" y="15549"/>
                </a:lnTo>
                <a:cubicBezTo>
                  <a:pt x="27855" y="15385"/>
                  <a:pt x="27832" y="15245"/>
                  <a:pt x="27808" y="15082"/>
                </a:cubicBezTo>
                <a:close/>
                <a:moveTo>
                  <a:pt x="30750" y="14778"/>
                </a:moveTo>
                <a:cubicBezTo>
                  <a:pt x="30844" y="14988"/>
                  <a:pt x="30914" y="15198"/>
                  <a:pt x="31007" y="15409"/>
                </a:cubicBezTo>
                <a:lnTo>
                  <a:pt x="30984" y="15549"/>
                </a:lnTo>
                <a:cubicBezTo>
                  <a:pt x="30914" y="15339"/>
                  <a:pt x="30844" y="15152"/>
                  <a:pt x="30750" y="14965"/>
                </a:cubicBezTo>
                <a:cubicBezTo>
                  <a:pt x="30750" y="14895"/>
                  <a:pt x="30750" y="14825"/>
                  <a:pt x="30750" y="14778"/>
                </a:cubicBezTo>
                <a:close/>
                <a:moveTo>
                  <a:pt x="33669" y="14124"/>
                </a:moveTo>
                <a:lnTo>
                  <a:pt x="33692" y="14148"/>
                </a:lnTo>
                <a:cubicBezTo>
                  <a:pt x="33902" y="14615"/>
                  <a:pt x="34089" y="15105"/>
                  <a:pt x="34229" y="15595"/>
                </a:cubicBezTo>
                <a:cubicBezTo>
                  <a:pt x="34066" y="15198"/>
                  <a:pt x="33879" y="14825"/>
                  <a:pt x="33669" y="14451"/>
                </a:cubicBezTo>
                <a:cubicBezTo>
                  <a:pt x="33669" y="14358"/>
                  <a:pt x="33669" y="14241"/>
                  <a:pt x="33669" y="14124"/>
                </a:cubicBezTo>
                <a:close/>
                <a:moveTo>
                  <a:pt x="7449" y="15012"/>
                </a:moveTo>
                <a:cubicBezTo>
                  <a:pt x="7449" y="15152"/>
                  <a:pt x="7472" y="15315"/>
                  <a:pt x="7495" y="15432"/>
                </a:cubicBezTo>
                <a:cubicBezTo>
                  <a:pt x="7449" y="15525"/>
                  <a:pt x="7402" y="15595"/>
                  <a:pt x="7355" y="15689"/>
                </a:cubicBezTo>
                <a:cubicBezTo>
                  <a:pt x="7379" y="15479"/>
                  <a:pt x="7402" y="15268"/>
                  <a:pt x="7425" y="15058"/>
                </a:cubicBezTo>
                <a:cubicBezTo>
                  <a:pt x="7425" y="15058"/>
                  <a:pt x="7425" y="15035"/>
                  <a:pt x="7449" y="15012"/>
                </a:cubicBezTo>
                <a:close/>
                <a:moveTo>
                  <a:pt x="18189" y="14078"/>
                </a:moveTo>
                <a:lnTo>
                  <a:pt x="18189" y="14101"/>
                </a:lnTo>
                <a:cubicBezTo>
                  <a:pt x="18236" y="14428"/>
                  <a:pt x="18376" y="14755"/>
                  <a:pt x="18609" y="15012"/>
                </a:cubicBezTo>
                <a:cubicBezTo>
                  <a:pt x="18609" y="15035"/>
                  <a:pt x="18632" y="15082"/>
                  <a:pt x="18656" y="15128"/>
                </a:cubicBezTo>
                <a:cubicBezTo>
                  <a:pt x="18492" y="15292"/>
                  <a:pt x="18376" y="15479"/>
                  <a:pt x="18329" y="15712"/>
                </a:cubicBezTo>
                <a:cubicBezTo>
                  <a:pt x="18259" y="15700"/>
                  <a:pt x="18189" y="15695"/>
                  <a:pt x="18119" y="15695"/>
                </a:cubicBezTo>
                <a:cubicBezTo>
                  <a:pt x="18049" y="15695"/>
                  <a:pt x="17979" y="15700"/>
                  <a:pt x="17909" y="15712"/>
                </a:cubicBezTo>
                <a:cubicBezTo>
                  <a:pt x="17815" y="15549"/>
                  <a:pt x="17769" y="15385"/>
                  <a:pt x="17722" y="15198"/>
                </a:cubicBezTo>
                <a:cubicBezTo>
                  <a:pt x="17629" y="14591"/>
                  <a:pt x="17839" y="14241"/>
                  <a:pt x="18189" y="14078"/>
                </a:cubicBezTo>
                <a:close/>
                <a:moveTo>
                  <a:pt x="24750" y="15502"/>
                </a:moveTo>
                <a:cubicBezTo>
                  <a:pt x="24750" y="15572"/>
                  <a:pt x="24773" y="15665"/>
                  <a:pt x="24796" y="15735"/>
                </a:cubicBezTo>
                <a:cubicBezTo>
                  <a:pt x="24750" y="15689"/>
                  <a:pt x="24703" y="15619"/>
                  <a:pt x="24656" y="15572"/>
                </a:cubicBezTo>
                <a:lnTo>
                  <a:pt x="24750" y="15502"/>
                </a:lnTo>
                <a:close/>
                <a:moveTo>
                  <a:pt x="20244" y="15315"/>
                </a:moveTo>
                <a:cubicBezTo>
                  <a:pt x="20407" y="15455"/>
                  <a:pt x="20547" y="15595"/>
                  <a:pt x="20734" y="15712"/>
                </a:cubicBezTo>
                <a:lnTo>
                  <a:pt x="20781" y="15829"/>
                </a:lnTo>
                <a:cubicBezTo>
                  <a:pt x="20617" y="15782"/>
                  <a:pt x="20454" y="15735"/>
                  <a:pt x="20314" y="15689"/>
                </a:cubicBezTo>
                <a:cubicBezTo>
                  <a:pt x="20290" y="15619"/>
                  <a:pt x="20290" y="15595"/>
                  <a:pt x="20267" y="15549"/>
                </a:cubicBezTo>
                <a:lnTo>
                  <a:pt x="20244" y="15572"/>
                </a:lnTo>
                <a:lnTo>
                  <a:pt x="20244" y="15315"/>
                </a:lnTo>
                <a:close/>
                <a:moveTo>
                  <a:pt x="21434" y="15152"/>
                </a:moveTo>
                <a:cubicBezTo>
                  <a:pt x="21598" y="15362"/>
                  <a:pt x="21738" y="15595"/>
                  <a:pt x="21831" y="15852"/>
                </a:cubicBezTo>
                <a:cubicBezTo>
                  <a:pt x="21784" y="15805"/>
                  <a:pt x="21691" y="15782"/>
                  <a:pt x="21621" y="15735"/>
                </a:cubicBezTo>
                <a:lnTo>
                  <a:pt x="21621" y="15759"/>
                </a:lnTo>
                <a:cubicBezTo>
                  <a:pt x="21551" y="15549"/>
                  <a:pt x="21504" y="15339"/>
                  <a:pt x="21434" y="15152"/>
                </a:cubicBezTo>
                <a:close/>
                <a:moveTo>
                  <a:pt x="22919" y="15540"/>
                </a:moveTo>
                <a:lnTo>
                  <a:pt x="23092" y="15712"/>
                </a:lnTo>
                <a:lnTo>
                  <a:pt x="23139" y="15829"/>
                </a:lnTo>
                <a:lnTo>
                  <a:pt x="22999" y="15852"/>
                </a:lnTo>
                <a:cubicBezTo>
                  <a:pt x="22978" y="15748"/>
                  <a:pt x="22957" y="15644"/>
                  <a:pt x="22919" y="15540"/>
                </a:cubicBezTo>
                <a:close/>
                <a:moveTo>
                  <a:pt x="18773" y="15502"/>
                </a:moveTo>
                <a:cubicBezTo>
                  <a:pt x="18819" y="15619"/>
                  <a:pt x="18866" y="15735"/>
                  <a:pt x="18913" y="15876"/>
                </a:cubicBezTo>
                <a:lnTo>
                  <a:pt x="18889" y="15876"/>
                </a:lnTo>
                <a:cubicBezTo>
                  <a:pt x="18819" y="15852"/>
                  <a:pt x="18726" y="15805"/>
                  <a:pt x="18632" y="15782"/>
                </a:cubicBezTo>
                <a:cubicBezTo>
                  <a:pt x="18679" y="15689"/>
                  <a:pt x="18703" y="15595"/>
                  <a:pt x="18773" y="15502"/>
                </a:cubicBezTo>
                <a:close/>
                <a:moveTo>
                  <a:pt x="27505" y="15665"/>
                </a:moveTo>
                <a:cubicBezTo>
                  <a:pt x="27505" y="15805"/>
                  <a:pt x="27505" y="15922"/>
                  <a:pt x="27528" y="16039"/>
                </a:cubicBezTo>
                <a:lnTo>
                  <a:pt x="27458" y="15922"/>
                </a:lnTo>
                <a:cubicBezTo>
                  <a:pt x="27458" y="15829"/>
                  <a:pt x="27505" y="15759"/>
                  <a:pt x="27505" y="15665"/>
                </a:cubicBezTo>
                <a:close/>
                <a:moveTo>
                  <a:pt x="35630" y="10202"/>
                </a:moveTo>
                <a:cubicBezTo>
                  <a:pt x="35700" y="10295"/>
                  <a:pt x="35770" y="10389"/>
                  <a:pt x="35840" y="10482"/>
                </a:cubicBezTo>
                <a:cubicBezTo>
                  <a:pt x="36891" y="12046"/>
                  <a:pt x="37381" y="13938"/>
                  <a:pt x="37218" y="15805"/>
                </a:cubicBezTo>
                <a:cubicBezTo>
                  <a:pt x="37171" y="15899"/>
                  <a:pt x="37148" y="15969"/>
                  <a:pt x="37101" y="16062"/>
                </a:cubicBezTo>
                <a:cubicBezTo>
                  <a:pt x="37007" y="14381"/>
                  <a:pt x="36564" y="12747"/>
                  <a:pt x="35863" y="11253"/>
                </a:cubicBezTo>
                <a:cubicBezTo>
                  <a:pt x="35793" y="10902"/>
                  <a:pt x="35723" y="10552"/>
                  <a:pt x="35630" y="10202"/>
                </a:cubicBezTo>
                <a:close/>
                <a:moveTo>
                  <a:pt x="26921" y="15549"/>
                </a:moveTo>
                <a:lnTo>
                  <a:pt x="27061" y="15805"/>
                </a:lnTo>
                <a:cubicBezTo>
                  <a:pt x="27014" y="15899"/>
                  <a:pt x="26968" y="15992"/>
                  <a:pt x="26921" y="16086"/>
                </a:cubicBezTo>
                <a:cubicBezTo>
                  <a:pt x="26898" y="16016"/>
                  <a:pt x="26874" y="15922"/>
                  <a:pt x="26851" y="15852"/>
                </a:cubicBezTo>
                <a:cubicBezTo>
                  <a:pt x="26874" y="15759"/>
                  <a:pt x="26898" y="15665"/>
                  <a:pt x="26921" y="15549"/>
                </a:cubicBezTo>
                <a:close/>
                <a:moveTo>
                  <a:pt x="12399" y="15619"/>
                </a:moveTo>
                <a:cubicBezTo>
                  <a:pt x="12445" y="15805"/>
                  <a:pt x="12492" y="15969"/>
                  <a:pt x="12539" y="16156"/>
                </a:cubicBezTo>
                <a:cubicBezTo>
                  <a:pt x="12492" y="16039"/>
                  <a:pt x="12445" y="15922"/>
                  <a:pt x="12399" y="15829"/>
                </a:cubicBezTo>
                <a:cubicBezTo>
                  <a:pt x="12399" y="15759"/>
                  <a:pt x="12399" y="15689"/>
                  <a:pt x="12399" y="15619"/>
                </a:cubicBezTo>
                <a:close/>
                <a:moveTo>
                  <a:pt x="14663" y="15268"/>
                </a:moveTo>
                <a:lnTo>
                  <a:pt x="14663" y="15268"/>
                </a:lnTo>
                <a:cubicBezTo>
                  <a:pt x="14710" y="15409"/>
                  <a:pt x="14780" y="15572"/>
                  <a:pt x="14873" y="15712"/>
                </a:cubicBezTo>
                <a:cubicBezTo>
                  <a:pt x="14803" y="15876"/>
                  <a:pt x="14757" y="16016"/>
                  <a:pt x="14710" y="16179"/>
                </a:cubicBezTo>
                <a:cubicBezTo>
                  <a:pt x="14663" y="15876"/>
                  <a:pt x="14663" y="15572"/>
                  <a:pt x="14663" y="15268"/>
                </a:cubicBezTo>
                <a:close/>
                <a:moveTo>
                  <a:pt x="19216" y="15525"/>
                </a:moveTo>
                <a:lnTo>
                  <a:pt x="19310" y="15619"/>
                </a:lnTo>
                <a:cubicBezTo>
                  <a:pt x="19356" y="15805"/>
                  <a:pt x="19403" y="16016"/>
                  <a:pt x="19450" y="16202"/>
                </a:cubicBezTo>
                <a:lnTo>
                  <a:pt x="19380" y="16156"/>
                </a:lnTo>
                <a:cubicBezTo>
                  <a:pt x="19356" y="16062"/>
                  <a:pt x="19310" y="15969"/>
                  <a:pt x="19286" y="15876"/>
                </a:cubicBezTo>
                <a:cubicBezTo>
                  <a:pt x="19263" y="15759"/>
                  <a:pt x="19216" y="15642"/>
                  <a:pt x="19216" y="15525"/>
                </a:cubicBezTo>
                <a:close/>
                <a:moveTo>
                  <a:pt x="5884" y="15479"/>
                </a:moveTo>
                <a:cubicBezTo>
                  <a:pt x="5931" y="15595"/>
                  <a:pt x="5954" y="15689"/>
                  <a:pt x="6001" y="15805"/>
                </a:cubicBezTo>
                <a:cubicBezTo>
                  <a:pt x="5931" y="16016"/>
                  <a:pt x="5884" y="16249"/>
                  <a:pt x="5838" y="16459"/>
                </a:cubicBezTo>
                <a:lnTo>
                  <a:pt x="5814" y="16459"/>
                </a:lnTo>
                <a:cubicBezTo>
                  <a:pt x="5814" y="16132"/>
                  <a:pt x="5861" y="15805"/>
                  <a:pt x="5884" y="15479"/>
                </a:cubicBezTo>
                <a:close/>
                <a:moveTo>
                  <a:pt x="32758" y="15128"/>
                </a:moveTo>
                <a:cubicBezTo>
                  <a:pt x="32875" y="15409"/>
                  <a:pt x="32992" y="15712"/>
                  <a:pt x="33085" y="16016"/>
                </a:cubicBezTo>
                <a:cubicBezTo>
                  <a:pt x="33085" y="16156"/>
                  <a:pt x="33062" y="16296"/>
                  <a:pt x="33015" y="16436"/>
                </a:cubicBezTo>
                <a:lnTo>
                  <a:pt x="33015" y="16459"/>
                </a:lnTo>
                <a:cubicBezTo>
                  <a:pt x="32945" y="16016"/>
                  <a:pt x="32851" y="15572"/>
                  <a:pt x="32758" y="15128"/>
                </a:cubicBezTo>
                <a:close/>
                <a:moveTo>
                  <a:pt x="15947" y="15759"/>
                </a:moveTo>
                <a:cubicBezTo>
                  <a:pt x="15971" y="16016"/>
                  <a:pt x="16018" y="16249"/>
                  <a:pt x="16088" y="16483"/>
                </a:cubicBezTo>
                <a:lnTo>
                  <a:pt x="16041" y="16436"/>
                </a:lnTo>
                <a:cubicBezTo>
                  <a:pt x="15994" y="16343"/>
                  <a:pt x="15947" y="16272"/>
                  <a:pt x="15901" y="16202"/>
                </a:cubicBezTo>
                <a:cubicBezTo>
                  <a:pt x="15901" y="16062"/>
                  <a:pt x="15877" y="15946"/>
                  <a:pt x="15877" y="15829"/>
                </a:cubicBezTo>
                <a:lnTo>
                  <a:pt x="15947" y="15759"/>
                </a:lnTo>
                <a:close/>
                <a:moveTo>
                  <a:pt x="13169" y="14405"/>
                </a:moveTo>
                <a:cubicBezTo>
                  <a:pt x="13216" y="14568"/>
                  <a:pt x="13239" y="14708"/>
                  <a:pt x="13286" y="14872"/>
                </a:cubicBezTo>
                <a:cubicBezTo>
                  <a:pt x="13286" y="15082"/>
                  <a:pt x="13309" y="15292"/>
                  <a:pt x="13309" y="15502"/>
                </a:cubicBezTo>
                <a:cubicBezTo>
                  <a:pt x="13192" y="15829"/>
                  <a:pt x="13076" y="16156"/>
                  <a:pt x="13006" y="16506"/>
                </a:cubicBezTo>
                <a:lnTo>
                  <a:pt x="13006" y="16483"/>
                </a:lnTo>
                <a:cubicBezTo>
                  <a:pt x="13006" y="16389"/>
                  <a:pt x="13006" y="16319"/>
                  <a:pt x="12982" y="16249"/>
                </a:cubicBezTo>
                <a:cubicBezTo>
                  <a:pt x="12959" y="15619"/>
                  <a:pt x="13029" y="15012"/>
                  <a:pt x="13169" y="14405"/>
                </a:cubicBezTo>
                <a:close/>
                <a:moveTo>
                  <a:pt x="36003" y="12607"/>
                </a:moveTo>
                <a:cubicBezTo>
                  <a:pt x="36190" y="13097"/>
                  <a:pt x="36354" y="13611"/>
                  <a:pt x="36470" y="14148"/>
                </a:cubicBezTo>
                <a:cubicBezTo>
                  <a:pt x="36634" y="14988"/>
                  <a:pt x="36751" y="15852"/>
                  <a:pt x="36774" y="16739"/>
                </a:cubicBezTo>
                <a:cubicBezTo>
                  <a:pt x="36681" y="16016"/>
                  <a:pt x="36517" y="15292"/>
                  <a:pt x="36284" y="14591"/>
                </a:cubicBezTo>
                <a:lnTo>
                  <a:pt x="36284" y="14615"/>
                </a:lnTo>
                <a:cubicBezTo>
                  <a:pt x="36214" y="14358"/>
                  <a:pt x="36120" y="14101"/>
                  <a:pt x="36003" y="13868"/>
                </a:cubicBezTo>
                <a:cubicBezTo>
                  <a:pt x="36027" y="13447"/>
                  <a:pt x="36003" y="13027"/>
                  <a:pt x="36003" y="12607"/>
                </a:cubicBezTo>
                <a:close/>
                <a:moveTo>
                  <a:pt x="30773" y="16132"/>
                </a:moveTo>
                <a:cubicBezTo>
                  <a:pt x="30797" y="16226"/>
                  <a:pt x="30820" y="16319"/>
                  <a:pt x="30844" y="16436"/>
                </a:cubicBezTo>
                <a:cubicBezTo>
                  <a:pt x="30820" y="16576"/>
                  <a:pt x="30797" y="16716"/>
                  <a:pt x="30750" y="16856"/>
                </a:cubicBezTo>
                <a:cubicBezTo>
                  <a:pt x="30750" y="16669"/>
                  <a:pt x="30750" y="16483"/>
                  <a:pt x="30750" y="16296"/>
                </a:cubicBezTo>
                <a:lnTo>
                  <a:pt x="30773" y="16296"/>
                </a:lnTo>
                <a:lnTo>
                  <a:pt x="30773" y="16132"/>
                </a:lnTo>
                <a:close/>
                <a:moveTo>
                  <a:pt x="11558" y="15268"/>
                </a:moveTo>
                <a:lnTo>
                  <a:pt x="11558" y="15268"/>
                </a:lnTo>
                <a:cubicBezTo>
                  <a:pt x="11511" y="15805"/>
                  <a:pt x="11511" y="16343"/>
                  <a:pt x="11581" y="16880"/>
                </a:cubicBezTo>
                <a:cubicBezTo>
                  <a:pt x="11488" y="16693"/>
                  <a:pt x="11395" y="16529"/>
                  <a:pt x="11301" y="16343"/>
                </a:cubicBezTo>
                <a:cubicBezTo>
                  <a:pt x="11371" y="15969"/>
                  <a:pt x="11441" y="15619"/>
                  <a:pt x="11558" y="15268"/>
                </a:cubicBezTo>
                <a:close/>
                <a:moveTo>
                  <a:pt x="27948" y="16343"/>
                </a:moveTo>
                <a:lnTo>
                  <a:pt x="27948" y="16343"/>
                </a:lnTo>
                <a:cubicBezTo>
                  <a:pt x="27995" y="16413"/>
                  <a:pt x="28042" y="16483"/>
                  <a:pt x="28088" y="16553"/>
                </a:cubicBezTo>
                <a:lnTo>
                  <a:pt x="28065" y="16739"/>
                </a:lnTo>
                <a:cubicBezTo>
                  <a:pt x="28065" y="16786"/>
                  <a:pt x="28042" y="16833"/>
                  <a:pt x="28018" y="16903"/>
                </a:cubicBezTo>
                <a:lnTo>
                  <a:pt x="27972" y="16926"/>
                </a:lnTo>
                <a:cubicBezTo>
                  <a:pt x="27972" y="16739"/>
                  <a:pt x="27972" y="16529"/>
                  <a:pt x="27948" y="16343"/>
                </a:cubicBezTo>
                <a:close/>
                <a:moveTo>
                  <a:pt x="25800" y="15409"/>
                </a:moveTo>
                <a:cubicBezTo>
                  <a:pt x="25987" y="15782"/>
                  <a:pt x="26151" y="16156"/>
                  <a:pt x="26291" y="16529"/>
                </a:cubicBezTo>
                <a:cubicBezTo>
                  <a:pt x="26244" y="16669"/>
                  <a:pt x="26197" y="16833"/>
                  <a:pt x="26151" y="16950"/>
                </a:cubicBezTo>
                <a:cubicBezTo>
                  <a:pt x="26151" y="16880"/>
                  <a:pt x="26127" y="16833"/>
                  <a:pt x="26104" y="16763"/>
                </a:cubicBezTo>
                <a:cubicBezTo>
                  <a:pt x="26034" y="16459"/>
                  <a:pt x="25940" y="16132"/>
                  <a:pt x="25824" y="15852"/>
                </a:cubicBezTo>
                <a:cubicBezTo>
                  <a:pt x="25824" y="15712"/>
                  <a:pt x="25800" y="15595"/>
                  <a:pt x="25777" y="15479"/>
                </a:cubicBezTo>
                <a:cubicBezTo>
                  <a:pt x="25777" y="15455"/>
                  <a:pt x="25777" y="15432"/>
                  <a:pt x="25800" y="15409"/>
                </a:cubicBezTo>
                <a:close/>
                <a:moveTo>
                  <a:pt x="29956" y="14311"/>
                </a:moveTo>
                <a:cubicBezTo>
                  <a:pt x="30096" y="14545"/>
                  <a:pt x="30213" y="14778"/>
                  <a:pt x="30330" y="15012"/>
                </a:cubicBezTo>
                <a:cubicBezTo>
                  <a:pt x="30377" y="15362"/>
                  <a:pt x="30400" y="15712"/>
                  <a:pt x="30423" y="16039"/>
                </a:cubicBezTo>
                <a:cubicBezTo>
                  <a:pt x="30447" y="16389"/>
                  <a:pt x="30353" y="16669"/>
                  <a:pt x="30330" y="16973"/>
                </a:cubicBezTo>
                <a:cubicBezTo>
                  <a:pt x="30330" y="16950"/>
                  <a:pt x="30330" y="16950"/>
                  <a:pt x="30307" y="16926"/>
                </a:cubicBezTo>
                <a:cubicBezTo>
                  <a:pt x="30260" y="16809"/>
                  <a:pt x="30190" y="16716"/>
                  <a:pt x="30120" y="16599"/>
                </a:cubicBezTo>
                <a:cubicBezTo>
                  <a:pt x="30073" y="16109"/>
                  <a:pt x="30003" y="15642"/>
                  <a:pt x="29886" y="15152"/>
                </a:cubicBezTo>
                <a:cubicBezTo>
                  <a:pt x="29863" y="15012"/>
                  <a:pt x="29863" y="14872"/>
                  <a:pt x="29840" y="14755"/>
                </a:cubicBezTo>
                <a:cubicBezTo>
                  <a:pt x="29886" y="14591"/>
                  <a:pt x="29910" y="14451"/>
                  <a:pt x="29956" y="14311"/>
                </a:cubicBezTo>
                <a:close/>
                <a:moveTo>
                  <a:pt x="8173" y="15876"/>
                </a:moveTo>
                <a:cubicBezTo>
                  <a:pt x="8196" y="15946"/>
                  <a:pt x="8219" y="16016"/>
                  <a:pt x="8243" y="16086"/>
                </a:cubicBezTo>
                <a:cubicBezTo>
                  <a:pt x="8219" y="16296"/>
                  <a:pt x="8196" y="16529"/>
                  <a:pt x="8173" y="16716"/>
                </a:cubicBezTo>
                <a:lnTo>
                  <a:pt x="8173" y="17020"/>
                </a:lnTo>
                <a:cubicBezTo>
                  <a:pt x="8126" y="16716"/>
                  <a:pt x="8102" y="16389"/>
                  <a:pt x="8126" y="16086"/>
                </a:cubicBezTo>
                <a:lnTo>
                  <a:pt x="8126" y="16039"/>
                </a:lnTo>
                <a:cubicBezTo>
                  <a:pt x="8126" y="16016"/>
                  <a:pt x="8149" y="15946"/>
                  <a:pt x="8173" y="15876"/>
                </a:cubicBezTo>
                <a:close/>
                <a:moveTo>
                  <a:pt x="20127" y="16599"/>
                </a:moveTo>
                <a:cubicBezTo>
                  <a:pt x="20173" y="16763"/>
                  <a:pt x="20244" y="16926"/>
                  <a:pt x="20337" y="17066"/>
                </a:cubicBezTo>
                <a:lnTo>
                  <a:pt x="20267" y="16973"/>
                </a:lnTo>
                <a:lnTo>
                  <a:pt x="20150" y="16833"/>
                </a:lnTo>
                <a:cubicBezTo>
                  <a:pt x="20150" y="16763"/>
                  <a:pt x="20127" y="16669"/>
                  <a:pt x="20127" y="16599"/>
                </a:cubicBezTo>
                <a:close/>
                <a:moveTo>
                  <a:pt x="35023" y="15829"/>
                </a:moveTo>
                <a:cubicBezTo>
                  <a:pt x="35070" y="16039"/>
                  <a:pt x="35116" y="16249"/>
                  <a:pt x="35140" y="16459"/>
                </a:cubicBezTo>
                <a:cubicBezTo>
                  <a:pt x="35093" y="16693"/>
                  <a:pt x="35046" y="16926"/>
                  <a:pt x="34999" y="17160"/>
                </a:cubicBezTo>
                <a:cubicBezTo>
                  <a:pt x="34976" y="17043"/>
                  <a:pt x="34953" y="16950"/>
                  <a:pt x="34929" y="16833"/>
                </a:cubicBezTo>
                <a:cubicBezTo>
                  <a:pt x="34976" y="16506"/>
                  <a:pt x="34999" y="16179"/>
                  <a:pt x="35023" y="15829"/>
                </a:cubicBezTo>
                <a:close/>
                <a:moveTo>
                  <a:pt x="24680" y="16413"/>
                </a:moveTo>
                <a:cubicBezTo>
                  <a:pt x="24726" y="16483"/>
                  <a:pt x="24796" y="16553"/>
                  <a:pt x="24866" y="16623"/>
                </a:cubicBezTo>
                <a:lnTo>
                  <a:pt x="24866" y="16716"/>
                </a:lnTo>
                <a:cubicBezTo>
                  <a:pt x="24825" y="16882"/>
                  <a:pt x="24784" y="17029"/>
                  <a:pt x="24726" y="17174"/>
                </a:cubicBezTo>
                <a:lnTo>
                  <a:pt x="24726" y="17174"/>
                </a:lnTo>
                <a:cubicBezTo>
                  <a:pt x="24723" y="16915"/>
                  <a:pt x="24701" y="16674"/>
                  <a:pt x="24680" y="16413"/>
                </a:cubicBezTo>
                <a:close/>
                <a:moveTo>
                  <a:pt x="23349" y="16366"/>
                </a:moveTo>
                <a:lnTo>
                  <a:pt x="23349" y="16366"/>
                </a:lnTo>
                <a:cubicBezTo>
                  <a:pt x="23395" y="16669"/>
                  <a:pt x="23325" y="16973"/>
                  <a:pt x="23185" y="17253"/>
                </a:cubicBezTo>
                <a:cubicBezTo>
                  <a:pt x="23185" y="16973"/>
                  <a:pt x="23162" y="16669"/>
                  <a:pt x="23139" y="16389"/>
                </a:cubicBezTo>
                <a:cubicBezTo>
                  <a:pt x="23209" y="16389"/>
                  <a:pt x="23279" y="16389"/>
                  <a:pt x="23349" y="16366"/>
                </a:cubicBezTo>
                <a:close/>
                <a:moveTo>
                  <a:pt x="21995" y="16343"/>
                </a:moveTo>
                <a:cubicBezTo>
                  <a:pt x="22041" y="16413"/>
                  <a:pt x="22041" y="16459"/>
                  <a:pt x="22041" y="16529"/>
                </a:cubicBezTo>
                <a:cubicBezTo>
                  <a:pt x="22088" y="16763"/>
                  <a:pt x="22088" y="17020"/>
                  <a:pt x="22041" y="17276"/>
                </a:cubicBezTo>
                <a:cubicBezTo>
                  <a:pt x="22018" y="17300"/>
                  <a:pt x="22018" y="17323"/>
                  <a:pt x="21995" y="17346"/>
                </a:cubicBezTo>
                <a:cubicBezTo>
                  <a:pt x="21925" y="17020"/>
                  <a:pt x="21855" y="16693"/>
                  <a:pt x="21784" y="16343"/>
                </a:cubicBezTo>
                <a:close/>
                <a:moveTo>
                  <a:pt x="18585" y="16253"/>
                </a:moveTo>
                <a:cubicBezTo>
                  <a:pt x="18739" y="16277"/>
                  <a:pt x="18872" y="16322"/>
                  <a:pt x="19006" y="16389"/>
                </a:cubicBezTo>
                <a:cubicBezTo>
                  <a:pt x="19029" y="16389"/>
                  <a:pt x="19076" y="16413"/>
                  <a:pt x="19123" y="16436"/>
                </a:cubicBezTo>
                <a:cubicBezTo>
                  <a:pt x="19263" y="16763"/>
                  <a:pt x="19426" y="17066"/>
                  <a:pt x="19613" y="17370"/>
                </a:cubicBezTo>
                <a:lnTo>
                  <a:pt x="19473" y="17323"/>
                </a:lnTo>
                <a:cubicBezTo>
                  <a:pt x="19169" y="17113"/>
                  <a:pt x="18866" y="16856"/>
                  <a:pt x="18586" y="16599"/>
                </a:cubicBezTo>
                <a:cubicBezTo>
                  <a:pt x="18563" y="16484"/>
                  <a:pt x="18562" y="16368"/>
                  <a:pt x="18585" y="16253"/>
                </a:cubicBezTo>
                <a:close/>
                <a:moveTo>
                  <a:pt x="27388" y="16389"/>
                </a:moveTo>
                <a:lnTo>
                  <a:pt x="27505" y="16669"/>
                </a:lnTo>
                <a:cubicBezTo>
                  <a:pt x="27411" y="16833"/>
                  <a:pt x="27341" y="16996"/>
                  <a:pt x="27295" y="17160"/>
                </a:cubicBezTo>
                <a:cubicBezTo>
                  <a:pt x="27248" y="17253"/>
                  <a:pt x="27201" y="17346"/>
                  <a:pt x="27155" y="17417"/>
                </a:cubicBezTo>
                <a:lnTo>
                  <a:pt x="27108" y="17230"/>
                </a:lnTo>
                <a:cubicBezTo>
                  <a:pt x="27225" y="16950"/>
                  <a:pt x="27318" y="16669"/>
                  <a:pt x="27388" y="16389"/>
                </a:cubicBezTo>
                <a:close/>
                <a:moveTo>
                  <a:pt x="10367" y="16833"/>
                </a:moveTo>
                <a:cubicBezTo>
                  <a:pt x="10391" y="16926"/>
                  <a:pt x="10461" y="17043"/>
                  <a:pt x="10507" y="17160"/>
                </a:cubicBezTo>
                <a:cubicBezTo>
                  <a:pt x="10554" y="17253"/>
                  <a:pt x="10554" y="17417"/>
                  <a:pt x="10577" y="17557"/>
                </a:cubicBezTo>
                <a:cubicBezTo>
                  <a:pt x="10461" y="17370"/>
                  <a:pt x="10367" y="17183"/>
                  <a:pt x="10274" y="16973"/>
                </a:cubicBezTo>
                <a:cubicBezTo>
                  <a:pt x="10297" y="16926"/>
                  <a:pt x="10344" y="16856"/>
                  <a:pt x="10367" y="16833"/>
                </a:cubicBezTo>
                <a:close/>
                <a:moveTo>
                  <a:pt x="20500" y="16132"/>
                </a:moveTo>
                <a:lnTo>
                  <a:pt x="20594" y="16179"/>
                </a:lnTo>
                <a:lnTo>
                  <a:pt x="20874" y="16249"/>
                </a:lnTo>
                <a:cubicBezTo>
                  <a:pt x="20991" y="16669"/>
                  <a:pt x="21061" y="17090"/>
                  <a:pt x="21107" y="17533"/>
                </a:cubicBezTo>
                <a:lnTo>
                  <a:pt x="21107" y="17557"/>
                </a:lnTo>
                <a:cubicBezTo>
                  <a:pt x="20991" y="17440"/>
                  <a:pt x="20897" y="17323"/>
                  <a:pt x="20827" y="17206"/>
                </a:cubicBezTo>
                <a:cubicBezTo>
                  <a:pt x="20734" y="16833"/>
                  <a:pt x="20617" y="16483"/>
                  <a:pt x="20500" y="16132"/>
                </a:cubicBezTo>
                <a:close/>
                <a:moveTo>
                  <a:pt x="14103" y="16833"/>
                </a:moveTo>
                <a:lnTo>
                  <a:pt x="14173" y="16973"/>
                </a:lnTo>
                <a:lnTo>
                  <a:pt x="14196" y="17066"/>
                </a:lnTo>
                <a:cubicBezTo>
                  <a:pt x="14196" y="17206"/>
                  <a:pt x="14220" y="17346"/>
                  <a:pt x="14243" y="17487"/>
                </a:cubicBezTo>
                <a:cubicBezTo>
                  <a:pt x="14220" y="17533"/>
                  <a:pt x="14173" y="17603"/>
                  <a:pt x="14150" y="17673"/>
                </a:cubicBezTo>
                <a:cubicBezTo>
                  <a:pt x="14150" y="17627"/>
                  <a:pt x="14126" y="17603"/>
                  <a:pt x="14126" y="17580"/>
                </a:cubicBezTo>
                <a:cubicBezTo>
                  <a:pt x="14080" y="17323"/>
                  <a:pt x="14080" y="17090"/>
                  <a:pt x="14103" y="16833"/>
                </a:cubicBezTo>
                <a:close/>
                <a:moveTo>
                  <a:pt x="9153" y="15012"/>
                </a:moveTo>
                <a:cubicBezTo>
                  <a:pt x="9270" y="15479"/>
                  <a:pt x="9433" y="15922"/>
                  <a:pt x="9620" y="16366"/>
                </a:cubicBezTo>
                <a:cubicBezTo>
                  <a:pt x="9620" y="16739"/>
                  <a:pt x="9620" y="17113"/>
                  <a:pt x="9643" y="17463"/>
                </a:cubicBezTo>
                <a:cubicBezTo>
                  <a:pt x="9620" y="17557"/>
                  <a:pt x="9597" y="17650"/>
                  <a:pt x="9573" y="17743"/>
                </a:cubicBezTo>
                <a:cubicBezTo>
                  <a:pt x="9340" y="17160"/>
                  <a:pt x="9153" y="16599"/>
                  <a:pt x="9013" y="15992"/>
                </a:cubicBezTo>
                <a:cubicBezTo>
                  <a:pt x="9036" y="15665"/>
                  <a:pt x="9083" y="15339"/>
                  <a:pt x="9153" y="15012"/>
                </a:cubicBezTo>
                <a:close/>
                <a:moveTo>
                  <a:pt x="15644" y="16973"/>
                </a:moveTo>
                <a:lnTo>
                  <a:pt x="15644" y="16973"/>
                </a:lnTo>
                <a:cubicBezTo>
                  <a:pt x="15691" y="17230"/>
                  <a:pt x="15761" y="17510"/>
                  <a:pt x="15807" y="17767"/>
                </a:cubicBezTo>
                <a:cubicBezTo>
                  <a:pt x="15737" y="17510"/>
                  <a:pt x="15691" y="17253"/>
                  <a:pt x="15644" y="16973"/>
                </a:cubicBezTo>
                <a:close/>
                <a:moveTo>
                  <a:pt x="36027" y="15222"/>
                </a:moveTo>
                <a:cubicBezTo>
                  <a:pt x="36237" y="15969"/>
                  <a:pt x="36377" y="16739"/>
                  <a:pt x="36447" y="17510"/>
                </a:cubicBezTo>
                <a:cubicBezTo>
                  <a:pt x="36400" y="17603"/>
                  <a:pt x="36354" y="17697"/>
                  <a:pt x="36307" y="17813"/>
                </a:cubicBezTo>
                <a:cubicBezTo>
                  <a:pt x="36284" y="17113"/>
                  <a:pt x="36190" y="16413"/>
                  <a:pt x="36027" y="15712"/>
                </a:cubicBezTo>
                <a:lnTo>
                  <a:pt x="36027" y="15222"/>
                </a:lnTo>
                <a:close/>
                <a:moveTo>
                  <a:pt x="26547" y="17417"/>
                </a:moveTo>
                <a:cubicBezTo>
                  <a:pt x="26571" y="17487"/>
                  <a:pt x="26594" y="17557"/>
                  <a:pt x="26594" y="17627"/>
                </a:cubicBezTo>
                <a:cubicBezTo>
                  <a:pt x="26571" y="17697"/>
                  <a:pt x="26524" y="17767"/>
                  <a:pt x="26501" y="17813"/>
                </a:cubicBezTo>
                <a:lnTo>
                  <a:pt x="26501" y="17837"/>
                </a:lnTo>
                <a:lnTo>
                  <a:pt x="26454" y="17743"/>
                </a:lnTo>
                <a:cubicBezTo>
                  <a:pt x="26501" y="17627"/>
                  <a:pt x="26524" y="17510"/>
                  <a:pt x="26547" y="17417"/>
                </a:cubicBezTo>
                <a:close/>
                <a:moveTo>
                  <a:pt x="30166" y="17417"/>
                </a:moveTo>
                <a:lnTo>
                  <a:pt x="30213" y="17533"/>
                </a:lnTo>
                <a:cubicBezTo>
                  <a:pt x="30213" y="17650"/>
                  <a:pt x="30190" y="17743"/>
                  <a:pt x="30166" y="17837"/>
                </a:cubicBezTo>
                <a:lnTo>
                  <a:pt x="30166" y="17417"/>
                </a:lnTo>
                <a:close/>
                <a:moveTo>
                  <a:pt x="22625" y="17206"/>
                </a:moveTo>
                <a:cubicBezTo>
                  <a:pt x="22648" y="17417"/>
                  <a:pt x="22648" y="17603"/>
                  <a:pt x="22625" y="17813"/>
                </a:cubicBezTo>
                <a:lnTo>
                  <a:pt x="22532" y="17860"/>
                </a:lnTo>
                <a:cubicBezTo>
                  <a:pt x="22555" y="17650"/>
                  <a:pt x="22602" y="17417"/>
                  <a:pt x="22625" y="17206"/>
                </a:cubicBezTo>
                <a:close/>
                <a:moveTo>
                  <a:pt x="31217" y="16016"/>
                </a:moveTo>
                <a:cubicBezTo>
                  <a:pt x="31381" y="16576"/>
                  <a:pt x="31497" y="17136"/>
                  <a:pt x="31567" y="17720"/>
                </a:cubicBezTo>
                <a:cubicBezTo>
                  <a:pt x="31567" y="17790"/>
                  <a:pt x="31544" y="17883"/>
                  <a:pt x="31521" y="17977"/>
                </a:cubicBezTo>
                <a:cubicBezTo>
                  <a:pt x="31474" y="17510"/>
                  <a:pt x="31381" y="17066"/>
                  <a:pt x="31264" y="16623"/>
                </a:cubicBezTo>
                <a:cubicBezTo>
                  <a:pt x="31240" y="16459"/>
                  <a:pt x="31194" y="16343"/>
                  <a:pt x="31170" y="16202"/>
                </a:cubicBezTo>
                <a:lnTo>
                  <a:pt x="31217" y="16016"/>
                </a:lnTo>
                <a:close/>
                <a:moveTo>
                  <a:pt x="8546" y="16833"/>
                </a:moveTo>
                <a:cubicBezTo>
                  <a:pt x="8546" y="16880"/>
                  <a:pt x="8593" y="16903"/>
                  <a:pt x="8593" y="16950"/>
                </a:cubicBezTo>
                <a:cubicBezTo>
                  <a:pt x="8569" y="17300"/>
                  <a:pt x="8569" y="17650"/>
                  <a:pt x="8569" y="18000"/>
                </a:cubicBezTo>
                <a:cubicBezTo>
                  <a:pt x="8523" y="17627"/>
                  <a:pt x="8523" y="17230"/>
                  <a:pt x="8546" y="16833"/>
                </a:cubicBezTo>
                <a:close/>
                <a:moveTo>
                  <a:pt x="16298" y="15409"/>
                </a:moveTo>
                <a:lnTo>
                  <a:pt x="16298" y="15409"/>
                </a:lnTo>
                <a:cubicBezTo>
                  <a:pt x="16555" y="15735"/>
                  <a:pt x="16811" y="16039"/>
                  <a:pt x="17115" y="16343"/>
                </a:cubicBezTo>
                <a:cubicBezTo>
                  <a:pt x="17138" y="16436"/>
                  <a:pt x="17185" y="16553"/>
                  <a:pt x="17232" y="16646"/>
                </a:cubicBezTo>
                <a:cubicBezTo>
                  <a:pt x="17208" y="16973"/>
                  <a:pt x="17232" y="17276"/>
                  <a:pt x="17302" y="17580"/>
                </a:cubicBezTo>
                <a:cubicBezTo>
                  <a:pt x="17325" y="17720"/>
                  <a:pt x="17372" y="17860"/>
                  <a:pt x="17418" y="18000"/>
                </a:cubicBezTo>
                <a:cubicBezTo>
                  <a:pt x="17325" y="17930"/>
                  <a:pt x="17208" y="17860"/>
                  <a:pt x="17092" y="17767"/>
                </a:cubicBezTo>
                <a:cubicBezTo>
                  <a:pt x="16998" y="17627"/>
                  <a:pt x="16905" y="17487"/>
                  <a:pt x="16835" y="17346"/>
                </a:cubicBezTo>
                <a:cubicBezTo>
                  <a:pt x="16765" y="17183"/>
                  <a:pt x="16695" y="17043"/>
                  <a:pt x="16625" y="16880"/>
                </a:cubicBezTo>
                <a:cubicBezTo>
                  <a:pt x="16648" y="16833"/>
                  <a:pt x="16625" y="16763"/>
                  <a:pt x="16578" y="16739"/>
                </a:cubicBezTo>
                <a:cubicBezTo>
                  <a:pt x="16414" y="16319"/>
                  <a:pt x="16321" y="15876"/>
                  <a:pt x="16298" y="15409"/>
                </a:cubicBezTo>
                <a:close/>
                <a:moveTo>
                  <a:pt x="29419" y="16156"/>
                </a:moveTo>
                <a:cubicBezTo>
                  <a:pt x="29513" y="16296"/>
                  <a:pt x="29606" y="16436"/>
                  <a:pt x="29676" y="16576"/>
                </a:cubicBezTo>
                <a:cubicBezTo>
                  <a:pt x="29676" y="17066"/>
                  <a:pt x="29629" y="17580"/>
                  <a:pt x="29559" y="18070"/>
                </a:cubicBezTo>
                <a:cubicBezTo>
                  <a:pt x="29536" y="17537"/>
                  <a:pt x="29444" y="17028"/>
                  <a:pt x="29351" y="16495"/>
                </a:cubicBezTo>
                <a:lnTo>
                  <a:pt x="29351" y="16495"/>
                </a:lnTo>
                <a:cubicBezTo>
                  <a:pt x="29374" y="16382"/>
                  <a:pt x="29397" y="16269"/>
                  <a:pt x="29419" y="16156"/>
                </a:cubicBezTo>
                <a:close/>
                <a:moveTo>
                  <a:pt x="24353" y="17417"/>
                </a:moveTo>
                <a:cubicBezTo>
                  <a:pt x="24353" y="17440"/>
                  <a:pt x="24376" y="17487"/>
                  <a:pt x="24376" y="17533"/>
                </a:cubicBezTo>
                <a:cubicBezTo>
                  <a:pt x="24353" y="17720"/>
                  <a:pt x="24329" y="17883"/>
                  <a:pt x="24306" y="18070"/>
                </a:cubicBezTo>
                <a:lnTo>
                  <a:pt x="24236" y="18094"/>
                </a:lnTo>
                <a:cubicBezTo>
                  <a:pt x="24259" y="17954"/>
                  <a:pt x="24283" y="17813"/>
                  <a:pt x="24306" y="17650"/>
                </a:cubicBezTo>
                <a:cubicBezTo>
                  <a:pt x="24306" y="17627"/>
                  <a:pt x="24306" y="17603"/>
                  <a:pt x="24306" y="17580"/>
                </a:cubicBezTo>
                <a:cubicBezTo>
                  <a:pt x="24329" y="17533"/>
                  <a:pt x="24329" y="17463"/>
                  <a:pt x="24353" y="17417"/>
                </a:cubicBezTo>
                <a:close/>
                <a:moveTo>
                  <a:pt x="12609" y="17136"/>
                </a:moveTo>
                <a:lnTo>
                  <a:pt x="12749" y="17417"/>
                </a:lnTo>
                <a:cubicBezTo>
                  <a:pt x="12795" y="17603"/>
                  <a:pt x="12842" y="17813"/>
                  <a:pt x="12912" y="18024"/>
                </a:cubicBezTo>
                <a:lnTo>
                  <a:pt x="12912" y="18117"/>
                </a:lnTo>
                <a:cubicBezTo>
                  <a:pt x="12795" y="17790"/>
                  <a:pt x="12702" y="17463"/>
                  <a:pt x="12609" y="17136"/>
                </a:cubicBezTo>
                <a:close/>
                <a:moveTo>
                  <a:pt x="15294" y="16506"/>
                </a:moveTo>
                <a:cubicBezTo>
                  <a:pt x="15317" y="17090"/>
                  <a:pt x="15434" y="17697"/>
                  <a:pt x="15667" y="18257"/>
                </a:cubicBezTo>
                <a:cubicBezTo>
                  <a:pt x="15527" y="18140"/>
                  <a:pt x="15387" y="18000"/>
                  <a:pt x="15270" y="17860"/>
                </a:cubicBezTo>
                <a:cubicBezTo>
                  <a:pt x="15130" y="17510"/>
                  <a:pt x="15060" y="17160"/>
                  <a:pt x="15060" y="16786"/>
                </a:cubicBezTo>
                <a:cubicBezTo>
                  <a:pt x="15154" y="16693"/>
                  <a:pt x="15224" y="16599"/>
                  <a:pt x="15294" y="16506"/>
                </a:cubicBezTo>
                <a:close/>
                <a:moveTo>
                  <a:pt x="11838" y="15292"/>
                </a:moveTo>
                <a:lnTo>
                  <a:pt x="11838" y="15315"/>
                </a:lnTo>
                <a:cubicBezTo>
                  <a:pt x="11838" y="15432"/>
                  <a:pt x="11862" y="15549"/>
                  <a:pt x="11862" y="15689"/>
                </a:cubicBezTo>
                <a:cubicBezTo>
                  <a:pt x="11978" y="16576"/>
                  <a:pt x="12188" y="17440"/>
                  <a:pt x="12445" y="18304"/>
                </a:cubicBezTo>
                <a:cubicBezTo>
                  <a:pt x="12375" y="18187"/>
                  <a:pt x="12282" y="18070"/>
                  <a:pt x="12188" y="17954"/>
                </a:cubicBezTo>
                <a:cubicBezTo>
                  <a:pt x="12118" y="17813"/>
                  <a:pt x="12025" y="17650"/>
                  <a:pt x="11932" y="17510"/>
                </a:cubicBezTo>
                <a:cubicBezTo>
                  <a:pt x="11791" y="16786"/>
                  <a:pt x="11745" y="16016"/>
                  <a:pt x="11838" y="15292"/>
                </a:cubicBezTo>
                <a:close/>
                <a:moveTo>
                  <a:pt x="13426" y="16413"/>
                </a:moveTo>
                <a:cubicBezTo>
                  <a:pt x="13449" y="17066"/>
                  <a:pt x="13566" y="17697"/>
                  <a:pt x="13776" y="18304"/>
                </a:cubicBezTo>
                <a:cubicBezTo>
                  <a:pt x="13613" y="17954"/>
                  <a:pt x="13449" y="17603"/>
                  <a:pt x="13286" y="17253"/>
                </a:cubicBezTo>
                <a:cubicBezTo>
                  <a:pt x="13309" y="16973"/>
                  <a:pt x="13356" y="16693"/>
                  <a:pt x="13426" y="16413"/>
                </a:cubicBezTo>
                <a:close/>
                <a:moveTo>
                  <a:pt x="23956" y="17253"/>
                </a:moveTo>
                <a:lnTo>
                  <a:pt x="23956" y="17323"/>
                </a:lnTo>
                <a:lnTo>
                  <a:pt x="23933" y="17440"/>
                </a:lnTo>
                <a:cubicBezTo>
                  <a:pt x="23909" y="17533"/>
                  <a:pt x="23886" y="17650"/>
                  <a:pt x="23862" y="17743"/>
                </a:cubicBezTo>
                <a:cubicBezTo>
                  <a:pt x="23792" y="17977"/>
                  <a:pt x="23629" y="18164"/>
                  <a:pt x="23419" y="18304"/>
                </a:cubicBezTo>
                <a:lnTo>
                  <a:pt x="23302" y="18304"/>
                </a:lnTo>
                <a:cubicBezTo>
                  <a:pt x="23395" y="18117"/>
                  <a:pt x="23489" y="17954"/>
                  <a:pt x="23559" y="17767"/>
                </a:cubicBezTo>
                <a:cubicBezTo>
                  <a:pt x="23699" y="17603"/>
                  <a:pt x="23839" y="17440"/>
                  <a:pt x="23956" y="17253"/>
                </a:cubicBezTo>
                <a:close/>
                <a:moveTo>
                  <a:pt x="17605" y="17323"/>
                </a:moveTo>
                <a:cubicBezTo>
                  <a:pt x="17652" y="17370"/>
                  <a:pt x="17675" y="17417"/>
                  <a:pt x="17722" y="17487"/>
                </a:cubicBezTo>
                <a:cubicBezTo>
                  <a:pt x="17792" y="17650"/>
                  <a:pt x="17885" y="17813"/>
                  <a:pt x="17979" y="17954"/>
                </a:cubicBezTo>
                <a:cubicBezTo>
                  <a:pt x="18095" y="18117"/>
                  <a:pt x="18189" y="18280"/>
                  <a:pt x="18329" y="18444"/>
                </a:cubicBezTo>
                <a:cubicBezTo>
                  <a:pt x="18189" y="18374"/>
                  <a:pt x="18049" y="18327"/>
                  <a:pt x="17932" y="18257"/>
                </a:cubicBezTo>
                <a:cubicBezTo>
                  <a:pt x="17815" y="18024"/>
                  <a:pt x="17722" y="17743"/>
                  <a:pt x="17652" y="17487"/>
                </a:cubicBezTo>
                <a:cubicBezTo>
                  <a:pt x="17652" y="17440"/>
                  <a:pt x="17605" y="17370"/>
                  <a:pt x="17605" y="17323"/>
                </a:cubicBezTo>
                <a:close/>
                <a:moveTo>
                  <a:pt x="30984" y="17206"/>
                </a:moveTo>
                <a:lnTo>
                  <a:pt x="30984" y="17206"/>
                </a:lnTo>
                <a:cubicBezTo>
                  <a:pt x="31007" y="17627"/>
                  <a:pt x="31007" y="18047"/>
                  <a:pt x="30960" y="18491"/>
                </a:cubicBezTo>
                <a:cubicBezTo>
                  <a:pt x="30914" y="18304"/>
                  <a:pt x="30844" y="18117"/>
                  <a:pt x="30773" y="17954"/>
                </a:cubicBezTo>
                <a:cubicBezTo>
                  <a:pt x="30844" y="17697"/>
                  <a:pt x="30914" y="17463"/>
                  <a:pt x="30984" y="17206"/>
                </a:cubicBezTo>
                <a:close/>
                <a:moveTo>
                  <a:pt x="35933" y="18000"/>
                </a:moveTo>
                <a:cubicBezTo>
                  <a:pt x="35933" y="18047"/>
                  <a:pt x="35957" y="18094"/>
                  <a:pt x="35980" y="18140"/>
                </a:cubicBezTo>
                <a:lnTo>
                  <a:pt x="35980" y="18444"/>
                </a:lnTo>
                <a:lnTo>
                  <a:pt x="35910" y="18537"/>
                </a:lnTo>
                <a:lnTo>
                  <a:pt x="35910" y="18444"/>
                </a:lnTo>
                <a:cubicBezTo>
                  <a:pt x="35910" y="18280"/>
                  <a:pt x="35933" y="18140"/>
                  <a:pt x="35933" y="18000"/>
                </a:cubicBezTo>
                <a:close/>
                <a:moveTo>
                  <a:pt x="11231" y="17136"/>
                </a:moveTo>
                <a:cubicBezTo>
                  <a:pt x="11348" y="17300"/>
                  <a:pt x="11465" y="17487"/>
                  <a:pt x="11558" y="17650"/>
                </a:cubicBezTo>
                <a:cubicBezTo>
                  <a:pt x="11628" y="17743"/>
                  <a:pt x="11675" y="17813"/>
                  <a:pt x="11745" y="17907"/>
                </a:cubicBezTo>
                <a:cubicBezTo>
                  <a:pt x="11791" y="18117"/>
                  <a:pt x="11838" y="18304"/>
                  <a:pt x="11862" y="18491"/>
                </a:cubicBezTo>
                <a:cubicBezTo>
                  <a:pt x="11885" y="18537"/>
                  <a:pt x="11885" y="18584"/>
                  <a:pt x="11908" y="18654"/>
                </a:cubicBezTo>
                <a:cubicBezTo>
                  <a:pt x="11675" y="18350"/>
                  <a:pt x="11441" y="18070"/>
                  <a:pt x="11254" y="17743"/>
                </a:cubicBezTo>
                <a:cubicBezTo>
                  <a:pt x="11254" y="17697"/>
                  <a:pt x="11231" y="17627"/>
                  <a:pt x="11231" y="17557"/>
                </a:cubicBezTo>
                <a:lnTo>
                  <a:pt x="11231" y="17136"/>
                </a:lnTo>
                <a:close/>
                <a:moveTo>
                  <a:pt x="27551" y="17627"/>
                </a:moveTo>
                <a:lnTo>
                  <a:pt x="27551" y="18187"/>
                </a:lnTo>
                <a:cubicBezTo>
                  <a:pt x="27458" y="18350"/>
                  <a:pt x="27365" y="18514"/>
                  <a:pt x="27295" y="18677"/>
                </a:cubicBezTo>
                <a:cubicBezTo>
                  <a:pt x="27295" y="18444"/>
                  <a:pt x="27248" y="18210"/>
                  <a:pt x="27225" y="17954"/>
                </a:cubicBezTo>
                <a:lnTo>
                  <a:pt x="27341" y="17767"/>
                </a:lnTo>
                <a:lnTo>
                  <a:pt x="27551" y="17627"/>
                </a:lnTo>
                <a:close/>
                <a:moveTo>
                  <a:pt x="33318" y="16856"/>
                </a:moveTo>
                <a:cubicBezTo>
                  <a:pt x="33435" y="17533"/>
                  <a:pt x="33459" y="18210"/>
                  <a:pt x="33412" y="18911"/>
                </a:cubicBezTo>
                <a:lnTo>
                  <a:pt x="33412" y="18934"/>
                </a:lnTo>
                <a:cubicBezTo>
                  <a:pt x="33365" y="18747"/>
                  <a:pt x="33318" y="18584"/>
                  <a:pt x="33248" y="18397"/>
                </a:cubicBezTo>
                <a:cubicBezTo>
                  <a:pt x="33225" y="18070"/>
                  <a:pt x="33202" y="17767"/>
                  <a:pt x="33155" y="17440"/>
                </a:cubicBezTo>
                <a:cubicBezTo>
                  <a:pt x="33225" y="17253"/>
                  <a:pt x="33272" y="17043"/>
                  <a:pt x="33318" y="16856"/>
                </a:cubicBezTo>
                <a:close/>
                <a:moveTo>
                  <a:pt x="6095" y="16599"/>
                </a:moveTo>
                <a:lnTo>
                  <a:pt x="6095" y="16809"/>
                </a:lnTo>
                <a:cubicBezTo>
                  <a:pt x="6095" y="17440"/>
                  <a:pt x="6141" y="18047"/>
                  <a:pt x="6211" y="18654"/>
                </a:cubicBezTo>
                <a:lnTo>
                  <a:pt x="6211" y="19028"/>
                </a:lnTo>
                <a:cubicBezTo>
                  <a:pt x="6071" y="18584"/>
                  <a:pt x="5978" y="18117"/>
                  <a:pt x="5908" y="17650"/>
                </a:cubicBezTo>
                <a:cubicBezTo>
                  <a:pt x="5954" y="17300"/>
                  <a:pt x="6001" y="16950"/>
                  <a:pt x="6095" y="16599"/>
                </a:cubicBezTo>
                <a:close/>
                <a:moveTo>
                  <a:pt x="6865" y="17860"/>
                </a:moveTo>
                <a:cubicBezTo>
                  <a:pt x="6865" y="17860"/>
                  <a:pt x="6865" y="17860"/>
                  <a:pt x="6865" y="17883"/>
                </a:cubicBezTo>
                <a:cubicBezTo>
                  <a:pt x="6818" y="18070"/>
                  <a:pt x="6795" y="18257"/>
                  <a:pt x="6772" y="18467"/>
                </a:cubicBezTo>
                <a:cubicBezTo>
                  <a:pt x="6772" y="18514"/>
                  <a:pt x="6748" y="18561"/>
                  <a:pt x="6748" y="18631"/>
                </a:cubicBezTo>
                <a:cubicBezTo>
                  <a:pt x="6702" y="18747"/>
                  <a:pt x="6678" y="18887"/>
                  <a:pt x="6655" y="19028"/>
                </a:cubicBezTo>
                <a:lnTo>
                  <a:pt x="6655" y="18958"/>
                </a:lnTo>
                <a:cubicBezTo>
                  <a:pt x="6678" y="18817"/>
                  <a:pt x="6678" y="18701"/>
                  <a:pt x="6702" y="18584"/>
                </a:cubicBezTo>
                <a:cubicBezTo>
                  <a:pt x="6748" y="18327"/>
                  <a:pt x="6795" y="18094"/>
                  <a:pt x="6865" y="17860"/>
                </a:cubicBezTo>
                <a:close/>
                <a:moveTo>
                  <a:pt x="36494" y="18327"/>
                </a:moveTo>
                <a:lnTo>
                  <a:pt x="36494" y="18911"/>
                </a:lnTo>
                <a:lnTo>
                  <a:pt x="36424" y="19051"/>
                </a:lnTo>
                <a:cubicBezTo>
                  <a:pt x="36400" y="18887"/>
                  <a:pt x="36377" y="18724"/>
                  <a:pt x="36354" y="18584"/>
                </a:cubicBezTo>
                <a:cubicBezTo>
                  <a:pt x="36400" y="18491"/>
                  <a:pt x="36447" y="18397"/>
                  <a:pt x="36494" y="18327"/>
                </a:cubicBezTo>
                <a:close/>
                <a:moveTo>
                  <a:pt x="18516" y="18864"/>
                </a:moveTo>
                <a:lnTo>
                  <a:pt x="18516" y="18864"/>
                </a:lnTo>
                <a:cubicBezTo>
                  <a:pt x="18609" y="18887"/>
                  <a:pt x="18703" y="18911"/>
                  <a:pt x="18796" y="18934"/>
                </a:cubicBezTo>
                <a:lnTo>
                  <a:pt x="18959" y="19074"/>
                </a:lnTo>
                <a:cubicBezTo>
                  <a:pt x="18796" y="19004"/>
                  <a:pt x="18656" y="18934"/>
                  <a:pt x="18516" y="18864"/>
                </a:cubicBezTo>
                <a:close/>
                <a:moveTo>
                  <a:pt x="13496" y="18537"/>
                </a:moveTo>
                <a:lnTo>
                  <a:pt x="13543" y="18607"/>
                </a:lnTo>
                <a:cubicBezTo>
                  <a:pt x="13589" y="18724"/>
                  <a:pt x="13683" y="18864"/>
                  <a:pt x="13753" y="18981"/>
                </a:cubicBezTo>
                <a:lnTo>
                  <a:pt x="13753" y="19121"/>
                </a:lnTo>
                <a:cubicBezTo>
                  <a:pt x="13659" y="18934"/>
                  <a:pt x="13566" y="18724"/>
                  <a:pt x="13496" y="18537"/>
                </a:cubicBezTo>
                <a:close/>
                <a:moveTo>
                  <a:pt x="21481" y="18981"/>
                </a:moveTo>
                <a:cubicBezTo>
                  <a:pt x="21551" y="18981"/>
                  <a:pt x="21621" y="19004"/>
                  <a:pt x="21714" y="19028"/>
                </a:cubicBezTo>
                <a:cubicBezTo>
                  <a:pt x="21644" y="19098"/>
                  <a:pt x="21598" y="19168"/>
                  <a:pt x="21551" y="19238"/>
                </a:cubicBezTo>
                <a:cubicBezTo>
                  <a:pt x="21481" y="19168"/>
                  <a:pt x="21388" y="19098"/>
                  <a:pt x="21318" y="19028"/>
                </a:cubicBezTo>
                <a:cubicBezTo>
                  <a:pt x="21318" y="19028"/>
                  <a:pt x="21318" y="19004"/>
                  <a:pt x="21318" y="19004"/>
                </a:cubicBezTo>
                <a:lnTo>
                  <a:pt x="21481" y="18981"/>
                </a:lnTo>
                <a:close/>
                <a:moveTo>
                  <a:pt x="8896" y="17533"/>
                </a:moveTo>
                <a:lnTo>
                  <a:pt x="8896" y="17533"/>
                </a:lnTo>
                <a:cubicBezTo>
                  <a:pt x="9036" y="17837"/>
                  <a:pt x="9200" y="18094"/>
                  <a:pt x="9363" y="18374"/>
                </a:cubicBezTo>
                <a:cubicBezTo>
                  <a:pt x="9270" y="18654"/>
                  <a:pt x="9177" y="18958"/>
                  <a:pt x="9083" y="19261"/>
                </a:cubicBezTo>
                <a:cubicBezTo>
                  <a:pt x="9013" y="19168"/>
                  <a:pt x="8966" y="19051"/>
                  <a:pt x="8920" y="18934"/>
                </a:cubicBezTo>
                <a:cubicBezTo>
                  <a:pt x="8873" y="18467"/>
                  <a:pt x="8873" y="18000"/>
                  <a:pt x="8896" y="17533"/>
                </a:cubicBezTo>
                <a:close/>
                <a:moveTo>
                  <a:pt x="20524" y="19121"/>
                </a:moveTo>
                <a:lnTo>
                  <a:pt x="20594" y="19144"/>
                </a:lnTo>
                <a:lnTo>
                  <a:pt x="20734" y="19214"/>
                </a:lnTo>
                <a:cubicBezTo>
                  <a:pt x="20734" y="19238"/>
                  <a:pt x="20734" y="19261"/>
                  <a:pt x="20734" y="19284"/>
                </a:cubicBezTo>
                <a:cubicBezTo>
                  <a:pt x="20547" y="19238"/>
                  <a:pt x="20384" y="19191"/>
                  <a:pt x="20244" y="19121"/>
                </a:cubicBezTo>
                <a:close/>
                <a:moveTo>
                  <a:pt x="32058" y="17487"/>
                </a:moveTo>
                <a:lnTo>
                  <a:pt x="32058" y="17487"/>
                </a:lnTo>
                <a:cubicBezTo>
                  <a:pt x="32174" y="17767"/>
                  <a:pt x="32268" y="18094"/>
                  <a:pt x="32338" y="18397"/>
                </a:cubicBezTo>
                <a:cubicBezTo>
                  <a:pt x="32338" y="18421"/>
                  <a:pt x="32361" y="18467"/>
                  <a:pt x="32361" y="18491"/>
                </a:cubicBezTo>
                <a:lnTo>
                  <a:pt x="32385" y="18677"/>
                </a:lnTo>
                <a:cubicBezTo>
                  <a:pt x="32291" y="18864"/>
                  <a:pt x="32221" y="19074"/>
                  <a:pt x="32128" y="19284"/>
                </a:cubicBezTo>
                <a:cubicBezTo>
                  <a:pt x="32128" y="18911"/>
                  <a:pt x="32128" y="18561"/>
                  <a:pt x="32081" y="18210"/>
                </a:cubicBezTo>
                <a:cubicBezTo>
                  <a:pt x="32081" y="17954"/>
                  <a:pt x="32081" y="17720"/>
                  <a:pt x="32058" y="17487"/>
                </a:cubicBezTo>
                <a:close/>
                <a:moveTo>
                  <a:pt x="16204" y="17930"/>
                </a:moveTo>
                <a:cubicBezTo>
                  <a:pt x="16484" y="18444"/>
                  <a:pt x="16835" y="18911"/>
                  <a:pt x="17232" y="19331"/>
                </a:cubicBezTo>
                <a:cubicBezTo>
                  <a:pt x="16975" y="19214"/>
                  <a:pt x="16741" y="19051"/>
                  <a:pt x="16508" y="18911"/>
                </a:cubicBezTo>
                <a:cubicBezTo>
                  <a:pt x="16391" y="18584"/>
                  <a:pt x="16274" y="18257"/>
                  <a:pt x="16204" y="17930"/>
                </a:cubicBezTo>
                <a:close/>
                <a:moveTo>
                  <a:pt x="23395" y="19074"/>
                </a:moveTo>
                <a:cubicBezTo>
                  <a:pt x="23349" y="19144"/>
                  <a:pt x="23325" y="19214"/>
                  <a:pt x="23279" y="19284"/>
                </a:cubicBezTo>
                <a:lnTo>
                  <a:pt x="23022" y="19378"/>
                </a:lnTo>
                <a:cubicBezTo>
                  <a:pt x="23045" y="19284"/>
                  <a:pt x="23069" y="19191"/>
                  <a:pt x="23069" y="19121"/>
                </a:cubicBezTo>
                <a:cubicBezTo>
                  <a:pt x="23185" y="19121"/>
                  <a:pt x="23279" y="19098"/>
                  <a:pt x="23395" y="19074"/>
                </a:cubicBezTo>
                <a:close/>
                <a:moveTo>
                  <a:pt x="10274" y="18654"/>
                </a:moveTo>
                <a:cubicBezTo>
                  <a:pt x="10367" y="18887"/>
                  <a:pt x="10437" y="19168"/>
                  <a:pt x="10554" y="19401"/>
                </a:cubicBezTo>
                <a:lnTo>
                  <a:pt x="10531" y="19401"/>
                </a:lnTo>
                <a:lnTo>
                  <a:pt x="10391" y="19214"/>
                </a:lnTo>
                <a:cubicBezTo>
                  <a:pt x="10344" y="19028"/>
                  <a:pt x="10297" y="18841"/>
                  <a:pt x="10274" y="18654"/>
                </a:cubicBezTo>
                <a:close/>
                <a:moveTo>
                  <a:pt x="25263" y="18537"/>
                </a:moveTo>
                <a:cubicBezTo>
                  <a:pt x="25147" y="18887"/>
                  <a:pt x="25007" y="19191"/>
                  <a:pt x="24820" y="19518"/>
                </a:cubicBezTo>
                <a:cubicBezTo>
                  <a:pt x="24913" y="19238"/>
                  <a:pt x="24960" y="18981"/>
                  <a:pt x="25030" y="18724"/>
                </a:cubicBezTo>
                <a:lnTo>
                  <a:pt x="25053" y="18677"/>
                </a:lnTo>
                <a:cubicBezTo>
                  <a:pt x="25123" y="18654"/>
                  <a:pt x="25170" y="18584"/>
                  <a:pt x="25240" y="18537"/>
                </a:cubicBezTo>
                <a:close/>
                <a:moveTo>
                  <a:pt x="22765" y="19121"/>
                </a:moveTo>
                <a:cubicBezTo>
                  <a:pt x="22742" y="19238"/>
                  <a:pt x="22718" y="19354"/>
                  <a:pt x="22695" y="19471"/>
                </a:cubicBezTo>
                <a:cubicBezTo>
                  <a:pt x="22532" y="19495"/>
                  <a:pt x="22392" y="19518"/>
                  <a:pt x="22251" y="19541"/>
                </a:cubicBezTo>
                <a:lnTo>
                  <a:pt x="22251" y="19424"/>
                </a:lnTo>
                <a:cubicBezTo>
                  <a:pt x="22298" y="19378"/>
                  <a:pt x="22368" y="19331"/>
                  <a:pt x="22415" y="19284"/>
                </a:cubicBezTo>
                <a:lnTo>
                  <a:pt x="22532" y="19214"/>
                </a:lnTo>
                <a:lnTo>
                  <a:pt x="22625" y="19121"/>
                </a:lnTo>
                <a:close/>
                <a:moveTo>
                  <a:pt x="7822" y="17253"/>
                </a:moveTo>
                <a:cubicBezTo>
                  <a:pt x="7892" y="17767"/>
                  <a:pt x="8032" y="18280"/>
                  <a:pt x="8219" y="18771"/>
                </a:cubicBezTo>
                <a:cubicBezTo>
                  <a:pt x="8266" y="19051"/>
                  <a:pt x="8289" y="19331"/>
                  <a:pt x="8336" y="19588"/>
                </a:cubicBezTo>
                <a:cubicBezTo>
                  <a:pt x="8102" y="19261"/>
                  <a:pt x="7892" y="18911"/>
                  <a:pt x="7682" y="18561"/>
                </a:cubicBezTo>
                <a:cubicBezTo>
                  <a:pt x="7706" y="18117"/>
                  <a:pt x="7752" y="17673"/>
                  <a:pt x="7822" y="17253"/>
                </a:cubicBezTo>
                <a:close/>
                <a:moveTo>
                  <a:pt x="12188" y="18537"/>
                </a:moveTo>
                <a:cubicBezTo>
                  <a:pt x="12212" y="18584"/>
                  <a:pt x="12235" y="18607"/>
                  <a:pt x="12258" y="18631"/>
                </a:cubicBezTo>
                <a:cubicBezTo>
                  <a:pt x="12469" y="18934"/>
                  <a:pt x="12702" y="19214"/>
                  <a:pt x="12936" y="19518"/>
                </a:cubicBezTo>
                <a:cubicBezTo>
                  <a:pt x="12959" y="19588"/>
                  <a:pt x="12982" y="19681"/>
                  <a:pt x="13029" y="19751"/>
                </a:cubicBezTo>
                <a:cubicBezTo>
                  <a:pt x="12795" y="19565"/>
                  <a:pt x="12585" y="19354"/>
                  <a:pt x="12375" y="19144"/>
                </a:cubicBezTo>
                <a:cubicBezTo>
                  <a:pt x="12305" y="18958"/>
                  <a:pt x="12235" y="18747"/>
                  <a:pt x="12188" y="18537"/>
                </a:cubicBezTo>
                <a:close/>
                <a:moveTo>
                  <a:pt x="14733" y="18724"/>
                </a:moveTo>
                <a:cubicBezTo>
                  <a:pt x="14850" y="19098"/>
                  <a:pt x="15014" y="19471"/>
                  <a:pt x="15200" y="19821"/>
                </a:cubicBezTo>
                <a:lnTo>
                  <a:pt x="15130" y="19751"/>
                </a:lnTo>
                <a:cubicBezTo>
                  <a:pt x="15037" y="19588"/>
                  <a:pt x="14943" y="19424"/>
                  <a:pt x="14850" y="19284"/>
                </a:cubicBezTo>
                <a:cubicBezTo>
                  <a:pt x="14803" y="19098"/>
                  <a:pt x="14780" y="18911"/>
                  <a:pt x="14733" y="18724"/>
                </a:cubicBezTo>
                <a:close/>
                <a:moveTo>
                  <a:pt x="28672" y="19121"/>
                </a:moveTo>
                <a:cubicBezTo>
                  <a:pt x="28672" y="19261"/>
                  <a:pt x="28672" y="19378"/>
                  <a:pt x="28649" y="19518"/>
                </a:cubicBezTo>
                <a:cubicBezTo>
                  <a:pt x="28602" y="19658"/>
                  <a:pt x="28579" y="19751"/>
                  <a:pt x="28532" y="19845"/>
                </a:cubicBezTo>
                <a:lnTo>
                  <a:pt x="28532" y="19635"/>
                </a:lnTo>
                <a:cubicBezTo>
                  <a:pt x="28579" y="19471"/>
                  <a:pt x="28625" y="19284"/>
                  <a:pt x="28672" y="19121"/>
                </a:cubicBezTo>
                <a:close/>
                <a:moveTo>
                  <a:pt x="16438" y="17673"/>
                </a:moveTo>
                <a:lnTo>
                  <a:pt x="16438" y="17673"/>
                </a:lnTo>
                <a:cubicBezTo>
                  <a:pt x="16555" y="17767"/>
                  <a:pt x="16648" y="17860"/>
                  <a:pt x="16788" y="17954"/>
                </a:cubicBezTo>
                <a:cubicBezTo>
                  <a:pt x="17255" y="18724"/>
                  <a:pt x="17909" y="19401"/>
                  <a:pt x="18679" y="19915"/>
                </a:cubicBezTo>
                <a:lnTo>
                  <a:pt x="18539" y="19868"/>
                </a:lnTo>
                <a:cubicBezTo>
                  <a:pt x="17652" y="19331"/>
                  <a:pt x="16928" y="18584"/>
                  <a:pt x="16438" y="17673"/>
                </a:cubicBezTo>
                <a:close/>
                <a:moveTo>
                  <a:pt x="18586" y="19261"/>
                </a:moveTo>
                <a:lnTo>
                  <a:pt x="18586" y="19261"/>
                </a:lnTo>
                <a:cubicBezTo>
                  <a:pt x="19123" y="19518"/>
                  <a:pt x="19683" y="19705"/>
                  <a:pt x="20290" y="19821"/>
                </a:cubicBezTo>
                <a:lnTo>
                  <a:pt x="20337" y="19821"/>
                </a:lnTo>
                <a:cubicBezTo>
                  <a:pt x="20197" y="19891"/>
                  <a:pt x="20033" y="19938"/>
                  <a:pt x="19870" y="19938"/>
                </a:cubicBezTo>
                <a:lnTo>
                  <a:pt x="19683" y="19938"/>
                </a:lnTo>
                <a:cubicBezTo>
                  <a:pt x="19450" y="19868"/>
                  <a:pt x="19263" y="19798"/>
                  <a:pt x="19053" y="19681"/>
                </a:cubicBezTo>
                <a:cubicBezTo>
                  <a:pt x="18889" y="19565"/>
                  <a:pt x="18726" y="19424"/>
                  <a:pt x="18586" y="19261"/>
                </a:cubicBezTo>
                <a:close/>
                <a:moveTo>
                  <a:pt x="15574" y="18607"/>
                </a:moveTo>
                <a:lnTo>
                  <a:pt x="15574" y="18607"/>
                </a:lnTo>
                <a:cubicBezTo>
                  <a:pt x="15691" y="18701"/>
                  <a:pt x="15807" y="18794"/>
                  <a:pt x="15947" y="18887"/>
                </a:cubicBezTo>
                <a:cubicBezTo>
                  <a:pt x="16111" y="19214"/>
                  <a:pt x="16298" y="19495"/>
                  <a:pt x="16531" y="19775"/>
                </a:cubicBezTo>
                <a:cubicBezTo>
                  <a:pt x="16555" y="19821"/>
                  <a:pt x="16601" y="19891"/>
                  <a:pt x="16625" y="19961"/>
                </a:cubicBezTo>
                <a:cubicBezTo>
                  <a:pt x="16204" y="19565"/>
                  <a:pt x="15831" y="19121"/>
                  <a:pt x="15574" y="18607"/>
                </a:cubicBezTo>
                <a:close/>
                <a:moveTo>
                  <a:pt x="26337" y="19354"/>
                </a:moveTo>
                <a:cubicBezTo>
                  <a:pt x="26337" y="19378"/>
                  <a:pt x="26337" y="19401"/>
                  <a:pt x="26361" y="19448"/>
                </a:cubicBezTo>
                <a:cubicBezTo>
                  <a:pt x="26361" y="19471"/>
                  <a:pt x="26291" y="19588"/>
                  <a:pt x="26267" y="19658"/>
                </a:cubicBezTo>
                <a:cubicBezTo>
                  <a:pt x="26244" y="19728"/>
                  <a:pt x="26197" y="19821"/>
                  <a:pt x="26174" y="19891"/>
                </a:cubicBezTo>
                <a:lnTo>
                  <a:pt x="25964" y="19961"/>
                </a:lnTo>
                <a:cubicBezTo>
                  <a:pt x="25987" y="19868"/>
                  <a:pt x="26010" y="19775"/>
                  <a:pt x="26057" y="19681"/>
                </a:cubicBezTo>
                <a:lnTo>
                  <a:pt x="26057" y="19681"/>
                </a:lnTo>
                <a:lnTo>
                  <a:pt x="26034" y="19705"/>
                </a:lnTo>
                <a:cubicBezTo>
                  <a:pt x="26127" y="19588"/>
                  <a:pt x="26221" y="19471"/>
                  <a:pt x="26337" y="19354"/>
                </a:cubicBezTo>
                <a:close/>
                <a:moveTo>
                  <a:pt x="24329" y="19495"/>
                </a:moveTo>
                <a:lnTo>
                  <a:pt x="24329" y="19495"/>
                </a:lnTo>
                <a:cubicBezTo>
                  <a:pt x="24306" y="19611"/>
                  <a:pt x="24259" y="19705"/>
                  <a:pt x="24189" y="19821"/>
                </a:cubicBezTo>
                <a:cubicBezTo>
                  <a:pt x="24143" y="19891"/>
                  <a:pt x="24073" y="19961"/>
                  <a:pt x="24026" y="20032"/>
                </a:cubicBezTo>
                <a:lnTo>
                  <a:pt x="24003" y="20055"/>
                </a:lnTo>
                <a:lnTo>
                  <a:pt x="23933" y="20055"/>
                </a:lnTo>
                <a:cubicBezTo>
                  <a:pt x="24003" y="19915"/>
                  <a:pt x="24073" y="19775"/>
                  <a:pt x="24143" y="19658"/>
                </a:cubicBezTo>
                <a:cubicBezTo>
                  <a:pt x="24213" y="19588"/>
                  <a:pt x="24283" y="19541"/>
                  <a:pt x="24329" y="19495"/>
                </a:cubicBezTo>
                <a:close/>
                <a:moveTo>
                  <a:pt x="11395" y="18561"/>
                </a:moveTo>
                <a:cubicBezTo>
                  <a:pt x="11605" y="18841"/>
                  <a:pt x="11862" y="19098"/>
                  <a:pt x="12118" y="19354"/>
                </a:cubicBezTo>
                <a:cubicBezTo>
                  <a:pt x="12212" y="19611"/>
                  <a:pt x="12282" y="19868"/>
                  <a:pt x="12399" y="20125"/>
                </a:cubicBezTo>
                <a:cubicBezTo>
                  <a:pt x="12142" y="19845"/>
                  <a:pt x="11908" y="19541"/>
                  <a:pt x="11675" y="19261"/>
                </a:cubicBezTo>
                <a:cubicBezTo>
                  <a:pt x="11558" y="19028"/>
                  <a:pt x="11488" y="18794"/>
                  <a:pt x="11395" y="18584"/>
                </a:cubicBezTo>
                <a:lnTo>
                  <a:pt x="11395" y="18561"/>
                </a:lnTo>
                <a:close/>
                <a:moveTo>
                  <a:pt x="29186" y="18794"/>
                </a:moveTo>
                <a:cubicBezTo>
                  <a:pt x="29209" y="18841"/>
                  <a:pt x="29233" y="18911"/>
                  <a:pt x="29256" y="18958"/>
                </a:cubicBezTo>
                <a:cubicBezTo>
                  <a:pt x="29256" y="19144"/>
                  <a:pt x="29256" y="19308"/>
                  <a:pt x="29256" y="19495"/>
                </a:cubicBezTo>
                <a:cubicBezTo>
                  <a:pt x="29162" y="19705"/>
                  <a:pt x="29069" y="19891"/>
                  <a:pt x="28952" y="20078"/>
                </a:cubicBezTo>
                <a:lnTo>
                  <a:pt x="28906" y="20148"/>
                </a:lnTo>
                <a:cubicBezTo>
                  <a:pt x="28929" y="19961"/>
                  <a:pt x="28952" y="19775"/>
                  <a:pt x="28976" y="19588"/>
                </a:cubicBezTo>
                <a:cubicBezTo>
                  <a:pt x="29069" y="19331"/>
                  <a:pt x="29139" y="19051"/>
                  <a:pt x="29186" y="18794"/>
                </a:cubicBezTo>
                <a:close/>
                <a:moveTo>
                  <a:pt x="21341" y="19915"/>
                </a:moveTo>
                <a:cubicBezTo>
                  <a:pt x="21458" y="20008"/>
                  <a:pt x="21551" y="20125"/>
                  <a:pt x="21668" y="20218"/>
                </a:cubicBezTo>
                <a:cubicBezTo>
                  <a:pt x="21551" y="20218"/>
                  <a:pt x="21434" y="20242"/>
                  <a:pt x="21318" y="20242"/>
                </a:cubicBezTo>
                <a:lnTo>
                  <a:pt x="20944" y="20242"/>
                </a:lnTo>
                <a:lnTo>
                  <a:pt x="20967" y="20125"/>
                </a:lnTo>
                <a:cubicBezTo>
                  <a:pt x="21084" y="20055"/>
                  <a:pt x="21201" y="19985"/>
                  <a:pt x="21318" y="19915"/>
                </a:cubicBezTo>
                <a:close/>
                <a:moveTo>
                  <a:pt x="27411" y="19868"/>
                </a:moveTo>
                <a:lnTo>
                  <a:pt x="27365" y="20032"/>
                </a:lnTo>
                <a:cubicBezTo>
                  <a:pt x="27295" y="20102"/>
                  <a:pt x="27248" y="20172"/>
                  <a:pt x="27178" y="20265"/>
                </a:cubicBezTo>
                <a:lnTo>
                  <a:pt x="27178" y="20242"/>
                </a:lnTo>
                <a:cubicBezTo>
                  <a:pt x="27248" y="20125"/>
                  <a:pt x="27341" y="19985"/>
                  <a:pt x="27411" y="19868"/>
                </a:cubicBezTo>
                <a:close/>
                <a:moveTo>
                  <a:pt x="26804" y="19961"/>
                </a:moveTo>
                <a:lnTo>
                  <a:pt x="26781" y="20265"/>
                </a:lnTo>
                <a:lnTo>
                  <a:pt x="26664" y="20428"/>
                </a:lnTo>
                <a:cubicBezTo>
                  <a:pt x="26711" y="20288"/>
                  <a:pt x="26734" y="20125"/>
                  <a:pt x="26734" y="19985"/>
                </a:cubicBezTo>
                <a:lnTo>
                  <a:pt x="26804" y="19961"/>
                </a:lnTo>
                <a:close/>
                <a:moveTo>
                  <a:pt x="33599" y="15128"/>
                </a:moveTo>
                <a:cubicBezTo>
                  <a:pt x="33949" y="15805"/>
                  <a:pt x="34229" y="16529"/>
                  <a:pt x="34462" y="17253"/>
                </a:cubicBezTo>
                <a:lnTo>
                  <a:pt x="34462" y="17276"/>
                </a:lnTo>
                <a:lnTo>
                  <a:pt x="34462" y="17487"/>
                </a:lnTo>
                <a:cubicBezTo>
                  <a:pt x="34346" y="18514"/>
                  <a:pt x="34089" y="19518"/>
                  <a:pt x="33715" y="20498"/>
                </a:cubicBezTo>
                <a:cubicBezTo>
                  <a:pt x="33692" y="20288"/>
                  <a:pt x="33669" y="20078"/>
                  <a:pt x="33622" y="19868"/>
                </a:cubicBezTo>
                <a:cubicBezTo>
                  <a:pt x="33879" y="18607"/>
                  <a:pt x="33809" y="17300"/>
                  <a:pt x="33459" y="16062"/>
                </a:cubicBezTo>
                <a:cubicBezTo>
                  <a:pt x="33529" y="15759"/>
                  <a:pt x="33575" y="15455"/>
                  <a:pt x="33599" y="15128"/>
                </a:cubicBezTo>
                <a:close/>
                <a:moveTo>
                  <a:pt x="10554" y="18257"/>
                </a:moveTo>
                <a:lnTo>
                  <a:pt x="10554" y="18257"/>
                </a:lnTo>
                <a:cubicBezTo>
                  <a:pt x="10647" y="18397"/>
                  <a:pt x="10764" y="18584"/>
                  <a:pt x="10858" y="18724"/>
                </a:cubicBezTo>
                <a:lnTo>
                  <a:pt x="10858" y="18747"/>
                </a:lnTo>
                <a:cubicBezTo>
                  <a:pt x="10998" y="19214"/>
                  <a:pt x="11161" y="19658"/>
                  <a:pt x="11371" y="20125"/>
                </a:cubicBezTo>
                <a:cubicBezTo>
                  <a:pt x="11418" y="20242"/>
                  <a:pt x="11465" y="20382"/>
                  <a:pt x="11535" y="20522"/>
                </a:cubicBezTo>
                <a:lnTo>
                  <a:pt x="11395" y="20382"/>
                </a:lnTo>
                <a:cubicBezTo>
                  <a:pt x="11208" y="20032"/>
                  <a:pt x="11044" y="19658"/>
                  <a:pt x="10904" y="19284"/>
                </a:cubicBezTo>
                <a:cubicBezTo>
                  <a:pt x="10788" y="18958"/>
                  <a:pt x="10671" y="18607"/>
                  <a:pt x="10554" y="18257"/>
                </a:cubicBezTo>
                <a:close/>
                <a:moveTo>
                  <a:pt x="26034" y="20242"/>
                </a:moveTo>
                <a:lnTo>
                  <a:pt x="25707" y="20522"/>
                </a:lnTo>
                <a:cubicBezTo>
                  <a:pt x="25754" y="20452"/>
                  <a:pt x="25777" y="20358"/>
                  <a:pt x="25824" y="20288"/>
                </a:cubicBezTo>
                <a:cubicBezTo>
                  <a:pt x="25894" y="20288"/>
                  <a:pt x="25964" y="20265"/>
                  <a:pt x="26034" y="20242"/>
                </a:cubicBezTo>
                <a:close/>
                <a:moveTo>
                  <a:pt x="9667" y="18934"/>
                </a:moveTo>
                <a:cubicBezTo>
                  <a:pt x="9690" y="19028"/>
                  <a:pt x="9737" y="19121"/>
                  <a:pt x="9784" y="19214"/>
                </a:cubicBezTo>
                <a:cubicBezTo>
                  <a:pt x="9830" y="19728"/>
                  <a:pt x="9924" y="20242"/>
                  <a:pt x="10040" y="20732"/>
                </a:cubicBezTo>
                <a:cubicBezTo>
                  <a:pt x="9877" y="20522"/>
                  <a:pt x="9714" y="20288"/>
                  <a:pt x="9573" y="20055"/>
                </a:cubicBezTo>
                <a:cubicBezTo>
                  <a:pt x="9550" y="19938"/>
                  <a:pt x="9573" y="19821"/>
                  <a:pt x="9573" y="19705"/>
                </a:cubicBezTo>
                <a:cubicBezTo>
                  <a:pt x="9597" y="19448"/>
                  <a:pt x="9620" y="19191"/>
                  <a:pt x="9667" y="18934"/>
                </a:cubicBezTo>
                <a:close/>
                <a:moveTo>
                  <a:pt x="9177" y="20428"/>
                </a:moveTo>
                <a:cubicBezTo>
                  <a:pt x="9200" y="20475"/>
                  <a:pt x="9247" y="20522"/>
                  <a:pt x="9270" y="20569"/>
                </a:cubicBezTo>
                <a:cubicBezTo>
                  <a:pt x="9270" y="20662"/>
                  <a:pt x="9293" y="20755"/>
                  <a:pt x="9293" y="20849"/>
                </a:cubicBezTo>
                <a:lnTo>
                  <a:pt x="9200" y="20732"/>
                </a:lnTo>
                <a:lnTo>
                  <a:pt x="9153" y="20545"/>
                </a:lnTo>
                <a:cubicBezTo>
                  <a:pt x="9153" y="20522"/>
                  <a:pt x="9153" y="20475"/>
                  <a:pt x="9177" y="20428"/>
                </a:cubicBezTo>
                <a:close/>
                <a:moveTo>
                  <a:pt x="31614" y="19191"/>
                </a:moveTo>
                <a:lnTo>
                  <a:pt x="31614" y="19191"/>
                </a:lnTo>
                <a:cubicBezTo>
                  <a:pt x="31591" y="19728"/>
                  <a:pt x="31521" y="20242"/>
                  <a:pt x="31404" y="20779"/>
                </a:cubicBezTo>
                <a:lnTo>
                  <a:pt x="31357" y="20849"/>
                </a:lnTo>
                <a:cubicBezTo>
                  <a:pt x="31357" y="20825"/>
                  <a:pt x="31357" y="20825"/>
                  <a:pt x="31357" y="20802"/>
                </a:cubicBezTo>
                <a:cubicBezTo>
                  <a:pt x="31474" y="20335"/>
                  <a:pt x="31544" y="19868"/>
                  <a:pt x="31567" y="19401"/>
                </a:cubicBezTo>
                <a:cubicBezTo>
                  <a:pt x="31591" y="19331"/>
                  <a:pt x="31591" y="19261"/>
                  <a:pt x="31614" y="19191"/>
                </a:cubicBezTo>
                <a:close/>
                <a:moveTo>
                  <a:pt x="5441" y="16249"/>
                </a:moveTo>
                <a:lnTo>
                  <a:pt x="5441" y="16249"/>
                </a:lnTo>
                <a:cubicBezTo>
                  <a:pt x="5394" y="17020"/>
                  <a:pt x="5441" y="17813"/>
                  <a:pt x="5558" y="18584"/>
                </a:cubicBezTo>
                <a:cubicBezTo>
                  <a:pt x="5534" y="19354"/>
                  <a:pt x="5581" y="20125"/>
                  <a:pt x="5721" y="20872"/>
                </a:cubicBezTo>
                <a:cubicBezTo>
                  <a:pt x="5604" y="20662"/>
                  <a:pt x="5511" y="20428"/>
                  <a:pt x="5417" y="20195"/>
                </a:cubicBezTo>
                <a:cubicBezTo>
                  <a:pt x="5347" y="19845"/>
                  <a:pt x="5301" y="19471"/>
                  <a:pt x="5254" y="19121"/>
                </a:cubicBezTo>
                <a:cubicBezTo>
                  <a:pt x="5207" y="18467"/>
                  <a:pt x="5207" y="17837"/>
                  <a:pt x="5231" y="17206"/>
                </a:cubicBezTo>
                <a:lnTo>
                  <a:pt x="5231" y="17206"/>
                </a:lnTo>
                <a:lnTo>
                  <a:pt x="5254" y="17230"/>
                </a:lnTo>
                <a:cubicBezTo>
                  <a:pt x="5301" y="16903"/>
                  <a:pt x="5347" y="16576"/>
                  <a:pt x="5441" y="16249"/>
                </a:cubicBezTo>
                <a:close/>
                <a:moveTo>
                  <a:pt x="14056" y="19505"/>
                </a:moveTo>
                <a:cubicBezTo>
                  <a:pt x="14305" y="19867"/>
                  <a:pt x="14555" y="20229"/>
                  <a:pt x="14827" y="20569"/>
                </a:cubicBezTo>
                <a:cubicBezTo>
                  <a:pt x="14850" y="20685"/>
                  <a:pt x="14897" y="20802"/>
                  <a:pt x="14920" y="20895"/>
                </a:cubicBezTo>
                <a:lnTo>
                  <a:pt x="14803" y="20802"/>
                </a:lnTo>
                <a:cubicBezTo>
                  <a:pt x="14523" y="20452"/>
                  <a:pt x="14266" y="20078"/>
                  <a:pt x="14033" y="19705"/>
                </a:cubicBezTo>
                <a:cubicBezTo>
                  <a:pt x="14053" y="19626"/>
                  <a:pt x="14056" y="19564"/>
                  <a:pt x="14056" y="19505"/>
                </a:cubicBezTo>
                <a:close/>
                <a:moveTo>
                  <a:pt x="27995" y="20032"/>
                </a:moveTo>
                <a:lnTo>
                  <a:pt x="27995" y="20032"/>
                </a:lnTo>
                <a:cubicBezTo>
                  <a:pt x="27972" y="20102"/>
                  <a:pt x="27972" y="20148"/>
                  <a:pt x="27948" y="20218"/>
                </a:cubicBezTo>
                <a:cubicBezTo>
                  <a:pt x="27855" y="20452"/>
                  <a:pt x="27762" y="20709"/>
                  <a:pt x="27645" y="20919"/>
                </a:cubicBezTo>
                <a:cubicBezTo>
                  <a:pt x="27645" y="20802"/>
                  <a:pt x="27692" y="20639"/>
                  <a:pt x="27715" y="20498"/>
                </a:cubicBezTo>
                <a:lnTo>
                  <a:pt x="27715" y="20475"/>
                </a:lnTo>
                <a:cubicBezTo>
                  <a:pt x="27808" y="20335"/>
                  <a:pt x="27902" y="20195"/>
                  <a:pt x="27995" y="20032"/>
                </a:cubicBezTo>
                <a:close/>
                <a:moveTo>
                  <a:pt x="24680" y="20428"/>
                </a:moveTo>
                <a:cubicBezTo>
                  <a:pt x="24586" y="20592"/>
                  <a:pt x="24493" y="20732"/>
                  <a:pt x="24399" y="20872"/>
                </a:cubicBezTo>
                <a:lnTo>
                  <a:pt x="24236" y="20989"/>
                </a:lnTo>
                <a:lnTo>
                  <a:pt x="24213" y="20989"/>
                </a:lnTo>
                <a:cubicBezTo>
                  <a:pt x="24259" y="20895"/>
                  <a:pt x="24306" y="20802"/>
                  <a:pt x="24353" y="20685"/>
                </a:cubicBezTo>
                <a:lnTo>
                  <a:pt x="24470" y="20592"/>
                </a:lnTo>
                <a:cubicBezTo>
                  <a:pt x="24540" y="20545"/>
                  <a:pt x="24610" y="20498"/>
                  <a:pt x="24680" y="20428"/>
                </a:cubicBezTo>
                <a:close/>
                <a:moveTo>
                  <a:pt x="3013" y="14311"/>
                </a:moveTo>
                <a:cubicBezTo>
                  <a:pt x="3013" y="14545"/>
                  <a:pt x="3036" y="14778"/>
                  <a:pt x="3059" y="14988"/>
                </a:cubicBezTo>
                <a:cubicBezTo>
                  <a:pt x="2849" y="15782"/>
                  <a:pt x="2756" y="16599"/>
                  <a:pt x="2779" y="17440"/>
                </a:cubicBezTo>
                <a:cubicBezTo>
                  <a:pt x="2616" y="18654"/>
                  <a:pt x="2592" y="19915"/>
                  <a:pt x="2709" y="21152"/>
                </a:cubicBezTo>
                <a:cubicBezTo>
                  <a:pt x="1985" y="19938"/>
                  <a:pt x="1705" y="18491"/>
                  <a:pt x="1939" y="17090"/>
                </a:cubicBezTo>
                <a:cubicBezTo>
                  <a:pt x="2172" y="16109"/>
                  <a:pt x="2522" y="15175"/>
                  <a:pt x="3013" y="14311"/>
                </a:cubicBezTo>
                <a:close/>
                <a:moveTo>
                  <a:pt x="25147" y="20592"/>
                </a:moveTo>
                <a:lnTo>
                  <a:pt x="25147" y="20592"/>
                </a:lnTo>
                <a:cubicBezTo>
                  <a:pt x="25007" y="20779"/>
                  <a:pt x="24866" y="20965"/>
                  <a:pt x="24703" y="21152"/>
                </a:cubicBezTo>
                <a:lnTo>
                  <a:pt x="24680" y="21152"/>
                </a:lnTo>
                <a:cubicBezTo>
                  <a:pt x="24796" y="21012"/>
                  <a:pt x="24890" y="20872"/>
                  <a:pt x="24983" y="20755"/>
                </a:cubicBezTo>
                <a:cubicBezTo>
                  <a:pt x="25030" y="20685"/>
                  <a:pt x="25100" y="20639"/>
                  <a:pt x="25147" y="20592"/>
                </a:cubicBezTo>
                <a:close/>
                <a:moveTo>
                  <a:pt x="30633" y="18491"/>
                </a:moveTo>
                <a:cubicBezTo>
                  <a:pt x="30703" y="18747"/>
                  <a:pt x="30797" y="19028"/>
                  <a:pt x="30844" y="19284"/>
                </a:cubicBezTo>
                <a:cubicBezTo>
                  <a:pt x="30706" y="19948"/>
                  <a:pt x="30479" y="20590"/>
                  <a:pt x="30162" y="21186"/>
                </a:cubicBezTo>
                <a:lnTo>
                  <a:pt x="30162" y="21186"/>
                </a:lnTo>
                <a:cubicBezTo>
                  <a:pt x="30138" y="20988"/>
                  <a:pt x="30094" y="20790"/>
                  <a:pt x="30050" y="20592"/>
                </a:cubicBezTo>
                <a:cubicBezTo>
                  <a:pt x="30283" y="19961"/>
                  <a:pt x="30447" y="19308"/>
                  <a:pt x="30587" y="18654"/>
                </a:cubicBezTo>
                <a:cubicBezTo>
                  <a:pt x="30587" y="18607"/>
                  <a:pt x="30610" y="18537"/>
                  <a:pt x="30633" y="18491"/>
                </a:cubicBezTo>
                <a:close/>
                <a:moveTo>
                  <a:pt x="28882" y="20779"/>
                </a:moveTo>
                <a:cubicBezTo>
                  <a:pt x="28882" y="20802"/>
                  <a:pt x="28859" y="20825"/>
                  <a:pt x="28859" y="20849"/>
                </a:cubicBezTo>
                <a:cubicBezTo>
                  <a:pt x="28789" y="20965"/>
                  <a:pt x="28719" y="21082"/>
                  <a:pt x="28625" y="21199"/>
                </a:cubicBezTo>
                <a:lnTo>
                  <a:pt x="28672" y="21059"/>
                </a:lnTo>
                <a:lnTo>
                  <a:pt x="28882" y="20779"/>
                </a:lnTo>
                <a:close/>
                <a:moveTo>
                  <a:pt x="4203" y="20405"/>
                </a:moveTo>
                <a:lnTo>
                  <a:pt x="4203" y="20405"/>
                </a:lnTo>
                <a:cubicBezTo>
                  <a:pt x="4250" y="20522"/>
                  <a:pt x="4297" y="20639"/>
                  <a:pt x="4367" y="20755"/>
                </a:cubicBezTo>
                <a:cubicBezTo>
                  <a:pt x="4414" y="20872"/>
                  <a:pt x="4437" y="20989"/>
                  <a:pt x="4460" y="21106"/>
                </a:cubicBezTo>
                <a:lnTo>
                  <a:pt x="4484" y="21246"/>
                </a:lnTo>
                <a:cubicBezTo>
                  <a:pt x="4390" y="20965"/>
                  <a:pt x="4297" y="20685"/>
                  <a:pt x="4203" y="20405"/>
                </a:cubicBezTo>
                <a:close/>
                <a:moveTo>
                  <a:pt x="16695" y="19401"/>
                </a:moveTo>
                <a:lnTo>
                  <a:pt x="16695" y="19401"/>
                </a:lnTo>
                <a:cubicBezTo>
                  <a:pt x="17138" y="19658"/>
                  <a:pt x="17605" y="19891"/>
                  <a:pt x="18095" y="20078"/>
                </a:cubicBezTo>
                <a:cubicBezTo>
                  <a:pt x="18773" y="20545"/>
                  <a:pt x="19566" y="20849"/>
                  <a:pt x="20407" y="20942"/>
                </a:cubicBezTo>
                <a:cubicBezTo>
                  <a:pt x="20360" y="21082"/>
                  <a:pt x="20314" y="21199"/>
                  <a:pt x="20267" y="21339"/>
                </a:cubicBezTo>
                <a:cubicBezTo>
                  <a:pt x="18983" y="21269"/>
                  <a:pt x="17792" y="20709"/>
                  <a:pt x="16928" y="19775"/>
                </a:cubicBezTo>
                <a:cubicBezTo>
                  <a:pt x="16881" y="19728"/>
                  <a:pt x="16858" y="19681"/>
                  <a:pt x="16811" y="19635"/>
                </a:cubicBezTo>
                <a:cubicBezTo>
                  <a:pt x="16765" y="19565"/>
                  <a:pt x="16741" y="19471"/>
                  <a:pt x="16695" y="19401"/>
                </a:cubicBezTo>
                <a:close/>
                <a:moveTo>
                  <a:pt x="21901" y="20825"/>
                </a:moveTo>
                <a:lnTo>
                  <a:pt x="21901" y="20919"/>
                </a:lnTo>
                <a:cubicBezTo>
                  <a:pt x="21691" y="21082"/>
                  <a:pt x="21434" y="21222"/>
                  <a:pt x="21201" y="21316"/>
                </a:cubicBezTo>
                <a:cubicBezTo>
                  <a:pt x="21014" y="21339"/>
                  <a:pt x="20851" y="21339"/>
                  <a:pt x="20664" y="21339"/>
                </a:cubicBezTo>
                <a:cubicBezTo>
                  <a:pt x="20687" y="21222"/>
                  <a:pt x="20734" y="21082"/>
                  <a:pt x="20781" y="20942"/>
                </a:cubicBezTo>
                <a:cubicBezTo>
                  <a:pt x="20835" y="20949"/>
                  <a:pt x="20892" y="20952"/>
                  <a:pt x="20949" y="20952"/>
                </a:cubicBezTo>
                <a:cubicBezTo>
                  <a:pt x="21088" y="20952"/>
                  <a:pt x="21232" y="20935"/>
                  <a:pt x="21364" y="20919"/>
                </a:cubicBezTo>
                <a:cubicBezTo>
                  <a:pt x="21551" y="20895"/>
                  <a:pt x="21714" y="20872"/>
                  <a:pt x="21901" y="20825"/>
                </a:cubicBezTo>
                <a:close/>
                <a:moveTo>
                  <a:pt x="12632" y="19845"/>
                </a:moveTo>
                <a:lnTo>
                  <a:pt x="12632" y="19845"/>
                </a:lnTo>
                <a:cubicBezTo>
                  <a:pt x="12859" y="20027"/>
                  <a:pt x="13064" y="20208"/>
                  <a:pt x="13312" y="20390"/>
                </a:cubicBezTo>
                <a:lnTo>
                  <a:pt x="13312" y="20390"/>
                </a:lnTo>
                <a:cubicBezTo>
                  <a:pt x="13428" y="20737"/>
                  <a:pt x="13567" y="21061"/>
                  <a:pt x="13706" y="21386"/>
                </a:cubicBezTo>
                <a:cubicBezTo>
                  <a:pt x="13496" y="21199"/>
                  <a:pt x="13286" y="21012"/>
                  <a:pt x="13076" y="20825"/>
                </a:cubicBezTo>
                <a:cubicBezTo>
                  <a:pt x="13029" y="20709"/>
                  <a:pt x="12959" y="20592"/>
                  <a:pt x="12912" y="20475"/>
                </a:cubicBezTo>
                <a:cubicBezTo>
                  <a:pt x="12819" y="20288"/>
                  <a:pt x="12725" y="20078"/>
                  <a:pt x="12632" y="19845"/>
                </a:cubicBezTo>
                <a:close/>
                <a:moveTo>
                  <a:pt x="10725" y="20180"/>
                </a:moveTo>
                <a:lnTo>
                  <a:pt x="10725" y="20180"/>
                </a:lnTo>
                <a:cubicBezTo>
                  <a:pt x="10824" y="20284"/>
                  <a:pt x="10922" y="20400"/>
                  <a:pt x="11021" y="20498"/>
                </a:cubicBezTo>
                <a:cubicBezTo>
                  <a:pt x="11091" y="20615"/>
                  <a:pt x="11138" y="20732"/>
                  <a:pt x="11208" y="20872"/>
                </a:cubicBezTo>
                <a:cubicBezTo>
                  <a:pt x="11325" y="21082"/>
                  <a:pt x="11441" y="21316"/>
                  <a:pt x="11581" y="21526"/>
                </a:cubicBezTo>
                <a:cubicBezTo>
                  <a:pt x="11267" y="21100"/>
                  <a:pt x="10975" y="20631"/>
                  <a:pt x="10725" y="20180"/>
                </a:cubicBezTo>
                <a:close/>
                <a:moveTo>
                  <a:pt x="7145" y="20498"/>
                </a:moveTo>
                <a:cubicBezTo>
                  <a:pt x="7215" y="20849"/>
                  <a:pt x="7285" y="21199"/>
                  <a:pt x="7379" y="21549"/>
                </a:cubicBezTo>
                <a:lnTo>
                  <a:pt x="7309" y="21432"/>
                </a:lnTo>
                <a:cubicBezTo>
                  <a:pt x="7262" y="21152"/>
                  <a:pt x="7192" y="20872"/>
                  <a:pt x="7145" y="20592"/>
                </a:cubicBezTo>
                <a:lnTo>
                  <a:pt x="7145" y="20498"/>
                </a:lnTo>
                <a:close/>
                <a:moveTo>
                  <a:pt x="11955" y="20522"/>
                </a:moveTo>
                <a:lnTo>
                  <a:pt x="11955" y="20522"/>
                </a:lnTo>
                <a:cubicBezTo>
                  <a:pt x="12188" y="20872"/>
                  <a:pt x="12422" y="21222"/>
                  <a:pt x="12702" y="21549"/>
                </a:cubicBezTo>
                <a:cubicBezTo>
                  <a:pt x="12585" y="21456"/>
                  <a:pt x="12469" y="21362"/>
                  <a:pt x="12352" y="21269"/>
                </a:cubicBezTo>
                <a:cubicBezTo>
                  <a:pt x="12212" y="21012"/>
                  <a:pt x="12072" y="20779"/>
                  <a:pt x="11955" y="20522"/>
                </a:cubicBezTo>
                <a:close/>
                <a:moveTo>
                  <a:pt x="25987" y="21292"/>
                </a:moveTo>
                <a:lnTo>
                  <a:pt x="25987" y="21292"/>
                </a:lnTo>
                <a:cubicBezTo>
                  <a:pt x="25917" y="21362"/>
                  <a:pt x="25824" y="21456"/>
                  <a:pt x="25754" y="21526"/>
                </a:cubicBezTo>
                <a:lnTo>
                  <a:pt x="25707" y="21549"/>
                </a:lnTo>
                <a:lnTo>
                  <a:pt x="25847" y="21362"/>
                </a:lnTo>
                <a:cubicBezTo>
                  <a:pt x="25894" y="21339"/>
                  <a:pt x="25940" y="21316"/>
                  <a:pt x="25987" y="21292"/>
                </a:cubicBezTo>
                <a:close/>
                <a:moveTo>
                  <a:pt x="17535" y="20919"/>
                </a:moveTo>
                <a:lnTo>
                  <a:pt x="17535" y="20919"/>
                </a:lnTo>
                <a:cubicBezTo>
                  <a:pt x="18119" y="21222"/>
                  <a:pt x="18726" y="21432"/>
                  <a:pt x="19356" y="21573"/>
                </a:cubicBezTo>
                <a:cubicBezTo>
                  <a:pt x="18749" y="21502"/>
                  <a:pt x="18166" y="21339"/>
                  <a:pt x="17629" y="21035"/>
                </a:cubicBezTo>
                <a:cubicBezTo>
                  <a:pt x="17605" y="21012"/>
                  <a:pt x="17582" y="20965"/>
                  <a:pt x="17535" y="20919"/>
                </a:cubicBezTo>
                <a:close/>
                <a:moveTo>
                  <a:pt x="32711" y="21129"/>
                </a:moveTo>
                <a:cubicBezTo>
                  <a:pt x="32711" y="21246"/>
                  <a:pt x="32711" y="21409"/>
                  <a:pt x="32711" y="21573"/>
                </a:cubicBezTo>
                <a:lnTo>
                  <a:pt x="32711" y="21596"/>
                </a:lnTo>
                <a:lnTo>
                  <a:pt x="32665" y="21666"/>
                </a:lnTo>
                <a:cubicBezTo>
                  <a:pt x="32688" y="21479"/>
                  <a:pt x="32688" y="21316"/>
                  <a:pt x="32711" y="21129"/>
                </a:cubicBezTo>
                <a:close/>
                <a:moveTo>
                  <a:pt x="6025" y="20592"/>
                </a:moveTo>
                <a:cubicBezTo>
                  <a:pt x="6095" y="20825"/>
                  <a:pt x="6188" y="21059"/>
                  <a:pt x="6281" y="21292"/>
                </a:cubicBezTo>
                <a:cubicBezTo>
                  <a:pt x="6281" y="21456"/>
                  <a:pt x="6305" y="21619"/>
                  <a:pt x="6305" y="21806"/>
                </a:cubicBezTo>
                <a:cubicBezTo>
                  <a:pt x="6188" y="21409"/>
                  <a:pt x="6095" y="20989"/>
                  <a:pt x="6025" y="20592"/>
                </a:cubicBezTo>
                <a:close/>
                <a:moveTo>
                  <a:pt x="10987" y="21589"/>
                </a:moveTo>
                <a:lnTo>
                  <a:pt x="10987" y="21589"/>
                </a:lnTo>
                <a:cubicBezTo>
                  <a:pt x="11069" y="21726"/>
                  <a:pt x="11153" y="21851"/>
                  <a:pt x="11254" y="21993"/>
                </a:cubicBezTo>
                <a:lnTo>
                  <a:pt x="11161" y="21899"/>
                </a:lnTo>
                <a:cubicBezTo>
                  <a:pt x="11103" y="21803"/>
                  <a:pt x="11045" y="21691"/>
                  <a:pt x="10987" y="21589"/>
                </a:cubicBezTo>
                <a:close/>
                <a:moveTo>
                  <a:pt x="30703" y="21012"/>
                </a:moveTo>
                <a:lnTo>
                  <a:pt x="30703" y="21012"/>
                </a:lnTo>
                <a:cubicBezTo>
                  <a:pt x="30540" y="21386"/>
                  <a:pt x="30377" y="21736"/>
                  <a:pt x="30213" y="22110"/>
                </a:cubicBezTo>
                <a:lnTo>
                  <a:pt x="30213" y="21923"/>
                </a:lnTo>
                <a:cubicBezTo>
                  <a:pt x="30400" y="21643"/>
                  <a:pt x="30563" y="21316"/>
                  <a:pt x="30703" y="21012"/>
                </a:cubicBezTo>
                <a:close/>
                <a:moveTo>
                  <a:pt x="3013" y="19284"/>
                </a:moveTo>
                <a:cubicBezTo>
                  <a:pt x="3013" y="19495"/>
                  <a:pt x="3013" y="19681"/>
                  <a:pt x="3036" y="19868"/>
                </a:cubicBezTo>
                <a:cubicBezTo>
                  <a:pt x="3059" y="20639"/>
                  <a:pt x="3153" y="21386"/>
                  <a:pt x="3316" y="22133"/>
                </a:cubicBezTo>
                <a:lnTo>
                  <a:pt x="3176" y="21923"/>
                </a:lnTo>
                <a:cubicBezTo>
                  <a:pt x="3059" y="21176"/>
                  <a:pt x="2989" y="20452"/>
                  <a:pt x="3013" y="19705"/>
                </a:cubicBezTo>
                <a:lnTo>
                  <a:pt x="3013" y="19284"/>
                </a:lnTo>
                <a:close/>
                <a:moveTo>
                  <a:pt x="25380" y="21502"/>
                </a:moveTo>
                <a:cubicBezTo>
                  <a:pt x="25287" y="21643"/>
                  <a:pt x="25193" y="21806"/>
                  <a:pt x="25077" y="21969"/>
                </a:cubicBezTo>
                <a:cubicBezTo>
                  <a:pt x="24960" y="22016"/>
                  <a:pt x="24843" y="22086"/>
                  <a:pt x="24726" y="22133"/>
                </a:cubicBezTo>
                <a:cubicBezTo>
                  <a:pt x="24890" y="21946"/>
                  <a:pt x="25030" y="21713"/>
                  <a:pt x="25170" y="21502"/>
                </a:cubicBezTo>
                <a:close/>
                <a:moveTo>
                  <a:pt x="9620" y="20965"/>
                </a:moveTo>
                <a:lnTo>
                  <a:pt x="9620" y="20965"/>
                </a:lnTo>
                <a:cubicBezTo>
                  <a:pt x="9854" y="21246"/>
                  <a:pt x="10110" y="21479"/>
                  <a:pt x="10367" y="21736"/>
                </a:cubicBezTo>
                <a:cubicBezTo>
                  <a:pt x="10437" y="21923"/>
                  <a:pt x="10507" y="22110"/>
                  <a:pt x="10601" y="22273"/>
                </a:cubicBezTo>
                <a:cubicBezTo>
                  <a:pt x="10274" y="21969"/>
                  <a:pt x="9970" y="21619"/>
                  <a:pt x="9667" y="21292"/>
                </a:cubicBezTo>
                <a:cubicBezTo>
                  <a:pt x="9643" y="21176"/>
                  <a:pt x="9620" y="21082"/>
                  <a:pt x="9620" y="20965"/>
                </a:cubicBezTo>
                <a:close/>
                <a:moveTo>
                  <a:pt x="32408" y="19635"/>
                </a:moveTo>
                <a:cubicBezTo>
                  <a:pt x="32385" y="20008"/>
                  <a:pt x="32385" y="20428"/>
                  <a:pt x="32361" y="20825"/>
                </a:cubicBezTo>
                <a:lnTo>
                  <a:pt x="32361" y="20849"/>
                </a:lnTo>
                <a:cubicBezTo>
                  <a:pt x="32198" y="21409"/>
                  <a:pt x="31941" y="21969"/>
                  <a:pt x="31637" y="22483"/>
                </a:cubicBezTo>
                <a:cubicBezTo>
                  <a:pt x="31684" y="22343"/>
                  <a:pt x="31731" y="22180"/>
                  <a:pt x="31754" y="22039"/>
                </a:cubicBezTo>
                <a:cubicBezTo>
                  <a:pt x="31918" y="21479"/>
                  <a:pt x="32034" y="20895"/>
                  <a:pt x="32081" y="20312"/>
                </a:cubicBezTo>
                <a:cubicBezTo>
                  <a:pt x="32198" y="20102"/>
                  <a:pt x="32291" y="19868"/>
                  <a:pt x="32408" y="19635"/>
                </a:cubicBezTo>
                <a:close/>
                <a:moveTo>
                  <a:pt x="14523" y="21176"/>
                </a:moveTo>
                <a:cubicBezTo>
                  <a:pt x="14687" y="21339"/>
                  <a:pt x="14873" y="21479"/>
                  <a:pt x="15037" y="21619"/>
                </a:cubicBezTo>
                <a:lnTo>
                  <a:pt x="15340" y="21923"/>
                </a:lnTo>
                <a:cubicBezTo>
                  <a:pt x="15434" y="22133"/>
                  <a:pt x="15527" y="22343"/>
                  <a:pt x="15644" y="22553"/>
                </a:cubicBezTo>
                <a:cubicBezTo>
                  <a:pt x="15177" y="22180"/>
                  <a:pt x="14780" y="21713"/>
                  <a:pt x="14477" y="21176"/>
                </a:cubicBezTo>
                <a:close/>
                <a:moveTo>
                  <a:pt x="22718" y="22436"/>
                </a:moveTo>
                <a:cubicBezTo>
                  <a:pt x="22672" y="22483"/>
                  <a:pt x="22602" y="22553"/>
                  <a:pt x="22555" y="22600"/>
                </a:cubicBezTo>
                <a:cubicBezTo>
                  <a:pt x="22205" y="22740"/>
                  <a:pt x="21831" y="22810"/>
                  <a:pt x="21458" y="22857"/>
                </a:cubicBezTo>
                <a:lnTo>
                  <a:pt x="21481" y="22833"/>
                </a:lnTo>
                <a:cubicBezTo>
                  <a:pt x="21551" y="22787"/>
                  <a:pt x="21598" y="22717"/>
                  <a:pt x="21644" y="22647"/>
                </a:cubicBezTo>
                <a:cubicBezTo>
                  <a:pt x="21995" y="22600"/>
                  <a:pt x="22368" y="22530"/>
                  <a:pt x="22718" y="22436"/>
                </a:cubicBezTo>
                <a:close/>
                <a:moveTo>
                  <a:pt x="34626" y="21246"/>
                </a:moveTo>
                <a:cubicBezTo>
                  <a:pt x="34533" y="21619"/>
                  <a:pt x="34439" y="22016"/>
                  <a:pt x="34322" y="22390"/>
                </a:cubicBezTo>
                <a:cubicBezTo>
                  <a:pt x="34182" y="22553"/>
                  <a:pt x="34042" y="22693"/>
                  <a:pt x="33902" y="22857"/>
                </a:cubicBezTo>
                <a:cubicBezTo>
                  <a:pt x="34019" y="22553"/>
                  <a:pt x="34112" y="22273"/>
                  <a:pt x="34206" y="21969"/>
                </a:cubicBezTo>
                <a:cubicBezTo>
                  <a:pt x="34299" y="21783"/>
                  <a:pt x="34392" y="21596"/>
                  <a:pt x="34486" y="21409"/>
                </a:cubicBezTo>
                <a:lnTo>
                  <a:pt x="34626" y="21246"/>
                </a:lnTo>
                <a:close/>
                <a:moveTo>
                  <a:pt x="29816" y="21176"/>
                </a:moveTo>
                <a:cubicBezTo>
                  <a:pt x="29840" y="21362"/>
                  <a:pt x="29863" y="21526"/>
                  <a:pt x="29886" y="21713"/>
                </a:cubicBezTo>
                <a:cubicBezTo>
                  <a:pt x="29631" y="22130"/>
                  <a:pt x="29353" y="22548"/>
                  <a:pt x="29051" y="22920"/>
                </a:cubicBezTo>
                <a:lnTo>
                  <a:pt x="29051" y="22920"/>
                </a:lnTo>
                <a:cubicBezTo>
                  <a:pt x="29076" y="22790"/>
                  <a:pt x="29119" y="22660"/>
                  <a:pt x="29162" y="22530"/>
                </a:cubicBezTo>
                <a:cubicBezTo>
                  <a:pt x="29396" y="22086"/>
                  <a:pt x="29629" y="21643"/>
                  <a:pt x="29816" y="21176"/>
                </a:cubicBezTo>
                <a:close/>
                <a:moveTo>
                  <a:pt x="21084" y="22717"/>
                </a:moveTo>
                <a:cubicBezTo>
                  <a:pt x="21014" y="22763"/>
                  <a:pt x="20944" y="22833"/>
                  <a:pt x="20874" y="22880"/>
                </a:cubicBezTo>
                <a:lnTo>
                  <a:pt x="20781" y="22927"/>
                </a:lnTo>
                <a:cubicBezTo>
                  <a:pt x="20454" y="22927"/>
                  <a:pt x="20127" y="22903"/>
                  <a:pt x="19800" y="22857"/>
                </a:cubicBezTo>
                <a:lnTo>
                  <a:pt x="19870" y="22763"/>
                </a:lnTo>
                <a:cubicBezTo>
                  <a:pt x="20267" y="22763"/>
                  <a:pt x="20664" y="22763"/>
                  <a:pt x="21084" y="22717"/>
                </a:cubicBezTo>
                <a:close/>
                <a:moveTo>
                  <a:pt x="10998" y="22320"/>
                </a:moveTo>
                <a:lnTo>
                  <a:pt x="11044" y="22343"/>
                </a:lnTo>
                <a:cubicBezTo>
                  <a:pt x="11161" y="22600"/>
                  <a:pt x="11325" y="22857"/>
                  <a:pt x="11465" y="23090"/>
                </a:cubicBezTo>
                <a:cubicBezTo>
                  <a:pt x="11441" y="23067"/>
                  <a:pt x="11418" y="23043"/>
                  <a:pt x="11371" y="23020"/>
                </a:cubicBezTo>
                <a:cubicBezTo>
                  <a:pt x="11231" y="22787"/>
                  <a:pt x="11114" y="22553"/>
                  <a:pt x="10998" y="22320"/>
                </a:cubicBezTo>
                <a:close/>
                <a:moveTo>
                  <a:pt x="15971" y="22436"/>
                </a:moveTo>
                <a:lnTo>
                  <a:pt x="15971" y="22436"/>
                </a:lnTo>
                <a:cubicBezTo>
                  <a:pt x="16298" y="22693"/>
                  <a:pt x="16625" y="22903"/>
                  <a:pt x="16975" y="23090"/>
                </a:cubicBezTo>
                <a:cubicBezTo>
                  <a:pt x="16881" y="23113"/>
                  <a:pt x="16765" y="23137"/>
                  <a:pt x="16648" y="23137"/>
                </a:cubicBezTo>
                <a:lnTo>
                  <a:pt x="16368" y="23020"/>
                </a:lnTo>
                <a:lnTo>
                  <a:pt x="16298" y="22973"/>
                </a:lnTo>
                <a:lnTo>
                  <a:pt x="16274" y="22950"/>
                </a:lnTo>
                <a:cubicBezTo>
                  <a:pt x="16181" y="22787"/>
                  <a:pt x="16088" y="22600"/>
                  <a:pt x="15971" y="22436"/>
                </a:cubicBezTo>
                <a:close/>
                <a:moveTo>
                  <a:pt x="24329" y="22693"/>
                </a:moveTo>
                <a:cubicBezTo>
                  <a:pt x="24037" y="22881"/>
                  <a:pt x="23726" y="23050"/>
                  <a:pt x="23413" y="23201"/>
                </a:cubicBezTo>
                <a:lnTo>
                  <a:pt x="23413" y="23201"/>
                </a:lnTo>
                <a:cubicBezTo>
                  <a:pt x="23627" y="23095"/>
                  <a:pt x="23827" y="22973"/>
                  <a:pt x="24026" y="22833"/>
                </a:cubicBezTo>
                <a:lnTo>
                  <a:pt x="24026" y="22810"/>
                </a:lnTo>
                <a:lnTo>
                  <a:pt x="24049" y="22787"/>
                </a:lnTo>
                <a:lnTo>
                  <a:pt x="24329" y="22693"/>
                </a:lnTo>
                <a:close/>
                <a:moveTo>
                  <a:pt x="38432" y="12957"/>
                </a:moveTo>
                <a:lnTo>
                  <a:pt x="38432" y="12957"/>
                </a:lnTo>
                <a:cubicBezTo>
                  <a:pt x="38805" y="14872"/>
                  <a:pt x="38782" y="16856"/>
                  <a:pt x="38315" y="18747"/>
                </a:cubicBezTo>
                <a:cubicBezTo>
                  <a:pt x="37918" y="20382"/>
                  <a:pt x="37241" y="21946"/>
                  <a:pt x="36284" y="23347"/>
                </a:cubicBezTo>
                <a:cubicBezTo>
                  <a:pt x="36377" y="22997"/>
                  <a:pt x="36424" y="22670"/>
                  <a:pt x="36447" y="22320"/>
                </a:cubicBezTo>
                <a:cubicBezTo>
                  <a:pt x="36517" y="22063"/>
                  <a:pt x="36564" y="21829"/>
                  <a:pt x="36634" y="21573"/>
                </a:cubicBezTo>
                <a:cubicBezTo>
                  <a:pt x="36891" y="20452"/>
                  <a:pt x="37054" y="19284"/>
                  <a:pt x="37124" y="18117"/>
                </a:cubicBezTo>
                <a:cubicBezTo>
                  <a:pt x="37334" y="17417"/>
                  <a:pt x="37474" y="16693"/>
                  <a:pt x="37544" y="15969"/>
                </a:cubicBezTo>
                <a:cubicBezTo>
                  <a:pt x="37825" y="15245"/>
                  <a:pt x="38058" y="14498"/>
                  <a:pt x="38268" y="13728"/>
                </a:cubicBezTo>
                <a:cubicBezTo>
                  <a:pt x="38338" y="13471"/>
                  <a:pt x="38385" y="13214"/>
                  <a:pt x="38432" y="12957"/>
                </a:cubicBezTo>
                <a:close/>
                <a:moveTo>
                  <a:pt x="26034" y="22460"/>
                </a:moveTo>
                <a:cubicBezTo>
                  <a:pt x="25917" y="22647"/>
                  <a:pt x="25824" y="22833"/>
                  <a:pt x="25707" y="22997"/>
                </a:cubicBezTo>
                <a:lnTo>
                  <a:pt x="25684" y="22997"/>
                </a:lnTo>
                <a:cubicBezTo>
                  <a:pt x="25473" y="23160"/>
                  <a:pt x="25217" y="23277"/>
                  <a:pt x="24983" y="23394"/>
                </a:cubicBezTo>
                <a:lnTo>
                  <a:pt x="24960" y="23394"/>
                </a:lnTo>
                <a:cubicBezTo>
                  <a:pt x="25333" y="23090"/>
                  <a:pt x="25684" y="22787"/>
                  <a:pt x="26034" y="22460"/>
                </a:cubicBezTo>
                <a:close/>
                <a:moveTo>
                  <a:pt x="7659" y="19261"/>
                </a:moveTo>
                <a:lnTo>
                  <a:pt x="7659" y="19261"/>
                </a:lnTo>
                <a:cubicBezTo>
                  <a:pt x="7939" y="19681"/>
                  <a:pt x="8243" y="20078"/>
                  <a:pt x="8546" y="20475"/>
                </a:cubicBezTo>
                <a:cubicBezTo>
                  <a:pt x="8593" y="20685"/>
                  <a:pt x="8640" y="20872"/>
                  <a:pt x="8710" y="21082"/>
                </a:cubicBezTo>
                <a:cubicBezTo>
                  <a:pt x="8616" y="21853"/>
                  <a:pt x="8616" y="22647"/>
                  <a:pt x="8710" y="23440"/>
                </a:cubicBezTo>
                <a:cubicBezTo>
                  <a:pt x="8289" y="22506"/>
                  <a:pt x="7962" y="21526"/>
                  <a:pt x="7799" y="20545"/>
                </a:cubicBezTo>
                <a:cubicBezTo>
                  <a:pt x="7729" y="20102"/>
                  <a:pt x="7682" y="19681"/>
                  <a:pt x="7659" y="19261"/>
                </a:cubicBezTo>
                <a:close/>
                <a:moveTo>
                  <a:pt x="26641" y="22973"/>
                </a:moveTo>
                <a:lnTo>
                  <a:pt x="26641" y="23020"/>
                </a:lnTo>
                <a:cubicBezTo>
                  <a:pt x="26454" y="23160"/>
                  <a:pt x="26244" y="23324"/>
                  <a:pt x="26057" y="23440"/>
                </a:cubicBezTo>
                <a:lnTo>
                  <a:pt x="26081" y="23417"/>
                </a:lnTo>
                <a:cubicBezTo>
                  <a:pt x="26267" y="23277"/>
                  <a:pt x="26454" y="23137"/>
                  <a:pt x="26641" y="22973"/>
                </a:cubicBezTo>
                <a:close/>
                <a:moveTo>
                  <a:pt x="12867" y="22687"/>
                </a:moveTo>
                <a:cubicBezTo>
                  <a:pt x="12926" y="22751"/>
                  <a:pt x="12995" y="22816"/>
                  <a:pt x="13076" y="22880"/>
                </a:cubicBezTo>
                <a:cubicBezTo>
                  <a:pt x="13216" y="23090"/>
                  <a:pt x="13379" y="23277"/>
                  <a:pt x="13566" y="23464"/>
                </a:cubicBezTo>
                <a:lnTo>
                  <a:pt x="13543" y="23464"/>
                </a:lnTo>
                <a:cubicBezTo>
                  <a:pt x="13291" y="23212"/>
                  <a:pt x="13077" y="22942"/>
                  <a:pt x="12867" y="22687"/>
                </a:cubicBezTo>
                <a:close/>
                <a:moveTo>
                  <a:pt x="26501" y="21409"/>
                </a:moveTo>
                <a:cubicBezTo>
                  <a:pt x="26501" y="21456"/>
                  <a:pt x="26477" y="21479"/>
                  <a:pt x="26477" y="21526"/>
                </a:cubicBezTo>
                <a:cubicBezTo>
                  <a:pt x="25824" y="22273"/>
                  <a:pt x="25100" y="22927"/>
                  <a:pt x="24283" y="23487"/>
                </a:cubicBezTo>
                <a:lnTo>
                  <a:pt x="24470" y="23277"/>
                </a:lnTo>
                <a:cubicBezTo>
                  <a:pt x="24610" y="23090"/>
                  <a:pt x="24750" y="22927"/>
                  <a:pt x="24890" y="22740"/>
                </a:cubicBezTo>
                <a:cubicBezTo>
                  <a:pt x="25263" y="22483"/>
                  <a:pt x="25614" y="22180"/>
                  <a:pt x="25940" y="21853"/>
                </a:cubicBezTo>
                <a:lnTo>
                  <a:pt x="26010" y="21783"/>
                </a:lnTo>
                <a:cubicBezTo>
                  <a:pt x="26197" y="21666"/>
                  <a:pt x="26361" y="21549"/>
                  <a:pt x="26501" y="21409"/>
                </a:cubicBezTo>
                <a:close/>
                <a:moveTo>
                  <a:pt x="32244" y="22039"/>
                </a:moveTo>
                <a:cubicBezTo>
                  <a:pt x="32244" y="22180"/>
                  <a:pt x="32221" y="22343"/>
                  <a:pt x="32198" y="22506"/>
                </a:cubicBezTo>
                <a:lnTo>
                  <a:pt x="32174" y="22530"/>
                </a:lnTo>
                <a:lnTo>
                  <a:pt x="32034" y="22740"/>
                </a:lnTo>
                <a:cubicBezTo>
                  <a:pt x="31801" y="22997"/>
                  <a:pt x="31544" y="23254"/>
                  <a:pt x="31287" y="23487"/>
                </a:cubicBezTo>
                <a:cubicBezTo>
                  <a:pt x="31661" y="23043"/>
                  <a:pt x="31988" y="22553"/>
                  <a:pt x="32244" y="22039"/>
                </a:cubicBezTo>
                <a:close/>
                <a:moveTo>
                  <a:pt x="28345" y="22110"/>
                </a:moveTo>
                <a:cubicBezTo>
                  <a:pt x="28229" y="22343"/>
                  <a:pt x="28112" y="22553"/>
                  <a:pt x="27995" y="22787"/>
                </a:cubicBezTo>
                <a:cubicBezTo>
                  <a:pt x="27768" y="23059"/>
                  <a:pt x="27519" y="23353"/>
                  <a:pt x="27248" y="23627"/>
                </a:cubicBezTo>
                <a:lnTo>
                  <a:pt x="27248" y="23627"/>
                </a:lnTo>
                <a:cubicBezTo>
                  <a:pt x="27248" y="23619"/>
                  <a:pt x="27248" y="23612"/>
                  <a:pt x="27248" y="23604"/>
                </a:cubicBezTo>
                <a:cubicBezTo>
                  <a:pt x="27411" y="23417"/>
                  <a:pt x="27551" y="23230"/>
                  <a:pt x="27692" y="23020"/>
                </a:cubicBezTo>
                <a:cubicBezTo>
                  <a:pt x="27832" y="22810"/>
                  <a:pt x="27995" y="22576"/>
                  <a:pt x="28112" y="22343"/>
                </a:cubicBezTo>
                <a:lnTo>
                  <a:pt x="28345" y="22110"/>
                </a:lnTo>
                <a:close/>
                <a:moveTo>
                  <a:pt x="20570" y="23440"/>
                </a:moveTo>
                <a:lnTo>
                  <a:pt x="20664" y="23464"/>
                </a:lnTo>
                <a:cubicBezTo>
                  <a:pt x="20337" y="23557"/>
                  <a:pt x="20010" y="23604"/>
                  <a:pt x="19706" y="23627"/>
                </a:cubicBezTo>
                <a:lnTo>
                  <a:pt x="19566" y="23604"/>
                </a:lnTo>
                <a:cubicBezTo>
                  <a:pt x="19917" y="23604"/>
                  <a:pt x="20244" y="23557"/>
                  <a:pt x="20570" y="23440"/>
                </a:cubicBezTo>
                <a:close/>
                <a:moveTo>
                  <a:pt x="23139" y="23324"/>
                </a:moveTo>
                <a:lnTo>
                  <a:pt x="23139" y="23324"/>
                </a:lnTo>
                <a:cubicBezTo>
                  <a:pt x="22812" y="23464"/>
                  <a:pt x="22462" y="23604"/>
                  <a:pt x="22111" y="23697"/>
                </a:cubicBezTo>
                <a:lnTo>
                  <a:pt x="22135" y="23674"/>
                </a:lnTo>
                <a:cubicBezTo>
                  <a:pt x="22298" y="23627"/>
                  <a:pt x="22485" y="23557"/>
                  <a:pt x="22648" y="23464"/>
                </a:cubicBezTo>
                <a:cubicBezTo>
                  <a:pt x="22812" y="23417"/>
                  <a:pt x="22975" y="23370"/>
                  <a:pt x="23139" y="23324"/>
                </a:cubicBezTo>
                <a:close/>
                <a:moveTo>
                  <a:pt x="5231" y="23020"/>
                </a:moveTo>
                <a:cubicBezTo>
                  <a:pt x="5334" y="23248"/>
                  <a:pt x="5438" y="23476"/>
                  <a:pt x="5542" y="23721"/>
                </a:cubicBezTo>
                <a:lnTo>
                  <a:pt x="5542" y="23721"/>
                </a:lnTo>
                <a:cubicBezTo>
                  <a:pt x="5461" y="23575"/>
                  <a:pt x="5381" y="23414"/>
                  <a:pt x="5301" y="23254"/>
                </a:cubicBezTo>
                <a:lnTo>
                  <a:pt x="5231" y="23020"/>
                </a:lnTo>
                <a:close/>
                <a:moveTo>
                  <a:pt x="30935" y="22217"/>
                </a:moveTo>
                <a:cubicBezTo>
                  <a:pt x="30707" y="22755"/>
                  <a:pt x="30435" y="23271"/>
                  <a:pt x="30120" y="23744"/>
                </a:cubicBezTo>
                <a:cubicBezTo>
                  <a:pt x="30120" y="23674"/>
                  <a:pt x="30143" y="23604"/>
                  <a:pt x="30143" y="23510"/>
                </a:cubicBezTo>
                <a:cubicBezTo>
                  <a:pt x="30377" y="23160"/>
                  <a:pt x="30587" y="22787"/>
                  <a:pt x="30773" y="22413"/>
                </a:cubicBezTo>
                <a:cubicBezTo>
                  <a:pt x="30832" y="22355"/>
                  <a:pt x="30890" y="22280"/>
                  <a:pt x="30935" y="22217"/>
                </a:cubicBezTo>
                <a:close/>
                <a:moveTo>
                  <a:pt x="3531" y="21071"/>
                </a:moveTo>
                <a:cubicBezTo>
                  <a:pt x="3740" y="21557"/>
                  <a:pt x="3949" y="22043"/>
                  <a:pt x="4203" y="22506"/>
                </a:cubicBezTo>
                <a:lnTo>
                  <a:pt x="4320" y="22810"/>
                </a:lnTo>
                <a:cubicBezTo>
                  <a:pt x="4437" y="23160"/>
                  <a:pt x="4554" y="23534"/>
                  <a:pt x="4694" y="23884"/>
                </a:cubicBezTo>
                <a:cubicBezTo>
                  <a:pt x="4437" y="23604"/>
                  <a:pt x="4180" y="23300"/>
                  <a:pt x="3947" y="22973"/>
                </a:cubicBezTo>
                <a:cubicBezTo>
                  <a:pt x="3763" y="22354"/>
                  <a:pt x="3625" y="21713"/>
                  <a:pt x="3531" y="21071"/>
                </a:cubicBezTo>
                <a:close/>
                <a:moveTo>
                  <a:pt x="24073" y="23277"/>
                </a:moveTo>
                <a:cubicBezTo>
                  <a:pt x="23909" y="23464"/>
                  <a:pt x="23722" y="23650"/>
                  <a:pt x="23536" y="23837"/>
                </a:cubicBezTo>
                <a:cubicBezTo>
                  <a:pt x="23185" y="23907"/>
                  <a:pt x="22812" y="23931"/>
                  <a:pt x="22462" y="23954"/>
                </a:cubicBezTo>
                <a:lnTo>
                  <a:pt x="22625" y="23907"/>
                </a:lnTo>
                <a:cubicBezTo>
                  <a:pt x="23115" y="23744"/>
                  <a:pt x="23606" y="23534"/>
                  <a:pt x="24073" y="23277"/>
                </a:cubicBezTo>
                <a:close/>
                <a:moveTo>
                  <a:pt x="16695" y="23604"/>
                </a:moveTo>
                <a:lnTo>
                  <a:pt x="16695" y="23604"/>
                </a:lnTo>
                <a:cubicBezTo>
                  <a:pt x="17092" y="23767"/>
                  <a:pt x="17488" y="23884"/>
                  <a:pt x="17909" y="24001"/>
                </a:cubicBezTo>
                <a:lnTo>
                  <a:pt x="17792" y="24047"/>
                </a:lnTo>
                <a:cubicBezTo>
                  <a:pt x="17488" y="23977"/>
                  <a:pt x="17185" y="23907"/>
                  <a:pt x="16881" y="23791"/>
                </a:cubicBezTo>
                <a:lnTo>
                  <a:pt x="16811" y="23744"/>
                </a:lnTo>
                <a:lnTo>
                  <a:pt x="16695" y="23604"/>
                </a:lnTo>
                <a:close/>
                <a:moveTo>
                  <a:pt x="30727" y="23464"/>
                </a:moveTo>
                <a:lnTo>
                  <a:pt x="30727" y="23464"/>
                </a:lnTo>
                <a:cubicBezTo>
                  <a:pt x="30703" y="23534"/>
                  <a:pt x="30680" y="23604"/>
                  <a:pt x="30657" y="23697"/>
                </a:cubicBezTo>
                <a:lnTo>
                  <a:pt x="30587" y="23791"/>
                </a:lnTo>
                <a:lnTo>
                  <a:pt x="30330" y="24071"/>
                </a:lnTo>
                <a:cubicBezTo>
                  <a:pt x="30470" y="23861"/>
                  <a:pt x="30587" y="23674"/>
                  <a:pt x="30727" y="23464"/>
                </a:cubicBezTo>
                <a:close/>
                <a:moveTo>
                  <a:pt x="13052" y="22226"/>
                </a:moveTo>
                <a:lnTo>
                  <a:pt x="13052" y="22226"/>
                </a:lnTo>
                <a:cubicBezTo>
                  <a:pt x="13403" y="22483"/>
                  <a:pt x="13753" y="22717"/>
                  <a:pt x="14150" y="22927"/>
                </a:cubicBezTo>
                <a:cubicBezTo>
                  <a:pt x="14430" y="23160"/>
                  <a:pt x="14757" y="23370"/>
                  <a:pt x="15060" y="23580"/>
                </a:cubicBezTo>
                <a:cubicBezTo>
                  <a:pt x="15154" y="23674"/>
                  <a:pt x="15224" y="23767"/>
                  <a:pt x="15317" y="23861"/>
                </a:cubicBezTo>
                <a:cubicBezTo>
                  <a:pt x="15387" y="23977"/>
                  <a:pt x="15480" y="24071"/>
                  <a:pt x="15574" y="24164"/>
                </a:cubicBezTo>
                <a:cubicBezTo>
                  <a:pt x="14593" y="23721"/>
                  <a:pt x="13729" y="23067"/>
                  <a:pt x="13052" y="22226"/>
                </a:cubicBezTo>
                <a:close/>
                <a:moveTo>
                  <a:pt x="29910" y="22413"/>
                </a:moveTo>
                <a:cubicBezTo>
                  <a:pt x="29910" y="22506"/>
                  <a:pt x="29910" y="22623"/>
                  <a:pt x="29910" y="22717"/>
                </a:cubicBezTo>
                <a:cubicBezTo>
                  <a:pt x="29793" y="22927"/>
                  <a:pt x="29676" y="23137"/>
                  <a:pt x="29559" y="23347"/>
                </a:cubicBezTo>
                <a:cubicBezTo>
                  <a:pt x="29233" y="23674"/>
                  <a:pt x="28906" y="24001"/>
                  <a:pt x="28555" y="24304"/>
                </a:cubicBezTo>
                <a:cubicBezTo>
                  <a:pt x="28625" y="24164"/>
                  <a:pt x="28672" y="24024"/>
                  <a:pt x="28719" y="23884"/>
                </a:cubicBezTo>
                <a:cubicBezTo>
                  <a:pt x="29162" y="23440"/>
                  <a:pt x="29559" y="22950"/>
                  <a:pt x="29910" y="22413"/>
                </a:cubicBezTo>
                <a:close/>
                <a:moveTo>
                  <a:pt x="21084" y="24234"/>
                </a:moveTo>
                <a:cubicBezTo>
                  <a:pt x="21318" y="24258"/>
                  <a:pt x="21528" y="24281"/>
                  <a:pt x="21738" y="24281"/>
                </a:cubicBezTo>
                <a:lnTo>
                  <a:pt x="21271" y="24328"/>
                </a:lnTo>
                <a:lnTo>
                  <a:pt x="20991" y="24281"/>
                </a:lnTo>
                <a:lnTo>
                  <a:pt x="21084" y="24234"/>
                </a:lnTo>
                <a:close/>
                <a:moveTo>
                  <a:pt x="18959" y="24188"/>
                </a:moveTo>
                <a:cubicBezTo>
                  <a:pt x="19240" y="24234"/>
                  <a:pt x="19496" y="24258"/>
                  <a:pt x="19777" y="24258"/>
                </a:cubicBezTo>
                <a:lnTo>
                  <a:pt x="19917" y="24304"/>
                </a:lnTo>
                <a:lnTo>
                  <a:pt x="19777" y="24351"/>
                </a:lnTo>
                <a:cubicBezTo>
                  <a:pt x="19566" y="24351"/>
                  <a:pt x="19333" y="24304"/>
                  <a:pt x="19123" y="24281"/>
                </a:cubicBezTo>
                <a:lnTo>
                  <a:pt x="18959" y="24188"/>
                </a:lnTo>
                <a:close/>
                <a:moveTo>
                  <a:pt x="24096" y="24117"/>
                </a:moveTo>
                <a:lnTo>
                  <a:pt x="24096" y="24117"/>
                </a:lnTo>
                <a:cubicBezTo>
                  <a:pt x="23839" y="24211"/>
                  <a:pt x="23606" y="24304"/>
                  <a:pt x="23349" y="24398"/>
                </a:cubicBezTo>
                <a:lnTo>
                  <a:pt x="23325" y="24398"/>
                </a:lnTo>
                <a:lnTo>
                  <a:pt x="23395" y="24328"/>
                </a:lnTo>
                <a:lnTo>
                  <a:pt x="23512" y="24281"/>
                </a:lnTo>
                <a:cubicBezTo>
                  <a:pt x="23699" y="24234"/>
                  <a:pt x="23886" y="24164"/>
                  <a:pt x="24096" y="24117"/>
                </a:cubicBezTo>
                <a:close/>
                <a:moveTo>
                  <a:pt x="16088" y="24117"/>
                </a:moveTo>
                <a:lnTo>
                  <a:pt x="16088" y="24117"/>
                </a:lnTo>
                <a:cubicBezTo>
                  <a:pt x="16281" y="24225"/>
                  <a:pt x="16455" y="24313"/>
                  <a:pt x="16664" y="24399"/>
                </a:cubicBezTo>
                <a:lnTo>
                  <a:pt x="16664" y="24399"/>
                </a:lnTo>
                <a:cubicBezTo>
                  <a:pt x="16604" y="24404"/>
                  <a:pt x="16544" y="24421"/>
                  <a:pt x="16484" y="24421"/>
                </a:cubicBezTo>
                <a:lnTo>
                  <a:pt x="16414" y="24421"/>
                </a:lnTo>
                <a:cubicBezTo>
                  <a:pt x="16298" y="24328"/>
                  <a:pt x="16181" y="24234"/>
                  <a:pt x="16088" y="24117"/>
                </a:cubicBezTo>
                <a:close/>
                <a:moveTo>
                  <a:pt x="12212" y="24164"/>
                </a:moveTo>
                <a:lnTo>
                  <a:pt x="12305" y="24234"/>
                </a:lnTo>
                <a:cubicBezTo>
                  <a:pt x="12422" y="24374"/>
                  <a:pt x="12515" y="24514"/>
                  <a:pt x="12655" y="24654"/>
                </a:cubicBezTo>
                <a:cubicBezTo>
                  <a:pt x="12515" y="24514"/>
                  <a:pt x="12375" y="24351"/>
                  <a:pt x="12235" y="24211"/>
                </a:cubicBezTo>
                <a:cubicBezTo>
                  <a:pt x="12235" y="24188"/>
                  <a:pt x="12212" y="24188"/>
                  <a:pt x="12212" y="24164"/>
                </a:cubicBezTo>
                <a:close/>
                <a:moveTo>
                  <a:pt x="21271" y="24701"/>
                </a:moveTo>
                <a:lnTo>
                  <a:pt x="21388" y="24725"/>
                </a:lnTo>
                <a:cubicBezTo>
                  <a:pt x="21084" y="24771"/>
                  <a:pt x="20781" y="24818"/>
                  <a:pt x="20477" y="24818"/>
                </a:cubicBezTo>
                <a:lnTo>
                  <a:pt x="20103" y="24818"/>
                </a:lnTo>
                <a:lnTo>
                  <a:pt x="19870" y="24701"/>
                </a:lnTo>
                <a:lnTo>
                  <a:pt x="19893" y="24701"/>
                </a:lnTo>
                <a:cubicBezTo>
                  <a:pt x="20127" y="24713"/>
                  <a:pt x="20360" y="24719"/>
                  <a:pt x="20591" y="24719"/>
                </a:cubicBezTo>
                <a:cubicBezTo>
                  <a:pt x="20821" y="24719"/>
                  <a:pt x="21049" y="24713"/>
                  <a:pt x="21271" y="24701"/>
                </a:cubicBezTo>
                <a:close/>
                <a:moveTo>
                  <a:pt x="38688" y="11066"/>
                </a:moveTo>
                <a:cubicBezTo>
                  <a:pt x="39716" y="13027"/>
                  <a:pt x="40113" y="15268"/>
                  <a:pt x="39786" y="17487"/>
                </a:cubicBezTo>
                <a:cubicBezTo>
                  <a:pt x="39436" y="20375"/>
                  <a:pt x="37925" y="22985"/>
                  <a:pt x="35877" y="25061"/>
                </a:cubicBezTo>
                <a:lnTo>
                  <a:pt x="35877" y="25061"/>
                </a:lnTo>
                <a:cubicBezTo>
                  <a:pt x="35940" y="24887"/>
                  <a:pt x="35983" y="24712"/>
                  <a:pt x="36027" y="24538"/>
                </a:cubicBezTo>
                <a:cubicBezTo>
                  <a:pt x="36120" y="24398"/>
                  <a:pt x="36237" y="24281"/>
                  <a:pt x="36330" y="24164"/>
                </a:cubicBezTo>
                <a:cubicBezTo>
                  <a:pt x="38899" y="20755"/>
                  <a:pt x="40440" y="15829"/>
                  <a:pt x="38735" y="11696"/>
                </a:cubicBezTo>
                <a:cubicBezTo>
                  <a:pt x="38712" y="11650"/>
                  <a:pt x="38688" y="11579"/>
                  <a:pt x="38665" y="11533"/>
                </a:cubicBezTo>
                <a:cubicBezTo>
                  <a:pt x="38688" y="11369"/>
                  <a:pt x="38688" y="11206"/>
                  <a:pt x="38688" y="11066"/>
                </a:cubicBezTo>
                <a:close/>
                <a:moveTo>
                  <a:pt x="33949" y="23394"/>
                </a:moveTo>
                <a:lnTo>
                  <a:pt x="33879" y="23534"/>
                </a:lnTo>
                <a:cubicBezTo>
                  <a:pt x="33622" y="24071"/>
                  <a:pt x="33318" y="24584"/>
                  <a:pt x="32992" y="25075"/>
                </a:cubicBezTo>
                <a:lnTo>
                  <a:pt x="32992" y="25051"/>
                </a:lnTo>
                <a:cubicBezTo>
                  <a:pt x="33085" y="24865"/>
                  <a:pt x="33155" y="24654"/>
                  <a:pt x="33225" y="24444"/>
                </a:cubicBezTo>
                <a:cubicBezTo>
                  <a:pt x="33295" y="24258"/>
                  <a:pt x="33435" y="24024"/>
                  <a:pt x="33505" y="23814"/>
                </a:cubicBezTo>
                <a:cubicBezTo>
                  <a:pt x="33669" y="23674"/>
                  <a:pt x="33809" y="23510"/>
                  <a:pt x="33949" y="23394"/>
                </a:cubicBezTo>
                <a:close/>
                <a:moveTo>
                  <a:pt x="18656" y="24981"/>
                </a:moveTo>
                <a:cubicBezTo>
                  <a:pt x="18889" y="25028"/>
                  <a:pt x="19123" y="25075"/>
                  <a:pt x="19356" y="25098"/>
                </a:cubicBezTo>
                <a:cubicBezTo>
                  <a:pt x="18936" y="25098"/>
                  <a:pt x="18492" y="25075"/>
                  <a:pt x="18072" y="25028"/>
                </a:cubicBezTo>
                <a:cubicBezTo>
                  <a:pt x="18259" y="25028"/>
                  <a:pt x="18446" y="25005"/>
                  <a:pt x="18656" y="24981"/>
                </a:cubicBezTo>
                <a:close/>
                <a:moveTo>
                  <a:pt x="24236" y="24701"/>
                </a:moveTo>
                <a:lnTo>
                  <a:pt x="24189" y="24748"/>
                </a:lnTo>
                <a:cubicBezTo>
                  <a:pt x="24003" y="24841"/>
                  <a:pt x="23792" y="24935"/>
                  <a:pt x="23559" y="25028"/>
                </a:cubicBezTo>
                <a:lnTo>
                  <a:pt x="23582" y="25028"/>
                </a:lnTo>
                <a:cubicBezTo>
                  <a:pt x="23115" y="25191"/>
                  <a:pt x="22648" y="25262"/>
                  <a:pt x="22181" y="25262"/>
                </a:cubicBezTo>
                <a:cubicBezTo>
                  <a:pt x="22251" y="25215"/>
                  <a:pt x="22345" y="25168"/>
                  <a:pt x="22438" y="25098"/>
                </a:cubicBezTo>
                <a:cubicBezTo>
                  <a:pt x="22765" y="25051"/>
                  <a:pt x="23115" y="25005"/>
                  <a:pt x="23442" y="24935"/>
                </a:cubicBezTo>
                <a:cubicBezTo>
                  <a:pt x="23722" y="24865"/>
                  <a:pt x="23979" y="24795"/>
                  <a:pt x="24236" y="24701"/>
                </a:cubicBezTo>
                <a:close/>
                <a:moveTo>
                  <a:pt x="28462" y="24911"/>
                </a:moveTo>
                <a:lnTo>
                  <a:pt x="28462" y="24911"/>
                </a:lnTo>
                <a:cubicBezTo>
                  <a:pt x="28392" y="25005"/>
                  <a:pt x="28322" y="25075"/>
                  <a:pt x="28252" y="25168"/>
                </a:cubicBezTo>
                <a:lnTo>
                  <a:pt x="28112" y="25262"/>
                </a:lnTo>
                <a:cubicBezTo>
                  <a:pt x="28135" y="25215"/>
                  <a:pt x="28159" y="25168"/>
                  <a:pt x="28182" y="25121"/>
                </a:cubicBezTo>
                <a:lnTo>
                  <a:pt x="28462" y="24911"/>
                </a:lnTo>
                <a:close/>
                <a:moveTo>
                  <a:pt x="29746" y="24094"/>
                </a:moveTo>
                <a:lnTo>
                  <a:pt x="29746" y="24094"/>
                </a:lnTo>
                <a:cubicBezTo>
                  <a:pt x="29723" y="24164"/>
                  <a:pt x="29699" y="24258"/>
                  <a:pt x="29676" y="24328"/>
                </a:cubicBezTo>
                <a:cubicBezTo>
                  <a:pt x="29513" y="24561"/>
                  <a:pt x="29303" y="24795"/>
                  <a:pt x="29092" y="25005"/>
                </a:cubicBezTo>
                <a:cubicBezTo>
                  <a:pt x="28929" y="25145"/>
                  <a:pt x="28719" y="25262"/>
                  <a:pt x="28509" y="25378"/>
                </a:cubicBezTo>
                <a:lnTo>
                  <a:pt x="28579" y="25308"/>
                </a:lnTo>
                <a:cubicBezTo>
                  <a:pt x="28999" y="24935"/>
                  <a:pt x="29396" y="24514"/>
                  <a:pt x="29746" y="24094"/>
                </a:cubicBezTo>
                <a:close/>
                <a:moveTo>
                  <a:pt x="32735" y="24561"/>
                </a:moveTo>
                <a:lnTo>
                  <a:pt x="32735" y="24561"/>
                </a:lnTo>
                <a:cubicBezTo>
                  <a:pt x="32571" y="24865"/>
                  <a:pt x="32408" y="25145"/>
                  <a:pt x="32221" y="25448"/>
                </a:cubicBezTo>
                <a:cubicBezTo>
                  <a:pt x="32314" y="25215"/>
                  <a:pt x="32408" y="25005"/>
                  <a:pt x="32478" y="24771"/>
                </a:cubicBezTo>
                <a:lnTo>
                  <a:pt x="32501" y="24771"/>
                </a:lnTo>
                <a:cubicBezTo>
                  <a:pt x="32571" y="24701"/>
                  <a:pt x="32641" y="24631"/>
                  <a:pt x="32735" y="24561"/>
                </a:cubicBezTo>
                <a:close/>
                <a:moveTo>
                  <a:pt x="3363" y="22717"/>
                </a:moveTo>
                <a:lnTo>
                  <a:pt x="3526" y="22927"/>
                </a:lnTo>
                <a:cubicBezTo>
                  <a:pt x="3760" y="23791"/>
                  <a:pt x="4063" y="24654"/>
                  <a:pt x="4437" y="25472"/>
                </a:cubicBezTo>
                <a:cubicBezTo>
                  <a:pt x="3970" y="24608"/>
                  <a:pt x="3596" y="23674"/>
                  <a:pt x="3363" y="22717"/>
                </a:cubicBezTo>
                <a:close/>
                <a:moveTo>
                  <a:pt x="34743" y="22460"/>
                </a:moveTo>
                <a:lnTo>
                  <a:pt x="34743" y="22460"/>
                </a:lnTo>
                <a:cubicBezTo>
                  <a:pt x="34439" y="23440"/>
                  <a:pt x="34042" y="24398"/>
                  <a:pt x="33575" y="25308"/>
                </a:cubicBezTo>
                <a:lnTo>
                  <a:pt x="33459" y="25472"/>
                </a:lnTo>
                <a:cubicBezTo>
                  <a:pt x="33855" y="24701"/>
                  <a:pt x="34182" y="23907"/>
                  <a:pt x="34486" y="23113"/>
                </a:cubicBezTo>
                <a:cubicBezTo>
                  <a:pt x="34579" y="22903"/>
                  <a:pt x="34649" y="22693"/>
                  <a:pt x="34719" y="22483"/>
                </a:cubicBezTo>
                <a:cubicBezTo>
                  <a:pt x="34719" y="22483"/>
                  <a:pt x="34743" y="22460"/>
                  <a:pt x="34743" y="22460"/>
                </a:cubicBezTo>
                <a:close/>
                <a:moveTo>
                  <a:pt x="20710" y="25402"/>
                </a:moveTo>
                <a:cubicBezTo>
                  <a:pt x="20781" y="25425"/>
                  <a:pt x="20827" y="25448"/>
                  <a:pt x="20897" y="25448"/>
                </a:cubicBezTo>
                <a:cubicBezTo>
                  <a:pt x="20480" y="25578"/>
                  <a:pt x="20046" y="25645"/>
                  <a:pt x="19604" y="25645"/>
                </a:cubicBezTo>
                <a:cubicBezTo>
                  <a:pt x="19329" y="25645"/>
                  <a:pt x="19051" y="25619"/>
                  <a:pt x="18773" y="25565"/>
                </a:cubicBezTo>
                <a:cubicBezTo>
                  <a:pt x="18726" y="25518"/>
                  <a:pt x="18679" y="25472"/>
                  <a:pt x="18632" y="25448"/>
                </a:cubicBezTo>
                <a:lnTo>
                  <a:pt x="18632" y="25448"/>
                </a:lnTo>
                <a:cubicBezTo>
                  <a:pt x="18872" y="25465"/>
                  <a:pt x="19115" y="25473"/>
                  <a:pt x="19360" y="25473"/>
                </a:cubicBezTo>
                <a:cubicBezTo>
                  <a:pt x="19806" y="25473"/>
                  <a:pt x="20258" y="25447"/>
                  <a:pt x="20710" y="25402"/>
                </a:cubicBezTo>
                <a:close/>
                <a:moveTo>
                  <a:pt x="15844" y="25322"/>
                </a:moveTo>
                <a:lnTo>
                  <a:pt x="15844" y="25322"/>
                </a:lnTo>
                <a:cubicBezTo>
                  <a:pt x="16053" y="25443"/>
                  <a:pt x="16269" y="25551"/>
                  <a:pt x="16484" y="25658"/>
                </a:cubicBezTo>
                <a:lnTo>
                  <a:pt x="16298" y="25588"/>
                </a:lnTo>
                <a:cubicBezTo>
                  <a:pt x="16147" y="25506"/>
                  <a:pt x="15995" y="25415"/>
                  <a:pt x="15844" y="25322"/>
                </a:cubicBezTo>
                <a:close/>
                <a:moveTo>
                  <a:pt x="28159" y="24421"/>
                </a:moveTo>
                <a:cubicBezTo>
                  <a:pt x="28112" y="24514"/>
                  <a:pt x="28065" y="24631"/>
                  <a:pt x="28018" y="24725"/>
                </a:cubicBezTo>
                <a:cubicBezTo>
                  <a:pt x="27505" y="25121"/>
                  <a:pt x="26968" y="25472"/>
                  <a:pt x="26431" y="25775"/>
                </a:cubicBezTo>
                <a:lnTo>
                  <a:pt x="26431" y="25752"/>
                </a:lnTo>
                <a:cubicBezTo>
                  <a:pt x="26431" y="25752"/>
                  <a:pt x="26431" y="25752"/>
                  <a:pt x="26454" y="25728"/>
                </a:cubicBezTo>
                <a:cubicBezTo>
                  <a:pt x="26501" y="25682"/>
                  <a:pt x="26571" y="25635"/>
                  <a:pt x="26641" y="25565"/>
                </a:cubicBezTo>
                <a:cubicBezTo>
                  <a:pt x="27178" y="25238"/>
                  <a:pt x="27692" y="24841"/>
                  <a:pt x="28159" y="24421"/>
                </a:cubicBezTo>
                <a:close/>
                <a:moveTo>
                  <a:pt x="35443" y="25215"/>
                </a:moveTo>
                <a:lnTo>
                  <a:pt x="35443" y="25215"/>
                </a:lnTo>
                <a:cubicBezTo>
                  <a:pt x="35396" y="25355"/>
                  <a:pt x="35350" y="25495"/>
                  <a:pt x="35303" y="25635"/>
                </a:cubicBezTo>
                <a:lnTo>
                  <a:pt x="35070" y="25845"/>
                </a:lnTo>
                <a:cubicBezTo>
                  <a:pt x="35140" y="25682"/>
                  <a:pt x="35233" y="25542"/>
                  <a:pt x="35303" y="25378"/>
                </a:cubicBezTo>
                <a:cubicBezTo>
                  <a:pt x="35350" y="25332"/>
                  <a:pt x="35396" y="25285"/>
                  <a:pt x="35443" y="25215"/>
                </a:cubicBezTo>
                <a:close/>
                <a:moveTo>
                  <a:pt x="36167" y="20405"/>
                </a:moveTo>
                <a:lnTo>
                  <a:pt x="36167" y="21292"/>
                </a:lnTo>
                <a:cubicBezTo>
                  <a:pt x="35817" y="22833"/>
                  <a:pt x="35210" y="24328"/>
                  <a:pt x="34369" y="25682"/>
                </a:cubicBezTo>
                <a:cubicBezTo>
                  <a:pt x="34299" y="25752"/>
                  <a:pt x="34229" y="25799"/>
                  <a:pt x="34159" y="25869"/>
                </a:cubicBezTo>
                <a:lnTo>
                  <a:pt x="34182" y="25822"/>
                </a:lnTo>
                <a:cubicBezTo>
                  <a:pt x="35093" y="24188"/>
                  <a:pt x="35723" y="22413"/>
                  <a:pt x="36074" y="20569"/>
                </a:cubicBezTo>
                <a:lnTo>
                  <a:pt x="36167" y="20405"/>
                </a:lnTo>
                <a:close/>
                <a:moveTo>
                  <a:pt x="16064" y="25051"/>
                </a:moveTo>
                <a:lnTo>
                  <a:pt x="16064" y="25051"/>
                </a:lnTo>
                <a:cubicBezTo>
                  <a:pt x="16321" y="25098"/>
                  <a:pt x="16555" y="25168"/>
                  <a:pt x="16811" y="25215"/>
                </a:cubicBezTo>
                <a:lnTo>
                  <a:pt x="16835" y="25238"/>
                </a:lnTo>
                <a:lnTo>
                  <a:pt x="17021" y="25262"/>
                </a:lnTo>
                <a:cubicBezTo>
                  <a:pt x="17512" y="25565"/>
                  <a:pt x="18049" y="25775"/>
                  <a:pt x="18632" y="25892"/>
                </a:cubicBezTo>
                <a:cubicBezTo>
                  <a:pt x="18749" y="25985"/>
                  <a:pt x="18889" y="26055"/>
                  <a:pt x="19006" y="26125"/>
                </a:cubicBezTo>
                <a:cubicBezTo>
                  <a:pt x="17979" y="25962"/>
                  <a:pt x="16975" y="25588"/>
                  <a:pt x="16064" y="25051"/>
                </a:cubicBezTo>
                <a:close/>
                <a:moveTo>
                  <a:pt x="11745" y="22927"/>
                </a:moveTo>
                <a:cubicBezTo>
                  <a:pt x="11955" y="23090"/>
                  <a:pt x="12142" y="23230"/>
                  <a:pt x="12352" y="23370"/>
                </a:cubicBezTo>
                <a:cubicBezTo>
                  <a:pt x="13006" y="24024"/>
                  <a:pt x="13729" y="24584"/>
                  <a:pt x="14523" y="25051"/>
                </a:cubicBezTo>
                <a:cubicBezTo>
                  <a:pt x="15014" y="25472"/>
                  <a:pt x="15551" y="25845"/>
                  <a:pt x="16134" y="26149"/>
                </a:cubicBezTo>
                <a:cubicBezTo>
                  <a:pt x="15597" y="25892"/>
                  <a:pt x="15084" y="25635"/>
                  <a:pt x="14617" y="25355"/>
                </a:cubicBezTo>
                <a:cubicBezTo>
                  <a:pt x="13869" y="24911"/>
                  <a:pt x="13146" y="24444"/>
                  <a:pt x="12469" y="23907"/>
                </a:cubicBezTo>
                <a:lnTo>
                  <a:pt x="12469" y="23931"/>
                </a:lnTo>
                <a:cubicBezTo>
                  <a:pt x="12212" y="23604"/>
                  <a:pt x="11978" y="23277"/>
                  <a:pt x="11745" y="22927"/>
                </a:cubicBezTo>
                <a:close/>
                <a:moveTo>
                  <a:pt x="31871" y="24211"/>
                </a:moveTo>
                <a:lnTo>
                  <a:pt x="31801" y="24514"/>
                </a:lnTo>
                <a:cubicBezTo>
                  <a:pt x="31637" y="24725"/>
                  <a:pt x="31474" y="24958"/>
                  <a:pt x="31310" y="25168"/>
                </a:cubicBezTo>
                <a:cubicBezTo>
                  <a:pt x="30820" y="25542"/>
                  <a:pt x="30330" y="25869"/>
                  <a:pt x="29816" y="26195"/>
                </a:cubicBezTo>
                <a:cubicBezTo>
                  <a:pt x="29956" y="26032"/>
                  <a:pt x="30050" y="25869"/>
                  <a:pt x="30143" y="25682"/>
                </a:cubicBezTo>
                <a:lnTo>
                  <a:pt x="30120" y="25682"/>
                </a:lnTo>
                <a:cubicBezTo>
                  <a:pt x="30727" y="25215"/>
                  <a:pt x="31310" y="24725"/>
                  <a:pt x="31871" y="24211"/>
                </a:cubicBezTo>
                <a:close/>
                <a:moveTo>
                  <a:pt x="22952" y="25542"/>
                </a:moveTo>
                <a:lnTo>
                  <a:pt x="22952" y="25542"/>
                </a:lnTo>
                <a:cubicBezTo>
                  <a:pt x="22181" y="25939"/>
                  <a:pt x="21318" y="26172"/>
                  <a:pt x="20454" y="26219"/>
                </a:cubicBezTo>
                <a:lnTo>
                  <a:pt x="20057" y="26219"/>
                </a:lnTo>
                <a:cubicBezTo>
                  <a:pt x="19870" y="26149"/>
                  <a:pt x="19706" y="26079"/>
                  <a:pt x="19543" y="25985"/>
                </a:cubicBezTo>
                <a:lnTo>
                  <a:pt x="19917" y="25985"/>
                </a:lnTo>
                <a:cubicBezTo>
                  <a:pt x="20477" y="25939"/>
                  <a:pt x="21037" y="25799"/>
                  <a:pt x="21574" y="25588"/>
                </a:cubicBezTo>
                <a:cubicBezTo>
                  <a:pt x="21758" y="25608"/>
                  <a:pt x="21950" y="25619"/>
                  <a:pt x="22143" y="25619"/>
                </a:cubicBezTo>
                <a:cubicBezTo>
                  <a:pt x="22416" y="25619"/>
                  <a:pt x="22692" y="25596"/>
                  <a:pt x="22952" y="25542"/>
                </a:cubicBezTo>
                <a:close/>
                <a:moveTo>
                  <a:pt x="27598" y="25542"/>
                </a:moveTo>
                <a:cubicBezTo>
                  <a:pt x="27575" y="25565"/>
                  <a:pt x="27551" y="25612"/>
                  <a:pt x="27528" y="25658"/>
                </a:cubicBezTo>
                <a:cubicBezTo>
                  <a:pt x="27201" y="25869"/>
                  <a:pt x="26828" y="26079"/>
                  <a:pt x="26454" y="26242"/>
                </a:cubicBezTo>
                <a:cubicBezTo>
                  <a:pt x="26734" y="26079"/>
                  <a:pt x="27061" y="25915"/>
                  <a:pt x="27341" y="25705"/>
                </a:cubicBezTo>
                <a:cubicBezTo>
                  <a:pt x="27435" y="25658"/>
                  <a:pt x="27528" y="25588"/>
                  <a:pt x="27598" y="25542"/>
                </a:cubicBezTo>
                <a:close/>
                <a:moveTo>
                  <a:pt x="26291" y="23767"/>
                </a:moveTo>
                <a:cubicBezTo>
                  <a:pt x="26267" y="23837"/>
                  <a:pt x="26244" y="23884"/>
                  <a:pt x="26221" y="23931"/>
                </a:cubicBezTo>
                <a:cubicBezTo>
                  <a:pt x="26104" y="24141"/>
                  <a:pt x="25964" y="24351"/>
                  <a:pt x="25824" y="24561"/>
                </a:cubicBezTo>
                <a:cubicBezTo>
                  <a:pt x="24843" y="25448"/>
                  <a:pt x="23699" y="26172"/>
                  <a:pt x="22462" y="26662"/>
                </a:cubicBezTo>
                <a:cubicBezTo>
                  <a:pt x="22275" y="26686"/>
                  <a:pt x="22088" y="26732"/>
                  <a:pt x="21878" y="26756"/>
                </a:cubicBezTo>
                <a:cubicBezTo>
                  <a:pt x="21738" y="26732"/>
                  <a:pt x="21574" y="26709"/>
                  <a:pt x="21458" y="26686"/>
                </a:cubicBezTo>
                <a:cubicBezTo>
                  <a:pt x="23045" y="26359"/>
                  <a:pt x="24470" y="25472"/>
                  <a:pt x="25473" y="24211"/>
                </a:cubicBezTo>
                <a:cubicBezTo>
                  <a:pt x="25754" y="24094"/>
                  <a:pt x="26034" y="23931"/>
                  <a:pt x="26291" y="23767"/>
                </a:cubicBezTo>
                <a:close/>
                <a:moveTo>
                  <a:pt x="32268" y="26476"/>
                </a:moveTo>
                <a:lnTo>
                  <a:pt x="32268" y="26476"/>
                </a:lnTo>
                <a:cubicBezTo>
                  <a:pt x="32244" y="26569"/>
                  <a:pt x="32198" y="26639"/>
                  <a:pt x="32174" y="26709"/>
                </a:cubicBezTo>
                <a:lnTo>
                  <a:pt x="32011" y="26849"/>
                </a:lnTo>
                <a:cubicBezTo>
                  <a:pt x="32104" y="26732"/>
                  <a:pt x="32174" y="26616"/>
                  <a:pt x="32244" y="26499"/>
                </a:cubicBezTo>
                <a:lnTo>
                  <a:pt x="32268" y="26476"/>
                </a:lnTo>
                <a:close/>
                <a:moveTo>
                  <a:pt x="24143" y="26732"/>
                </a:moveTo>
                <a:lnTo>
                  <a:pt x="24096" y="26779"/>
                </a:lnTo>
                <a:lnTo>
                  <a:pt x="23792" y="26873"/>
                </a:lnTo>
                <a:lnTo>
                  <a:pt x="23582" y="26896"/>
                </a:lnTo>
                <a:cubicBezTo>
                  <a:pt x="23769" y="26849"/>
                  <a:pt x="23956" y="26803"/>
                  <a:pt x="24143" y="26732"/>
                </a:cubicBezTo>
                <a:close/>
                <a:moveTo>
                  <a:pt x="13776" y="25285"/>
                </a:moveTo>
                <a:lnTo>
                  <a:pt x="13776" y="25285"/>
                </a:lnTo>
                <a:cubicBezTo>
                  <a:pt x="14803" y="25939"/>
                  <a:pt x="15877" y="26476"/>
                  <a:pt x="16998" y="26943"/>
                </a:cubicBezTo>
                <a:cubicBezTo>
                  <a:pt x="16391" y="26803"/>
                  <a:pt x="15784" y="26616"/>
                  <a:pt x="15200" y="26359"/>
                </a:cubicBezTo>
                <a:cubicBezTo>
                  <a:pt x="14710" y="26032"/>
                  <a:pt x="14220" y="25682"/>
                  <a:pt x="13776" y="25285"/>
                </a:cubicBezTo>
                <a:close/>
                <a:moveTo>
                  <a:pt x="29186" y="25635"/>
                </a:moveTo>
                <a:lnTo>
                  <a:pt x="29186" y="25635"/>
                </a:lnTo>
                <a:cubicBezTo>
                  <a:pt x="28929" y="25869"/>
                  <a:pt x="28672" y="26079"/>
                  <a:pt x="28415" y="26289"/>
                </a:cubicBezTo>
                <a:cubicBezTo>
                  <a:pt x="27948" y="26546"/>
                  <a:pt x="27481" y="26803"/>
                  <a:pt x="27014" y="27013"/>
                </a:cubicBezTo>
                <a:cubicBezTo>
                  <a:pt x="27388" y="26803"/>
                  <a:pt x="27762" y="26546"/>
                  <a:pt x="28112" y="26289"/>
                </a:cubicBezTo>
                <a:cubicBezTo>
                  <a:pt x="28485" y="26079"/>
                  <a:pt x="28836" y="25869"/>
                  <a:pt x="29186" y="25635"/>
                </a:cubicBezTo>
                <a:close/>
                <a:moveTo>
                  <a:pt x="17652" y="26803"/>
                </a:moveTo>
                <a:lnTo>
                  <a:pt x="17652" y="26803"/>
                </a:lnTo>
                <a:cubicBezTo>
                  <a:pt x="18329" y="27013"/>
                  <a:pt x="19029" y="27129"/>
                  <a:pt x="19753" y="27199"/>
                </a:cubicBezTo>
                <a:lnTo>
                  <a:pt x="18819" y="27199"/>
                </a:lnTo>
                <a:cubicBezTo>
                  <a:pt x="18422" y="27083"/>
                  <a:pt x="18025" y="26943"/>
                  <a:pt x="17652" y="26803"/>
                </a:cubicBezTo>
                <a:close/>
                <a:moveTo>
                  <a:pt x="9643" y="25121"/>
                </a:moveTo>
                <a:cubicBezTo>
                  <a:pt x="10391" y="25822"/>
                  <a:pt x="11208" y="26429"/>
                  <a:pt x="12072" y="26966"/>
                </a:cubicBezTo>
                <a:cubicBezTo>
                  <a:pt x="12212" y="27059"/>
                  <a:pt x="12352" y="27129"/>
                  <a:pt x="12492" y="27223"/>
                </a:cubicBezTo>
                <a:lnTo>
                  <a:pt x="12469" y="27223"/>
                </a:lnTo>
                <a:cubicBezTo>
                  <a:pt x="11581" y="26803"/>
                  <a:pt x="10741" y="26265"/>
                  <a:pt x="9970" y="25635"/>
                </a:cubicBezTo>
                <a:cubicBezTo>
                  <a:pt x="9854" y="25472"/>
                  <a:pt x="9760" y="25308"/>
                  <a:pt x="9643" y="25121"/>
                </a:cubicBezTo>
                <a:close/>
                <a:moveTo>
                  <a:pt x="29840" y="26709"/>
                </a:moveTo>
                <a:lnTo>
                  <a:pt x="29840" y="26709"/>
                </a:lnTo>
                <a:cubicBezTo>
                  <a:pt x="29629" y="26896"/>
                  <a:pt x="29419" y="27059"/>
                  <a:pt x="29209" y="27223"/>
                </a:cubicBezTo>
                <a:lnTo>
                  <a:pt x="29349" y="27013"/>
                </a:lnTo>
                <a:lnTo>
                  <a:pt x="29840" y="26709"/>
                </a:lnTo>
                <a:close/>
                <a:moveTo>
                  <a:pt x="9807" y="21969"/>
                </a:moveTo>
                <a:lnTo>
                  <a:pt x="9807" y="21969"/>
                </a:lnTo>
                <a:cubicBezTo>
                  <a:pt x="10204" y="22390"/>
                  <a:pt x="10601" y="22787"/>
                  <a:pt x="11021" y="23160"/>
                </a:cubicBezTo>
                <a:lnTo>
                  <a:pt x="11114" y="23254"/>
                </a:lnTo>
                <a:cubicBezTo>
                  <a:pt x="12025" y="24725"/>
                  <a:pt x="13332" y="25892"/>
                  <a:pt x="14920" y="26616"/>
                </a:cubicBezTo>
                <a:cubicBezTo>
                  <a:pt x="15294" y="26849"/>
                  <a:pt x="15667" y="27059"/>
                  <a:pt x="16064" y="27269"/>
                </a:cubicBezTo>
                <a:cubicBezTo>
                  <a:pt x="13823" y="26803"/>
                  <a:pt x="11838" y="25495"/>
                  <a:pt x="10507" y="23650"/>
                </a:cubicBezTo>
                <a:cubicBezTo>
                  <a:pt x="10204" y="23137"/>
                  <a:pt x="9970" y="22553"/>
                  <a:pt x="9807" y="21969"/>
                </a:cubicBezTo>
                <a:close/>
                <a:moveTo>
                  <a:pt x="22181" y="27176"/>
                </a:moveTo>
                <a:cubicBezTo>
                  <a:pt x="22275" y="27176"/>
                  <a:pt x="22345" y="27199"/>
                  <a:pt x="22415" y="27199"/>
                </a:cubicBezTo>
                <a:cubicBezTo>
                  <a:pt x="22111" y="27269"/>
                  <a:pt x="21808" y="27316"/>
                  <a:pt x="21481" y="27363"/>
                </a:cubicBezTo>
                <a:lnTo>
                  <a:pt x="21714" y="27293"/>
                </a:lnTo>
                <a:cubicBezTo>
                  <a:pt x="21878" y="27269"/>
                  <a:pt x="22041" y="27223"/>
                  <a:pt x="22181" y="27176"/>
                </a:cubicBezTo>
                <a:close/>
                <a:moveTo>
                  <a:pt x="26361" y="26803"/>
                </a:moveTo>
                <a:cubicBezTo>
                  <a:pt x="26127" y="26919"/>
                  <a:pt x="25894" y="27013"/>
                  <a:pt x="25660" y="27129"/>
                </a:cubicBezTo>
                <a:cubicBezTo>
                  <a:pt x="25427" y="27223"/>
                  <a:pt x="25147" y="27340"/>
                  <a:pt x="24890" y="27456"/>
                </a:cubicBezTo>
                <a:lnTo>
                  <a:pt x="25123" y="27223"/>
                </a:lnTo>
                <a:cubicBezTo>
                  <a:pt x="25544" y="27083"/>
                  <a:pt x="25964" y="26966"/>
                  <a:pt x="26361" y="26803"/>
                </a:cubicBezTo>
                <a:close/>
                <a:moveTo>
                  <a:pt x="16998" y="27316"/>
                </a:moveTo>
                <a:lnTo>
                  <a:pt x="16998" y="27316"/>
                </a:lnTo>
                <a:cubicBezTo>
                  <a:pt x="17372" y="27386"/>
                  <a:pt x="17745" y="27456"/>
                  <a:pt x="18119" y="27503"/>
                </a:cubicBezTo>
                <a:lnTo>
                  <a:pt x="18119" y="27503"/>
                </a:lnTo>
                <a:cubicBezTo>
                  <a:pt x="17871" y="27503"/>
                  <a:pt x="17644" y="27502"/>
                  <a:pt x="17395" y="27456"/>
                </a:cubicBezTo>
                <a:lnTo>
                  <a:pt x="16998" y="27316"/>
                </a:lnTo>
                <a:close/>
                <a:moveTo>
                  <a:pt x="9036" y="21923"/>
                </a:moveTo>
                <a:cubicBezTo>
                  <a:pt x="9527" y="23113"/>
                  <a:pt x="10227" y="24211"/>
                  <a:pt x="11114" y="25168"/>
                </a:cubicBezTo>
                <a:cubicBezTo>
                  <a:pt x="11535" y="25658"/>
                  <a:pt x="12002" y="26102"/>
                  <a:pt x="12515" y="26476"/>
                </a:cubicBezTo>
                <a:cubicBezTo>
                  <a:pt x="12959" y="26803"/>
                  <a:pt x="13426" y="27106"/>
                  <a:pt x="13916" y="27386"/>
                </a:cubicBezTo>
                <a:lnTo>
                  <a:pt x="14196" y="27526"/>
                </a:lnTo>
                <a:cubicBezTo>
                  <a:pt x="13986" y="27503"/>
                  <a:pt x="13776" y="27480"/>
                  <a:pt x="13566" y="27433"/>
                </a:cubicBezTo>
                <a:cubicBezTo>
                  <a:pt x="12982" y="27129"/>
                  <a:pt x="12399" y="26803"/>
                  <a:pt x="11838" y="26429"/>
                </a:cubicBezTo>
                <a:cubicBezTo>
                  <a:pt x="10928" y="25822"/>
                  <a:pt x="10087" y="25121"/>
                  <a:pt x="9317" y="24328"/>
                </a:cubicBezTo>
                <a:cubicBezTo>
                  <a:pt x="9200" y="23931"/>
                  <a:pt x="9106" y="23510"/>
                  <a:pt x="9060" y="23090"/>
                </a:cubicBezTo>
                <a:cubicBezTo>
                  <a:pt x="9036" y="22717"/>
                  <a:pt x="9013" y="22320"/>
                  <a:pt x="9036" y="21923"/>
                </a:cubicBezTo>
                <a:close/>
                <a:moveTo>
                  <a:pt x="24259" y="27456"/>
                </a:moveTo>
                <a:cubicBezTo>
                  <a:pt x="24143" y="27526"/>
                  <a:pt x="24026" y="27573"/>
                  <a:pt x="23909" y="27643"/>
                </a:cubicBezTo>
                <a:lnTo>
                  <a:pt x="24049" y="27503"/>
                </a:lnTo>
                <a:lnTo>
                  <a:pt x="24259" y="27456"/>
                </a:lnTo>
                <a:close/>
                <a:moveTo>
                  <a:pt x="13566" y="26756"/>
                </a:moveTo>
                <a:lnTo>
                  <a:pt x="13566" y="26756"/>
                </a:lnTo>
                <a:cubicBezTo>
                  <a:pt x="14406" y="27199"/>
                  <a:pt x="15317" y="27503"/>
                  <a:pt x="16251" y="27690"/>
                </a:cubicBezTo>
                <a:cubicBezTo>
                  <a:pt x="15971" y="27690"/>
                  <a:pt x="15667" y="27666"/>
                  <a:pt x="15387" y="27643"/>
                </a:cubicBezTo>
                <a:cubicBezTo>
                  <a:pt x="15200" y="27573"/>
                  <a:pt x="14990" y="27503"/>
                  <a:pt x="14803" y="27410"/>
                </a:cubicBezTo>
                <a:cubicBezTo>
                  <a:pt x="14383" y="27223"/>
                  <a:pt x="13986" y="27013"/>
                  <a:pt x="13589" y="26779"/>
                </a:cubicBezTo>
                <a:lnTo>
                  <a:pt x="13566" y="26756"/>
                </a:lnTo>
                <a:close/>
                <a:moveTo>
                  <a:pt x="28696" y="26686"/>
                </a:moveTo>
                <a:cubicBezTo>
                  <a:pt x="28602" y="26826"/>
                  <a:pt x="28509" y="26989"/>
                  <a:pt x="28415" y="27106"/>
                </a:cubicBezTo>
                <a:cubicBezTo>
                  <a:pt x="27588" y="27543"/>
                  <a:pt x="26760" y="27957"/>
                  <a:pt x="25910" y="28304"/>
                </a:cubicBezTo>
                <a:lnTo>
                  <a:pt x="25910" y="28304"/>
                </a:lnTo>
                <a:lnTo>
                  <a:pt x="26127" y="28087"/>
                </a:lnTo>
                <a:cubicBezTo>
                  <a:pt x="27014" y="27690"/>
                  <a:pt x="27878" y="27223"/>
                  <a:pt x="28696" y="26686"/>
                </a:cubicBezTo>
                <a:close/>
                <a:moveTo>
                  <a:pt x="31801" y="27526"/>
                </a:moveTo>
                <a:cubicBezTo>
                  <a:pt x="31707" y="27643"/>
                  <a:pt x="31637" y="27783"/>
                  <a:pt x="31544" y="27923"/>
                </a:cubicBezTo>
                <a:cubicBezTo>
                  <a:pt x="31310" y="28063"/>
                  <a:pt x="31077" y="28203"/>
                  <a:pt x="30820" y="28343"/>
                </a:cubicBezTo>
                <a:cubicBezTo>
                  <a:pt x="30960" y="28180"/>
                  <a:pt x="31100" y="28040"/>
                  <a:pt x="31217" y="27900"/>
                </a:cubicBezTo>
                <a:cubicBezTo>
                  <a:pt x="31427" y="27783"/>
                  <a:pt x="31614" y="27666"/>
                  <a:pt x="31801" y="27526"/>
                </a:cubicBezTo>
                <a:close/>
                <a:moveTo>
                  <a:pt x="18866" y="28250"/>
                </a:moveTo>
                <a:cubicBezTo>
                  <a:pt x="19006" y="28297"/>
                  <a:pt x="19146" y="28320"/>
                  <a:pt x="19286" y="28343"/>
                </a:cubicBezTo>
                <a:cubicBezTo>
                  <a:pt x="19053" y="28367"/>
                  <a:pt x="18796" y="28390"/>
                  <a:pt x="18562" y="28390"/>
                </a:cubicBezTo>
                <a:cubicBezTo>
                  <a:pt x="18531" y="28393"/>
                  <a:pt x="18498" y="28395"/>
                  <a:pt x="18464" y="28395"/>
                </a:cubicBezTo>
                <a:cubicBezTo>
                  <a:pt x="18253" y="28395"/>
                  <a:pt x="18017" y="28337"/>
                  <a:pt x="17815" y="28297"/>
                </a:cubicBezTo>
                <a:cubicBezTo>
                  <a:pt x="18166" y="28297"/>
                  <a:pt x="18492" y="28273"/>
                  <a:pt x="18866" y="28250"/>
                </a:cubicBezTo>
                <a:close/>
                <a:moveTo>
                  <a:pt x="10881" y="27783"/>
                </a:moveTo>
                <a:lnTo>
                  <a:pt x="10881" y="27783"/>
                </a:lnTo>
                <a:cubicBezTo>
                  <a:pt x="11091" y="27923"/>
                  <a:pt x="11325" y="28017"/>
                  <a:pt x="11581" y="28110"/>
                </a:cubicBezTo>
                <a:cubicBezTo>
                  <a:pt x="11791" y="28343"/>
                  <a:pt x="12025" y="28554"/>
                  <a:pt x="12258" y="28764"/>
                </a:cubicBezTo>
                <a:cubicBezTo>
                  <a:pt x="12072" y="28670"/>
                  <a:pt x="11908" y="28577"/>
                  <a:pt x="11721" y="28484"/>
                </a:cubicBezTo>
                <a:cubicBezTo>
                  <a:pt x="11488" y="28320"/>
                  <a:pt x="11231" y="28133"/>
                  <a:pt x="10998" y="27923"/>
                </a:cubicBezTo>
                <a:lnTo>
                  <a:pt x="10881" y="27783"/>
                </a:lnTo>
                <a:close/>
                <a:moveTo>
                  <a:pt x="31427" y="25869"/>
                </a:moveTo>
                <a:lnTo>
                  <a:pt x="31427" y="25869"/>
                </a:lnTo>
                <a:cubicBezTo>
                  <a:pt x="31334" y="26125"/>
                  <a:pt x="31240" y="26359"/>
                  <a:pt x="31147" y="26616"/>
                </a:cubicBezTo>
                <a:cubicBezTo>
                  <a:pt x="30844" y="27059"/>
                  <a:pt x="30493" y="27480"/>
                  <a:pt x="30120" y="27853"/>
                </a:cubicBezTo>
                <a:lnTo>
                  <a:pt x="30120" y="27877"/>
                </a:lnTo>
                <a:cubicBezTo>
                  <a:pt x="29863" y="28040"/>
                  <a:pt x="29606" y="28227"/>
                  <a:pt x="29349" y="28367"/>
                </a:cubicBezTo>
                <a:cubicBezTo>
                  <a:pt x="28952" y="28530"/>
                  <a:pt x="28579" y="28670"/>
                  <a:pt x="28182" y="28787"/>
                </a:cubicBezTo>
                <a:cubicBezTo>
                  <a:pt x="28462" y="28577"/>
                  <a:pt x="28766" y="28343"/>
                  <a:pt x="29022" y="28110"/>
                </a:cubicBezTo>
                <a:cubicBezTo>
                  <a:pt x="29910" y="27480"/>
                  <a:pt x="30703" y="26709"/>
                  <a:pt x="31427" y="25869"/>
                </a:cubicBezTo>
                <a:close/>
                <a:moveTo>
                  <a:pt x="9643" y="27993"/>
                </a:moveTo>
                <a:lnTo>
                  <a:pt x="9643" y="27993"/>
                </a:lnTo>
                <a:cubicBezTo>
                  <a:pt x="9854" y="28133"/>
                  <a:pt x="10064" y="28250"/>
                  <a:pt x="10274" y="28367"/>
                </a:cubicBezTo>
                <a:lnTo>
                  <a:pt x="10577" y="28624"/>
                </a:lnTo>
                <a:lnTo>
                  <a:pt x="10717" y="28810"/>
                </a:lnTo>
                <a:lnTo>
                  <a:pt x="10297" y="28647"/>
                </a:lnTo>
                <a:cubicBezTo>
                  <a:pt x="10087" y="28437"/>
                  <a:pt x="9854" y="28227"/>
                  <a:pt x="9643" y="27993"/>
                </a:cubicBezTo>
                <a:close/>
                <a:moveTo>
                  <a:pt x="13076" y="28040"/>
                </a:moveTo>
                <a:lnTo>
                  <a:pt x="13076" y="28040"/>
                </a:lnTo>
                <a:cubicBezTo>
                  <a:pt x="13379" y="28087"/>
                  <a:pt x="13659" y="28133"/>
                  <a:pt x="13963" y="28157"/>
                </a:cubicBezTo>
                <a:lnTo>
                  <a:pt x="13986" y="28180"/>
                </a:lnTo>
                <a:cubicBezTo>
                  <a:pt x="14220" y="28250"/>
                  <a:pt x="14453" y="28320"/>
                  <a:pt x="14687" y="28367"/>
                </a:cubicBezTo>
                <a:cubicBezTo>
                  <a:pt x="15037" y="28530"/>
                  <a:pt x="15410" y="28694"/>
                  <a:pt x="15761" y="28834"/>
                </a:cubicBezTo>
                <a:cubicBezTo>
                  <a:pt x="15364" y="28787"/>
                  <a:pt x="14990" y="28740"/>
                  <a:pt x="14617" y="28670"/>
                </a:cubicBezTo>
                <a:cubicBezTo>
                  <a:pt x="14080" y="28507"/>
                  <a:pt x="13566" y="28297"/>
                  <a:pt x="13076" y="28040"/>
                </a:cubicBezTo>
                <a:close/>
                <a:moveTo>
                  <a:pt x="18189" y="28740"/>
                </a:moveTo>
                <a:cubicBezTo>
                  <a:pt x="18609" y="28810"/>
                  <a:pt x="19029" y="28857"/>
                  <a:pt x="19473" y="28857"/>
                </a:cubicBezTo>
                <a:cubicBezTo>
                  <a:pt x="19216" y="28880"/>
                  <a:pt x="18959" y="28904"/>
                  <a:pt x="18703" y="28927"/>
                </a:cubicBezTo>
                <a:cubicBezTo>
                  <a:pt x="18492" y="28857"/>
                  <a:pt x="18282" y="28810"/>
                  <a:pt x="18072" y="28740"/>
                </a:cubicBezTo>
                <a:close/>
                <a:moveTo>
                  <a:pt x="16519" y="28684"/>
                </a:moveTo>
                <a:cubicBezTo>
                  <a:pt x="16625" y="28684"/>
                  <a:pt x="16736" y="28701"/>
                  <a:pt x="16835" y="28717"/>
                </a:cubicBezTo>
                <a:cubicBezTo>
                  <a:pt x="17068" y="28787"/>
                  <a:pt x="17302" y="28880"/>
                  <a:pt x="17535" y="28951"/>
                </a:cubicBezTo>
                <a:lnTo>
                  <a:pt x="17115" y="28951"/>
                </a:lnTo>
                <a:cubicBezTo>
                  <a:pt x="16858" y="28857"/>
                  <a:pt x="16625" y="28764"/>
                  <a:pt x="16391" y="28694"/>
                </a:cubicBezTo>
                <a:cubicBezTo>
                  <a:pt x="16432" y="28687"/>
                  <a:pt x="16475" y="28684"/>
                  <a:pt x="16519" y="28684"/>
                </a:cubicBezTo>
                <a:close/>
                <a:moveTo>
                  <a:pt x="29326" y="28974"/>
                </a:moveTo>
                <a:lnTo>
                  <a:pt x="29092" y="29184"/>
                </a:lnTo>
                <a:lnTo>
                  <a:pt x="28789" y="29301"/>
                </a:lnTo>
                <a:cubicBezTo>
                  <a:pt x="28952" y="29207"/>
                  <a:pt x="29139" y="29091"/>
                  <a:pt x="29326" y="28974"/>
                </a:cubicBezTo>
                <a:close/>
                <a:moveTo>
                  <a:pt x="27528" y="27970"/>
                </a:moveTo>
                <a:cubicBezTo>
                  <a:pt x="26944" y="28484"/>
                  <a:pt x="26291" y="28880"/>
                  <a:pt x="25590" y="29207"/>
                </a:cubicBezTo>
                <a:cubicBezTo>
                  <a:pt x="25473" y="29254"/>
                  <a:pt x="25357" y="29277"/>
                  <a:pt x="25240" y="29324"/>
                </a:cubicBezTo>
                <a:cubicBezTo>
                  <a:pt x="25053" y="29347"/>
                  <a:pt x="24866" y="29371"/>
                  <a:pt x="24656" y="29371"/>
                </a:cubicBezTo>
                <a:cubicBezTo>
                  <a:pt x="24820" y="29254"/>
                  <a:pt x="24983" y="29137"/>
                  <a:pt x="25123" y="28997"/>
                </a:cubicBezTo>
                <a:lnTo>
                  <a:pt x="25147" y="28997"/>
                </a:lnTo>
                <a:cubicBezTo>
                  <a:pt x="25940" y="28717"/>
                  <a:pt x="26734" y="28367"/>
                  <a:pt x="27528" y="27970"/>
                </a:cubicBezTo>
                <a:close/>
                <a:moveTo>
                  <a:pt x="25333" y="28460"/>
                </a:moveTo>
                <a:lnTo>
                  <a:pt x="25030" y="28694"/>
                </a:lnTo>
                <a:cubicBezTo>
                  <a:pt x="24283" y="28974"/>
                  <a:pt x="23489" y="29231"/>
                  <a:pt x="22718" y="29417"/>
                </a:cubicBezTo>
                <a:lnTo>
                  <a:pt x="22718" y="29441"/>
                </a:lnTo>
                <a:lnTo>
                  <a:pt x="22438" y="29441"/>
                </a:lnTo>
                <a:lnTo>
                  <a:pt x="22462" y="29417"/>
                </a:lnTo>
                <a:cubicBezTo>
                  <a:pt x="23442" y="29161"/>
                  <a:pt x="24399" y="28834"/>
                  <a:pt x="25333" y="28460"/>
                </a:cubicBezTo>
                <a:close/>
                <a:moveTo>
                  <a:pt x="19963" y="29511"/>
                </a:moveTo>
                <a:lnTo>
                  <a:pt x="19963" y="29511"/>
                </a:lnTo>
                <a:cubicBezTo>
                  <a:pt x="19777" y="29534"/>
                  <a:pt x="19590" y="29558"/>
                  <a:pt x="19426" y="29581"/>
                </a:cubicBezTo>
                <a:lnTo>
                  <a:pt x="19310" y="29558"/>
                </a:lnTo>
                <a:cubicBezTo>
                  <a:pt x="19520" y="29558"/>
                  <a:pt x="19753" y="29534"/>
                  <a:pt x="19963" y="29511"/>
                </a:cubicBezTo>
                <a:close/>
                <a:moveTo>
                  <a:pt x="12749" y="28694"/>
                </a:moveTo>
                <a:lnTo>
                  <a:pt x="12959" y="28787"/>
                </a:lnTo>
                <a:cubicBezTo>
                  <a:pt x="13496" y="29091"/>
                  <a:pt x="14033" y="29371"/>
                  <a:pt x="14593" y="29604"/>
                </a:cubicBezTo>
                <a:lnTo>
                  <a:pt x="14406" y="29581"/>
                </a:lnTo>
                <a:cubicBezTo>
                  <a:pt x="14080" y="29488"/>
                  <a:pt x="13753" y="29371"/>
                  <a:pt x="13426" y="29254"/>
                </a:cubicBezTo>
                <a:cubicBezTo>
                  <a:pt x="13192" y="29091"/>
                  <a:pt x="12982" y="28904"/>
                  <a:pt x="12749" y="28717"/>
                </a:cubicBezTo>
                <a:lnTo>
                  <a:pt x="12749" y="28694"/>
                </a:lnTo>
                <a:close/>
                <a:moveTo>
                  <a:pt x="18189" y="29651"/>
                </a:moveTo>
                <a:lnTo>
                  <a:pt x="18282" y="29674"/>
                </a:lnTo>
                <a:cubicBezTo>
                  <a:pt x="17862" y="29698"/>
                  <a:pt x="17465" y="29721"/>
                  <a:pt x="17045" y="29721"/>
                </a:cubicBezTo>
                <a:lnTo>
                  <a:pt x="16951" y="29698"/>
                </a:lnTo>
                <a:cubicBezTo>
                  <a:pt x="17372" y="29698"/>
                  <a:pt x="17792" y="29674"/>
                  <a:pt x="18189" y="29651"/>
                </a:cubicBezTo>
                <a:close/>
                <a:moveTo>
                  <a:pt x="4180" y="23721"/>
                </a:moveTo>
                <a:cubicBezTo>
                  <a:pt x="4460" y="24071"/>
                  <a:pt x="4740" y="24421"/>
                  <a:pt x="5044" y="24701"/>
                </a:cubicBezTo>
                <a:cubicBezTo>
                  <a:pt x="5721" y="26195"/>
                  <a:pt x="6632" y="27596"/>
                  <a:pt x="7752" y="28787"/>
                </a:cubicBezTo>
                <a:cubicBezTo>
                  <a:pt x="8079" y="29137"/>
                  <a:pt x="8429" y="29464"/>
                  <a:pt x="8803" y="29791"/>
                </a:cubicBezTo>
                <a:cubicBezTo>
                  <a:pt x="7846" y="29254"/>
                  <a:pt x="6982" y="28600"/>
                  <a:pt x="6235" y="27830"/>
                </a:cubicBezTo>
                <a:cubicBezTo>
                  <a:pt x="5417" y="26662"/>
                  <a:pt x="4764" y="25378"/>
                  <a:pt x="4273" y="24047"/>
                </a:cubicBezTo>
                <a:cubicBezTo>
                  <a:pt x="4250" y="23931"/>
                  <a:pt x="4203" y="23837"/>
                  <a:pt x="4180" y="23721"/>
                </a:cubicBezTo>
                <a:close/>
                <a:moveTo>
                  <a:pt x="5698" y="25402"/>
                </a:moveTo>
                <a:lnTo>
                  <a:pt x="5698" y="25402"/>
                </a:lnTo>
                <a:cubicBezTo>
                  <a:pt x="5768" y="25472"/>
                  <a:pt x="5814" y="25518"/>
                  <a:pt x="5861" y="25565"/>
                </a:cubicBezTo>
                <a:lnTo>
                  <a:pt x="5861" y="25542"/>
                </a:lnTo>
                <a:cubicBezTo>
                  <a:pt x="6748" y="26826"/>
                  <a:pt x="7752" y="27993"/>
                  <a:pt x="8896" y="29044"/>
                </a:cubicBezTo>
                <a:cubicBezTo>
                  <a:pt x="9060" y="29324"/>
                  <a:pt x="9223" y="29628"/>
                  <a:pt x="9387" y="29884"/>
                </a:cubicBezTo>
                <a:cubicBezTo>
                  <a:pt x="7869" y="28647"/>
                  <a:pt x="6632" y="27129"/>
                  <a:pt x="5698" y="25402"/>
                </a:cubicBezTo>
                <a:close/>
                <a:moveTo>
                  <a:pt x="30633" y="29114"/>
                </a:moveTo>
                <a:lnTo>
                  <a:pt x="30587" y="29161"/>
                </a:lnTo>
                <a:cubicBezTo>
                  <a:pt x="30283" y="29417"/>
                  <a:pt x="29980" y="29651"/>
                  <a:pt x="29653" y="29884"/>
                </a:cubicBezTo>
                <a:cubicBezTo>
                  <a:pt x="29770" y="29744"/>
                  <a:pt x="29886" y="29581"/>
                  <a:pt x="30003" y="29417"/>
                </a:cubicBezTo>
                <a:lnTo>
                  <a:pt x="30003" y="29394"/>
                </a:lnTo>
                <a:cubicBezTo>
                  <a:pt x="30213" y="29301"/>
                  <a:pt x="30423" y="29207"/>
                  <a:pt x="30633" y="29114"/>
                </a:cubicBezTo>
                <a:close/>
                <a:moveTo>
                  <a:pt x="19403" y="29978"/>
                </a:moveTo>
                <a:lnTo>
                  <a:pt x="19520" y="30001"/>
                </a:lnTo>
                <a:cubicBezTo>
                  <a:pt x="19263" y="30025"/>
                  <a:pt x="18983" y="30048"/>
                  <a:pt x="18726" y="30048"/>
                </a:cubicBezTo>
                <a:lnTo>
                  <a:pt x="18656" y="30048"/>
                </a:lnTo>
                <a:lnTo>
                  <a:pt x="19333" y="29978"/>
                </a:lnTo>
                <a:close/>
                <a:moveTo>
                  <a:pt x="23442" y="29768"/>
                </a:moveTo>
                <a:lnTo>
                  <a:pt x="23209" y="29884"/>
                </a:lnTo>
                <a:cubicBezTo>
                  <a:pt x="22835" y="29955"/>
                  <a:pt x="22438" y="30025"/>
                  <a:pt x="22041" y="30071"/>
                </a:cubicBezTo>
                <a:lnTo>
                  <a:pt x="21644" y="30025"/>
                </a:lnTo>
                <a:cubicBezTo>
                  <a:pt x="22018" y="29955"/>
                  <a:pt x="22415" y="29861"/>
                  <a:pt x="22788" y="29768"/>
                </a:cubicBezTo>
                <a:close/>
                <a:moveTo>
                  <a:pt x="10577" y="29534"/>
                </a:moveTo>
                <a:cubicBezTo>
                  <a:pt x="10764" y="29674"/>
                  <a:pt x="10974" y="29791"/>
                  <a:pt x="11161" y="29908"/>
                </a:cubicBezTo>
                <a:lnTo>
                  <a:pt x="11348" y="30001"/>
                </a:lnTo>
                <a:cubicBezTo>
                  <a:pt x="11395" y="30048"/>
                  <a:pt x="11465" y="30118"/>
                  <a:pt x="11535" y="30165"/>
                </a:cubicBezTo>
                <a:cubicBezTo>
                  <a:pt x="11418" y="30095"/>
                  <a:pt x="11301" y="30048"/>
                  <a:pt x="11184" y="29978"/>
                </a:cubicBezTo>
                <a:cubicBezTo>
                  <a:pt x="10974" y="29838"/>
                  <a:pt x="10788" y="29698"/>
                  <a:pt x="10577" y="29534"/>
                </a:cubicBezTo>
                <a:close/>
                <a:moveTo>
                  <a:pt x="14523" y="30071"/>
                </a:moveTo>
                <a:lnTo>
                  <a:pt x="14523" y="30071"/>
                </a:lnTo>
                <a:cubicBezTo>
                  <a:pt x="15107" y="30211"/>
                  <a:pt x="15691" y="30351"/>
                  <a:pt x="16274" y="30468"/>
                </a:cubicBezTo>
                <a:cubicBezTo>
                  <a:pt x="15761" y="30421"/>
                  <a:pt x="15247" y="30328"/>
                  <a:pt x="14733" y="30188"/>
                </a:cubicBezTo>
                <a:lnTo>
                  <a:pt x="14663" y="30165"/>
                </a:lnTo>
                <a:lnTo>
                  <a:pt x="14523" y="30071"/>
                </a:lnTo>
                <a:close/>
                <a:moveTo>
                  <a:pt x="3083" y="11439"/>
                </a:moveTo>
                <a:lnTo>
                  <a:pt x="3083" y="11439"/>
                </a:lnTo>
                <a:cubicBezTo>
                  <a:pt x="2989" y="12116"/>
                  <a:pt x="2943" y="12794"/>
                  <a:pt x="2943" y="13471"/>
                </a:cubicBezTo>
                <a:lnTo>
                  <a:pt x="2943" y="13564"/>
                </a:lnTo>
                <a:cubicBezTo>
                  <a:pt x="2336" y="14615"/>
                  <a:pt x="1869" y="15782"/>
                  <a:pt x="1612" y="16973"/>
                </a:cubicBezTo>
                <a:cubicBezTo>
                  <a:pt x="1238" y="18794"/>
                  <a:pt x="1822" y="20452"/>
                  <a:pt x="2802" y="21946"/>
                </a:cubicBezTo>
                <a:cubicBezTo>
                  <a:pt x="2966" y="22950"/>
                  <a:pt x="3246" y="23931"/>
                  <a:pt x="3643" y="24865"/>
                </a:cubicBezTo>
                <a:cubicBezTo>
                  <a:pt x="4203" y="26079"/>
                  <a:pt x="4997" y="27199"/>
                  <a:pt x="5978" y="28133"/>
                </a:cubicBezTo>
                <a:cubicBezTo>
                  <a:pt x="6632" y="29067"/>
                  <a:pt x="7379" y="29931"/>
                  <a:pt x="8219" y="30702"/>
                </a:cubicBezTo>
                <a:cubicBezTo>
                  <a:pt x="5277" y="29604"/>
                  <a:pt x="2802" y="27643"/>
                  <a:pt x="1728" y="24444"/>
                </a:cubicBezTo>
                <a:lnTo>
                  <a:pt x="1705" y="24421"/>
                </a:lnTo>
                <a:cubicBezTo>
                  <a:pt x="351" y="20312"/>
                  <a:pt x="1168" y="15432"/>
                  <a:pt x="3083" y="11439"/>
                </a:cubicBezTo>
                <a:close/>
                <a:moveTo>
                  <a:pt x="9760" y="29744"/>
                </a:moveTo>
                <a:cubicBezTo>
                  <a:pt x="10227" y="30118"/>
                  <a:pt x="10694" y="30468"/>
                  <a:pt x="11161" y="30795"/>
                </a:cubicBezTo>
                <a:cubicBezTo>
                  <a:pt x="10998" y="30748"/>
                  <a:pt x="10858" y="30678"/>
                  <a:pt x="10694" y="30632"/>
                </a:cubicBezTo>
                <a:lnTo>
                  <a:pt x="10251" y="30468"/>
                </a:lnTo>
                <a:cubicBezTo>
                  <a:pt x="10087" y="30235"/>
                  <a:pt x="9924" y="29978"/>
                  <a:pt x="9760" y="29744"/>
                </a:cubicBezTo>
                <a:close/>
                <a:moveTo>
                  <a:pt x="13613" y="30165"/>
                </a:moveTo>
                <a:cubicBezTo>
                  <a:pt x="13706" y="30211"/>
                  <a:pt x="13799" y="30235"/>
                  <a:pt x="13893" y="30281"/>
                </a:cubicBezTo>
                <a:cubicBezTo>
                  <a:pt x="14220" y="30421"/>
                  <a:pt x="14547" y="30562"/>
                  <a:pt x="14897" y="30702"/>
                </a:cubicBezTo>
                <a:cubicBezTo>
                  <a:pt x="14943" y="30725"/>
                  <a:pt x="14967" y="30772"/>
                  <a:pt x="15014" y="30795"/>
                </a:cubicBezTo>
                <a:lnTo>
                  <a:pt x="14873" y="30748"/>
                </a:lnTo>
                <a:cubicBezTo>
                  <a:pt x="14663" y="30678"/>
                  <a:pt x="14453" y="30632"/>
                  <a:pt x="14220" y="30562"/>
                </a:cubicBezTo>
                <a:cubicBezTo>
                  <a:pt x="14010" y="30445"/>
                  <a:pt x="13799" y="30305"/>
                  <a:pt x="13613" y="30165"/>
                </a:cubicBezTo>
                <a:close/>
                <a:moveTo>
                  <a:pt x="18142" y="30702"/>
                </a:moveTo>
                <a:lnTo>
                  <a:pt x="18142" y="30702"/>
                </a:lnTo>
                <a:cubicBezTo>
                  <a:pt x="18352" y="30725"/>
                  <a:pt x="18562" y="30748"/>
                  <a:pt x="18773" y="30748"/>
                </a:cubicBezTo>
                <a:cubicBezTo>
                  <a:pt x="18399" y="30888"/>
                  <a:pt x="18002" y="30982"/>
                  <a:pt x="17605" y="31075"/>
                </a:cubicBezTo>
                <a:cubicBezTo>
                  <a:pt x="17162" y="31005"/>
                  <a:pt x="16718" y="30888"/>
                  <a:pt x="16298" y="30772"/>
                </a:cubicBezTo>
                <a:lnTo>
                  <a:pt x="16298" y="30772"/>
                </a:lnTo>
                <a:cubicBezTo>
                  <a:pt x="16521" y="30788"/>
                  <a:pt x="16744" y="30796"/>
                  <a:pt x="16967" y="30796"/>
                </a:cubicBezTo>
                <a:cubicBezTo>
                  <a:pt x="17372" y="30796"/>
                  <a:pt x="17774" y="30770"/>
                  <a:pt x="18166" y="30725"/>
                </a:cubicBezTo>
                <a:lnTo>
                  <a:pt x="18142" y="30702"/>
                </a:lnTo>
                <a:close/>
                <a:moveTo>
                  <a:pt x="26057" y="30748"/>
                </a:moveTo>
                <a:lnTo>
                  <a:pt x="26057" y="30748"/>
                </a:lnTo>
                <a:cubicBezTo>
                  <a:pt x="25684" y="30865"/>
                  <a:pt x="25310" y="30982"/>
                  <a:pt x="24960" y="31099"/>
                </a:cubicBezTo>
                <a:lnTo>
                  <a:pt x="25170" y="30958"/>
                </a:lnTo>
                <a:cubicBezTo>
                  <a:pt x="25473" y="30888"/>
                  <a:pt x="25754" y="30842"/>
                  <a:pt x="26057" y="30748"/>
                </a:cubicBezTo>
                <a:close/>
                <a:moveTo>
                  <a:pt x="19660" y="30818"/>
                </a:moveTo>
                <a:cubicBezTo>
                  <a:pt x="19940" y="30842"/>
                  <a:pt x="20220" y="30865"/>
                  <a:pt x="20500" y="30865"/>
                </a:cubicBezTo>
                <a:cubicBezTo>
                  <a:pt x="19963" y="31005"/>
                  <a:pt x="19403" y="31075"/>
                  <a:pt x="18843" y="31122"/>
                </a:cubicBezTo>
                <a:lnTo>
                  <a:pt x="18819" y="31122"/>
                </a:lnTo>
                <a:cubicBezTo>
                  <a:pt x="19099" y="31029"/>
                  <a:pt x="19380" y="30935"/>
                  <a:pt x="19660" y="30818"/>
                </a:cubicBezTo>
                <a:close/>
                <a:moveTo>
                  <a:pt x="22532" y="30935"/>
                </a:moveTo>
                <a:lnTo>
                  <a:pt x="22275" y="31005"/>
                </a:lnTo>
                <a:cubicBezTo>
                  <a:pt x="21738" y="31099"/>
                  <a:pt x="21224" y="31169"/>
                  <a:pt x="20687" y="31215"/>
                </a:cubicBezTo>
                <a:cubicBezTo>
                  <a:pt x="21061" y="31145"/>
                  <a:pt x="21411" y="31052"/>
                  <a:pt x="21738" y="30935"/>
                </a:cubicBezTo>
                <a:close/>
                <a:moveTo>
                  <a:pt x="25730" y="31192"/>
                </a:moveTo>
                <a:lnTo>
                  <a:pt x="25730" y="31192"/>
                </a:lnTo>
                <a:cubicBezTo>
                  <a:pt x="25649" y="31217"/>
                  <a:pt x="25566" y="31242"/>
                  <a:pt x="25482" y="31267"/>
                </a:cubicBezTo>
                <a:lnTo>
                  <a:pt x="25482" y="31267"/>
                </a:lnTo>
                <a:cubicBezTo>
                  <a:pt x="25563" y="31240"/>
                  <a:pt x="25644" y="31214"/>
                  <a:pt x="25730" y="31192"/>
                </a:cubicBezTo>
                <a:close/>
                <a:moveTo>
                  <a:pt x="15294" y="31192"/>
                </a:moveTo>
                <a:cubicBezTo>
                  <a:pt x="15551" y="31239"/>
                  <a:pt x="15784" y="31285"/>
                  <a:pt x="16018" y="31332"/>
                </a:cubicBezTo>
                <a:lnTo>
                  <a:pt x="15761" y="31355"/>
                </a:lnTo>
                <a:lnTo>
                  <a:pt x="15551" y="31332"/>
                </a:lnTo>
                <a:lnTo>
                  <a:pt x="15294" y="31192"/>
                </a:lnTo>
                <a:close/>
                <a:moveTo>
                  <a:pt x="7332" y="29254"/>
                </a:moveTo>
                <a:cubicBezTo>
                  <a:pt x="8149" y="29861"/>
                  <a:pt x="9036" y="30351"/>
                  <a:pt x="9970" y="30748"/>
                </a:cubicBezTo>
                <a:cubicBezTo>
                  <a:pt x="10134" y="30958"/>
                  <a:pt x="10297" y="31169"/>
                  <a:pt x="10461" y="31379"/>
                </a:cubicBezTo>
                <a:cubicBezTo>
                  <a:pt x="9994" y="31262"/>
                  <a:pt x="9527" y="31145"/>
                  <a:pt x="9060" y="31005"/>
                </a:cubicBezTo>
                <a:cubicBezTo>
                  <a:pt x="8429" y="30468"/>
                  <a:pt x="7869" y="29884"/>
                  <a:pt x="7332" y="29254"/>
                </a:cubicBezTo>
                <a:close/>
                <a:moveTo>
                  <a:pt x="10834" y="31262"/>
                </a:moveTo>
                <a:cubicBezTo>
                  <a:pt x="10998" y="31355"/>
                  <a:pt x="11184" y="31449"/>
                  <a:pt x="11371" y="31542"/>
                </a:cubicBezTo>
                <a:lnTo>
                  <a:pt x="11021" y="31495"/>
                </a:lnTo>
                <a:cubicBezTo>
                  <a:pt x="10951" y="31425"/>
                  <a:pt x="10881" y="31332"/>
                  <a:pt x="10834" y="31262"/>
                </a:cubicBezTo>
                <a:close/>
                <a:moveTo>
                  <a:pt x="33762" y="27340"/>
                </a:moveTo>
                <a:lnTo>
                  <a:pt x="33762" y="27340"/>
                </a:lnTo>
                <a:cubicBezTo>
                  <a:pt x="32641" y="29044"/>
                  <a:pt x="31147" y="30468"/>
                  <a:pt x="29443" y="31566"/>
                </a:cubicBezTo>
                <a:cubicBezTo>
                  <a:pt x="29676" y="31355"/>
                  <a:pt x="29886" y="31122"/>
                  <a:pt x="30096" y="30912"/>
                </a:cubicBezTo>
                <a:cubicBezTo>
                  <a:pt x="30353" y="30655"/>
                  <a:pt x="30610" y="30375"/>
                  <a:pt x="30867" y="30118"/>
                </a:cubicBezTo>
                <a:cubicBezTo>
                  <a:pt x="31054" y="29931"/>
                  <a:pt x="31240" y="29768"/>
                  <a:pt x="31404" y="29581"/>
                </a:cubicBezTo>
                <a:cubicBezTo>
                  <a:pt x="32198" y="28951"/>
                  <a:pt x="32922" y="28250"/>
                  <a:pt x="33575" y="27480"/>
                </a:cubicBezTo>
                <a:lnTo>
                  <a:pt x="33762" y="27340"/>
                </a:lnTo>
                <a:close/>
                <a:moveTo>
                  <a:pt x="11371" y="31215"/>
                </a:moveTo>
                <a:lnTo>
                  <a:pt x="11581" y="31285"/>
                </a:lnTo>
                <a:cubicBezTo>
                  <a:pt x="11745" y="31309"/>
                  <a:pt x="11908" y="31355"/>
                  <a:pt x="12072" y="31402"/>
                </a:cubicBezTo>
                <a:cubicBezTo>
                  <a:pt x="12235" y="31495"/>
                  <a:pt x="12422" y="31612"/>
                  <a:pt x="12632" y="31729"/>
                </a:cubicBezTo>
                <a:lnTo>
                  <a:pt x="12305" y="31682"/>
                </a:lnTo>
                <a:cubicBezTo>
                  <a:pt x="11978" y="31542"/>
                  <a:pt x="11675" y="31402"/>
                  <a:pt x="11371" y="31215"/>
                </a:cubicBezTo>
                <a:close/>
                <a:moveTo>
                  <a:pt x="13659" y="31636"/>
                </a:moveTo>
                <a:lnTo>
                  <a:pt x="13893" y="31729"/>
                </a:lnTo>
                <a:lnTo>
                  <a:pt x="14033" y="31846"/>
                </a:lnTo>
                <a:lnTo>
                  <a:pt x="13823" y="31846"/>
                </a:lnTo>
                <a:cubicBezTo>
                  <a:pt x="13659" y="31776"/>
                  <a:pt x="13519" y="31706"/>
                  <a:pt x="13379" y="31636"/>
                </a:cubicBezTo>
                <a:close/>
                <a:moveTo>
                  <a:pt x="29349" y="29744"/>
                </a:moveTo>
                <a:lnTo>
                  <a:pt x="29139" y="30001"/>
                </a:lnTo>
                <a:cubicBezTo>
                  <a:pt x="28999" y="30165"/>
                  <a:pt x="28836" y="30351"/>
                  <a:pt x="28672" y="30515"/>
                </a:cubicBezTo>
                <a:cubicBezTo>
                  <a:pt x="27598" y="31145"/>
                  <a:pt x="26477" y="31612"/>
                  <a:pt x="25287" y="31916"/>
                </a:cubicBezTo>
                <a:cubicBezTo>
                  <a:pt x="26174" y="31566"/>
                  <a:pt x="27014" y="31145"/>
                  <a:pt x="27832" y="30608"/>
                </a:cubicBezTo>
                <a:cubicBezTo>
                  <a:pt x="28229" y="30398"/>
                  <a:pt x="28625" y="30165"/>
                  <a:pt x="28999" y="29908"/>
                </a:cubicBezTo>
                <a:lnTo>
                  <a:pt x="29349" y="29744"/>
                </a:lnTo>
                <a:close/>
                <a:moveTo>
                  <a:pt x="24166" y="31169"/>
                </a:moveTo>
                <a:lnTo>
                  <a:pt x="24166" y="31169"/>
                </a:lnTo>
                <a:cubicBezTo>
                  <a:pt x="23979" y="31262"/>
                  <a:pt x="23792" y="31355"/>
                  <a:pt x="23582" y="31449"/>
                </a:cubicBezTo>
                <a:cubicBezTo>
                  <a:pt x="22555" y="31706"/>
                  <a:pt x="21528" y="31869"/>
                  <a:pt x="20500" y="32009"/>
                </a:cubicBezTo>
                <a:lnTo>
                  <a:pt x="20337" y="32009"/>
                </a:lnTo>
                <a:cubicBezTo>
                  <a:pt x="20259" y="32017"/>
                  <a:pt x="20181" y="32020"/>
                  <a:pt x="20103" y="32020"/>
                </a:cubicBezTo>
                <a:cubicBezTo>
                  <a:pt x="19948" y="32020"/>
                  <a:pt x="19792" y="32009"/>
                  <a:pt x="19636" y="32009"/>
                </a:cubicBezTo>
                <a:cubicBezTo>
                  <a:pt x="20524" y="31892"/>
                  <a:pt x="21434" y="31706"/>
                  <a:pt x="22298" y="31472"/>
                </a:cubicBezTo>
                <a:lnTo>
                  <a:pt x="23045" y="31379"/>
                </a:lnTo>
                <a:cubicBezTo>
                  <a:pt x="23419" y="31309"/>
                  <a:pt x="23792" y="31239"/>
                  <a:pt x="24166" y="31169"/>
                </a:cubicBezTo>
                <a:close/>
                <a:moveTo>
                  <a:pt x="23886" y="31986"/>
                </a:moveTo>
                <a:lnTo>
                  <a:pt x="23886" y="31986"/>
                </a:lnTo>
                <a:cubicBezTo>
                  <a:pt x="23372" y="32126"/>
                  <a:pt x="22858" y="32243"/>
                  <a:pt x="22321" y="32336"/>
                </a:cubicBezTo>
                <a:lnTo>
                  <a:pt x="22321" y="32313"/>
                </a:lnTo>
                <a:lnTo>
                  <a:pt x="22695" y="32173"/>
                </a:lnTo>
                <a:cubicBezTo>
                  <a:pt x="23092" y="32126"/>
                  <a:pt x="23489" y="32079"/>
                  <a:pt x="23886" y="31986"/>
                </a:cubicBezTo>
                <a:close/>
                <a:moveTo>
                  <a:pt x="21411" y="32313"/>
                </a:moveTo>
                <a:cubicBezTo>
                  <a:pt x="21224" y="32336"/>
                  <a:pt x="21061" y="32383"/>
                  <a:pt x="20874" y="32429"/>
                </a:cubicBezTo>
                <a:lnTo>
                  <a:pt x="20687" y="32429"/>
                </a:lnTo>
                <a:lnTo>
                  <a:pt x="20314" y="32383"/>
                </a:lnTo>
                <a:cubicBezTo>
                  <a:pt x="20500" y="32359"/>
                  <a:pt x="20710" y="32336"/>
                  <a:pt x="20897" y="32313"/>
                </a:cubicBezTo>
                <a:close/>
                <a:moveTo>
                  <a:pt x="16811" y="32383"/>
                </a:moveTo>
                <a:lnTo>
                  <a:pt x="16998" y="32406"/>
                </a:lnTo>
                <a:cubicBezTo>
                  <a:pt x="17372" y="32546"/>
                  <a:pt x="17745" y="32686"/>
                  <a:pt x="18142" y="32826"/>
                </a:cubicBezTo>
                <a:lnTo>
                  <a:pt x="18025" y="32826"/>
                </a:lnTo>
                <a:cubicBezTo>
                  <a:pt x="17629" y="32710"/>
                  <a:pt x="17208" y="32570"/>
                  <a:pt x="16811" y="32383"/>
                </a:cubicBezTo>
                <a:close/>
                <a:moveTo>
                  <a:pt x="21154" y="32826"/>
                </a:moveTo>
                <a:cubicBezTo>
                  <a:pt x="21388" y="32826"/>
                  <a:pt x="21644" y="32873"/>
                  <a:pt x="21878" y="32896"/>
                </a:cubicBezTo>
                <a:lnTo>
                  <a:pt x="22345" y="32896"/>
                </a:lnTo>
                <a:cubicBezTo>
                  <a:pt x="21691" y="32990"/>
                  <a:pt x="21037" y="33036"/>
                  <a:pt x="20407" y="33060"/>
                </a:cubicBezTo>
                <a:lnTo>
                  <a:pt x="20430" y="33036"/>
                </a:lnTo>
                <a:cubicBezTo>
                  <a:pt x="20244" y="33013"/>
                  <a:pt x="20080" y="32966"/>
                  <a:pt x="19893" y="32920"/>
                </a:cubicBezTo>
                <a:cubicBezTo>
                  <a:pt x="20080" y="32896"/>
                  <a:pt x="20290" y="32873"/>
                  <a:pt x="20477" y="32826"/>
                </a:cubicBezTo>
                <a:close/>
                <a:moveTo>
                  <a:pt x="9784" y="31589"/>
                </a:moveTo>
                <a:cubicBezTo>
                  <a:pt x="9994" y="31659"/>
                  <a:pt x="10204" y="31706"/>
                  <a:pt x="10437" y="31752"/>
                </a:cubicBezTo>
                <a:cubicBezTo>
                  <a:pt x="10577" y="31776"/>
                  <a:pt x="10717" y="31799"/>
                  <a:pt x="10858" y="31822"/>
                </a:cubicBezTo>
                <a:cubicBezTo>
                  <a:pt x="11301" y="32313"/>
                  <a:pt x="11768" y="32756"/>
                  <a:pt x="12282" y="33153"/>
                </a:cubicBezTo>
                <a:cubicBezTo>
                  <a:pt x="12025" y="33013"/>
                  <a:pt x="11745" y="32873"/>
                  <a:pt x="11488" y="32733"/>
                </a:cubicBezTo>
                <a:cubicBezTo>
                  <a:pt x="10904" y="32383"/>
                  <a:pt x="10344" y="32009"/>
                  <a:pt x="9807" y="31612"/>
                </a:cubicBezTo>
                <a:lnTo>
                  <a:pt x="9784" y="31589"/>
                </a:lnTo>
                <a:close/>
                <a:moveTo>
                  <a:pt x="26828" y="32173"/>
                </a:moveTo>
                <a:lnTo>
                  <a:pt x="26828" y="32173"/>
                </a:lnTo>
                <a:cubicBezTo>
                  <a:pt x="26384" y="32476"/>
                  <a:pt x="25917" y="32756"/>
                  <a:pt x="25427" y="33013"/>
                </a:cubicBezTo>
                <a:cubicBezTo>
                  <a:pt x="25077" y="33107"/>
                  <a:pt x="24726" y="33200"/>
                  <a:pt x="24376" y="33270"/>
                </a:cubicBezTo>
                <a:cubicBezTo>
                  <a:pt x="23952" y="33309"/>
                  <a:pt x="23521" y="33326"/>
                  <a:pt x="23090" y="33326"/>
                </a:cubicBezTo>
                <a:cubicBezTo>
                  <a:pt x="22739" y="33326"/>
                  <a:pt x="22388" y="33314"/>
                  <a:pt x="22041" y="33293"/>
                </a:cubicBezTo>
                <a:lnTo>
                  <a:pt x="22205" y="33270"/>
                </a:lnTo>
                <a:cubicBezTo>
                  <a:pt x="23489" y="33107"/>
                  <a:pt x="24773" y="32826"/>
                  <a:pt x="26034" y="32406"/>
                </a:cubicBezTo>
                <a:cubicBezTo>
                  <a:pt x="26291" y="32336"/>
                  <a:pt x="26571" y="32266"/>
                  <a:pt x="26828" y="32173"/>
                </a:cubicBezTo>
                <a:close/>
                <a:moveTo>
                  <a:pt x="16928" y="33153"/>
                </a:moveTo>
                <a:lnTo>
                  <a:pt x="16975" y="33177"/>
                </a:lnTo>
                <a:cubicBezTo>
                  <a:pt x="17395" y="33340"/>
                  <a:pt x="17815" y="33480"/>
                  <a:pt x="18236" y="33597"/>
                </a:cubicBezTo>
                <a:cubicBezTo>
                  <a:pt x="18049" y="33550"/>
                  <a:pt x="17839" y="33503"/>
                  <a:pt x="17652" y="33457"/>
                </a:cubicBezTo>
                <a:lnTo>
                  <a:pt x="17418" y="33387"/>
                </a:lnTo>
                <a:cubicBezTo>
                  <a:pt x="17232" y="33317"/>
                  <a:pt x="17092" y="33247"/>
                  <a:pt x="16928" y="33153"/>
                </a:cubicBezTo>
                <a:close/>
                <a:moveTo>
                  <a:pt x="23442" y="33737"/>
                </a:moveTo>
                <a:cubicBezTo>
                  <a:pt x="23302" y="33760"/>
                  <a:pt x="23162" y="33807"/>
                  <a:pt x="23022" y="33830"/>
                </a:cubicBezTo>
                <a:cubicBezTo>
                  <a:pt x="22750" y="33846"/>
                  <a:pt x="22477" y="33854"/>
                  <a:pt x="22205" y="33854"/>
                </a:cubicBezTo>
                <a:cubicBezTo>
                  <a:pt x="21660" y="33854"/>
                  <a:pt x="21115" y="33823"/>
                  <a:pt x="20570" y="33760"/>
                </a:cubicBezTo>
                <a:lnTo>
                  <a:pt x="20570" y="33760"/>
                </a:lnTo>
                <a:cubicBezTo>
                  <a:pt x="21022" y="33804"/>
                  <a:pt x="21474" y="33828"/>
                  <a:pt x="21926" y="33828"/>
                </a:cubicBezTo>
                <a:cubicBezTo>
                  <a:pt x="22432" y="33828"/>
                  <a:pt x="22937" y="33799"/>
                  <a:pt x="23442" y="33737"/>
                </a:cubicBezTo>
                <a:close/>
                <a:moveTo>
                  <a:pt x="11441" y="31939"/>
                </a:moveTo>
                <a:lnTo>
                  <a:pt x="11441" y="31939"/>
                </a:lnTo>
                <a:cubicBezTo>
                  <a:pt x="11791" y="31986"/>
                  <a:pt x="12118" y="32032"/>
                  <a:pt x="12469" y="32079"/>
                </a:cubicBezTo>
                <a:cubicBezTo>
                  <a:pt x="13192" y="32359"/>
                  <a:pt x="13940" y="32616"/>
                  <a:pt x="14710" y="32780"/>
                </a:cubicBezTo>
                <a:cubicBezTo>
                  <a:pt x="14897" y="32873"/>
                  <a:pt x="15107" y="32943"/>
                  <a:pt x="15294" y="33036"/>
                </a:cubicBezTo>
                <a:cubicBezTo>
                  <a:pt x="15947" y="33293"/>
                  <a:pt x="16648" y="33550"/>
                  <a:pt x="17325" y="33737"/>
                </a:cubicBezTo>
                <a:cubicBezTo>
                  <a:pt x="18492" y="34204"/>
                  <a:pt x="19706" y="34484"/>
                  <a:pt x="20944" y="34554"/>
                </a:cubicBezTo>
                <a:cubicBezTo>
                  <a:pt x="20273" y="34645"/>
                  <a:pt x="19597" y="34690"/>
                  <a:pt x="18923" y="34690"/>
                </a:cubicBezTo>
                <a:cubicBezTo>
                  <a:pt x="17346" y="34690"/>
                  <a:pt x="15778" y="34445"/>
                  <a:pt x="14290" y="33970"/>
                </a:cubicBezTo>
                <a:cubicBezTo>
                  <a:pt x="13916" y="33807"/>
                  <a:pt x="13566" y="33597"/>
                  <a:pt x="13216" y="33387"/>
                </a:cubicBezTo>
                <a:cubicBezTo>
                  <a:pt x="12585" y="32966"/>
                  <a:pt x="11978" y="32476"/>
                  <a:pt x="11441" y="31939"/>
                </a:cubicBezTo>
                <a:close/>
                <a:moveTo>
                  <a:pt x="34976" y="26406"/>
                </a:moveTo>
                <a:cubicBezTo>
                  <a:pt x="34556" y="27363"/>
                  <a:pt x="34019" y="28250"/>
                  <a:pt x="33365" y="29091"/>
                </a:cubicBezTo>
                <a:cubicBezTo>
                  <a:pt x="30307" y="32943"/>
                  <a:pt x="25193" y="34974"/>
                  <a:pt x="20360" y="35138"/>
                </a:cubicBezTo>
                <a:cubicBezTo>
                  <a:pt x="19730" y="35138"/>
                  <a:pt x="19099" y="35138"/>
                  <a:pt x="18492" y="35068"/>
                </a:cubicBezTo>
                <a:lnTo>
                  <a:pt x="18983" y="35068"/>
                </a:lnTo>
                <a:cubicBezTo>
                  <a:pt x="20407" y="35068"/>
                  <a:pt x="21831" y="34858"/>
                  <a:pt x="23209" y="34484"/>
                </a:cubicBezTo>
                <a:cubicBezTo>
                  <a:pt x="24866" y="34251"/>
                  <a:pt x="26454" y="33667"/>
                  <a:pt x="27878" y="32756"/>
                </a:cubicBezTo>
                <a:cubicBezTo>
                  <a:pt x="28836" y="32359"/>
                  <a:pt x="29746" y="31846"/>
                  <a:pt x="30563" y="31239"/>
                </a:cubicBezTo>
                <a:cubicBezTo>
                  <a:pt x="32198" y="30025"/>
                  <a:pt x="33552" y="28484"/>
                  <a:pt x="34579" y="26732"/>
                </a:cubicBezTo>
                <a:cubicBezTo>
                  <a:pt x="34719" y="26616"/>
                  <a:pt x="34859" y="26499"/>
                  <a:pt x="34976" y="26406"/>
                </a:cubicBezTo>
                <a:close/>
                <a:moveTo>
                  <a:pt x="18953" y="0"/>
                </a:moveTo>
                <a:cubicBezTo>
                  <a:pt x="15259" y="0"/>
                  <a:pt x="11420" y="784"/>
                  <a:pt x="8336" y="2847"/>
                </a:cubicBezTo>
                <a:cubicBezTo>
                  <a:pt x="5744" y="4598"/>
                  <a:pt x="3947" y="7283"/>
                  <a:pt x="3293" y="10342"/>
                </a:cubicBezTo>
                <a:cubicBezTo>
                  <a:pt x="3083" y="10716"/>
                  <a:pt x="2896" y="11113"/>
                  <a:pt x="2709" y="11509"/>
                </a:cubicBezTo>
                <a:cubicBezTo>
                  <a:pt x="935" y="15409"/>
                  <a:pt x="1" y="20358"/>
                  <a:pt x="1402" y="24538"/>
                </a:cubicBezTo>
                <a:cubicBezTo>
                  <a:pt x="2569" y="28040"/>
                  <a:pt x="5558" y="30281"/>
                  <a:pt x="8943" y="31379"/>
                </a:cubicBezTo>
                <a:cubicBezTo>
                  <a:pt x="10484" y="32663"/>
                  <a:pt x="12258" y="33667"/>
                  <a:pt x="14173" y="34297"/>
                </a:cubicBezTo>
                <a:cubicBezTo>
                  <a:pt x="15934" y="35137"/>
                  <a:pt x="17875" y="35491"/>
                  <a:pt x="19829" y="35491"/>
                </a:cubicBezTo>
                <a:cubicBezTo>
                  <a:pt x="21734" y="35491"/>
                  <a:pt x="23652" y="35154"/>
                  <a:pt x="25427" y="34601"/>
                </a:cubicBezTo>
                <a:cubicBezTo>
                  <a:pt x="29209" y="33457"/>
                  <a:pt x="32758" y="31122"/>
                  <a:pt x="34719" y="27643"/>
                </a:cubicBezTo>
                <a:cubicBezTo>
                  <a:pt x="35046" y="27059"/>
                  <a:pt x="35326" y="26476"/>
                  <a:pt x="35583" y="25845"/>
                </a:cubicBezTo>
                <a:cubicBezTo>
                  <a:pt x="35700" y="25728"/>
                  <a:pt x="35840" y="25612"/>
                  <a:pt x="35980" y="25472"/>
                </a:cubicBezTo>
                <a:cubicBezTo>
                  <a:pt x="38945" y="22576"/>
                  <a:pt x="40743" y="18514"/>
                  <a:pt x="40159" y="14335"/>
                </a:cubicBezTo>
                <a:cubicBezTo>
                  <a:pt x="39949" y="12864"/>
                  <a:pt x="39459" y="11463"/>
                  <a:pt x="38688" y="10202"/>
                </a:cubicBezTo>
                <a:cubicBezTo>
                  <a:pt x="38665" y="9361"/>
                  <a:pt x="38502" y="8568"/>
                  <a:pt x="38198" y="7797"/>
                </a:cubicBezTo>
                <a:cubicBezTo>
                  <a:pt x="37428" y="5883"/>
                  <a:pt x="35700" y="4855"/>
                  <a:pt x="33832" y="4131"/>
                </a:cubicBezTo>
                <a:cubicBezTo>
                  <a:pt x="33459" y="3991"/>
                  <a:pt x="33085" y="3851"/>
                  <a:pt x="32711" y="3734"/>
                </a:cubicBezTo>
                <a:cubicBezTo>
                  <a:pt x="31030" y="2777"/>
                  <a:pt x="29209" y="2100"/>
                  <a:pt x="27318" y="1727"/>
                </a:cubicBezTo>
                <a:cubicBezTo>
                  <a:pt x="25123" y="606"/>
                  <a:pt x="22578" y="139"/>
                  <a:pt x="20033" y="22"/>
                </a:cubicBezTo>
                <a:cubicBezTo>
                  <a:pt x="19675" y="8"/>
                  <a:pt x="19315" y="0"/>
                  <a:pt x="18953" y="0"/>
                </a:cubicBezTo>
                <a:close/>
              </a:path>
            </a:pathLst>
          </a:custGeom>
          <a:solidFill>
            <a:srgbClr val="E93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1231;p45">
            <a:extLst>
              <a:ext uri="{FF2B5EF4-FFF2-40B4-BE49-F238E27FC236}">
                <a16:creationId xmlns:a16="http://schemas.microsoft.com/office/drawing/2014/main" id="{23600CA8-0AE1-4ECC-9361-28C5901DFF18}"/>
              </a:ext>
            </a:extLst>
          </p:cNvPr>
          <p:cNvSpPr/>
          <p:nvPr/>
        </p:nvSpPr>
        <p:spPr>
          <a:xfrm>
            <a:off x="5091900" y="1769181"/>
            <a:ext cx="1642564" cy="72858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rgbClr val="E93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1240;p45">
            <a:extLst>
              <a:ext uri="{FF2B5EF4-FFF2-40B4-BE49-F238E27FC236}">
                <a16:creationId xmlns:a16="http://schemas.microsoft.com/office/drawing/2014/main" id="{2C3772D1-C65B-41CE-A219-F03622B57D07}"/>
              </a:ext>
            </a:extLst>
          </p:cNvPr>
          <p:cNvSpPr/>
          <p:nvPr/>
        </p:nvSpPr>
        <p:spPr>
          <a:xfrm rot="10482428">
            <a:off x="5723192" y="2480002"/>
            <a:ext cx="488025" cy="610425"/>
          </a:xfrm>
          <a:custGeom>
            <a:avLst/>
            <a:gdLst/>
            <a:ahLst/>
            <a:cxnLst/>
            <a:rect l="l" t="t" r="r" b="b"/>
            <a:pathLst>
              <a:path w="19521" h="24417" extrusionOk="0">
                <a:moveTo>
                  <a:pt x="0" y="24144"/>
                </a:moveTo>
                <a:cubicBezTo>
                  <a:pt x="10040" y="26656"/>
                  <a:pt x="19521" y="10349"/>
                  <a:pt x="19521" y="0"/>
                </a:cubicBezTo>
              </a:path>
            </a:pathLst>
          </a:custGeom>
          <a:noFill/>
          <a:ln w="9525" cap="flat" cmpd="sng">
            <a:solidFill>
              <a:srgbClr val="E93F6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5" name="Google Shape;1236;p45">
            <a:extLst>
              <a:ext uri="{FF2B5EF4-FFF2-40B4-BE49-F238E27FC236}">
                <a16:creationId xmlns:a16="http://schemas.microsoft.com/office/drawing/2014/main" id="{E30F30FC-42E8-4FD1-B7EA-64814209CEAF}"/>
              </a:ext>
            </a:extLst>
          </p:cNvPr>
          <p:cNvSpPr/>
          <p:nvPr/>
        </p:nvSpPr>
        <p:spPr>
          <a:xfrm>
            <a:off x="5565238" y="3007480"/>
            <a:ext cx="261678" cy="227947"/>
          </a:xfrm>
          <a:custGeom>
            <a:avLst/>
            <a:gdLst/>
            <a:ahLst/>
            <a:cxnLst/>
            <a:rect l="l" t="t" r="r" b="b"/>
            <a:pathLst>
              <a:path w="40744" h="35492" extrusionOk="0">
                <a:moveTo>
                  <a:pt x="21998" y="1503"/>
                </a:moveTo>
                <a:cubicBezTo>
                  <a:pt x="22889" y="1503"/>
                  <a:pt x="23776" y="1562"/>
                  <a:pt x="24656" y="1680"/>
                </a:cubicBezTo>
                <a:cubicBezTo>
                  <a:pt x="24820" y="1703"/>
                  <a:pt x="25007" y="1727"/>
                  <a:pt x="25170" y="1773"/>
                </a:cubicBezTo>
                <a:cubicBezTo>
                  <a:pt x="24454" y="1665"/>
                  <a:pt x="23734" y="1612"/>
                  <a:pt x="23013" y="1612"/>
                </a:cubicBezTo>
                <a:cubicBezTo>
                  <a:pt x="22181" y="1612"/>
                  <a:pt x="21349" y="1682"/>
                  <a:pt x="20524" y="1820"/>
                </a:cubicBezTo>
                <a:cubicBezTo>
                  <a:pt x="20131" y="1786"/>
                  <a:pt x="19725" y="1764"/>
                  <a:pt x="19325" y="1764"/>
                </a:cubicBezTo>
                <a:cubicBezTo>
                  <a:pt x="19179" y="1764"/>
                  <a:pt x="19033" y="1767"/>
                  <a:pt x="18889" y="1773"/>
                </a:cubicBezTo>
                <a:cubicBezTo>
                  <a:pt x="19240" y="1703"/>
                  <a:pt x="19590" y="1656"/>
                  <a:pt x="19917" y="1610"/>
                </a:cubicBezTo>
                <a:cubicBezTo>
                  <a:pt x="20611" y="1538"/>
                  <a:pt x="21306" y="1503"/>
                  <a:pt x="21998" y="1503"/>
                </a:cubicBezTo>
                <a:close/>
                <a:moveTo>
                  <a:pt x="20267" y="2264"/>
                </a:moveTo>
                <a:cubicBezTo>
                  <a:pt x="20384" y="2264"/>
                  <a:pt x="20524" y="2264"/>
                  <a:pt x="20640" y="2287"/>
                </a:cubicBezTo>
                <a:cubicBezTo>
                  <a:pt x="20524" y="2287"/>
                  <a:pt x="20407" y="2287"/>
                  <a:pt x="20290" y="2310"/>
                </a:cubicBezTo>
                <a:lnTo>
                  <a:pt x="20173" y="2264"/>
                </a:lnTo>
                <a:close/>
                <a:moveTo>
                  <a:pt x="23171" y="1972"/>
                </a:moveTo>
                <a:cubicBezTo>
                  <a:pt x="24202" y="1972"/>
                  <a:pt x="25235" y="2098"/>
                  <a:pt x="26244" y="2334"/>
                </a:cubicBezTo>
                <a:cubicBezTo>
                  <a:pt x="25395" y="2247"/>
                  <a:pt x="24534" y="2199"/>
                  <a:pt x="23669" y="2199"/>
                </a:cubicBezTo>
                <a:cubicBezTo>
                  <a:pt x="23368" y="2199"/>
                  <a:pt x="23067" y="2205"/>
                  <a:pt x="22765" y="2217"/>
                </a:cubicBezTo>
                <a:lnTo>
                  <a:pt x="22765" y="2194"/>
                </a:lnTo>
                <a:lnTo>
                  <a:pt x="22718" y="2194"/>
                </a:lnTo>
                <a:cubicBezTo>
                  <a:pt x="22485" y="2123"/>
                  <a:pt x="22228" y="2077"/>
                  <a:pt x="21971" y="2030"/>
                </a:cubicBezTo>
                <a:cubicBezTo>
                  <a:pt x="22370" y="1991"/>
                  <a:pt x="22770" y="1972"/>
                  <a:pt x="23171" y="1972"/>
                </a:cubicBezTo>
                <a:close/>
                <a:moveTo>
                  <a:pt x="28485" y="2404"/>
                </a:moveTo>
                <a:lnTo>
                  <a:pt x="28485" y="2404"/>
                </a:lnTo>
                <a:cubicBezTo>
                  <a:pt x="29046" y="2576"/>
                  <a:pt x="29587" y="2749"/>
                  <a:pt x="30126" y="2976"/>
                </a:cubicBezTo>
                <a:lnTo>
                  <a:pt x="30126" y="2976"/>
                </a:lnTo>
                <a:cubicBezTo>
                  <a:pt x="29723" y="2875"/>
                  <a:pt x="29305" y="2791"/>
                  <a:pt x="28906" y="2707"/>
                </a:cubicBezTo>
                <a:cubicBezTo>
                  <a:pt x="28766" y="2614"/>
                  <a:pt x="28625" y="2497"/>
                  <a:pt x="28485" y="2404"/>
                </a:cubicBezTo>
                <a:close/>
                <a:moveTo>
                  <a:pt x="18446" y="2264"/>
                </a:moveTo>
                <a:lnTo>
                  <a:pt x="18469" y="2287"/>
                </a:lnTo>
                <a:cubicBezTo>
                  <a:pt x="17862" y="2450"/>
                  <a:pt x="17278" y="2637"/>
                  <a:pt x="16695" y="2871"/>
                </a:cubicBezTo>
                <a:lnTo>
                  <a:pt x="16601" y="2871"/>
                </a:lnTo>
                <a:cubicBezTo>
                  <a:pt x="16504" y="2867"/>
                  <a:pt x="16406" y="2865"/>
                  <a:pt x="16308" y="2865"/>
                </a:cubicBezTo>
                <a:cubicBezTo>
                  <a:pt x="15816" y="2865"/>
                  <a:pt x="15313" y="2913"/>
                  <a:pt x="14827" y="3011"/>
                </a:cubicBezTo>
                <a:lnTo>
                  <a:pt x="14803" y="3011"/>
                </a:lnTo>
                <a:lnTo>
                  <a:pt x="14990" y="2917"/>
                </a:lnTo>
                <a:cubicBezTo>
                  <a:pt x="15177" y="2847"/>
                  <a:pt x="15364" y="2777"/>
                  <a:pt x="15527" y="2707"/>
                </a:cubicBezTo>
                <a:lnTo>
                  <a:pt x="15667" y="2684"/>
                </a:lnTo>
                <a:cubicBezTo>
                  <a:pt x="16578" y="2450"/>
                  <a:pt x="17512" y="2310"/>
                  <a:pt x="18446" y="2264"/>
                </a:cubicBezTo>
                <a:close/>
                <a:moveTo>
                  <a:pt x="22514" y="2631"/>
                </a:moveTo>
                <a:cubicBezTo>
                  <a:pt x="22748" y="2631"/>
                  <a:pt x="22963" y="2665"/>
                  <a:pt x="23209" y="2684"/>
                </a:cubicBezTo>
                <a:lnTo>
                  <a:pt x="23536" y="2754"/>
                </a:lnTo>
                <a:cubicBezTo>
                  <a:pt x="23676" y="2801"/>
                  <a:pt x="23839" y="2847"/>
                  <a:pt x="23956" y="2894"/>
                </a:cubicBezTo>
                <a:cubicBezTo>
                  <a:pt x="24283" y="3011"/>
                  <a:pt x="24586" y="3151"/>
                  <a:pt x="24890" y="3291"/>
                </a:cubicBezTo>
                <a:cubicBezTo>
                  <a:pt x="23909" y="3127"/>
                  <a:pt x="22929" y="3011"/>
                  <a:pt x="21925" y="2917"/>
                </a:cubicBezTo>
                <a:cubicBezTo>
                  <a:pt x="21761" y="2847"/>
                  <a:pt x="21598" y="2777"/>
                  <a:pt x="21434" y="2707"/>
                </a:cubicBezTo>
                <a:cubicBezTo>
                  <a:pt x="21738" y="2684"/>
                  <a:pt x="22041" y="2660"/>
                  <a:pt x="22345" y="2637"/>
                </a:cubicBezTo>
                <a:cubicBezTo>
                  <a:pt x="22403" y="2633"/>
                  <a:pt x="22459" y="2631"/>
                  <a:pt x="22514" y="2631"/>
                </a:cubicBezTo>
                <a:close/>
                <a:moveTo>
                  <a:pt x="15551" y="3338"/>
                </a:moveTo>
                <a:lnTo>
                  <a:pt x="15551" y="3361"/>
                </a:lnTo>
                <a:lnTo>
                  <a:pt x="15247" y="3478"/>
                </a:lnTo>
                <a:cubicBezTo>
                  <a:pt x="14943" y="3478"/>
                  <a:pt x="14640" y="3501"/>
                  <a:pt x="14313" y="3524"/>
                </a:cubicBezTo>
                <a:lnTo>
                  <a:pt x="14290" y="3524"/>
                </a:lnTo>
                <a:lnTo>
                  <a:pt x="14500" y="3454"/>
                </a:lnTo>
                <a:cubicBezTo>
                  <a:pt x="14873" y="3408"/>
                  <a:pt x="15200" y="3384"/>
                  <a:pt x="15551" y="3338"/>
                </a:cubicBezTo>
                <a:close/>
                <a:moveTo>
                  <a:pt x="19987" y="3501"/>
                </a:moveTo>
                <a:cubicBezTo>
                  <a:pt x="20454" y="3501"/>
                  <a:pt x="20897" y="3524"/>
                  <a:pt x="21364" y="3594"/>
                </a:cubicBezTo>
                <a:cubicBezTo>
                  <a:pt x="21107" y="3583"/>
                  <a:pt x="20851" y="3577"/>
                  <a:pt x="20591" y="3577"/>
                </a:cubicBezTo>
                <a:cubicBezTo>
                  <a:pt x="20331" y="3577"/>
                  <a:pt x="20068" y="3583"/>
                  <a:pt x="19800" y="3594"/>
                </a:cubicBezTo>
                <a:lnTo>
                  <a:pt x="19590" y="3501"/>
                </a:lnTo>
                <a:close/>
                <a:moveTo>
                  <a:pt x="18819" y="3548"/>
                </a:moveTo>
                <a:lnTo>
                  <a:pt x="19006" y="3618"/>
                </a:lnTo>
                <a:cubicBezTo>
                  <a:pt x="18703" y="3618"/>
                  <a:pt x="18422" y="3664"/>
                  <a:pt x="18119" y="3688"/>
                </a:cubicBezTo>
                <a:lnTo>
                  <a:pt x="18025" y="3688"/>
                </a:lnTo>
                <a:cubicBezTo>
                  <a:pt x="18282" y="3618"/>
                  <a:pt x="18539" y="3571"/>
                  <a:pt x="18819" y="3548"/>
                </a:cubicBezTo>
                <a:close/>
                <a:moveTo>
                  <a:pt x="15901" y="2147"/>
                </a:moveTo>
                <a:lnTo>
                  <a:pt x="15901" y="2147"/>
                </a:lnTo>
                <a:cubicBezTo>
                  <a:pt x="15784" y="2194"/>
                  <a:pt x="15691" y="2240"/>
                  <a:pt x="15574" y="2287"/>
                </a:cubicBezTo>
                <a:cubicBezTo>
                  <a:pt x="15294" y="2357"/>
                  <a:pt x="14990" y="2450"/>
                  <a:pt x="14710" y="2544"/>
                </a:cubicBezTo>
                <a:cubicBezTo>
                  <a:pt x="13823" y="2801"/>
                  <a:pt x="12959" y="3127"/>
                  <a:pt x="12118" y="3478"/>
                </a:cubicBezTo>
                <a:lnTo>
                  <a:pt x="12118" y="3501"/>
                </a:lnTo>
                <a:cubicBezTo>
                  <a:pt x="11885" y="3548"/>
                  <a:pt x="11675" y="3618"/>
                  <a:pt x="11441" y="3688"/>
                </a:cubicBezTo>
                <a:lnTo>
                  <a:pt x="11254" y="3711"/>
                </a:lnTo>
                <a:cubicBezTo>
                  <a:pt x="10998" y="3758"/>
                  <a:pt x="10717" y="3805"/>
                  <a:pt x="10461" y="3875"/>
                </a:cubicBezTo>
                <a:cubicBezTo>
                  <a:pt x="12095" y="2847"/>
                  <a:pt x="13963" y="2264"/>
                  <a:pt x="15901" y="2147"/>
                </a:cubicBezTo>
                <a:close/>
                <a:moveTo>
                  <a:pt x="25380" y="3011"/>
                </a:moveTo>
                <a:cubicBezTo>
                  <a:pt x="26244" y="3197"/>
                  <a:pt x="27084" y="3454"/>
                  <a:pt x="27902" y="3781"/>
                </a:cubicBezTo>
                <a:cubicBezTo>
                  <a:pt x="28229" y="3921"/>
                  <a:pt x="28532" y="4038"/>
                  <a:pt x="28836" y="4201"/>
                </a:cubicBezTo>
                <a:cubicBezTo>
                  <a:pt x="28135" y="3991"/>
                  <a:pt x="27435" y="3805"/>
                  <a:pt x="26734" y="3664"/>
                </a:cubicBezTo>
                <a:cubicBezTo>
                  <a:pt x="26407" y="3478"/>
                  <a:pt x="26081" y="3314"/>
                  <a:pt x="25754" y="3174"/>
                </a:cubicBezTo>
                <a:cubicBezTo>
                  <a:pt x="25614" y="3104"/>
                  <a:pt x="25497" y="3057"/>
                  <a:pt x="25380" y="3011"/>
                </a:cubicBezTo>
                <a:close/>
                <a:moveTo>
                  <a:pt x="20710" y="3991"/>
                </a:moveTo>
                <a:cubicBezTo>
                  <a:pt x="21458" y="3991"/>
                  <a:pt x="22228" y="4038"/>
                  <a:pt x="22952" y="4108"/>
                </a:cubicBezTo>
                <a:lnTo>
                  <a:pt x="23022" y="4155"/>
                </a:lnTo>
                <a:lnTo>
                  <a:pt x="23466" y="4412"/>
                </a:lnTo>
                <a:cubicBezTo>
                  <a:pt x="22578" y="4248"/>
                  <a:pt x="21691" y="4131"/>
                  <a:pt x="20781" y="4038"/>
                </a:cubicBezTo>
                <a:lnTo>
                  <a:pt x="20710" y="3991"/>
                </a:lnTo>
                <a:close/>
                <a:moveTo>
                  <a:pt x="22835" y="3384"/>
                </a:moveTo>
                <a:lnTo>
                  <a:pt x="22835" y="3384"/>
                </a:lnTo>
                <a:cubicBezTo>
                  <a:pt x="23839" y="3501"/>
                  <a:pt x="24843" y="3641"/>
                  <a:pt x="25847" y="3828"/>
                </a:cubicBezTo>
                <a:cubicBezTo>
                  <a:pt x="26174" y="4015"/>
                  <a:pt x="26477" y="4248"/>
                  <a:pt x="26781" y="4458"/>
                </a:cubicBezTo>
                <a:cubicBezTo>
                  <a:pt x="25870" y="4201"/>
                  <a:pt x="24913" y="3991"/>
                  <a:pt x="23979" y="3851"/>
                </a:cubicBezTo>
                <a:cubicBezTo>
                  <a:pt x="23722" y="3758"/>
                  <a:pt x="23466" y="3688"/>
                  <a:pt x="23209" y="3618"/>
                </a:cubicBezTo>
                <a:cubicBezTo>
                  <a:pt x="23092" y="3548"/>
                  <a:pt x="22952" y="3454"/>
                  <a:pt x="22835" y="3384"/>
                </a:cubicBezTo>
                <a:close/>
                <a:moveTo>
                  <a:pt x="25824" y="2731"/>
                </a:moveTo>
                <a:lnTo>
                  <a:pt x="25824" y="2731"/>
                </a:lnTo>
                <a:cubicBezTo>
                  <a:pt x="26291" y="2777"/>
                  <a:pt x="26758" y="2871"/>
                  <a:pt x="27201" y="2964"/>
                </a:cubicBezTo>
                <a:cubicBezTo>
                  <a:pt x="28042" y="3151"/>
                  <a:pt x="28836" y="3431"/>
                  <a:pt x="29606" y="3781"/>
                </a:cubicBezTo>
                <a:lnTo>
                  <a:pt x="29606" y="3781"/>
                </a:lnTo>
                <a:cubicBezTo>
                  <a:pt x="29855" y="4032"/>
                  <a:pt x="30103" y="4303"/>
                  <a:pt x="30330" y="4552"/>
                </a:cubicBezTo>
                <a:cubicBezTo>
                  <a:pt x="28929" y="3711"/>
                  <a:pt x="27411" y="3081"/>
                  <a:pt x="25824" y="2731"/>
                </a:cubicBezTo>
                <a:close/>
                <a:moveTo>
                  <a:pt x="24399" y="4435"/>
                </a:moveTo>
                <a:lnTo>
                  <a:pt x="24726" y="4575"/>
                </a:lnTo>
                <a:lnTo>
                  <a:pt x="24540" y="4552"/>
                </a:lnTo>
                <a:lnTo>
                  <a:pt x="24399" y="4435"/>
                </a:lnTo>
                <a:close/>
                <a:moveTo>
                  <a:pt x="13869" y="3968"/>
                </a:moveTo>
                <a:lnTo>
                  <a:pt x="14080" y="3991"/>
                </a:lnTo>
                <a:cubicBezTo>
                  <a:pt x="13799" y="4108"/>
                  <a:pt x="13543" y="4248"/>
                  <a:pt x="13262" y="4412"/>
                </a:cubicBezTo>
                <a:cubicBezTo>
                  <a:pt x="12936" y="4482"/>
                  <a:pt x="12609" y="4552"/>
                  <a:pt x="12305" y="4645"/>
                </a:cubicBezTo>
                <a:cubicBezTo>
                  <a:pt x="12422" y="4528"/>
                  <a:pt x="12562" y="4412"/>
                  <a:pt x="12702" y="4318"/>
                </a:cubicBezTo>
                <a:cubicBezTo>
                  <a:pt x="13076" y="4178"/>
                  <a:pt x="13473" y="4061"/>
                  <a:pt x="13869" y="3968"/>
                </a:cubicBezTo>
                <a:close/>
                <a:moveTo>
                  <a:pt x="20127" y="4738"/>
                </a:moveTo>
                <a:lnTo>
                  <a:pt x="20547" y="4785"/>
                </a:lnTo>
                <a:lnTo>
                  <a:pt x="20244" y="4785"/>
                </a:lnTo>
                <a:lnTo>
                  <a:pt x="20127" y="4738"/>
                </a:lnTo>
                <a:close/>
                <a:moveTo>
                  <a:pt x="19450" y="4762"/>
                </a:moveTo>
                <a:lnTo>
                  <a:pt x="19660" y="4855"/>
                </a:lnTo>
                <a:lnTo>
                  <a:pt x="19590" y="4855"/>
                </a:lnTo>
                <a:lnTo>
                  <a:pt x="19146" y="4762"/>
                </a:lnTo>
                <a:close/>
                <a:moveTo>
                  <a:pt x="27084" y="4271"/>
                </a:moveTo>
                <a:cubicBezTo>
                  <a:pt x="27411" y="4458"/>
                  <a:pt x="27715" y="4668"/>
                  <a:pt x="28018" y="4855"/>
                </a:cubicBezTo>
                <a:lnTo>
                  <a:pt x="27668" y="4762"/>
                </a:lnTo>
                <a:cubicBezTo>
                  <a:pt x="27481" y="4598"/>
                  <a:pt x="27271" y="4435"/>
                  <a:pt x="27084" y="4271"/>
                </a:cubicBezTo>
                <a:close/>
                <a:moveTo>
                  <a:pt x="25940" y="4645"/>
                </a:moveTo>
                <a:lnTo>
                  <a:pt x="25940" y="4645"/>
                </a:lnTo>
                <a:cubicBezTo>
                  <a:pt x="26501" y="4785"/>
                  <a:pt x="26991" y="4949"/>
                  <a:pt x="27505" y="5112"/>
                </a:cubicBezTo>
                <a:lnTo>
                  <a:pt x="27481" y="5112"/>
                </a:lnTo>
                <a:lnTo>
                  <a:pt x="27598" y="5159"/>
                </a:lnTo>
                <a:lnTo>
                  <a:pt x="27575" y="5159"/>
                </a:lnTo>
                <a:cubicBezTo>
                  <a:pt x="27225" y="5089"/>
                  <a:pt x="26874" y="5019"/>
                  <a:pt x="26524" y="4949"/>
                </a:cubicBezTo>
                <a:cubicBezTo>
                  <a:pt x="26337" y="4855"/>
                  <a:pt x="26151" y="4762"/>
                  <a:pt x="25940" y="4645"/>
                </a:cubicBezTo>
                <a:close/>
                <a:moveTo>
                  <a:pt x="12072" y="5135"/>
                </a:moveTo>
                <a:cubicBezTo>
                  <a:pt x="11862" y="5275"/>
                  <a:pt x="11651" y="5416"/>
                  <a:pt x="11441" y="5579"/>
                </a:cubicBezTo>
                <a:cubicBezTo>
                  <a:pt x="11535" y="5462"/>
                  <a:pt x="11605" y="5346"/>
                  <a:pt x="11698" y="5252"/>
                </a:cubicBezTo>
                <a:lnTo>
                  <a:pt x="12072" y="5135"/>
                </a:lnTo>
                <a:close/>
                <a:moveTo>
                  <a:pt x="16111" y="4902"/>
                </a:moveTo>
                <a:lnTo>
                  <a:pt x="16111" y="4902"/>
                </a:lnTo>
                <a:cubicBezTo>
                  <a:pt x="15527" y="5089"/>
                  <a:pt x="14920" y="5299"/>
                  <a:pt x="14360" y="5579"/>
                </a:cubicBezTo>
                <a:lnTo>
                  <a:pt x="14080" y="5626"/>
                </a:lnTo>
                <a:cubicBezTo>
                  <a:pt x="14290" y="5462"/>
                  <a:pt x="14500" y="5299"/>
                  <a:pt x="14710" y="5159"/>
                </a:cubicBezTo>
                <a:cubicBezTo>
                  <a:pt x="14990" y="5089"/>
                  <a:pt x="15224" y="5019"/>
                  <a:pt x="15457" y="4972"/>
                </a:cubicBezTo>
                <a:cubicBezTo>
                  <a:pt x="15667" y="4949"/>
                  <a:pt x="15901" y="4925"/>
                  <a:pt x="16111" y="4902"/>
                </a:cubicBezTo>
                <a:close/>
                <a:moveTo>
                  <a:pt x="25333" y="5205"/>
                </a:moveTo>
                <a:lnTo>
                  <a:pt x="25333" y="5205"/>
                </a:lnTo>
                <a:cubicBezTo>
                  <a:pt x="25940" y="5369"/>
                  <a:pt x="26547" y="5556"/>
                  <a:pt x="27131" y="5766"/>
                </a:cubicBezTo>
                <a:cubicBezTo>
                  <a:pt x="26874" y="5719"/>
                  <a:pt x="26618" y="5696"/>
                  <a:pt x="26361" y="5672"/>
                </a:cubicBezTo>
                <a:cubicBezTo>
                  <a:pt x="26081" y="5556"/>
                  <a:pt x="25777" y="5439"/>
                  <a:pt x="25497" y="5346"/>
                </a:cubicBezTo>
                <a:lnTo>
                  <a:pt x="25333" y="5205"/>
                </a:lnTo>
                <a:close/>
                <a:moveTo>
                  <a:pt x="16578" y="5696"/>
                </a:moveTo>
                <a:lnTo>
                  <a:pt x="16414" y="5766"/>
                </a:lnTo>
                <a:cubicBezTo>
                  <a:pt x="16274" y="5766"/>
                  <a:pt x="16111" y="5789"/>
                  <a:pt x="15947" y="5812"/>
                </a:cubicBezTo>
                <a:lnTo>
                  <a:pt x="16251" y="5719"/>
                </a:lnTo>
                <a:lnTo>
                  <a:pt x="16578" y="5696"/>
                </a:lnTo>
                <a:close/>
                <a:moveTo>
                  <a:pt x="27505" y="5486"/>
                </a:moveTo>
                <a:lnTo>
                  <a:pt x="28088" y="5626"/>
                </a:lnTo>
                <a:cubicBezTo>
                  <a:pt x="28159" y="5696"/>
                  <a:pt x="28229" y="5766"/>
                  <a:pt x="28299" y="5836"/>
                </a:cubicBezTo>
                <a:cubicBezTo>
                  <a:pt x="28088" y="5742"/>
                  <a:pt x="27878" y="5649"/>
                  <a:pt x="27668" y="5579"/>
                </a:cubicBezTo>
                <a:lnTo>
                  <a:pt x="27505" y="5486"/>
                </a:lnTo>
                <a:close/>
                <a:moveTo>
                  <a:pt x="13683" y="5509"/>
                </a:moveTo>
                <a:cubicBezTo>
                  <a:pt x="13566" y="5602"/>
                  <a:pt x="13473" y="5696"/>
                  <a:pt x="13356" y="5812"/>
                </a:cubicBezTo>
                <a:lnTo>
                  <a:pt x="13332" y="5789"/>
                </a:lnTo>
                <a:cubicBezTo>
                  <a:pt x="13076" y="5883"/>
                  <a:pt x="12795" y="5953"/>
                  <a:pt x="12539" y="6046"/>
                </a:cubicBezTo>
                <a:cubicBezTo>
                  <a:pt x="12912" y="5836"/>
                  <a:pt x="13286" y="5672"/>
                  <a:pt x="13683" y="5509"/>
                </a:cubicBezTo>
                <a:close/>
                <a:moveTo>
                  <a:pt x="10017" y="4575"/>
                </a:moveTo>
                <a:lnTo>
                  <a:pt x="10017" y="4575"/>
                </a:lnTo>
                <a:cubicBezTo>
                  <a:pt x="9270" y="5019"/>
                  <a:pt x="8569" y="5532"/>
                  <a:pt x="7892" y="6116"/>
                </a:cubicBezTo>
                <a:lnTo>
                  <a:pt x="7916" y="6093"/>
                </a:lnTo>
                <a:cubicBezTo>
                  <a:pt x="8079" y="5883"/>
                  <a:pt x="8243" y="5696"/>
                  <a:pt x="8429" y="5486"/>
                </a:cubicBezTo>
                <a:cubicBezTo>
                  <a:pt x="8920" y="5112"/>
                  <a:pt x="9457" y="4809"/>
                  <a:pt x="10017" y="4575"/>
                </a:cubicBezTo>
                <a:close/>
                <a:moveTo>
                  <a:pt x="10951" y="5719"/>
                </a:moveTo>
                <a:lnTo>
                  <a:pt x="10951" y="5742"/>
                </a:lnTo>
                <a:cubicBezTo>
                  <a:pt x="10904" y="5812"/>
                  <a:pt x="10858" y="5883"/>
                  <a:pt x="10811" y="5976"/>
                </a:cubicBezTo>
                <a:cubicBezTo>
                  <a:pt x="10717" y="6023"/>
                  <a:pt x="10624" y="6069"/>
                  <a:pt x="10531" y="6116"/>
                </a:cubicBezTo>
                <a:cubicBezTo>
                  <a:pt x="10671" y="5976"/>
                  <a:pt x="10811" y="5836"/>
                  <a:pt x="10951" y="5719"/>
                </a:cubicBezTo>
                <a:close/>
                <a:moveTo>
                  <a:pt x="27738" y="4225"/>
                </a:moveTo>
                <a:cubicBezTo>
                  <a:pt x="28555" y="4435"/>
                  <a:pt x="29396" y="4668"/>
                  <a:pt x="30213" y="4925"/>
                </a:cubicBezTo>
                <a:cubicBezTo>
                  <a:pt x="30517" y="5135"/>
                  <a:pt x="30820" y="5346"/>
                  <a:pt x="31100" y="5579"/>
                </a:cubicBezTo>
                <a:cubicBezTo>
                  <a:pt x="31217" y="5766"/>
                  <a:pt x="31334" y="5953"/>
                  <a:pt x="31451" y="6116"/>
                </a:cubicBezTo>
                <a:cubicBezTo>
                  <a:pt x="30984" y="5976"/>
                  <a:pt x="30517" y="5859"/>
                  <a:pt x="30050" y="5742"/>
                </a:cubicBezTo>
                <a:cubicBezTo>
                  <a:pt x="29793" y="5602"/>
                  <a:pt x="29559" y="5509"/>
                  <a:pt x="29326" y="5392"/>
                </a:cubicBezTo>
                <a:cubicBezTo>
                  <a:pt x="28812" y="4972"/>
                  <a:pt x="28275" y="4575"/>
                  <a:pt x="27738" y="4225"/>
                </a:cubicBezTo>
                <a:close/>
                <a:moveTo>
                  <a:pt x="24726" y="5906"/>
                </a:moveTo>
                <a:cubicBezTo>
                  <a:pt x="24983" y="5953"/>
                  <a:pt x="25263" y="5999"/>
                  <a:pt x="25520" y="6046"/>
                </a:cubicBezTo>
                <a:lnTo>
                  <a:pt x="25707" y="6139"/>
                </a:lnTo>
                <a:cubicBezTo>
                  <a:pt x="25427" y="6093"/>
                  <a:pt x="25147" y="6069"/>
                  <a:pt x="24866" y="6069"/>
                </a:cubicBezTo>
                <a:lnTo>
                  <a:pt x="24633" y="5906"/>
                </a:lnTo>
                <a:close/>
                <a:moveTo>
                  <a:pt x="14827" y="5859"/>
                </a:moveTo>
                <a:lnTo>
                  <a:pt x="14827" y="5859"/>
                </a:lnTo>
                <a:cubicBezTo>
                  <a:pt x="14617" y="5976"/>
                  <a:pt x="14430" y="6093"/>
                  <a:pt x="14220" y="6209"/>
                </a:cubicBezTo>
                <a:lnTo>
                  <a:pt x="14033" y="6256"/>
                </a:lnTo>
                <a:cubicBezTo>
                  <a:pt x="14290" y="6116"/>
                  <a:pt x="14547" y="5976"/>
                  <a:pt x="14827" y="5859"/>
                </a:cubicBezTo>
                <a:close/>
                <a:moveTo>
                  <a:pt x="28719" y="5766"/>
                </a:moveTo>
                <a:lnTo>
                  <a:pt x="28719" y="5766"/>
                </a:lnTo>
                <a:cubicBezTo>
                  <a:pt x="28952" y="5836"/>
                  <a:pt x="29162" y="5883"/>
                  <a:pt x="29396" y="5953"/>
                </a:cubicBezTo>
                <a:cubicBezTo>
                  <a:pt x="29536" y="6069"/>
                  <a:pt x="29653" y="6163"/>
                  <a:pt x="29746" y="6279"/>
                </a:cubicBezTo>
                <a:cubicBezTo>
                  <a:pt x="29513" y="6209"/>
                  <a:pt x="29233" y="6139"/>
                  <a:pt x="28976" y="6093"/>
                </a:cubicBezTo>
                <a:cubicBezTo>
                  <a:pt x="28882" y="5976"/>
                  <a:pt x="28812" y="5883"/>
                  <a:pt x="28719" y="5766"/>
                </a:cubicBezTo>
                <a:close/>
                <a:moveTo>
                  <a:pt x="21388" y="6116"/>
                </a:moveTo>
                <a:lnTo>
                  <a:pt x="21388" y="6116"/>
                </a:lnTo>
                <a:cubicBezTo>
                  <a:pt x="21551" y="6163"/>
                  <a:pt x="21714" y="6209"/>
                  <a:pt x="21855" y="6233"/>
                </a:cubicBezTo>
                <a:lnTo>
                  <a:pt x="22041" y="6326"/>
                </a:lnTo>
                <a:lnTo>
                  <a:pt x="21738" y="6326"/>
                </a:lnTo>
                <a:lnTo>
                  <a:pt x="21388" y="6116"/>
                </a:lnTo>
                <a:close/>
                <a:moveTo>
                  <a:pt x="20407" y="5976"/>
                </a:moveTo>
                <a:cubicBezTo>
                  <a:pt x="20640" y="6093"/>
                  <a:pt x="20874" y="6209"/>
                  <a:pt x="21107" y="6349"/>
                </a:cubicBezTo>
                <a:lnTo>
                  <a:pt x="20710" y="6349"/>
                </a:lnTo>
                <a:cubicBezTo>
                  <a:pt x="20430" y="6256"/>
                  <a:pt x="20150" y="6186"/>
                  <a:pt x="19870" y="6116"/>
                </a:cubicBezTo>
                <a:lnTo>
                  <a:pt x="19566" y="6046"/>
                </a:lnTo>
                <a:cubicBezTo>
                  <a:pt x="19870" y="6023"/>
                  <a:pt x="20127" y="5999"/>
                  <a:pt x="20407" y="5976"/>
                </a:cubicBezTo>
                <a:close/>
                <a:moveTo>
                  <a:pt x="18095" y="6303"/>
                </a:moveTo>
                <a:cubicBezTo>
                  <a:pt x="18562" y="6303"/>
                  <a:pt x="19029" y="6326"/>
                  <a:pt x="19496" y="6420"/>
                </a:cubicBezTo>
                <a:lnTo>
                  <a:pt x="19520" y="6420"/>
                </a:lnTo>
                <a:cubicBezTo>
                  <a:pt x="19240" y="6443"/>
                  <a:pt x="18959" y="6466"/>
                  <a:pt x="18679" y="6490"/>
                </a:cubicBezTo>
                <a:cubicBezTo>
                  <a:pt x="18516" y="6478"/>
                  <a:pt x="18352" y="6472"/>
                  <a:pt x="18189" y="6472"/>
                </a:cubicBezTo>
                <a:cubicBezTo>
                  <a:pt x="18025" y="6472"/>
                  <a:pt x="17862" y="6478"/>
                  <a:pt x="17699" y="6490"/>
                </a:cubicBezTo>
                <a:cubicBezTo>
                  <a:pt x="17815" y="6420"/>
                  <a:pt x="17955" y="6373"/>
                  <a:pt x="18095" y="6303"/>
                </a:cubicBezTo>
                <a:close/>
                <a:moveTo>
                  <a:pt x="27832" y="6279"/>
                </a:moveTo>
                <a:lnTo>
                  <a:pt x="28159" y="6349"/>
                </a:lnTo>
                <a:lnTo>
                  <a:pt x="28485" y="6560"/>
                </a:lnTo>
                <a:cubicBezTo>
                  <a:pt x="28275" y="6466"/>
                  <a:pt x="28065" y="6373"/>
                  <a:pt x="27832" y="6279"/>
                </a:cubicBezTo>
                <a:close/>
                <a:moveTo>
                  <a:pt x="31474" y="5416"/>
                </a:moveTo>
                <a:lnTo>
                  <a:pt x="31754" y="5532"/>
                </a:lnTo>
                <a:cubicBezTo>
                  <a:pt x="32081" y="5859"/>
                  <a:pt x="32385" y="6186"/>
                  <a:pt x="32641" y="6560"/>
                </a:cubicBezTo>
                <a:lnTo>
                  <a:pt x="32595" y="6536"/>
                </a:lnTo>
                <a:cubicBezTo>
                  <a:pt x="32268" y="6139"/>
                  <a:pt x="31894" y="5742"/>
                  <a:pt x="31474" y="5416"/>
                </a:cubicBezTo>
                <a:close/>
                <a:moveTo>
                  <a:pt x="32595" y="5883"/>
                </a:moveTo>
                <a:lnTo>
                  <a:pt x="32711" y="5929"/>
                </a:lnTo>
                <a:cubicBezTo>
                  <a:pt x="33038" y="6256"/>
                  <a:pt x="33318" y="6606"/>
                  <a:pt x="33599" y="6957"/>
                </a:cubicBezTo>
                <a:lnTo>
                  <a:pt x="33342" y="6840"/>
                </a:lnTo>
                <a:cubicBezTo>
                  <a:pt x="33108" y="6513"/>
                  <a:pt x="32851" y="6186"/>
                  <a:pt x="32595" y="5883"/>
                </a:cubicBezTo>
                <a:close/>
                <a:moveTo>
                  <a:pt x="25403" y="6466"/>
                </a:moveTo>
                <a:cubicBezTo>
                  <a:pt x="25637" y="6490"/>
                  <a:pt x="25847" y="6536"/>
                  <a:pt x="26081" y="6583"/>
                </a:cubicBezTo>
                <a:cubicBezTo>
                  <a:pt x="26197" y="6700"/>
                  <a:pt x="26314" y="6840"/>
                  <a:pt x="26407" y="6980"/>
                </a:cubicBezTo>
                <a:cubicBezTo>
                  <a:pt x="26221" y="6933"/>
                  <a:pt x="26034" y="6910"/>
                  <a:pt x="25847" y="6863"/>
                </a:cubicBezTo>
                <a:cubicBezTo>
                  <a:pt x="25707" y="6723"/>
                  <a:pt x="25544" y="6583"/>
                  <a:pt x="25403" y="6466"/>
                </a:cubicBezTo>
                <a:close/>
                <a:moveTo>
                  <a:pt x="22415" y="6770"/>
                </a:moveTo>
                <a:lnTo>
                  <a:pt x="22788" y="6793"/>
                </a:lnTo>
                <a:cubicBezTo>
                  <a:pt x="23045" y="6957"/>
                  <a:pt x="23279" y="7120"/>
                  <a:pt x="23536" y="7307"/>
                </a:cubicBezTo>
                <a:lnTo>
                  <a:pt x="23559" y="7307"/>
                </a:lnTo>
                <a:lnTo>
                  <a:pt x="23185" y="7330"/>
                </a:lnTo>
                <a:cubicBezTo>
                  <a:pt x="23092" y="7260"/>
                  <a:pt x="22999" y="7190"/>
                  <a:pt x="22905" y="7120"/>
                </a:cubicBezTo>
                <a:cubicBezTo>
                  <a:pt x="22742" y="7003"/>
                  <a:pt x="22578" y="6886"/>
                  <a:pt x="22415" y="6770"/>
                </a:cubicBezTo>
                <a:close/>
                <a:moveTo>
                  <a:pt x="29629" y="3268"/>
                </a:moveTo>
                <a:lnTo>
                  <a:pt x="29629" y="3268"/>
                </a:lnTo>
                <a:cubicBezTo>
                  <a:pt x="30447" y="3431"/>
                  <a:pt x="31287" y="3641"/>
                  <a:pt x="32128" y="3875"/>
                </a:cubicBezTo>
                <a:cubicBezTo>
                  <a:pt x="33692" y="4738"/>
                  <a:pt x="35023" y="5953"/>
                  <a:pt x="36074" y="7377"/>
                </a:cubicBezTo>
                <a:cubicBezTo>
                  <a:pt x="35140" y="6723"/>
                  <a:pt x="34182" y="6163"/>
                  <a:pt x="33155" y="5719"/>
                </a:cubicBezTo>
                <a:cubicBezTo>
                  <a:pt x="32244" y="4832"/>
                  <a:pt x="31194" y="4085"/>
                  <a:pt x="30050" y="3548"/>
                </a:cubicBezTo>
                <a:cubicBezTo>
                  <a:pt x="29910" y="3454"/>
                  <a:pt x="29770" y="3361"/>
                  <a:pt x="29629" y="3268"/>
                </a:cubicBezTo>
                <a:close/>
                <a:moveTo>
                  <a:pt x="27108" y="6886"/>
                </a:moveTo>
                <a:lnTo>
                  <a:pt x="27411" y="7003"/>
                </a:lnTo>
                <a:cubicBezTo>
                  <a:pt x="27645" y="7143"/>
                  <a:pt x="27878" y="7283"/>
                  <a:pt x="28088" y="7447"/>
                </a:cubicBezTo>
                <a:cubicBezTo>
                  <a:pt x="27878" y="7377"/>
                  <a:pt x="27668" y="7307"/>
                  <a:pt x="27458" y="7260"/>
                </a:cubicBezTo>
                <a:cubicBezTo>
                  <a:pt x="27341" y="7143"/>
                  <a:pt x="27225" y="7003"/>
                  <a:pt x="27108" y="6886"/>
                </a:cubicBezTo>
                <a:close/>
                <a:moveTo>
                  <a:pt x="32268" y="6863"/>
                </a:moveTo>
                <a:lnTo>
                  <a:pt x="32431" y="6933"/>
                </a:lnTo>
                <a:cubicBezTo>
                  <a:pt x="32571" y="7097"/>
                  <a:pt x="32688" y="7260"/>
                  <a:pt x="32805" y="7447"/>
                </a:cubicBezTo>
                <a:lnTo>
                  <a:pt x="32548" y="7307"/>
                </a:lnTo>
                <a:lnTo>
                  <a:pt x="32431" y="7213"/>
                </a:lnTo>
                <a:cubicBezTo>
                  <a:pt x="32361" y="7097"/>
                  <a:pt x="32314" y="6980"/>
                  <a:pt x="32268" y="6863"/>
                </a:cubicBezTo>
                <a:close/>
                <a:moveTo>
                  <a:pt x="12740" y="6360"/>
                </a:moveTo>
                <a:lnTo>
                  <a:pt x="12740" y="6360"/>
                </a:lnTo>
                <a:cubicBezTo>
                  <a:pt x="12649" y="6472"/>
                  <a:pt x="12536" y="6563"/>
                  <a:pt x="12445" y="6676"/>
                </a:cubicBezTo>
                <a:cubicBezTo>
                  <a:pt x="12142" y="6793"/>
                  <a:pt x="11862" y="6910"/>
                  <a:pt x="11605" y="7050"/>
                </a:cubicBezTo>
                <a:cubicBezTo>
                  <a:pt x="11184" y="7190"/>
                  <a:pt x="10788" y="7377"/>
                  <a:pt x="10437" y="7634"/>
                </a:cubicBezTo>
                <a:cubicBezTo>
                  <a:pt x="10461" y="7610"/>
                  <a:pt x="10484" y="7564"/>
                  <a:pt x="10507" y="7540"/>
                </a:cubicBezTo>
                <a:cubicBezTo>
                  <a:pt x="10577" y="7447"/>
                  <a:pt x="10647" y="7377"/>
                  <a:pt x="10717" y="7283"/>
                </a:cubicBezTo>
                <a:cubicBezTo>
                  <a:pt x="11362" y="6892"/>
                  <a:pt x="12029" y="6592"/>
                  <a:pt x="12740" y="6360"/>
                </a:cubicBezTo>
                <a:close/>
                <a:moveTo>
                  <a:pt x="33108" y="7167"/>
                </a:moveTo>
                <a:cubicBezTo>
                  <a:pt x="33248" y="7377"/>
                  <a:pt x="33388" y="7610"/>
                  <a:pt x="33505" y="7820"/>
                </a:cubicBezTo>
                <a:lnTo>
                  <a:pt x="33435" y="7774"/>
                </a:lnTo>
                <a:cubicBezTo>
                  <a:pt x="33342" y="7587"/>
                  <a:pt x="33202" y="7377"/>
                  <a:pt x="33062" y="7167"/>
                </a:cubicBezTo>
                <a:close/>
                <a:moveTo>
                  <a:pt x="29723" y="6957"/>
                </a:moveTo>
                <a:lnTo>
                  <a:pt x="29723" y="6957"/>
                </a:lnTo>
                <a:cubicBezTo>
                  <a:pt x="30236" y="7260"/>
                  <a:pt x="30750" y="7610"/>
                  <a:pt x="31217" y="7984"/>
                </a:cubicBezTo>
                <a:cubicBezTo>
                  <a:pt x="31007" y="7867"/>
                  <a:pt x="30797" y="7750"/>
                  <a:pt x="30587" y="7634"/>
                </a:cubicBezTo>
                <a:cubicBezTo>
                  <a:pt x="30283" y="7400"/>
                  <a:pt x="30003" y="7190"/>
                  <a:pt x="29723" y="6957"/>
                </a:cubicBezTo>
                <a:close/>
                <a:moveTo>
                  <a:pt x="13986" y="7330"/>
                </a:moveTo>
                <a:cubicBezTo>
                  <a:pt x="13776" y="7540"/>
                  <a:pt x="13566" y="7750"/>
                  <a:pt x="13356" y="7961"/>
                </a:cubicBezTo>
                <a:lnTo>
                  <a:pt x="13052" y="7984"/>
                </a:lnTo>
                <a:cubicBezTo>
                  <a:pt x="12819" y="8007"/>
                  <a:pt x="12609" y="8054"/>
                  <a:pt x="12399" y="8101"/>
                </a:cubicBezTo>
                <a:cubicBezTo>
                  <a:pt x="12609" y="7914"/>
                  <a:pt x="12819" y="7704"/>
                  <a:pt x="13029" y="7517"/>
                </a:cubicBezTo>
                <a:cubicBezTo>
                  <a:pt x="13356" y="7447"/>
                  <a:pt x="13659" y="7377"/>
                  <a:pt x="13986" y="7330"/>
                </a:cubicBezTo>
                <a:close/>
                <a:moveTo>
                  <a:pt x="12188" y="7797"/>
                </a:moveTo>
                <a:lnTo>
                  <a:pt x="12188" y="7797"/>
                </a:lnTo>
                <a:cubicBezTo>
                  <a:pt x="12048" y="7961"/>
                  <a:pt x="11885" y="8124"/>
                  <a:pt x="11721" y="8287"/>
                </a:cubicBezTo>
                <a:lnTo>
                  <a:pt x="11698" y="8287"/>
                </a:lnTo>
                <a:cubicBezTo>
                  <a:pt x="11768" y="8194"/>
                  <a:pt x="11838" y="8101"/>
                  <a:pt x="11908" y="8007"/>
                </a:cubicBezTo>
                <a:cubicBezTo>
                  <a:pt x="11978" y="7890"/>
                  <a:pt x="12048" y="7890"/>
                  <a:pt x="12118" y="7820"/>
                </a:cubicBezTo>
                <a:lnTo>
                  <a:pt x="12188" y="7797"/>
                </a:lnTo>
                <a:close/>
                <a:moveTo>
                  <a:pt x="33739" y="7470"/>
                </a:moveTo>
                <a:lnTo>
                  <a:pt x="34066" y="7610"/>
                </a:lnTo>
                <a:cubicBezTo>
                  <a:pt x="34276" y="7937"/>
                  <a:pt x="34462" y="8287"/>
                  <a:pt x="34649" y="8638"/>
                </a:cubicBezTo>
                <a:cubicBezTo>
                  <a:pt x="34509" y="8544"/>
                  <a:pt x="34369" y="8427"/>
                  <a:pt x="34229" y="8311"/>
                </a:cubicBezTo>
                <a:cubicBezTo>
                  <a:pt x="34066" y="8031"/>
                  <a:pt x="33925" y="7727"/>
                  <a:pt x="33739" y="7470"/>
                </a:cubicBezTo>
                <a:close/>
                <a:moveTo>
                  <a:pt x="25450" y="8124"/>
                </a:moveTo>
                <a:cubicBezTo>
                  <a:pt x="25590" y="8171"/>
                  <a:pt x="25754" y="8217"/>
                  <a:pt x="25870" y="8264"/>
                </a:cubicBezTo>
                <a:cubicBezTo>
                  <a:pt x="26010" y="8334"/>
                  <a:pt x="26151" y="8474"/>
                  <a:pt x="26267" y="8591"/>
                </a:cubicBezTo>
                <a:lnTo>
                  <a:pt x="26291" y="8661"/>
                </a:lnTo>
                <a:cubicBezTo>
                  <a:pt x="26151" y="8591"/>
                  <a:pt x="26010" y="8521"/>
                  <a:pt x="25870" y="8451"/>
                </a:cubicBezTo>
                <a:cubicBezTo>
                  <a:pt x="25730" y="8334"/>
                  <a:pt x="25567" y="8241"/>
                  <a:pt x="25450" y="8124"/>
                </a:cubicBezTo>
                <a:close/>
                <a:moveTo>
                  <a:pt x="31147" y="7167"/>
                </a:moveTo>
                <a:cubicBezTo>
                  <a:pt x="31497" y="7307"/>
                  <a:pt x="31848" y="7447"/>
                  <a:pt x="32198" y="7587"/>
                </a:cubicBezTo>
                <a:lnTo>
                  <a:pt x="32198" y="7610"/>
                </a:lnTo>
                <a:cubicBezTo>
                  <a:pt x="32338" y="7961"/>
                  <a:pt x="32478" y="8334"/>
                  <a:pt x="32618" y="8684"/>
                </a:cubicBezTo>
                <a:cubicBezTo>
                  <a:pt x="32338" y="8427"/>
                  <a:pt x="32058" y="8171"/>
                  <a:pt x="31754" y="7937"/>
                </a:cubicBezTo>
                <a:cubicBezTo>
                  <a:pt x="31567" y="7680"/>
                  <a:pt x="31357" y="7423"/>
                  <a:pt x="31147" y="7167"/>
                </a:cubicBezTo>
                <a:close/>
                <a:moveTo>
                  <a:pt x="15084" y="8451"/>
                </a:moveTo>
                <a:cubicBezTo>
                  <a:pt x="14920" y="8521"/>
                  <a:pt x="14780" y="8614"/>
                  <a:pt x="14617" y="8708"/>
                </a:cubicBezTo>
                <a:cubicBezTo>
                  <a:pt x="14687" y="8614"/>
                  <a:pt x="14757" y="8521"/>
                  <a:pt x="14827" y="8451"/>
                </a:cubicBezTo>
                <a:close/>
                <a:moveTo>
                  <a:pt x="15924" y="8498"/>
                </a:moveTo>
                <a:cubicBezTo>
                  <a:pt x="15761" y="8568"/>
                  <a:pt x="15621" y="8638"/>
                  <a:pt x="15457" y="8708"/>
                </a:cubicBezTo>
                <a:lnTo>
                  <a:pt x="15527" y="8661"/>
                </a:lnTo>
                <a:cubicBezTo>
                  <a:pt x="15621" y="8591"/>
                  <a:pt x="15761" y="8544"/>
                  <a:pt x="15877" y="8498"/>
                </a:cubicBezTo>
                <a:close/>
                <a:moveTo>
                  <a:pt x="9550" y="8217"/>
                </a:moveTo>
                <a:cubicBezTo>
                  <a:pt x="9433" y="8381"/>
                  <a:pt x="9340" y="8544"/>
                  <a:pt x="9223" y="8708"/>
                </a:cubicBezTo>
                <a:lnTo>
                  <a:pt x="9200" y="8731"/>
                </a:lnTo>
                <a:cubicBezTo>
                  <a:pt x="9270" y="8591"/>
                  <a:pt x="9363" y="8451"/>
                  <a:pt x="9457" y="8311"/>
                </a:cubicBezTo>
                <a:lnTo>
                  <a:pt x="9550" y="8217"/>
                </a:lnTo>
                <a:close/>
                <a:moveTo>
                  <a:pt x="10391" y="8754"/>
                </a:moveTo>
                <a:cubicBezTo>
                  <a:pt x="10344" y="8824"/>
                  <a:pt x="10297" y="8871"/>
                  <a:pt x="10251" y="8941"/>
                </a:cubicBezTo>
                <a:lnTo>
                  <a:pt x="10134" y="9011"/>
                </a:lnTo>
                <a:lnTo>
                  <a:pt x="10134" y="8964"/>
                </a:lnTo>
                <a:cubicBezTo>
                  <a:pt x="10227" y="8871"/>
                  <a:pt x="10297" y="8824"/>
                  <a:pt x="10391" y="8754"/>
                </a:cubicBezTo>
                <a:close/>
                <a:moveTo>
                  <a:pt x="19216" y="313"/>
                </a:moveTo>
                <a:cubicBezTo>
                  <a:pt x="21524" y="313"/>
                  <a:pt x="23856" y="663"/>
                  <a:pt x="25940" y="1470"/>
                </a:cubicBezTo>
                <a:cubicBezTo>
                  <a:pt x="25240" y="1330"/>
                  <a:pt x="24516" y="1236"/>
                  <a:pt x="23792" y="1166"/>
                </a:cubicBezTo>
                <a:cubicBezTo>
                  <a:pt x="23228" y="1098"/>
                  <a:pt x="22652" y="1054"/>
                  <a:pt x="22072" y="1054"/>
                </a:cubicBezTo>
                <a:cubicBezTo>
                  <a:pt x="21860" y="1054"/>
                  <a:pt x="21647" y="1060"/>
                  <a:pt x="21434" y="1073"/>
                </a:cubicBezTo>
                <a:cubicBezTo>
                  <a:pt x="20710" y="1073"/>
                  <a:pt x="19963" y="1143"/>
                  <a:pt x="19240" y="1236"/>
                </a:cubicBezTo>
                <a:cubicBezTo>
                  <a:pt x="18492" y="1330"/>
                  <a:pt x="17722" y="1493"/>
                  <a:pt x="16998" y="1727"/>
                </a:cubicBezTo>
                <a:cubicBezTo>
                  <a:pt x="16755" y="1710"/>
                  <a:pt x="16512" y="1702"/>
                  <a:pt x="16269" y="1702"/>
                </a:cubicBezTo>
                <a:cubicBezTo>
                  <a:pt x="14763" y="1702"/>
                  <a:pt x="13272" y="2014"/>
                  <a:pt x="11885" y="2637"/>
                </a:cubicBezTo>
                <a:cubicBezTo>
                  <a:pt x="11044" y="3011"/>
                  <a:pt x="10251" y="3501"/>
                  <a:pt x="9503" y="4061"/>
                </a:cubicBezTo>
                <a:lnTo>
                  <a:pt x="9247" y="4248"/>
                </a:lnTo>
                <a:cubicBezTo>
                  <a:pt x="7028" y="5205"/>
                  <a:pt x="5277" y="7050"/>
                  <a:pt x="3970" y="9151"/>
                </a:cubicBezTo>
                <a:cubicBezTo>
                  <a:pt x="4227" y="8334"/>
                  <a:pt x="4577" y="7564"/>
                  <a:pt x="5021" y="6840"/>
                </a:cubicBezTo>
                <a:lnTo>
                  <a:pt x="4997" y="6840"/>
                </a:lnTo>
                <a:cubicBezTo>
                  <a:pt x="6958" y="3478"/>
                  <a:pt x="10554" y="1610"/>
                  <a:pt x="14266" y="839"/>
                </a:cubicBezTo>
                <a:cubicBezTo>
                  <a:pt x="15831" y="503"/>
                  <a:pt x="17517" y="313"/>
                  <a:pt x="19216" y="313"/>
                </a:cubicBezTo>
                <a:close/>
                <a:moveTo>
                  <a:pt x="19006" y="9221"/>
                </a:moveTo>
                <a:cubicBezTo>
                  <a:pt x="19146" y="9245"/>
                  <a:pt x="19310" y="9268"/>
                  <a:pt x="19450" y="9315"/>
                </a:cubicBezTo>
                <a:lnTo>
                  <a:pt x="19683" y="9361"/>
                </a:lnTo>
                <a:lnTo>
                  <a:pt x="19310" y="9361"/>
                </a:lnTo>
                <a:cubicBezTo>
                  <a:pt x="19193" y="9315"/>
                  <a:pt x="19099" y="9268"/>
                  <a:pt x="19006" y="9221"/>
                </a:cubicBezTo>
                <a:close/>
                <a:moveTo>
                  <a:pt x="21901" y="8894"/>
                </a:moveTo>
                <a:cubicBezTo>
                  <a:pt x="22228" y="8964"/>
                  <a:pt x="22532" y="9035"/>
                  <a:pt x="22835" y="9105"/>
                </a:cubicBezTo>
                <a:lnTo>
                  <a:pt x="23069" y="9245"/>
                </a:lnTo>
                <a:lnTo>
                  <a:pt x="22742" y="9361"/>
                </a:lnTo>
                <a:cubicBezTo>
                  <a:pt x="22602" y="9291"/>
                  <a:pt x="22462" y="9198"/>
                  <a:pt x="22321" y="9128"/>
                </a:cubicBezTo>
                <a:lnTo>
                  <a:pt x="21901" y="8894"/>
                </a:lnTo>
                <a:close/>
                <a:moveTo>
                  <a:pt x="33762" y="6420"/>
                </a:moveTo>
                <a:cubicBezTo>
                  <a:pt x="34066" y="6560"/>
                  <a:pt x="34322" y="6723"/>
                  <a:pt x="34603" y="6863"/>
                </a:cubicBezTo>
                <a:cubicBezTo>
                  <a:pt x="35420" y="7330"/>
                  <a:pt x="36144" y="7890"/>
                  <a:pt x="36821" y="8521"/>
                </a:cubicBezTo>
                <a:cubicBezTo>
                  <a:pt x="36984" y="8824"/>
                  <a:pt x="37148" y="9128"/>
                  <a:pt x="37311" y="9455"/>
                </a:cubicBezTo>
                <a:cubicBezTo>
                  <a:pt x="36470" y="8591"/>
                  <a:pt x="35490" y="7867"/>
                  <a:pt x="34416" y="7330"/>
                </a:cubicBezTo>
                <a:cubicBezTo>
                  <a:pt x="34206" y="7027"/>
                  <a:pt x="33996" y="6723"/>
                  <a:pt x="33762" y="6420"/>
                </a:cubicBezTo>
                <a:close/>
                <a:moveTo>
                  <a:pt x="17909" y="9291"/>
                </a:moveTo>
                <a:cubicBezTo>
                  <a:pt x="18049" y="9338"/>
                  <a:pt x="18189" y="9361"/>
                  <a:pt x="18329" y="9408"/>
                </a:cubicBezTo>
                <a:cubicBezTo>
                  <a:pt x="18236" y="9431"/>
                  <a:pt x="18119" y="9431"/>
                  <a:pt x="18025" y="9478"/>
                </a:cubicBezTo>
                <a:lnTo>
                  <a:pt x="17885" y="9315"/>
                </a:lnTo>
                <a:lnTo>
                  <a:pt x="17909" y="9291"/>
                </a:lnTo>
                <a:close/>
                <a:moveTo>
                  <a:pt x="33809" y="4482"/>
                </a:moveTo>
                <a:lnTo>
                  <a:pt x="33809" y="4482"/>
                </a:lnTo>
                <a:cubicBezTo>
                  <a:pt x="34556" y="4785"/>
                  <a:pt x="35256" y="5159"/>
                  <a:pt x="35933" y="5602"/>
                </a:cubicBezTo>
                <a:lnTo>
                  <a:pt x="35910" y="5579"/>
                </a:lnTo>
                <a:lnTo>
                  <a:pt x="35910" y="5579"/>
                </a:lnTo>
                <a:cubicBezTo>
                  <a:pt x="37241" y="6490"/>
                  <a:pt x="38105" y="7937"/>
                  <a:pt x="38245" y="9525"/>
                </a:cubicBezTo>
                <a:cubicBezTo>
                  <a:pt x="38105" y="9315"/>
                  <a:pt x="37941" y="9105"/>
                  <a:pt x="37755" y="8918"/>
                </a:cubicBezTo>
                <a:cubicBezTo>
                  <a:pt x="37521" y="8638"/>
                  <a:pt x="37288" y="8381"/>
                  <a:pt x="37007" y="8147"/>
                </a:cubicBezTo>
                <a:cubicBezTo>
                  <a:pt x="36190" y="6723"/>
                  <a:pt x="35093" y="5486"/>
                  <a:pt x="33809" y="4482"/>
                </a:cubicBezTo>
                <a:close/>
                <a:moveTo>
                  <a:pt x="19877" y="8848"/>
                </a:moveTo>
                <a:cubicBezTo>
                  <a:pt x="20135" y="8848"/>
                  <a:pt x="20399" y="8879"/>
                  <a:pt x="20664" y="8941"/>
                </a:cubicBezTo>
                <a:cubicBezTo>
                  <a:pt x="20950" y="9162"/>
                  <a:pt x="21258" y="9403"/>
                  <a:pt x="21566" y="9665"/>
                </a:cubicBezTo>
                <a:lnTo>
                  <a:pt x="21566" y="9665"/>
                </a:lnTo>
                <a:cubicBezTo>
                  <a:pt x="21468" y="9620"/>
                  <a:pt x="21369" y="9564"/>
                  <a:pt x="21271" y="9525"/>
                </a:cubicBezTo>
                <a:cubicBezTo>
                  <a:pt x="20874" y="9338"/>
                  <a:pt x="20454" y="9198"/>
                  <a:pt x="20033" y="9081"/>
                </a:cubicBezTo>
                <a:cubicBezTo>
                  <a:pt x="19847" y="9011"/>
                  <a:pt x="19660" y="8941"/>
                  <a:pt x="19496" y="8871"/>
                </a:cubicBezTo>
                <a:cubicBezTo>
                  <a:pt x="19621" y="8856"/>
                  <a:pt x="19748" y="8848"/>
                  <a:pt x="19877" y="8848"/>
                </a:cubicBezTo>
                <a:close/>
                <a:moveTo>
                  <a:pt x="27014" y="9408"/>
                </a:moveTo>
                <a:lnTo>
                  <a:pt x="27271" y="9548"/>
                </a:lnTo>
                <a:cubicBezTo>
                  <a:pt x="27318" y="9642"/>
                  <a:pt x="27341" y="9712"/>
                  <a:pt x="27365" y="9782"/>
                </a:cubicBezTo>
                <a:lnTo>
                  <a:pt x="27038" y="9478"/>
                </a:lnTo>
                <a:cubicBezTo>
                  <a:pt x="27038" y="9455"/>
                  <a:pt x="27014" y="9431"/>
                  <a:pt x="27014" y="9408"/>
                </a:cubicBezTo>
                <a:close/>
                <a:moveTo>
                  <a:pt x="14360" y="8544"/>
                </a:moveTo>
                <a:lnTo>
                  <a:pt x="14360" y="8544"/>
                </a:lnTo>
                <a:cubicBezTo>
                  <a:pt x="14220" y="8754"/>
                  <a:pt x="14080" y="8941"/>
                  <a:pt x="13963" y="9151"/>
                </a:cubicBezTo>
                <a:lnTo>
                  <a:pt x="13940" y="9151"/>
                </a:lnTo>
                <a:cubicBezTo>
                  <a:pt x="13706" y="9315"/>
                  <a:pt x="13473" y="9501"/>
                  <a:pt x="13239" y="9688"/>
                </a:cubicBezTo>
                <a:cubicBezTo>
                  <a:pt x="13146" y="9735"/>
                  <a:pt x="13052" y="9805"/>
                  <a:pt x="12959" y="9852"/>
                </a:cubicBezTo>
                <a:cubicBezTo>
                  <a:pt x="13006" y="9758"/>
                  <a:pt x="13052" y="9665"/>
                  <a:pt x="13122" y="9572"/>
                </a:cubicBezTo>
                <a:cubicBezTo>
                  <a:pt x="13519" y="9221"/>
                  <a:pt x="13940" y="8871"/>
                  <a:pt x="14360" y="8544"/>
                </a:cubicBezTo>
                <a:close/>
                <a:moveTo>
                  <a:pt x="10391" y="5742"/>
                </a:moveTo>
                <a:cubicBezTo>
                  <a:pt x="10017" y="6116"/>
                  <a:pt x="9643" y="6513"/>
                  <a:pt x="9270" y="6910"/>
                </a:cubicBezTo>
                <a:cubicBezTo>
                  <a:pt x="9153" y="7003"/>
                  <a:pt x="9036" y="7097"/>
                  <a:pt x="8920" y="7167"/>
                </a:cubicBezTo>
                <a:cubicBezTo>
                  <a:pt x="8196" y="7727"/>
                  <a:pt x="7542" y="8334"/>
                  <a:pt x="6935" y="9035"/>
                </a:cubicBezTo>
                <a:cubicBezTo>
                  <a:pt x="6632" y="9315"/>
                  <a:pt x="6328" y="9595"/>
                  <a:pt x="6048" y="9898"/>
                </a:cubicBezTo>
                <a:cubicBezTo>
                  <a:pt x="6071" y="9828"/>
                  <a:pt x="6071" y="9758"/>
                  <a:pt x="6095" y="9665"/>
                </a:cubicBezTo>
                <a:cubicBezTo>
                  <a:pt x="6818" y="8824"/>
                  <a:pt x="7565" y="8007"/>
                  <a:pt x="8383" y="7260"/>
                </a:cubicBezTo>
                <a:lnTo>
                  <a:pt x="8383" y="7237"/>
                </a:lnTo>
                <a:cubicBezTo>
                  <a:pt x="8803" y="6840"/>
                  <a:pt x="9247" y="6466"/>
                  <a:pt x="9714" y="6093"/>
                </a:cubicBezTo>
                <a:cubicBezTo>
                  <a:pt x="9924" y="5976"/>
                  <a:pt x="10157" y="5859"/>
                  <a:pt x="10391" y="5742"/>
                </a:cubicBezTo>
                <a:close/>
                <a:moveTo>
                  <a:pt x="32758" y="8031"/>
                </a:moveTo>
                <a:lnTo>
                  <a:pt x="32758" y="8031"/>
                </a:lnTo>
                <a:cubicBezTo>
                  <a:pt x="33038" y="8264"/>
                  <a:pt x="33295" y="8498"/>
                  <a:pt x="33529" y="8754"/>
                </a:cubicBezTo>
                <a:cubicBezTo>
                  <a:pt x="33715" y="9175"/>
                  <a:pt x="33879" y="9618"/>
                  <a:pt x="34019" y="10085"/>
                </a:cubicBezTo>
                <a:cubicBezTo>
                  <a:pt x="33785" y="9852"/>
                  <a:pt x="33529" y="9618"/>
                  <a:pt x="33248" y="9385"/>
                </a:cubicBezTo>
                <a:lnTo>
                  <a:pt x="33178" y="9291"/>
                </a:lnTo>
                <a:cubicBezTo>
                  <a:pt x="33062" y="8871"/>
                  <a:pt x="32922" y="8451"/>
                  <a:pt x="32758" y="8031"/>
                </a:cubicBezTo>
                <a:close/>
                <a:moveTo>
                  <a:pt x="34603" y="9128"/>
                </a:moveTo>
                <a:lnTo>
                  <a:pt x="34603" y="9128"/>
                </a:lnTo>
                <a:cubicBezTo>
                  <a:pt x="34743" y="9245"/>
                  <a:pt x="34883" y="9361"/>
                  <a:pt x="34999" y="9478"/>
                </a:cubicBezTo>
                <a:cubicBezTo>
                  <a:pt x="35070" y="9688"/>
                  <a:pt x="35140" y="9875"/>
                  <a:pt x="35186" y="10085"/>
                </a:cubicBezTo>
                <a:cubicBezTo>
                  <a:pt x="35046" y="9875"/>
                  <a:pt x="34906" y="9688"/>
                  <a:pt x="34766" y="9478"/>
                </a:cubicBezTo>
                <a:lnTo>
                  <a:pt x="34719" y="9385"/>
                </a:lnTo>
                <a:cubicBezTo>
                  <a:pt x="34696" y="9291"/>
                  <a:pt x="34649" y="9198"/>
                  <a:pt x="34603" y="9128"/>
                </a:cubicBezTo>
                <a:close/>
                <a:moveTo>
                  <a:pt x="27832" y="8568"/>
                </a:moveTo>
                <a:lnTo>
                  <a:pt x="27832" y="8568"/>
                </a:lnTo>
                <a:cubicBezTo>
                  <a:pt x="28088" y="8754"/>
                  <a:pt x="28369" y="8941"/>
                  <a:pt x="28602" y="9151"/>
                </a:cubicBezTo>
                <a:cubicBezTo>
                  <a:pt x="28836" y="9455"/>
                  <a:pt x="29069" y="9782"/>
                  <a:pt x="29279" y="10109"/>
                </a:cubicBezTo>
                <a:lnTo>
                  <a:pt x="29162" y="10015"/>
                </a:lnTo>
                <a:cubicBezTo>
                  <a:pt x="28789" y="9618"/>
                  <a:pt x="28415" y="9245"/>
                  <a:pt x="27995" y="8894"/>
                </a:cubicBezTo>
                <a:cubicBezTo>
                  <a:pt x="27948" y="8778"/>
                  <a:pt x="27902" y="8684"/>
                  <a:pt x="27832" y="8568"/>
                </a:cubicBezTo>
                <a:close/>
                <a:moveTo>
                  <a:pt x="27925" y="7727"/>
                </a:moveTo>
                <a:lnTo>
                  <a:pt x="27925" y="7727"/>
                </a:lnTo>
                <a:cubicBezTo>
                  <a:pt x="28299" y="7844"/>
                  <a:pt x="28672" y="7984"/>
                  <a:pt x="29046" y="8124"/>
                </a:cubicBezTo>
                <a:cubicBezTo>
                  <a:pt x="29303" y="8334"/>
                  <a:pt x="29559" y="8568"/>
                  <a:pt x="29816" y="8801"/>
                </a:cubicBezTo>
                <a:cubicBezTo>
                  <a:pt x="30143" y="9221"/>
                  <a:pt x="30400" y="9688"/>
                  <a:pt x="30587" y="10179"/>
                </a:cubicBezTo>
                <a:lnTo>
                  <a:pt x="30470" y="10038"/>
                </a:lnTo>
                <a:cubicBezTo>
                  <a:pt x="30143" y="9595"/>
                  <a:pt x="29746" y="9198"/>
                  <a:pt x="29303" y="8871"/>
                </a:cubicBezTo>
                <a:cubicBezTo>
                  <a:pt x="28952" y="8568"/>
                  <a:pt x="28579" y="8287"/>
                  <a:pt x="28182" y="8031"/>
                </a:cubicBezTo>
                <a:lnTo>
                  <a:pt x="27925" y="7727"/>
                </a:lnTo>
                <a:close/>
                <a:moveTo>
                  <a:pt x="20314" y="9875"/>
                </a:moveTo>
                <a:cubicBezTo>
                  <a:pt x="20617" y="9968"/>
                  <a:pt x="20897" y="10062"/>
                  <a:pt x="21177" y="10179"/>
                </a:cubicBezTo>
                <a:lnTo>
                  <a:pt x="21131" y="10202"/>
                </a:lnTo>
                <a:cubicBezTo>
                  <a:pt x="20944" y="10132"/>
                  <a:pt x="20757" y="10062"/>
                  <a:pt x="20547" y="10015"/>
                </a:cubicBezTo>
                <a:lnTo>
                  <a:pt x="20314" y="9875"/>
                </a:lnTo>
                <a:close/>
                <a:moveTo>
                  <a:pt x="16228" y="10085"/>
                </a:moveTo>
                <a:lnTo>
                  <a:pt x="16228" y="10085"/>
                </a:lnTo>
                <a:cubicBezTo>
                  <a:pt x="16181" y="10132"/>
                  <a:pt x="16134" y="10202"/>
                  <a:pt x="16088" y="10249"/>
                </a:cubicBezTo>
                <a:cubicBezTo>
                  <a:pt x="16041" y="10295"/>
                  <a:pt x="15924" y="10295"/>
                  <a:pt x="15854" y="10319"/>
                </a:cubicBezTo>
                <a:lnTo>
                  <a:pt x="15924" y="10272"/>
                </a:lnTo>
                <a:lnTo>
                  <a:pt x="16228" y="10085"/>
                </a:lnTo>
                <a:close/>
                <a:moveTo>
                  <a:pt x="23395" y="9431"/>
                </a:moveTo>
                <a:cubicBezTo>
                  <a:pt x="23512" y="9478"/>
                  <a:pt x="23606" y="9548"/>
                  <a:pt x="23722" y="9618"/>
                </a:cubicBezTo>
                <a:cubicBezTo>
                  <a:pt x="23933" y="9898"/>
                  <a:pt x="24143" y="10202"/>
                  <a:pt x="24306" y="10505"/>
                </a:cubicBezTo>
                <a:lnTo>
                  <a:pt x="24096" y="10365"/>
                </a:lnTo>
                <a:cubicBezTo>
                  <a:pt x="23792" y="10062"/>
                  <a:pt x="23442" y="9782"/>
                  <a:pt x="23069" y="9548"/>
                </a:cubicBezTo>
                <a:lnTo>
                  <a:pt x="23395" y="9431"/>
                </a:lnTo>
                <a:close/>
                <a:moveTo>
                  <a:pt x="27341" y="10365"/>
                </a:moveTo>
                <a:lnTo>
                  <a:pt x="27598" y="10599"/>
                </a:lnTo>
                <a:cubicBezTo>
                  <a:pt x="27598" y="10622"/>
                  <a:pt x="27621" y="10646"/>
                  <a:pt x="27621" y="10669"/>
                </a:cubicBezTo>
                <a:lnTo>
                  <a:pt x="27505" y="10576"/>
                </a:lnTo>
                <a:cubicBezTo>
                  <a:pt x="27458" y="10505"/>
                  <a:pt x="27411" y="10435"/>
                  <a:pt x="27341" y="10365"/>
                </a:cubicBezTo>
                <a:close/>
                <a:moveTo>
                  <a:pt x="15037" y="9618"/>
                </a:moveTo>
                <a:lnTo>
                  <a:pt x="15037" y="9618"/>
                </a:lnTo>
                <a:cubicBezTo>
                  <a:pt x="14827" y="9945"/>
                  <a:pt x="14663" y="10272"/>
                  <a:pt x="14500" y="10622"/>
                </a:cubicBezTo>
                <a:lnTo>
                  <a:pt x="14430" y="10692"/>
                </a:lnTo>
                <a:lnTo>
                  <a:pt x="14290" y="10692"/>
                </a:lnTo>
                <a:cubicBezTo>
                  <a:pt x="14406" y="10412"/>
                  <a:pt x="14547" y="10132"/>
                  <a:pt x="14687" y="9852"/>
                </a:cubicBezTo>
                <a:cubicBezTo>
                  <a:pt x="14803" y="9758"/>
                  <a:pt x="14920" y="9688"/>
                  <a:pt x="15037" y="9618"/>
                </a:cubicBezTo>
                <a:close/>
                <a:moveTo>
                  <a:pt x="18376" y="10412"/>
                </a:moveTo>
                <a:lnTo>
                  <a:pt x="18212" y="10482"/>
                </a:lnTo>
                <a:cubicBezTo>
                  <a:pt x="18049" y="10529"/>
                  <a:pt x="17885" y="10599"/>
                  <a:pt x="17722" y="10669"/>
                </a:cubicBezTo>
                <a:cubicBezTo>
                  <a:pt x="17535" y="10692"/>
                  <a:pt x="17348" y="10762"/>
                  <a:pt x="17185" y="10832"/>
                </a:cubicBezTo>
                <a:cubicBezTo>
                  <a:pt x="17302" y="10692"/>
                  <a:pt x="17442" y="10599"/>
                  <a:pt x="17582" y="10482"/>
                </a:cubicBezTo>
                <a:cubicBezTo>
                  <a:pt x="17839" y="10435"/>
                  <a:pt x="18119" y="10435"/>
                  <a:pt x="18376" y="10412"/>
                </a:cubicBezTo>
                <a:close/>
                <a:moveTo>
                  <a:pt x="37801" y="9642"/>
                </a:moveTo>
                <a:cubicBezTo>
                  <a:pt x="37988" y="9898"/>
                  <a:pt x="38151" y="10155"/>
                  <a:pt x="38315" y="10412"/>
                </a:cubicBezTo>
                <a:cubicBezTo>
                  <a:pt x="38338" y="10552"/>
                  <a:pt x="38338" y="10692"/>
                  <a:pt x="38338" y="10832"/>
                </a:cubicBezTo>
                <a:lnTo>
                  <a:pt x="38315" y="10832"/>
                </a:lnTo>
                <a:cubicBezTo>
                  <a:pt x="38268" y="10762"/>
                  <a:pt x="38222" y="10669"/>
                  <a:pt x="38175" y="10576"/>
                </a:cubicBezTo>
                <a:cubicBezTo>
                  <a:pt x="38058" y="10272"/>
                  <a:pt x="37918" y="9945"/>
                  <a:pt x="37801" y="9642"/>
                </a:cubicBezTo>
                <a:close/>
                <a:moveTo>
                  <a:pt x="11114" y="10015"/>
                </a:moveTo>
                <a:lnTo>
                  <a:pt x="11114" y="10038"/>
                </a:lnTo>
                <a:cubicBezTo>
                  <a:pt x="10811" y="10342"/>
                  <a:pt x="10531" y="10669"/>
                  <a:pt x="10251" y="10996"/>
                </a:cubicBezTo>
                <a:cubicBezTo>
                  <a:pt x="10297" y="10902"/>
                  <a:pt x="10344" y="10809"/>
                  <a:pt x="10391" y="10716"/>
                </a:cubicBezTo>
                <a:cubicBezTo>
                  <a:pt x="10624" y="10459"/>
                  <a:pt x="10858" y="10249"/>
                  <a:pt x="11114" y="10015"/>
                </a:cubicBezTo>
                <a:close/>
                <a:moveTo>
                  <a:pt x="16881" y="10646"/>
                </a:moveTo>
                <a:lnTo>
                  <a:pt x="16881" y="10646"/>
                </a:lnTo>
                <a:cubicBezTo>
                  <a:pt x="16788" y="10762"/>
                  <a:pt x="16648" y="10879"/>
                  <a:pt x="16555" y="10996"/>
                </a:cubicBezTo>
                <a:lnTo>
                  <a:pt x="16298" y="10926"/>
                </a:lnTo>
                <a:lnTo>
                  <a:pt x="16391" y="10809"/>
                </a:lnTo>
                <a:lnTo>
                  <a:pt x="16508" y="10762"/>
                </a:lnTo>
                <a:cubicBezTo>
                  <a:pt x="16625" y="10716"/>
                  <a:pt x="16741" y="10692"/>
                  <a:pt x="16881" y="10646"/>
                </a:cubicBezTo>
                <a:close/>
                <a:moveTo>
                  <a:pt x="24680" y="9828"/>
                </a:moveTo>
                <a:lnTo>
                  <a:pt x="24680" y="9828"/>
                </a:lnTo>
                <a:cubicBezTo>
                  <a:pt x="25077" y="10038"/>
                  <a:pt x="25473" y="10295"/>
                  <a:pt x="25824" y="10576"/>
                </a:cubicBezTo>
                <a:cubicBezTo>
                  <a:pt x="25870" y="10716"/>
                  <a:pt x="25917" y="10856"/>
                  <a:pt x="25964" y="10996"/>
                </a:cubicBezTo>
                <a:cubicBezTo>
                  <a:pt x="25567" y="10576"/>
                  <a:pt x="25147" y="10179"/>
                  <a:pt x="24680" y="9828"/>
                </a:cubicBezTo>
                <a:close/>
                <a:moveTo>
                  <a:pt x="24586" y="10389"/>
                </a:moveTo>
                <a:lnTo>
                  <a:pt x="24586" y="10389"/>
                </a:lnTo>
                <a:cubicBezTo>
                  <a:pt x="24796" y="10599"/>
                  <a:pt x="25007" y="10809"/>
                  <a:pt x="25170" y="11019"/>
                </a:cubicBezTo>
                <a:lnTo>
                  <a:pt x="25007" y="11042"/>
                </a:lnTo>
                <a:lnTo>
                  <a:pt x="24843" y="10926"/>
                </a:lnTo>
                <a:cubicBezTo>
                  <a:pt x="24750" y="10739"/>
                  <a:pt x="24680" y="10552"/>
                  <a:pt x="24586" y="10389"/>
                </a:cubicBezTo>
                <a:close/>
                <a:moveTo>
                  <a:pt x="23208" y="10132"/>
                </a:moveTo>
                <a:lnTo>
                  <a:pt x="23209" y="10132"/>
                </a:lnTo>
                <a:cubicBezTo>
                  <a:pt x="23559" y="10365"/>
                  <a:pt x="23909" y="10622"/>
                  <a:pt x="24259" y="10902"/>
                </a:cubicBezTo>
                <a:cubicBezTo>
                  <a:pt x="24329" y="10972"/>
                  <a:pt x="24399" y="11066"/>
                  <a:pt x="24446" y="11136"/>
                </a:cubicBezTo>
                <a:lnTo>
                  <a:pt x="24096" y="11206"/>
                </a:lnTo>
                <a:cubicBezTo>
                  <a:pt x="23822" y="10818"/>
                  <a:pt x="23526" y="10453"/>
                  <a:pt x="23208" y="10132"/>
                </a:cubicBezTo>
                <a:close/>
                <a:moveTo>
                  <a:pt x="34206" y="9501"/>
                </a:moveTo>
                <a:lnTo>
                  <a:pt x="34206" y="9501"/>
                </a:lnTo>
                <a:cubicBezTo>
                  <a:pt x="34322" y="9642"/>
                  <a:pt x="34439" y="9782"/>
                  <a:pt x="34533" y="9922"/>
                </a:cubicBezTo>
                <a:lnTo>
                  <a:pt x="34579" y="10015"/>
                </a:lnTo>
                <a:cubicBezTo>
                  <a:pt x="34719" y="10412"/>
                  <a:pt x="34836" y="10832"/>
                  <a:pt x="34953" y="11229"/>
                </a:cubicBezTo>
                <a:cubicBezTo>
                  <a:pt x="34813" y="11042"/>
                  <a:pt x="34696" y="10879"/>
                  <a:pt x="34556" y="10692"/>
                </a:cubicBezTo>
                <a:cubicBezTo>
                  <a:pt x="34462" y="10295"/>
                  <a:pt x="34346" y="9898"/>
                  <a:pt x="34206" y="9501"/>
                </a:cubicBezTo>
                <a:close/>
                <a:moveTo>
                  <a:pt x="22415" y="11113"/>
                </a:moveTo>
                <a:cubicBezTo>
                  <a:pt x="22532" y="11183"/>
                  <a:pt x="22672" y="11253"/>
                  <a:pt x="22788" y="11346"/>
                </a:cubicBezTo>
                <a:lnTo>
                  <a:pt x="22695" y="11346"/>
                </a:lnTo>
                <a:lnTo>
                  <a:pt x="22625" y="11276"/>
                </a:lnTo>
                <a:lnTo>
                  <a:pt x="22415" y="11113"/>
                </a:lnTo>
                <a:close/>
                <a:moveTo>
                  <a:pt x="7449" y="9105"/>
                </a:moveTo>
                <a:lnTo>
                  <a:pt x="7449" y="9105"/>
                </a:lnTo>
                <a:cubicBezTo>
                  <a:pt x="6982" y="9688"/>
                  <a:pt x="6562" y="10319"/>
                  <a:pt x="6211" y="10996"/>
                </a:cubicBezTo>
                <a:cubicBezTo>
                  <a:pt x="6071" y="11113"/>
                  <a:pt x="5931" y="11253"/>
                  <a:pt x="5814" y="11393"/>
                </a:cubicBezTo>
                <a:lnTo>
                  <a:pt x="5814" y="11393"/>
                </a:lnTo>
                <a:cubicBezTo>
                  <a:pt x="5815" y="11307"/>
                  <a:pt x="5816" y="11223"/>
                  <a:pt x="5838" y="11159"/>
                </a:cubicBezTo>
                <a:cubicBezTo>
                  <a:pt x="6118" y="10622"/>
                  <a:pt x="6468" y="10132"/>
                  <a:pt x="6818" y="9665"/>
                </a:cubicBezTo>
                <a:cubicBezTo>
                  <a:pt x="7028" y="9455"/>
                  <a:pt x="7239" y="9268"/>
                  <a:pt x="7449" y="9105"/>
                </a:cubicBezTo>
                <a:close/>
                <a:moveTo>
                  <a:pt x="28112" y="11042"/>
                </a:moveTo>
                <a:lnTo>
                  <a:pt x="28252" y="11183"/>
                </a:lnTo>
                <a:lnTo>
                  <a:pt x="28462" y="11439"/>
                </a:lnTo>
                <a:lnTo>
                  <a:pt x="28462" y="11463"/>
                </a:lnTo>
                <a:lnTo>
                  <a:pt x="28112" y="11113"/>
                </a:lnTo>
                <a:lnTo>
                  <a:pt x="28112" y="11042"/>
                </a:lnTo>
                <a:close/>
                <a:moveTo>
                  <a:pt x="18796" y="10949"/>
                </a:moveTo>
                <a:lnTo>
                  <a:pt x="18819" y="10996"/>
                </a:lnTo>
                <a:cubicBezTo>
                  <a:pt x="18656" y="10996"/>
                  <a:pt x="18492" y="11019"/>
                  <a:pt x="18352" y="11042"/>
                </a:cubicBezTo>
                <a:cubicBezTo>
                  <a:pt x="18259" y="11066"/>
                  <a:pt x="18189" y="11159"/>
                  <a:pt x="18189" y="11229"/>
                </a:cubicBezTo>
                <a:cubicBezTo>
                  <a:pt x="18189" y="11299"/>
                  <a:pt x="18212" y="11369"/>
                  <a:pt x="18236" y="11439"/>
                </a:cubicBezTo>
                <a:lnTo>
                  <a:pt x="17955" y="11486"/>
                </a:lnTo>
                <a:lnTo>
                  <a:pt x="17675" y="11369"/>
                </a:lnTo>
                <a:cubicBezTo>
                  <a:pt x="17979" y="11159"/>
                  <a:pt x="18329" y="11019"/>
                  <a:pt x="18703" y="10949"/>
                </a:cubicBezTo>
                <a:close/>
                <a:moveTo>
                  <a:pt x="8429" y="11159"/>
                </a:moveTo>
                <a:lnTo>
                  <a:pt x="8429" y="11159"/>
                </a:lnTo>
                <a:cubicBezTo>
                  <a:pt x="8383" y="11299"/>
                  <a:pt x="8359" y="11439"/>
                  <a:pt x="8336" y="11579"/>
                </a:cubicBezTo>
                <a:lnTo>
                  <a:pt x="8196" y="11743"/>
                </a:lnTo>
                <a:cubicBezTo>
                  <a:pt x="8266" y="11556"/>
                  <a:pt x="8336" y="11346"/>
                  <a:pt x="8429" y="11159"/>
                </a:cubicBezTo>
                <a:close/>
                <a:moveTo>
                  <a:pt x="17021" y="11509"/>
                </a:moveTo>
                <a:cubicBezTo>
                  <a:pt x="16881" y="11626"/>
                  <a:pt x="16741" y="11766"/>
                  <a:pt x="16625" y="11906"/>
                </a:cubicBezTo>
                <a:lnTo>
                  <a:pt x="16414" y="11976"/>
                </a:lnTo>
                <a:cubicBezTo>
                  <a:pt x="16438" y="11953"/>
                  <a:pt x="16461" y="11906"/>
                  <a:pt x="16484" y="11883"/>
                </a:cubicBezTo>
                <a:cubicBezTo>
                  <a:pt x="16648" y="11743"/>
                  <a:pt x="16811" y="11626"/>
                  <a:pt x="16975" y="11509"/>
                </a:cubicBezTo>
                <a:close/>
                <a:moveTo>
                  <a:pt x="29606" y="9992"/>
                </a:moveTo>
                <a:cubicBezTo>
                  <a:pt x="29933" y="10295"/>
                  <a:pt x="30236" y="10576"/>
                  <a:pt x="30540" y="10879"/>
                </a:cubicBezTo>
                <a:cubicBezTo>
                  <a:pt x="30680" y="11136"/>
                  <a:pt x="30820" y="11393"/>
                  <a:pt x="30960" y="11650"/>
                </a:cubicBezTo>
                <a:lnTo>
                  <a:pt x="30960" y="11673"/>
                </a:lnTo>
                <a:cubicBezTo>
                  <a:pt x="30984" y="11790"/>
                  <a:pt x="30984" y="11883"/>
                  <a:pt x="31007" y="12000"/>
                </a:cubicBezTo>
                <a:cubicBezTo>
                  <a:pt x="30820" y="11813"/>
                  <a:pt x="30657" y="11650"/>
                  <a:pt x="30470" y="11486"/>
                </a:cubicBezTo>
                <a:lnTo>
                  <a:pt x="30423" y="11416"/>
                </a:lnTo>
                <a:cubicBezTo>
                  <a:pt x="30190" y="10949"/>
                  <a:pt x="29910" y="10459"/>
                  <a:pt x="29606" y="9992"/>
                </a:cubicBezTo>
                <a:close/>
                <a:moveTo>
                  <a:pt x="16111" y="11253"/>
                </a:moveTo>
                <a:lnTo>
                  <a:pt x="16321" y="11323"/>
                </a:lnTo>
                <a:cubicBezTo>
                  <a:pt x="16204" y="11463"/>
                  <a:pt x="16111" y="11626"/>
                  <a:pt x="15994" y="11813"/>
                </a:cubicBezTo>
                <a:lnTo>
                  <a:pt x="16018" y="11813"/>
                </a:lnTo>
                <a:cubicBezTo>
                  <a:pt x="15947" y="11883"/>
                  <a:pt x="15854" y="11953"/>
                  <a:pt x="15784" y="12046"/>
                </a:cubicBezTo>
                <a:lnTo>
                  <a:pt x="15714" y="12046"/>
                </a:lnTo>
                <a:cubicBezTo>
                  <a:pt x="15831" y="11766"/>
                  <a:pt x="15947" y="11509"/>
                  <a:pt x="16111" y="11253"/>
                </a:cubicBezTo>
                <a:close/>
                <a:moveTo>
                  <a:pt x="34719" y="11486"/>
                </a:moveTo>
                <a:cubicBezTo>
                  <a:pt x="34789" y="11626"/>
                  <a:pt x="34859" y="11743"/>
                  <a:pt x="34953" y="11883"/>
                </a:cubicBezTo>
                <a:cubicBezTo>
                  <a:pt x="34976" y="11953"/>
                  <a:pt x="35023" y="12023"/>
                  <a:pt x="35046" y="12093"/>
                </a:cubicBezTo>
                <a:cubicBezTo>
                  <a:pt x="34953" y="11976"/>
                  <a:pt x="34859" y="11860"/>
                  <a:pt x="34766" y="11743"/>
                </a:cubicBezTo>
                <a:cubicBezTo>
                  <a:pt x="34766" y="11696"/>
                  <a:pt x="34743" y="11673"/>
                  <a:pt x="34743" y="11650"/>
                </a:cubicBezTo>
                <a:cubicBezTo>
                  <a:pt x="34719" y="11626"/>
                  <a:pt x="34719" y="11556"/>
                  <a:pt x="34719" y="11486"/>
                </a:cubicBezTo>
                <a:close/>
                <a:moveTo>
                  <a:pt x="26431" y="11346"/>
                </a:moveTo>
                <a:cubicBezTo>
                  <a:pt x="26501" y="11346"/>
                  <a:pt x="26594" y="11369"/>
                  <a:pt x="26664" y="11393"/>
                </a:cubicBezTo>
                <a:cubicBezTo>
                  <a:pt x="26734" y="11626"/>
                  <a:pt x="26804" y="11860"/>
                  <a:pt x="26874" y="12116"/>
                </a:cubicBezTo>
                <a:lnTo>
                  <a:pt x="26711" y="11883"/>
                </a:lnTo>
                <a:cubicBezTo>
                  <a:pt x="26641" y="11790"/>
                  <a:pt x="26571" y="11720"/>
                  <a:pt x="26501" y="11626"/>
                </a:cubicBezTo>
                <a:cubicBezTo>
                  <a:pt x="26477" y="11533"/>
                  <a:pt x="26454" y="11439"/>
                  <a:pt x="26431" y="11346"/>
                </a:cubicBezTo>
                <a:close/>
                <a:moveTo>
                  <a:pt x="35366" y="11209"/>
                </a:moveTo>
                <a:lnTo>
                  <a:pt x="35490" y="11439"/>
                </a:lnTo>
                <a:cubicBezTo>
                  <a:pt x="35490" y="11439"/>
                  <a:pt x="35490" y="11463"/>
                  <a:pt x="35490" y="11486"/>
                </a:cubicBezTo>
                <a:cubicBezTo>
                  <a:pt x="35537" y="11696"/>
                  <a:pt x="35560" y="11906"/>
                  <a:pt x="35583" y="12140"/>
                </a:cubicBezTo>
                <a:cubicBezTo>
                  <a:pt x="35518" y="11837"/>
                  <a:pt x="35433" y="11514"/>
                  <a:pt x="35366" y="11209"/>
                </a:cubicBezTo>
                <a:close/>
                <a:moveTo>
                  <a:pt x="11138" y="12093"/>
                </a:moveTo>
                <a:cubicBezTo>
                  <a:pt x="11122" y="12116"/>
                  <a:pt x="11106" y="12139"/>
                  <a:pt x="11090" y="12162"/>
                </a:cubicBezTo>
                <a:lnTo>
                  <a:pt x="11090" y="12162"/>
                </a:lnTo>
                <a:lnTo>
                  <a:pt x="11068" y="12140"/>
                </a:lnTo>
                <a:lnTo>
                  <a:pt x="11138" y="12093"/>
                </a:lnTo>
                <a:close/>
                <a:moveTo>
                  <a:pt x="5404" y="11177"/>
                </a:moveTo>
                <a:cubicBezTo>
                  <a:pt x="5394" y="11195"/>
                  <a:pt x="5394" y="11212"/>
                  <a:pt x="5394" y="11229"/>
                </a:cubicBezTo>
                <a:lnTo>
                  <a:pt x="5394" y="11253"/>
                </a:lnTo>
                <a:cubicBezTo>
                  <a:pt x="5231" y="11556"/>
                  <a:pt x="5091" y="11836"/>
                  <a:pt x="4951" y="12163"/>
                </a:cubicBezTo>
                <a:cubicBezTo>
                  <a:pt x="5021" y="11906"/>
                  <a:pt x="5114" y="11650"/>
                  <a:pt x="5207" y="11416"/>
                </a:cubicBezTo>
                <a:cubicBezTo>
                  <a:pt x="5273" y="11329"/>
                  <a:pt x="5338" y="11262"/>
                  <a:pt x="5404" y="11177"/>
                </a:cubicBezTo>
                <a:close/>
                <a:moveTo>
                  <a:pt x="14103" y="11696"/>
                </a:moveTo>
                <a:lnTo>
                  <a:pt x="14103" y="11696"/>
                </a:lnTo>
                <a:cubicBezTo>
                  <a:pt x="14080" y="11790"/>
                  <a:pt x="14056" y="11883"/>
                  <a:pt x="14033" y="11976"/>
                </a:cubicBezTo>
                <a:cubicBezTo>
                  <a:pt x="14010" y="12070"/>
                  <a:pt x="13916" y="12116"/>
                  <a:pt x="13869" y="12187"/>
                </a:cubicBezTo>
                <a:cubicBezTo>
                  <a:pt x="13893" y="12070"/>
                  <a:pt x="13916" y="11953"/>
                  <a:pt x="13940" y="11836"/>
                </a:cubicBezTo>
                <a:lnTo>
                  <a:pt x="14103" y="11696"/>
                </a:lnTo>
                <a:close/>
                <a:moveTo>
                  <a:pt x="24446" y="11696"/>
                </a:moveTo>
                <a:cubicBezTo>
                  <a:pt x="24586" y="11720"/>
                  <a:pt x="24703" y="11743"/>
                  <a:pt x="24843" y="11790"/>
                </a:cubicBezTo>
                <a:cubicBezTo>
                  <a:pt x="24886" y="11942"/>
                  <a:pt x="24910" y="12073"/>
                  <a:pt x="24950" y="12222"/>
                </a:cubicBezTo>
                <a:lnTo>
                  <a:pt x="24950" y="12222"/>
                </a:lnTo>
                <a:cubicBezTo>
                  <a:pt x="24789" y="12040"/>
                  <a:pt x="24606" y="11879"/>
                  <a:pt x="24446" y="11696"/>
                </a:cubicBezTo>
                <a:close/>
                <a:moveTo>
                  <a:pt x="13496" y="11089"/>
                </a:moveTo>
                <a:cubicBezTo>
                  <a:pt x="13379" y="11346"/>
                  <a:pt x="13309" y="11626"/>
                  <a:pt x="13239" y="11906"/>
                </a:cubicBezTo>
                <a:lnTo>
                  <a:pt x="12842" y="12280"/>
                </a:lnTo>
                <a:cubicBezTo>
                  <a:pt x="12982" y="11883"/>
                  <a:pt x="13122" y="11486"/>
                  <a:pt x="13286" y="11113"/>
                </a:cubicBezTo>
                <a:lnTo>
                  <a:pt x="13496" y="11089"/>
                </a:lnTo>
                <a:close/>
                <a:moveTo>
                  <a:pt x="17418" y="12140"/>
                </a:moveTo>
                <a:lnTo>
                  <a:pt x="17418" y="12140"/>
                </a:lnTo>
                <a:cubicBezTo>
                  <a:pt x="17325" y="12210"/>
                  <a:pt x="17208" y="12280"/>
                  <a:pt x="17115" y="12373"/>
                </a:cubicBezTo>
                <a:lnTo>
                  <a:pt x="17162" y="12187"/>
                </a:lnTo>
                <a:lnTo>
                  <a:pt x="17418" y="12140"/>
                </a:lnTo>
                <a:close/>
                <a:moveTo>
                  <a:pt x="9363" y="11953"/>
                </a:moveTo>
                <a:cubicBezTo>
                  <a:pt x="9299" y="12145"/>
                  <a:pt x="9235" y="12298"/>
                  <a:pt x="9153" y="12448"/>
                </a:cubicBezTo>
                <a:lnTo>
                  <a:pt x="9153" y="12448"/>
                </a:lnTo>
                <a:lnTo>
                  <a:pt x="9153" y="12350"/>
                </a:lnTo>
                <a:cubicBezTo>
                  <a:pt x="9223" y="12210"/>
                  <a:pt x="9293" y="12093"/>
                  <a:pt x="9363" y="11953"/>
                </a:cubicBezTo>
                <a:close/>
                <a:moveTo>
                  <a:pt x="20197" y="12350"/>
                </a:moveTo>
                <a:lnTo>
                  <a:pt x="20384" y="12397"/>
                </a:lnTo>
                <a:lnTo>
                  <a:pt x="20244" y="12467"/>
                </a:lnTo>
                <a:lnTo>
                  <a:pt x="20173" y="12350"/>
                </a:lnTo>
                <a:close/>
                <a:moveTo>
                  <a:pt x="22182" y="12187"/>
                </a:moveTo>
                <a:lnTo>
                  <a:pt x="22321" y="12257"/>
                </a:lnTo>
                <a:cubicBezTo>
                  <a:pt x="22485" y="12350"/>
                  <a:pt x="22625" y="12443"/>
                  <a:pt x="22765" y="12537"/>
                </a:cubicBezTo>
                <a:lnTo>
                  <a:pt x="22672" y="12537"/>
                </a:lnTo>
                <a:cubicBezTo>
                  <a:pt x="22532" y="12420"/>
                  <a:pt x="22368" y="12280"/>
                  <a:pt x="22182" y="12187"/>
                </a:cubicBezTo>
                <a:close/>
                <a:moveTo>
                  <a:pt x="17909" y="12303"/>
                </a:moveTo>
                <a:lnTo>
                  <a:pt x="17909" y="12303"/>
                </a:lnTo>
                <a:cubicBezTo>
                  <a:pt x="17792" y="12373"/>
                  <a:pt x="17722" y="12467"/>
                  <a:pt x="17629" y="12560"/>
                </a:cubicBezTo>
                <a:lnTo>
                  <a:pt x="17605" y="12607"/>
                </a:lnTo>
                <a:lnTo>
                  <a:pt x="17488" y="12537"/>
                </a:lnTo>
                <a:cubicBezTo>
                  <a:pt x="17605" y="12443"/>
                  <a:pt x="17745" y="12350"/>
                  <a:pt x="17909" y="12303"/>
                </a:cubicBezTo>
                <a:close/>
                <a:moveTo>
                  <a:pt x="12655" y="11836"/>
                </a:moveTo>
                <a:lnTo>
                  <a:pt x="12655" y="11836"/>
                </a:lnTo>
                <a:cubicBezTo>
                  <a:pt x="12539" y="12116"/>
                  <a:pt x="12469" y="12420"/>
                  <a:pt x="12375" y="12724"/>
                </a:cubicBezTo>
                <a:cubicBezTo>
                  <a:pt x="12375" y="12560"/>
                  <a:pt x="12399" y="12373"/>
                  <a:pt x="12399" y="12187"/>
                </a:cubicBezTo>
                <a:cubicBezTo>
                  <a:pt x="12469" y="12070"/>
                  <a:pt x="12562" y="11953"/>
                  <a:pt x="12655" y="11836"/>
                </a:cubicBezTo>
                <a:close/>
                <a:moveTo>
                  <a:pt x="20781" y="12583"/>
                </a:moveTo>
                <a:lnTo>
                  <a:pt x="20874" y="12653"/>
                </a:lnTo>
                <a:lnTo>
                  <a:pt x="20477" y="12724"/>
                </a:lnTo>
                <a:lnTo>
                  <a:pt x="20781" y="12583"/>
                </a:lnTo>
                <a:close/>
                <a:moveTo>
                  <a:pt x="30703" y="8988"/>
                </a:moveTo>
                <a:cubicBezTo>
                  <a:pt x="31404" y="9572"/>
                  <a:pt x="32034" y="10202"/>
                  <a:pt x="32595" y="10926"/>
                </a:cubicBezTo>
                <a:cubicBezTo>
                  <a:pt x="32851" y="11253"/>
                  <a:pt x="33062" y="11603"/>
                  <a:pt x="33295" y="11953"/>
                </a:cubicBezTo>
                <a:cubicBezTo>
                  <a:pt x="33318" y="12210"/>
                  <a:pt x="33342" y="12467"/>
                  <a:pt x="33342" y="12724"/>
                </a:cubicBezTo>
                <a:cubicBezTo>
                  <a:pt x="32665" y="11533"/>
                  <a:pt x="31848" y="10412"/>
                  <a:pt x="30890" y="9408"/>
                </a:cubicBezTo>
                <a:cubicBezTo>
                  <a:pt x="30844" y="9268"/>
                  <a:pt x="30773" y="9128"/>
                  <a:pt x="30703" y="8988"/>
                </a:cubicBezTo>
                <a:close/>
                <a:moveTo>
                  <a:pt x="16531" y="12653"/>
                </a:moveTo>
                <a:lnTo>
                  <a:pt x="16671" y="12700"/>
                </a:lnTo>
                <a:cubicBezTo>
                  <a:pt x="16671" y="12700"/>
                  <a:pt x="16671" y="12724"/>
                  <a:pt x="16671" y="12724"/>
                </a:cubicBezTo>
                <a:lnTo>
                  <a:pt x="16461" y="12770"/>
                </a:lnTo>
                <a:cubicBezTo>
                  <a:pt x="16484" y="12724"/>
                  <a:pt x="16508" y="12677"/>
                  <a:pt x="16531" y="12653"/>
                </a:cubicBezTo>
                <a:close/>
                <a:moveTo>
                  <a:pt x="11082" y="12175"/>
                </a:moveTo>
                <a:lnTo>
                  <a:pt x="11082" y="12175"/>
                </a:lnTo>
                <a:cubicBezTo>
                  <a:pt x="10942" y="12386"/>
                  <a:pt x="10818" y="12613"/>
                  <a:pt x="10694" y="12840"/>
                </a:cubicBezTo>
                <a:cubicBezTo>
                  <a:pt x="10809" y="12611"/>
                  <a:pt x="10923" y="12382"/>
                  <a:pt x="11082" y="12175"/>
                </a:cubicBezTo>
                <a:close/>
                <a:moveTo>
                  <a:pt x="8266" y="5159"/>
                </a:moveTo>
                <a:lnTo>
                  <a:pt x="8126" y="5299"/>
                </a:lnTo>
                <a:cubicBezTo>
                  <a:pt x="7052" y="6186"/>
                  <a:pt x="6188" y="7307"/>
                  <a:pt x="5581" y="8568"/>
                </a:cubicBezTo>
                <a:cubicBezTo>
                  <a:pt x="5511" y="8684"/>
                  <a:pt x="5464" y="8801"/>
                  <a:pt x="5417" y="8918"/>
                </a:cubicBezTo>
                <a:cubicBezTo>
                  <a:pt x="4880" y="9712"/>
                  <a:pt x="4460" y="10576"/>
                  <a:pt x="4157" y="11463"/>
                </a:cubicBezTo>
                <a:cubicBezTo>
                  <a:pt x="4063" y="11650"/>
                  <a:pt x="3993" y="11860"/>
                  <a:pt x="3923" y="12046"/>
                </a:cubicBezTo>
                <a:cubicBezTo>
                  <a:pt x="3713" y="12327"/>
                  <a:pt x="3526" y="12630"/>
                  <a:pt x="3363" y="12910"/>
                </a:cubicBezTo>
                <a:cubicBezTo>
                  <a:pt x="3363" y="12070"/>
                  <a:pt x="3456" y="11206"/>
                  <a:pt x="3643" y="10365"/>
                </a:cubicBezTo>
                <a:cubicBezTo>
                  <a:pt x="3923" y="9852"/>
                  <a:pt x="4227" y="9361"/>
                  <a:pt x="4530" y="8894"/>
                </a:cubicBezTo>
                <a:cubicBezTo>
                  <a:pt x="5511" y="7400"/>
                  <a:pt x="6772" y="6116"/>
                  <a:pt x="8266" y="5159"/>
                </a:cubicBezTo>
                <a:close/>
                <a:moveTo>
                  <a:pt x="17325" y="12980"/>
                </a:moveTo>
                <a:cubicBezTo>
                  <a:pt x="17325" y="13027"/>
                  <a:pt x="17278" y="13074"/>
                  <a:pt x="17278" y="13097"/>
                </a:cubicBezTo>
                <a:cubicBezTo>
                  <a:pt x="17185" y="13144"/>
                  <a:pt x="17115" y="13214"/>
                  <a:pt x="17045" y="13261"/>
                </a:cubicBezTo>
                <a:cubicBezTo>
                  <a:pt x="17021" y="13191"/>
                  <a:pt x="17021" y="13120"/>
                  <a:pt x="17021" y="13027"/>
                </a:cubicBezTo>
                <a:cubicBezTo>
                  <a:pt x="17138" y="13004"/>
                  <a:pt x="17232" y="13004"/>
                  <a:pt x="17325" y="12980"/>
                </a:cubicBezTo>
                <a:close/>
                <a:moveTo>
                  <a:pt x="5371" y="12443"/>
                </a:moveTo>
                <a:lnTo>
                  <a:pt x="5371" y="12700"/>
                </a:lnTo>
                <a:cubicBezTo>
                  <a:pt x="5207" y="12864"/>
                  <a:pt x="5044" y="13074"/>
                  <a:pt x="4880" y="13284"/>
                </a:cubicBezTo>
                <a:cubicBezTo>
                  <a:pt x="4927" y="13191"/>
                  <a:pt x="4951" y="13120"/>
                  <a:pt x="4974" y="13027"/>
                </a:cubicBezTo>
                <a:cubicBezTo>
                  <a:pt x="5114" y="12817"/>
                  <a:pt x="5231" y="12630"/>
                  <a:pt x="5371" y="12443"/>
                </a:cubicBezTo>
                <a:close/>
                <a:moveTo>
                  <a:pt x="27365" y="12443"/>
                </a:moveTo>
                <a:cubicBezTo>
                  <a:pt x="27505" y="12724"/>
                  <a:pt x="27621" y="13004"/>
                  <a:pt x="27738" y="13284"/>
                </a:cubicBezTo>
                <a:cubicBezTo>
                  <a:pt x="27645" y="13214"/>
                  <a:pt x="27575" y="13120"/>
                  <a:pt x="27481" y="13050"/>
                </a:cubicBezTo>
                <a:cubicBezTo>
                  <a:pt x="27458" y="12910"/>
                  <a:pt x="27435" y="12747"/>
                  <a:pt x="27388" y="12560"/>
                </a:cubicBezTo>
                <a:lnTo>
                  <a:pt x="27365" y="12560"/>
                </a:lnTo>
                <a:lnTo>
                  <a:pt x="27365" y="12443"/>
                </a:lnTo>
                <a:close/>
                <a:moveTo>
                  <a:pt x="33972" y="11790"/>
                </a:moveTo>
                <a:cubicBezTo>
                  <a:pt x="34159" y="12070"/>
                  <a:pt x="34322" y="12373"/>
                  <a:pt x="34486" y="12653"/>
                </a:cubicBezTo>
                <a:cubicBezTo>
                  <a:pt x="34509" y="12864"/>
                  <a:pt x="34533" y="13074"/>
                  <a:pt x="34533" y="13284"/>
                </a:cubicBezTo>
                <a:cubicBezTo>
                  <a:pt x="34462" y="13144"/>
                  <a:pt x="34392" y="13027"/>
                  <a:pt x="34322" y="12910"/>
                </a:cubicBezTo>
                <a:cubicBezTo>
                  <a:pt x="34229" y="12537"/>
                  <a:pt x="34112" y="12163"/>
                  <a:pt x="33972" y="11790"/>
                </a:cubicBezTo>
                <a:close/>
                <a:moveTo>
                  <a:pt x="21154" y="12934"/>
                </a:moveTo>
                <a:cubicBezTo>
                  <a:pt x="21294" y="13097"/>
                  <a:pt x="21411" y="13261"/>
                  <a:pt x="21528" y="13424"/>
                </a:cubicBezTo>
                <a:cubicBezTo>
                  <a:pt x="21318" y="13261"/>
                  <a:pt x="21131" y="13097"/>
                  <a:pt x="20897" y="12957"/>
                </a:cubicBezTo>
                <a:lnTo>
                  <a:pt x="20921" y="12957"/>
                </a:lnTo>
                <a:lnTo>
                  <a:pt x="21154" y="12934"/>
                </a:lnTo>
                <a:close/>
                <a:moveTo>
                  <a:pt x="8780" y="13074"/>
                </a:moveTo>
                <a:lnTo>
                  <a:pt x="8780" y="13167"/>
                </a:lnTo>
                <a:lnTo>
                  <a:pt x="8616" y="13447"/>
                </a:lnTo>
                <a:cubicBezTo>
                  <a:pt x="8663" y="13307"/>
                  <a:pt x="8710" y="13191"/>
                  <a:pt x="8780" y="13074"/>
                </a:cubicBezTo>
                <a:close/>
                <a:moveTo>
                  <a:pt x="23466" y="13377"/>
                </a:moveTo>
                <a:cubicBezTo>
                  <a:pt x="23559" y="13424"/>
                  <a:pt x="23629" y="13494"/>
                  <a:pt x="23722" y="13564"/>
                </a:cubicBezTo>
                <a:lnTo>
                  <a:pt x="23862" y="13751"/>
                </a:lnTo>
                <a:lnTo>
                  <a:pt x="23582" y="13541"/>
                </a:lnTo>
                <a:lnTo>
                  <a:pt x="23466" y="13377"/>
                </a:lnTo>
                <a:close/>
                <a:moveTo>
                  <a:pt x="14453" y="12420"/>
                </a:moveTo>
                <a:cubicBezTo>
                  <a:pt x="14383" y="12770"/>
                  <a:pt x="14313" y="13144"/>
                  <a:pt x="14266" y="13494"/>
                </a:cubicBezTo>
                <a:cubicBezTo>
                  <a:pt x="14220" y="13587"/>
                  <a:pt x="14150" y="13681"/>
                  <a:pt x="14103" y="13774"/>
                </a:cubicBezTo>
                <a:cubicBezTo>
                  <a:pt x="14103" y="13587"/>
                  <a:pt x="14103" y="13401"/>
                  <a:pt x="14126" y="13214"/>
                </a:cubicBezTo>
                <a:cubicBezTo>
                  <a:pt x="14173" y="12957"/>
                  <a:pt x="14220" y="12700"/>
                  <a:pt x="14266" y="12467"/>
                </a:cubicBezTo>
                <a:lnTo>
                  <a:pt x="14453" y="12420"/>
                </a:lnTo>
                <a:close/>
                <a:moveTo>
                  <a:pt x="19753" y="13424"/>
                </a:moveTo>
                <a:lnTo>
                  <a:pt x="19753" y="13424"/>
                </a:lnTo>
                <a:cubicBezTo>
                  <a:pt x="19987" y="13471"/>
                  <a:pt x="20197" y="13517"/>
                  <a:pt x="20360" y="13564"/>
                </a:cubicBezTo>
                <a:lnTo>
                  <a:pt x="20384" y="13564"/>
                </a:lnTo>
                <a:lnTo>
                  <a:pt x="20477" y="13774"/>
                </a:lnTo>
                <a:cubicBezTo>
                  <a:pt x="20314" y="13728"/>
                  <a:pt x="20150" y="13704"/>
                  <a:pt x="19987" y="13657"/>
                </a:cubicBezTo>
                <a:cubicBezTo>
                  <a:pt x="19917" y="13587"/>
                  <a:pt x="19847" y="13494"/>
                  <a:pt x="19753" y="13424"/>
                </a:cubicBezTo>
                <a:close/>
                <a:moveTo>
                  <a:pt x="26828" y="13237"/>
                </a:moveTo>
                <a:lnTo>
                  <a:pt x="26828" y="13237"/>
                </a:lnTo>
                <a:cubicBezTo>
                  <a:pt x="26874" y="13284"/>
                  <a:pt x="26898" y="13354"/>
                  <a:pt x="26921" y="13424"/>
                </a:cubicBezTo>
                <a:cubicBezTo>
                  <a:pt x="26898" y="13564"/>
                  <a:pt x="26874" y="13704"/>
                  <a:pt x="26874" y="13821"/>
                </a:cubicBezTo>
                <a:cubicBezTo>
                  <a:pt x="26874" y="13611"/>
                  <a:pt x="26851" y="13424"/>
                  <a:pt x="26828" y="13237"/>
                </a:cubicBezTo>
                <a:close/>
                <a:moveTo>
                  <a:pt x="18142" y="13611"/>
                </a:moveTo>
                <a:lnTo>
                  <a:pt x="18142" y="13611"/>
                </a:lnTo>
                <a:cubicBezTo>
                  <a:pt x="18002" y="13704"/>
                  <a:pt x="17862" y="13798"/>
                  <a:pt x="17745" y="13891"/>
                </a:cubicBezTo>
                <a:cubicBezTo>
                  <a:pt x="17745" y="13844"/>
                  <a:pt x="17769" y="13798"/>
                  <a:pt x="17792" y="13751"/>
                </a:cubicBezTo>
                <a:lnTo>
                  <a:pt x="18142" y="13611"/>
                </a:lnTo>
                <a:close/>
                <a:moveTo>
                  <a:pt x="31240" y="10295"/>
                </a:moveTo>
                <a:lnTo>
                  <a:pt x="31240" y="10295"/>
                </a:lnTo>
                <a:cubicBezTo>
                  <a:pt x="32058" y="11253"/>
                  <a:pt x="32781" y="12327"/>
                  <a:pt x="33365" y="13447"/>
                </a:cubicBezTo>
                <a:cubicBezTo>
                  <a:pt x="33365" y="13611"/>
                  <a:pt x="33342" y="13751"/>
                  <a:pt x="33342" y="13914"/>
                </a:cubicBezTo>
                <a:cubicBezTo>
                  <a:pt x="32828" y="13074"/>
                  <a:pt x="32268" y="12280"/>
                  <a:pt x="31637" y="11556"/>
                </a:cubicBezTo>
                <a:cubicBezTo>
                  <a:pt x="31521" y="11136"/>
                  <a:pt x="31381" y="10716"/>
                  <a:pt x="31240" y="10295"/>
                </a:cubicBezTo>
                <a:close/>
                <a:moveTo>
                  <a:pt x="8243" y="12887"/>
                </a:moveTo>
                <a:lnTo>
                  <a:pt x="8243" y="13214"/>
                </a:lnTo>
                <a:cubicBezTo>
                  <a:pt x="8173" y="13447"/>
                  <a:pt x="8079" y="13704"/>
                  <a:pt x="7986" y="13938"/>
                </a:cubicBezTo>
                <a:cubicBezTo>
                  <a:pt x="7986" y="13844"/>
                  <a:pt x="7962" y="13728"/>
                  <a:pt x="7939" y="13611"/>
                </a:cubicBezTo>
                <a:cubicBezTo>
                  <a:pt x="8032" y="13377"/>
                  <a:pt x="8149" y="13144"/>
                  <a:pt x="8243" y="12887"/>
                </a:cubicBezTo>
                <a:close/>
                <a:moveTo>
                  <a:pt x="25333" y="11930"/>
                </a:moveTo>
                <a:lnTo>
                  <a:pt x="25333" y="11930"/>
                </a:lnTo>
                <a:cubicBezTo>
                  <a:pt x="25520" y="12000"/>
                  <a:pt x="25707" y="12093"/>
                  <a:pt x="25894" y="12233"/>
                </a:cubicBezTo>
                <a:cubicBezTo>
                  <a:pt x="26057" y="12373"/>
                  <a:pt x="26197" y="12513"/>
                  <a:pt x="26361" y="12677"/>
                </a:cubicBezTo>
                <a:lnTo>
                  <a:pt x="26384" y="12653"/>
                </a:lnTo>
                <a:cubicBezTo>
                  <a:pt x="26454" y="13074"/>
                  <a:pt x="26501" y="13517"/>
                  <a:pt x="26524" y="13961"/>
                </a:cubicBezTo>
                <a:cubicBezTo>
                  <a:pt x="26291" y="13704"/>
                  <a:pt x="26057" y="13447"/>
                  <a:pt x="25800" y="13191"/>
                </a:cubicBezTo>
                <a:cubicBezTo>
                  <a:pt x="25707" y="12747"/>
                  <a:pt x="25544" y="12327"/>
                  <a:pt x="25333" y="11930"/>
                </a:cubicBezTo>
                <a:close/>
                <a:moveTo>
                  <a:pt x="3526" y="13354"/>
                </a:moveTo>
                <a:cubicBezTo>
                  <a:pt x="3503" y="13517"/>
                  <a:pt x="3456" y="13681"/>
                  <a:pt x="3433" y="13868"/>
                </a:cubicBezTo>
                <a:lnTo>
                  <a:pt x="3363" y="14031"/>
                </a:lnTo>
                <a:lnTo>
                  <a:pt x="3363" y="13657"/>
                </a:lnTo>
                <a:lnTo>
                  <a:pt x="3526" y="13354"/>
                </a:lnTo>
                <a:close/>
                <a:moveTo>
                  <a:pt x="21714" y="12887"/>
                </a:moveTo>
                <a:lnTo>
                  <a:pt x="21831" y="12934"/>
                </a:lnTo>
                <a:cubicBezTo>
                  <a:pt x="22275" y="13284"/>
                  <a:pt x="22672" y="13704"/>
                  <a:pt x="22999" y="14194"/>
                </a:cubicBezTo>
                <a:cubicBezTo>
                  <a:pt x="22695" y="14008"/>
                  <a:pt x="22368" y="13844"/>
                  <a:pt x="22041" y="13704"/>
                </a:cubicBezTo>
                <a:cubicBezTo>
                  <a:pt x="21925" y="13424"/>
                  <a:pt x="21761" y="13144"/>
                  <a:pt x="21574" y="12887"/>
                </a:cubicBezTo>
                <a:close/>
                <a:moveTo>
                  <a:pt x="16718" y="13914"/>
                </a:moveTo>
                <a:lnTo>
                  <a:pt x="16741" y="14008"/>
                </a:lnTo>
                <a:cubicBezTo>
                  <a:pt x="16625" y="14054"/>
                  <a:pt x="16508" y="14124"/>
                  <a:pt x="16391" y="14218"/>
                </a:cubicBezTo>
                <a:cubicBezTo>
                  <a:pt x="16391" y="14194"/>
                  <a:pt x="16391" y="14194"/>
                  <a:pt x="16391" y="14194"/>
                </a:cubicBezTo>
                <a:cubicBezTo>
                  <a:pt x="16508" y="14101"/>
                  <a:pt x="16625" y="14008"/>
                  <a:pt x="16718" y="13914"/>
                </a:cubicBezTo>
                <a:close/>
                <a:moveTo>
                  <a:pt x="29793" y="11346"/>
                </a:moveTo>
                <a:cubicBezTo>
                  <a:pt x="29933" y="11463"/>
                  <a:pt x="30050" y="11579"/>
                  <a:pt x="30190" y="11696"/>
                </a:cubicBezTo>
                <a:cubicBezTo>
                  <a:pt x="30540" y="12397"/>
                  <a:pt x="30844" y="13120"/>
                  <a:pt x="31077" y="13891"/>
                </a:cubicBezTo>
                <a:cubicBezTo>
                  <a:pt x="31100" y="14031"/>
                  <a:pt x="31100" y="14171"/>
                  <a:pt x="31077" y="14311"/>
                </a:cubicBezTo>
                <a:cubicBezTo>
                  <a:pt x="30867" y="13821"/>
                  <a:pt x="30657" y="13377"/>
                  <a:pt x="30400" y="12934"/>
                </a:cubicBezTo>
                <a:cubicBezTo>
                  <a:pt x="30236" y="12373"/>
                  <a:pt x="30050" y="11860"/>
                  <a:pt x="29793" y="11346"/>
                </a:cubicBezTo>
                <a:close/>
                <a:moveTo>
                  <a:pt x="20010" y="14311"/>
                </a:moveTo>
                <a:lnTo>
                  <a:pt x="20033" y="14358"/>
                </a:lnTo>
                <a:cubicBezTo>
                  <a:pt x="20033" y="14381"/>
                  <a:pt x="20010" y="14428"/>
                  <a:pt x="20010" y="14475"/>
                </a:cubicBezTo>
                <a:lnTo>
                  <a:pt x="19893" y="14358"/>
                </a:lnTo>
                <a:lnTo>
                  <a:pt x="20010" y="14311"/>
                </a:lnTo>
                <a:close/>
                <a:moveTo>
                  <a:pt x="33715" y="12677"/>
                </a:moveTo>
                <a:cubicBezTo>
                  <a:pt x="33972" y="13331"/>
                  <a:pt x="34159" y="14031"/>
                  <a:pt x="34299" y="14731"/>
                </a:cubicBezTo>
                <a:cubicBezTo>
                  <a:pt x="34136" y="14265"/>
                  <a:pt x="33925" y="13821"/>
                  <a:pt x="33715" y="13401"/>
                </a:cubicBezTo>
                <a:cubicBezTo>
                  <a:pt x="33715" y="13144"/>
                  <a:pt x="33715" y="12910"/>
                  <a:pt x="33715" y="12677"/>
                </a:cubicBezTo>
                <a:close/>
                <a:moveTo>
                  <a:pt x="34789" y="7984"/>
                </a:moveTo>
                <a:cubicBezTo>
                  <a:pt x="35677" y="8474"/>
                  <a:pt x="36494" y="9128"/>
                  <a:pt x="37171" y="9875"/>
                </a:cubicBezTo>
                <a:cubicBezTo>
                  <a:pt x="37428" y="10155"/>
                  <a:pt x="37661" y="10482"/>
                  <a:pt x="37871" y="10809"/>
                </a:cubicBezTo>
                <a:cubicBezTo>
                  <a:pt x="38011" y="11206"/>
                  <a:pt x="38128" y="11603"/>
                  <a:pt x="38245" y="12000"/>
                </a:cubicBezTo>
                <a:cubicBezTo>
                  <a:pt x="38105" y="12934"/>
                  <a:pt x="37895" y="13868"/>
                  <a:pt x="37591" y="14755"/>
                </a:cubicBezTo>
                <a:cubicBezTo>
                  <a:pt x="37568" y="12747"/>
                  <a:pt x="36797" y="10832"/>
                  <a:pt x="35420" y="9361"/>
                </a:cubicBezTo>
                <a:lnTo>
                  <a:pt x="35350" y="9315"/>
                </a:lnTo>
                <a:cubicBezTo>
                  <a:pt x="35210" y="8894"/>
                  <a:pt x="35046" y="8498"/>
                  <a:pt x="34836" y="8101"/>
                </a:cubicBezTo>
                <a:lnTo>
                  <a:pt x="34789" y="7984"/>
                </a:lnTo>
                <a:close/>
                <a:moveTo>
                  <a:pt x="13846" y="12864"/>
                </a:moveTo>
                <a:cubicBezTo>
                  <a:pt x="13753" y="13424"/>
                  <a:pt x="13706" y="13984"/>
                  <a:pt x="13729" y="14545"/>
                </a:cubicBezTo>
                <a:cubicBezTo>
                  <a:pt x="13706" y="14615"/>
                  <a:pt x="13659" y="14708"/>
                  <a:pt x="13636" y="14778"/>
                </a:cubicBezTo>
                <a:cubicBezTo>
                  <a:pt x="13636" y="14218"/>
                  <a:pt x="13659" y="13657"/>
                  <a:pt x="13706" y="13097"/>
                </a:cubicBezTo>
                <a:cubicBezTo>
                  <a:pt x="13753" y="13027"/>
                  <a:pt x="13799" y="12957"/>
                  <a:pt x="13846" y="12864"/>
                </a:cubicBezTo>
                <a:close/>
                <a:moveTo>
                  <a:pt x="16671" y="14288"/>
                </a:moveTo>
                <a:lnTo>
                  <a:pt x="16671" y="14288"/>
                </a:lnTo>
                <a:cubicBezTo>
                  <a:pt x="16601" y="14451"/>
                  <a:pt x="16555" y="14615"/>
                  <a:pt x="16531" y="14778"/>
                </a:cubicBezTo>
                <a:cubicBezTo>
                  <a:pt x="16484" y="14685"/>
                  <a:pt x="16438" y="14591"/>
                  <a:pt x="16391" y="14498"/>
                </a:cubicBezTo>
                <a:cubicBezTo>
                  <a:pt x="16484" y="14428"/>
                  <a:pt x="16578" y="14358"/>
                  <a:pt x="16671" y="14288"/>
                </a:cubicBezTo>
                <a:close/>
                <a:moveTo>
                  <a:pt x="18726" y="13984"/>
                </a:moveTo>
                <a:cubicBezTo>
                  <a:pt x="18843" y="14101"/>
                  <a:pt x="18936" y="14218"/>
                  <a:pt x="19053" y="14335"/>
                </a:cubicBezTo>
                <a:cubicBezTo>
                  <a:pt x="19076" y="14358"/>
                  <a:pt x="19099" y="14381"/>
                  <a:pt x="19123" y="14405"/>
                </a:cubicBezTo>
                <a:cubicBezTo>
                  <a:pt x="19029" y="14521"/>
                  <a:pt x="18959" y="14638"/>
                  <a:pt x="18936" y="14778"/>
                </a:cubicBezTo>
                <a:cubicBezTo>
                  <a:pt x="18889" y="14731"/>
                  <a:pt x="18866" y="14708"/>
                  <a:pt x="18843" y="14661"/>
                </a:cubicBezTo>
                <a:cubicBezTo>
                  <a:pt x="18775" y="14436"/>
                  <a:pt x="18707" y="14210"/>
                  <a:pt x="18682" y="13984"/>
                </a:cubicBezTo>
                <a:close/>
                <a:moveTo>
                  <a:pt x="27201" y="14358"/>
                </a:moveTo>
                <a:cubicBezTo>
                  <a:pt x="27201" y="14521"/>
                  <a:pt x="27225" y="14661"/>
                  <a:pt x="27225" y="14825"/>
                </a:cubicBezTo>
                <a:cubicBezTo>
                  <a:pt x="27178" y="14778"/>
                  <a:pt x="27155" y="14755"/>
                  <a:pt x="27108" y="14708"/>
                </a:cubicBezTo>
                <a:lnTo>
                  <a:pt x="27131" y="14685"/>
                </a:lnTo>
                <a:cubicBezTo>
                  <a:pt x="27155" y="14568"/>
                  <a:pt x="27178" y="14475"/>
                  <a:pt x="27201" y="14358"/>
                </a:cubicBezTo>
                <a:close/>
                <a:moveTo>
                  <a:pt x="11465" y="13074"/>
                </a:moveTo>
                <a:cubicBezTo>
                  <a:pt x="11465" y="13074"/>
                  <a:pt x="11465" y="13097"/>
                  <a:pt x="11465" y="13120"/>
                </a:cubicBezTo>
                <a:cubicBezTo>
                  <a:pt x="11231" y="13634"/>
                  <a:pt x="11044" y="14148"/>
                  <a:pt x="10904" y="14708"/>
                </a:cubicBezTo>
                <a:lnTo>
                  <a:pt x="10834" y="14848"/>
                </a:lnTo>
                <a:cubicBezTo>
                  <a:pt x="10881" y="14545"/>
                  <a:pt x="10928" y="14241"/>
                  <a:pt x="10998" y="13961"/>
                </a:cubicBezTo>
                <a:cubicBezTo>
                  <a:pt x="11068" y="13844"/>
                  <a:pt x="11114" y="13751"/>
                  <a:pt x="11161" y="13634"/>
                </a:cubicBezTo>
                <a:cubicBezTo>
                  <a:pt x="11254" y="13447"/>
                  <a:pt x="11348" y="13261"/>
                  <a:pt x="11465" y="13074"/>
                </a:cubicBezTo>
                <a:close/>
                <a:moveTo>
                  <a:pt x="22952" y="13517"/>
                </a:moveTo>
                <a:cubicBezTo>
                  <a:pt x="23115" y="13611"/>
                  <a:pt x="23255" y="13704"/>
                  <a:pt x="23395" y="13821"/>
                </a:cubicBezTo>
                <a:cubicBezTo>
                  <a:pt x="23629" y="14124"/>
                  <a:pt x="23816" y="14451"/>
                  <a:pt x="23956" y="14825"/>
                </a:cubicBezTo>
                <a:lnTo>
                  <a:pt x="23956" y="14872"/>
                </a:lnTo>
                <a:cubicBezTo>
                  <a:pt x="23862" y="14802"/>
                  <a:pt x="23792" y="14731"/>
                  <a:pt x="23699" y="14661"/>
                </a:cubicBezTo>
                <a:cubicBezTo>
                  <a:pt x="23489" y="14241"/>
                  <a:pt x="23255" y="13868"/>
                  <a:pt x="22952" y="13517"/>
                </a:cubicBezTo>
                <a:close/>
                <a:moveTo>
                  <a:pt x="34999" y="13634"/>
                </a:moveTo>
                <a:cubicBezTo>
                  <a:pt x="35070" y="13844"/>
                  <a:pt x="35163" y="14078"/>
                  <a:pt x="35256" y="14311"/>
                </a:cubicBezTo>
                <a:cubicBezTo>
                  <a:pt x="35280" y="14381"/>
                  <a:pt x="35303" y="14451"/>
                  <a:pt x="35303" y="14521"/>
                </a:cubicBezTo>
                <a:lnTo>
                  <a:pt x="35303" y="14872"/>
                </a:lnTo>
                <a:cubicBezTo>
                  <a:pt x="35210" y="14638"/>
                  <a:pt x="35116" y="14428"/>
                  <a:pt x="35023" y="14218"/>
                </a:cubicBezTo>
                <a:cubicBezTo>
                  <a:pt x="35023" y="14008"/>
                  <a:pt x="34999" y="13821"/>
                  <a:pt x="34999" y="13634"/>
                </a:cubicBezTo>
                <a:close/>
                <a:moveTo>
                  <a:pt x="22251" y="14171"/>
                </a:moveTo>
                <a:lnTo>
                  <a:pt x="22251" y="14171"/>
                </a:lnTo>
                <a:cubicBezTo>
                  <a:pt x="22648" y="14358"/>
                  <a:pt x="23045" y="14591"/>
                  <a:pt x="23419" y="14872"/>
                </a:cubicBezTo>
                <a:cubicBezTo>
                  <a:pt x="23419" y="14872"/>
                  <a:pt x="23419" y="14895"/>
                  <a:pt x="23419" y="14895"/>
                </a:cubicBezTo>
                <a:cubicBezTo>
                  <a:pt x="23092" y="14685"/>
                  <a:pt x="22742" y="14498"/>
                  <a:pt x="22368" y="14358"/>
                </a:cubicBezTo>
                <a:lnTo>
                  <a:pt x="22275" y="14265"/>
                </a:lnTo>
                <a:lnTo>
                  <a:pt x="22251" y="14171"/>
                </a:lnTo>
                <a:close/>
                <a:moveTo>
                  <a:pt x="4902" y="13926"/>
                </a:moveTo>
                <a:cubicBezTo>
                  <a:pt x="4821" y="14121"/>
                  <a:pt x="4757" y="14331"/>
                  <a:pt x="4694" y="14521"/>
                </a:cubicBezTo>
                <a:cubicBezTo>
                  <a:pt x="4624" y="14661"/>
                  <a:pt x="4554" y="14802"/>
                  <a:pt x="4507" y="14942"/>
                </a:cubicBezTo>
                <a:cubicBezTo>
                  <a:pt x="4530" y="14755"/>
                  <a:pt x="4554" y="14591"/>
                  <a:pt x="4600" y="14381"/>
                </a:cubicBezTo>
                <a:cubicBezTo>
                  <a:pt x="4687" y="14230"/>
                  <a:pt x="4794" y="14078"/>
                  <a:pt x="4902" y="13926"/>
                </a:cubicBezTo>
                <a:close/>
                <a:moveTo>
                  <a:pt x="31404" y="13541"/>
                </a:moveTo>
                <a:cubicBezTo>
                  <a:pt x="31474" y="13634"/>
                  <a:pt x="31521" y="13751"/>
                  <a:pt x="31591" y="13868"/>
                </a:cubicBezTo>
                <a:cubicBezTo>
                  <a:pt x="31661" y="14241"/>
                  <a:pt x="31707" y="14615"/>
                  <a:pt x="31731" y="14988"/>
                </a:cubicBezTo>
                <a:lnTo>
                  <a:pt x="31707" y="14988"/>
                </a:lnTo>
                <a:cubicBezTo>
                  <a:pt x="31637" y="14615"/>
                  <a:pt x="31521" y="14218"/>
                  <a:pt x="31404" y="13821"/>
                </a:cubicBezTo>
                <a:lnTo>
                  <a:pt x="31404" y="13541"/>
                </a:lnTo>
                <a:close/>
                <a:moveTo>
                  <a:pt x="8943" y="14171"/>
                </a:moveTo>
                <a:lnTo>
                  <a:pt x="8943" y="14194"/>
                </a:lnTo>
                <a:cubicBezTo>
                  <a:pt x="8896" y="14475"/>
                  <a:pt x="8850" y="14755"/>
                  <a:pt x="8803" y="15035"/>
                </a:cubicBezTo>
                <a:lnTo>
                  <a:pt x="8803" y="15058"/>
                </a:lnTo>
                <a:cubicBezTo>
                  <a:pt x="8803" y="15012"/>
                  <a:pt x="8780" y="14965"/>
                  <a:pt x="8780" y="14918"/>
                </a:cubicBezTo>
                <a:cubicBezTo>
                  <a:pt x="8826" y="14661"/>
                  <a:pt x="8873" y="14428"/>
                  <a:pt x="8943" y="14171"/>
                </a:cubicBezTo>
                <a:close/>
                <a:moveTo>
                  <a:pt x="6538" y="13284"/>
                </a:moveTo>
                <a:cubicBezTo>
                  <a:pt x="6375" y="13891"/>
                  <a:pt x="6281" y="14498"/>
                  <a:pt x="6188" y="15105"/>
                </a:cubicBezTo>
                <a:cubicBezTo>
                  <a:pt x="6141" y="14918"/>
                  <a:pt x="6095" y="14731"/>
                  <a:pt x="6048" y="14521"/>
                </a:cubicBezTo>
                <a:cubicBezTo>
                  <a:pt x="6071" y="14358"/>
                  <a:pt x="6118" y="14194"/>
                  <a:pt x="6165" y="14031"/>
                </a:cubicBezTo>
                <a:lnTo>
                  <a:pt x="6165" y="14054"/>
                </a:lnTo>
                <a:cubicBezTo>
                  <a:pt x="6281" y="13798"/>
                  <a:pt x="6398" y="13541"/>
                  <a:pt x="6538" y="13284"/>
                </a:cubicBezTo>
                <a:close/>
                <a:moveTo>
                  <a:pt x="15037" y="13891"/>
                </a:moveTo>
                <a:cubicBezTo>
                  <a:pt x="15060" y="14311"/>
                  <a:pt x="15107" y="14708"/>
                  <a:pt x="15200" y="15082"/>
                </a:cubicBezTo>
                <a:lnTo>
                  <a:pt x="15200" y="15105"/>
                </a:lnTo>
                <a:cubicBezTo>
                  <a:pt x="15084" y="14731"/>
                  <a:pt x="15014" y="14335"/>
                  <a:pt x="15037" y="13938"/>
                </a:cubicBezTo>
                <a:lnTo>
                  <a:pt x="15014" y="13938"/>
                </a:lnTo>
                <a:lnTo>
                  <a:pt x="15037" y="13891"/>
                </a:lnTo>
                <a:close/>
                <a:moveTo>
                  <a:pt x="24516" y="14755"/>
                </a:moveTo>
                <a:lnTo>
                  <a:pt x="24586" y="14825"/>
                </a:lnTo>
                <a:cubicBezTo>
                  <a:pt x="24610" y="14895"/>
                  <a:pt x="24633" y="14942"/>
                  <a:pt x="24656" y="15012"/>
                </a:cubicBezTo>
                <a:lnTo>
                  <a:pt x="24540" y="15105"/>
                </a:lnTo>
                <a:cubicBezTo>
                  <a:pt x="24540" y="14988"/>
                  <a:pt x="24540" y="14872"/>
                  <a:pt x="24516" y="14755"/>
                </a:cubicBezTo>
                <a:close/>
                <a:moveTo>
                  <a:pt x="13076" y="13004"/>
                </a:moveTo>
                <a:lnTo>
                  <a:pt x="13076" y="13471"/>
                </a:lnTo>
                <a:cubicBezTo>
                  <a:pt x="12842" y="14008"/>
                  <a:pt x="12702" y="14568"/>
                  <a:pt x="12632" y="15128"/>
                </a:cubicBezTo>
                <a:cubicBezTo>
                  <a:pt x="12562" y="14802"/>
                  <a:pt x="12492" y="14451"/>
                  <a:pt x="12445" y="14101"/>
                </a:cubicBezTo>
                <a:cubicBezTo>
                  <a:pt x="12492" y="13914"/>
                  <a:pt x="12515" y="13681"/>
                  <a:pt x="12562" y="13471"/>
                </a:cubicBezTo>
                <a:lnTo>
                  <a:pt x="12562" y="13471"/>
                </a:lnTo>
                <a:lnTo>
                  <a:pt x="12539" y="13494"/>
                </a:lnTo>
                <a:cubicBezTo>
                  <a:pt x="12655" y="13354"/>
                  <a:pt x="12772" y="13237"/>
                  <a:pt x="12889" y="13144"/>
                </a:cubicBezTo>
                <a:cubicBezTo>
                  <a:pt x="12959" y="13097"/>
                  <a:pt x="13029" y="13050"/>
                  <a:pt x="13076" y="13004"/>
                </a:cubicBezTo>
                <a:close/>
                <a:moveTo>
                  <a:pt x="21948" y="14825"/>
                </a:moveTo>
                <a:cubicBezTo>
                  <a:pt x="21995" y="14848"/>
                  <a:pt x="22018" y="14872"/>
                  <a:pt x="22065" y="14895"/>
                </a:cubicBezTo>
                <a:lnTo>
                  <a:pt x="22088" y="14895"/>
                </a:lnTo>
                <a:cubicBezTo>
                  <a:pt x="22111" y="14988"/>
                  <a:pt x="22135" y="15058"/>
                  <a:pt x="22135" y="15128"/>
                </a:cubicBezTo>
                <a:cubicBezTo>
                  <a:pt x="22088" y="15012"/>
                  <a:pt x="22018" y="14918"/>
                  <a:pt x="21948" y="14825"/>
                </a:cubicBezTo>
                <a:close/>
                <a:moveTo>
                  <a:pt x="31871" y="12397"/>
                </a:moveTo>
                <a:cubicBezTo>
                  <a:pt x="32408" y="13074"/>
                  <a:pt x="32875" y="13798"/>
                  <a:pt x="33295" y="14568"/>
                </a:cubicBezTo>
                <a:cubicBezTo>
                  <a:pt x="33272" y="14825"/>
                  <a:pt x="33248" y="15082"/>
                  <a:pt x="33225" y="15339"/>
                </a:cubicBezTo>
                <a:cubicBezTo>
                  <a:pt x="33015" y="14778"/>
                  <a:pt x="32735" y="14241"/>
                  <a:pt x="32408" y="13751"/>
                </a:cubicBezTo>
                <a:lnTo>
                  <a:pt x="32361" y="13681"/>
                </a:lnTo>
                <a:cubicBezTo>
                  <a:pt x="32221" y="13237"/>
                  <a:pt x="32058" y="12817"/>
                  <a:pt x="31871" y="12397"/>
                </a:cubicBezTo>
                <a:close/>
                <a:moveTo>
                  <a:pt x="9854" y="12794"/>
                </a:moveTo>
                <a:cubicBezTo>
                  <a:pt x="9854" y="12910"/>
                  <a:pt x="9877" y="13027"/>
                  <a:pt x="9900" y="13167"/>
                </a:cubicBezTo>
                <a:cubicBezTo>
                  <a:pt x="9854" y="13401"/>
                  <a:pt x="9830" y="13657"/>
                  <a:pt x="9807" y="13914"/>
                </a:cubicBezTo>
                <a:cubicBezTo>
                  <a:pt x="9737" y="14335"/>
                  <a:pt x="9714" y="14755"/>
                  <a:pt x="9714" y="15198"/>
                </a:cubicBezTo>
                <a:cubicBezTo>
                  <a:pt x="9714" y="15268"/>
                  <a:pt x="9690" y="15362"/>
                  <a:pt x="9690" y="15432"/>
                </a:cubicBezTo>
                <a:cubicBezTo>
                  <a:pt x="9550" y="14988"/>
                  <a:pt x="9433" y="14521"/>
                  <a:pt x="9340" y="14054"/>
                </a:cubicBezTo>
                <a:cubicBezTo>
                  <a:pt x="9387" y="13751"/>
                  <a:pt x="9457" y="13471"/>
                  <a:pt x="9527" y="13191"/>
                </a:cubicBezTo>
                <a:cubicBezTo>
                  <a:pt x="9527" y="13167"/>
                  <a:pt x="9550" y="13144"/>
                  <a:pt x="9550" y="13097"/>
                </a:cubicBezTo>
                <a:lnTo>
                  <a:pt x="9854" y="12794"/>
                </a:lnTo>
                <a:close/>
                <a:moveTo>
                  <a:pt x="19590" y="15059"/>
                </a:moveTo>
                <a:lnTo>
                  <a:pt x="19590" y="15059"/>
                </a:lnTo>
                <a:cubicBezTo>
                  <a:pt x="19660" y="15152"/>
                  <a:pt x="19730" y="15269"/>
                  <a:pt x="19800" y="15385"/>
                </a:cubicBezTo>
                <a:lnTo>
                  <a:pt x="19800" y="15432"/>
                </a:lnTo>
                <a:lnTo>
                  <a:pt x="19613" y="15339"/>
                </a:lnTo>
                <a:cubicBezTo>
                  <a:pt x="19613" y="15232"/>
                  <a:pt x="19594" y="15145"/>
                  <a:pt x="19590" y="15059"/>
                </a:cubicBezTo>
                <a:close/>
                <a:moveTo>
                  <a:pt x="27038" y="15058"/>
                </a:moveTo>
                <a:lnTo>
                  <a:pt x="27225" y="15292"/>
                </a:lnTo>
                <a:lnTo>
                  <a:pt x="27225" y="15432"/>
                </a:lnTo>
                <a:cubicBezTo>
                  <a:pt x="27155" y="15339"/>
                  <a:pt x="27084" y="15222"/>
                  <a:pt x="27038" y="15128"/>
                </a:cubicBezTo>
                <a:lnTo>
                  <a:pt x="27038" y="15105"/>
                </a:lnTo>
                <a:lnTo>
                  <a:pt x="27038" y="15058"/>
                </a:lnTo>
                <a:close/>
                <a:moveTo>
                  <a:pt x="20804" y="14545"/>
                </a:moveTo>
                <a:lnTo>
                  <a:pt x="20827" y="14568"/>
                </a:lnTo>
                <a:cubicBezTo>
                  <a:pt x="20944" y="14872"/>
                  <a:pt x="21061" y="15175"/>
                  <a:pt x="21154" y="15479"/>
                </a:cubicBezTo>
                <a:lnTo>
                  <a:pt x="21014" y="15385"/>
                </a:lnTo>
                <a:cubicBezTo>
                  <a:pt x="20991" y="15362"/>
                  <a:pt x="20967" y="15339"/>
                  <a:pt x="20944" y="15315"/>
                </a:cubicBezTo>
                <a:cubicBezTo>
                  <a:pt x="20851" y="15082"/>
                  <a:pt x="20757" y="14872"/>
                  <a:pt x="20640" y="14638"/>
                </a:cubicBezTo>
                <a:cubicBezTo>
                  <a:pt x="20687" y="14615"/>
                  <a:pt x="20734" y="14568"/>
                  <a:pt x="20804" y="14545"/>
                </a:cubicBezTo>
                <a:close/>
                <a:moveTo>
                  <a:pt x="27808" y="15082"/>
                </a:moveTo>
                <a:cubicBezTo>
                  <a:pt x="27855" y="15175"/>
                  <a:pt x="27902" y="15245"/>
                  <a:pt x="27925" y="15339"/>
                </a:cubicBezTo>
                <a:cubicBezTo>
                  <a:pt x="27925" y="15409"/>
                  <a:pt x="27925" y="15479"/>
                  <a:pt x="27902" y="15549"/>
                </a:cubicBezTo>
                <a:lnTo>
                  <a:pt x="27878" y="15549"/>
                </a:lnTo>
                <a:cubicBezTo>
                  <a:pt x="27855" y="15385"/>
                  <a:pt x="27832" y="15245"/>
                  <a:pt x="27808" y="15082"/>
                </a:cubicBezTo>
                <a:close/>
                <a:moveTo>
                  <a:pt x="30750" y="14778"/>
                </a:moveTo>
                <a:cubicBezTo>
                  <a:pt x="30844" y="14988"/>
                  <a:pt x="30914" y="15198"/>
                  <a:pt x="31007" y="15409"/>
                </a:cubicBezTo>
                <a:lnTo>
                  <a:pt x="30984" y="15549"/>
                </a:lnTo>
                <a:cubicBezTo>
                  <a:pt x="30914" y="15339"/>
                  <a:pt x="30844" y="15152"/>
                  <a:pt x="30750" y="14965"/>
                </a:cubicBezTo>
                <a:cubicBezTo>
                  <a:pt x="30750" y="14895"/>
                  <a:pt x="30750" y="14825"/>
                  <a:pt x="30750" y="14778"/>
                </a:cubicBezTo>
                <a:close/>
                <a:moveTo>
                  <a:pt x="33669" y="14124"/>
                </a:moveTo>
                <a:lnTo>
                  <a:pt x="33692" y="14148"/>
                </a:lnTo>
                <a:cubicBezTo>
                  <a:pt x="33902" y="14615"/>
                  <a:pt x="34089" y="15105"/>
                  <a:pt x="34229" y="15595"/>
                </a:cubicBezTo>
                <a:cubicBezTo>
                  <a:pt x="34066" y="15198"/>
                  <a:pt x="33879" y="14825"/>
                  <a:pt x="33669" y="14451"/>
                </a:cubicBezTo>
                <a:cubicBezTo>
                  <a:pt x="33669" y="14358"/>
                  <a:pt x="33669" y="14241"/>
                  <a:pt x="33669" y="14124"/>
                </a:cubicBezTo>
                <a:close/>
                <a:moveTo>
                  <a:pt x="7449" y="15012"/>
                </a:moveTo>
                <a:cubicBezTo>
                  <a:pt x="7449" y="15152"/>
                  <a:pt x="7472" y="15315"/>
                  <a:pt x="7495" y="15432"/>
                </a:cubicBezTo>
                <a:cubicBezTo>
                  <a:pt x="7449" y="15525"/>
                  <a:pt x="7402" y="15595"/>
                  <a:pt x="7355" y="15689"/>
                </a:cubicBezTo>
                <a:cubicBezTo>
                  <a:pt x="7379" y="15479"/>
                  <a:pt x="7402" y="15268"/>
                  <a:pt x="7425" y="15058"/>
                </a:cubicBezTo>
                <a:cubicBezTo>
                  <a:pt x="7425" y="15058"/>
                  <a:pt x="7425" y="15035"/>
                  <a:pt x="7449" y="15012"/>
                </a:cubicBezTo>
                <a:close/>
                <a:moveTo>
                  <a:pt x="18189" y="14078"/>
                </a:moveTo>
                <a:lnTo>
                  <a:pt x="18189" y="14101"/>
                </a:lnTo>
                <a:cubicBezTo>
                  <a:pt x="18236" y="14428"/>
                  <a:pt x="18376" y="14755"/>
                  <a:pt x="18609" y="15012"/>
                </a:cubicBezTo>
                <a:cubicBezTo>
                  <a:pt x="18609" y="15035"/>
                  <a:pt x="18632" y="15082"/>
                  <a:pt x="18656" y="15128"/>
                </a:cubicBezTo>
                <a:cubicBezTo>
                  <a:pt x="18492" y="15292"/>
                  <a:pt x="18376" y="15479"/>
                  <a:pt x="18329" y="15712"/>
                </a:cubicBezTo>
                <a:cubicBezTo>
                  <a:pt x="18259" y="15700"/>
                  <a:pt x="18189" y="15695"/>
                  <a:pt x="18119" y="15695"/>
                </a:cubicBezTo>
                <a:cubicBezTo>
                  <a:pt x="18049" y="15695"/>
                  <a:pt x="17979" y="15700"/>
                  <a:pt x="17909" y="15712"/>
                </a:cubicBezTo>
                <a:cubicBezTo>
                  <a:pt x="17815" y="15549"/>
                  <a:pt x="17769" y="15385"/>
                  <a:pt x="17722" y="15198"/>
                </a:cubicBezTo>
                <a:cubicBezTo>
                  <a:pt x="17629" y="14591"/>
                  <a:pt x="17839" y="14241"/>
                  <a:pt x="18189" y="14078"/>
                </a:cubicBezTo>
                <a:close/>
                <a:moveTo>
                  <a:pt x="24750" y="15502"/>
                </a:moveTo>
                <a:cubicBezTo>
                  <a:pt x="24750" y="15572"/>
                  <a:pt x="24773" y="15665"/>
                  <a:pt x="24796" y="15735"/>
                </a:cubicBezTo>
                <a:cubicBezTo>
                  <a:pt x="24750" y="15689"/>
                  <a:pt x="24703" y="15619"/>
                  <a:pt x="24656" y="15572"/>
                </a:cubicBezTo>
                <a:lnTo>
                  <a:pt x="24750" y="15502"/>
                </a:lnTo>
                <a:close/>
                <a:moveTo>
                  <a:pt x="20244" y="15315"/>
                </a:moveTo>
                <a:cubicBezTo>
                  <a:pt x="20407" y="15455"/>
                  <a:pt x="20547" y="15595"/>
                  <a:pt x="20734" y="15712"/>
                </a:cubicBezTo>
                <a:lnTo>
                  <a:pt x="20781" y="15829"/>
                </a:lnTo>
                <a:cubicBezTo>
                  <a:pt x="20617" y="15782"/>
                  <a:pt x="20454" y="15735"/>
                  <a:pt x="20314" y="15689"/>
                </a:cubicBezTo>
                <a:cubicBezTo>
                  <a:pt x="20290" y="15619"/>
                  <a:pt x="20290" y="15595"/>
                  <a:pt x="20267" y="15549"/>
                </a:cubicBezTo>
                <a:lnTo>
                  <a:pt x="20244" y="15572"/>
                </a:lnTo>
                <a:lnTo>
                  <a:pt x="20244" y="15315"/>
                </a:lnTo>
                <a:close/>
                <a:moveTo>
                  <a:pt x="21434" y="15152"/>
                </a:moveTo>
                <a:cubicBezTo>
                  <a:pt x="21598" y="15362"/>
                  <a:pt x="21738" y="15595"/>
                  <a:pt x="21831" y="15852"/>
                </a:cubicBezTo>
                <a:cubicBezTo>
                  <a:pt x="21784" y="15805"/>
                  <a:pt x="21691" y="15782"/>
                  <a:pt x="21621" y="15735"/>
                </a:cubicBezTo>
                <a:lnTo>
                  <a:pt x="21621" y="15759"/>
                </a:lnTo>
                <a:cubicBezTo>
                  <a:pt x="21551" y="15549"/>
                  <a:pt x="21504" y="15339"/>
                  <a:pt x="21434" y="15152"/>
                </a:cubicBezTo>
                <a:close/>
                <a:moveTo>
                  <a:pt x="22919" y="15540"/>
                </a:moveTo>
                <a:lnTo>
                  <a:pt x="23092" y="15712"/>
                </a:lnTo>
                <a:lnTo>
                  <a:pt x="23139" y="15829"/>
                </a:lnTo>
                <a:lnTo>
                  <a:pt x="22999" y="15852"/>
                </a:lnTo>
                <a:cubicBezTo>
                  <a:pt x="22978" y="15748"/>
                  <a:pt x="22957" y="15644"/>
                  <a:pt x="22919" y="15540"/>
                </a:cubicBezTo>
                <a:close/>
                <a:moveTo>
                  <a:pt x="18773" y="15502"/>
                </a:moveTo>
                <a:cubicBezTo>
                  <a:pt x="18819" y="15619"/>
                  <a:pt x="18866" y="15735"/>
                  <a:pt x="18913" y="15876"/>
                </a:cubicBezTo>
                <a:lnTo>
                  <a:pt x="18889" y="15876"/>
                </a:lnTo>
                <a:cubicBezTo>
                  <a:pt x="18819" y="15852"/>
                  <a:pt x="18726" y="15805"/>
                  <a:pt x="18632" y="15782"/>
                </a:cubicBezTo>
                <a:cubicBezTo>
                  <a:pt x="18679" y="15689"/>
                  <a:pt x="18703" y="15595"/>
                  <a:pt x="18773" y="15502"/>
                </a:cubicBezTo>
                <a:close/>
                <a:moveTo>
                  <a:pt x="27505" y="15665"/>
                </a:moveTo>
                <a:cubicBezTo>
                  <a:pt x="27505" y="15805"/>
                  <a:pt x="27505" y="15922"/>
                  <a:pt x="27528" y="16039"/>
                </a:cubicBezTo>
                <a:lnTo>
                  <a:pt x="27458" y="15922"/>
                </a:lnTo>
                <a:cubicBezTo>
                  <a:pt x="27458" y="15829"/>
                  <a:pt x="27505" y="15759"/>
                  <a:pt x="27505" y="15665"/>
                </a:cubicBezTo>
                <a:close/>
                <a:moveTo>
                  <a:pt x="35630" y="10202"/>
                </a:moveTo>
                <a:cubicBezTo>
                  <a:pt x="35700" y="10295"/>
                  <a:pt x="35770" y="10389"/>
                  <a:pt x="35840" y="10482"/>
                </a:cubicBezTo>
                <a:cubicBezTo>
                  <a:pt x="36891" y="12046"/>
                  <a:pt x="37381" y="13938"/>
                  <a:pt x="37218" y="15805"/>
                </a:cubicBezTo>
                <a:cubicBezTo>
                  <a:pt x="37171" y="15899"/>
                  <a:pt x="37148" y="15969"/>
                  <a:pt x="37101" y="16062"/>
                </a:cubicBezTo>
                <a:cubicBezTo>
                  <a:pt x="37007" y="14381"/>
                  <a:pt x="36564" y="12747"/>
                  <a:pt x="35863" y="11253"/>
                </a:cubicBezTo>
                <a:cubicBezTo>
                  <a:pt x="35793" y="10902"/>
                  <a:pt x="35723" y="10552"/>
                  <a:pt x="35630" y="10202"/>
                </a:cubicBezTo>
                <a:close/>
                <a:moveTo>
                  <a:pt x="26921" y="15549"/>
                </a:moveTo>
                <a:lnTo>
                  <a:pt x="27061" y="15805"/>
                </a:lnTo>
                <a:cubicBezTo>
                  <a:pt x="27014" y="15899"/>
                  <a:pt x="26968" y="15992"/>
                  <a:pt x="26921" y="16086"/>
                </a:cubicBezTo>
                <a:cubicBezTo>
                  <a:pt x="26898" y="16016"/>
                  <a:pt x="26874" y="15922"/>
                  <a:pt x="26851" y="15852"/>
                </a:cubicBezTo>
                <a:cubicBezTo>
                  <a:pt x="26874" y="15759"/>
                  <a:pt x="26898" y="15665"/>
                  <a:pt x="26921" y="15549"/>
                </a:cubicBezTo>
                <a:close/>
                <a:moveTo>
                  <a:pt x="12399" y="15619"/>
                </a:moveTo>
                <a:cubicBezTo>
                  <a:pt x="12445" y="15805"/>
                  <a:pt x="12492" y="15969"/>
                  <a:pt x="12539" y="16156"/>
                </a:cubicBezTo>
                <a:cubicBezTo>
                  <a:pt x="12492" y="16039"/>
                  <a:pt x="12445" y="15922"/>
                  <a:pt x="12399" y="15829"/>
                </a:cubicBezTo>
                <a:cubicBezTo>
                  <a:pt x="12399" y="15759"/>
                  <a:pt x="12399" y="15689"/>
                  <a:pt x="12399" y="15619"/>
                </a:cubicBezTo>
                <a:close/>
                <a:moveTo>
                  <a:pt x="14663" y="15268"/>
                </a:moveTo>
                <a:lnTo>
                  <a:pt x="14663" y="15268"/>
                </a:lnTo>
                <a:cubicBezTo>
                  <a:pt x="14710" y="15409"/>
                  <a:pt x="14780" y="15572"/>
                  <a:pt x="14873" y="15712"/>
                </a:cubicBezTo>
                <a:cubicBezTo>
                  <a:pt x="14803" y="15876"/>
                  <a:pt x="14757" y="16016"/>
                  <a:pt x="14710" y="16179"/>
                </a:cubicBezTo>
                <a:cubicBezTo>
                  <a:pt x="14663" y="15876"/>
                  <a:pt x="14663" y="15572"/>
                  <a:pt x="14663" y="15268"/>
                </a:cubicBezTo>
                <a:close/>
                <a:moveTo>
                  <a:pt x="19216" y="15525"/>
                </a:moveTo>
                <a:lnTo>
                  <a:pt x="19310" y="15619"/>
                </a:lnTo>
                <a:cubicBezTo>
                  <a:pt x="19356" y="15805"/>
                  <a:pt x="19403" y="16016"/>
                  <a:pt x="19450" y="16202"/>
                </a:cubicBezTo>
                <a:lnTo>
                  <a:pt x="19380" y="16156"/>
                </a:lnTo>
                <a:cubicBezTo>
                  <a:pt x="19356" y="16062"/>
                  <a:pt x="19310" y="15969"/>
                  <a:pt x="19286" y="15876"/>
                </a:cubicBezTo>
                <a:cubicBezTo>
                  <a:pt x="19263" y="15759"/>
                  <a:pt x="19216" y="15642"/>
                  <a:pt x="19216" y="15525"/>
                </a:cubicBezTo>
                <a:close/>
                <a:moveTo>
                  <a:pt x="5884" y="15479"/>
                </a:moveTo>
                <a:cubicBezTo>
                  <a:pt x="5931" y="15595"/>
                  <a:pt x="5954" y="15689"/>
                  <a:pt x="6001" y="15805"/>
                </a:cubicBezTo>
                <a:cubicBezTo>
                  <a:pt x="5931" y="16016"/>
                  <a:pt x="5884" y="16249"/>
                  <a:pt x="5838" y="16459"/>
                </a:cubicBezTo>
                <a:lnTo>
                  <a:pt x="5814" y="16459"/>
                </a:lnTo>
                <a:cubicBezTo>
                  <a:pt x="5814" y="16132"/>
                  <a:pt x="5861" y="15805"/>
                  <a:pt x="5884" y="15479"/>
                </a:cubicBezTo>
                <a:close/>
                <a:moveTo>
                  <a:pt x="32758" y="15128"/>
                </a:moveTo>
                <a:cubicBezTo>
                  <a:pt x="32875" y="15409"/>
                  <a:pt x="32992" y="15712"/>
                  <a:pt x="33085" y="16016"/>
                </a:cubicBezTo>
                <a:cubicBezTo>
                  <a:pt x="33085" y="16156"/>
                  <a:pt x="33062" y="16296"/>
                  <a:pt x="33015" y="16436"/>
                </a:cubicBezTo>
                <a:lnTo>
                  <a:pt x="33015" y="16459"/>
                </a:lnTo>
                <a:cubicBezTo>
                  <a:pt x="32945" y="16016"/>
                  <a:pt x="32851" y="15572"/>
                  <a:pt x="32758" y="15128"/>
                </a:cubicBezTo>
                <a:close/>
                <a:moveTo>
                  <a:pt x="15947" y="15759"/>
                </a:moveTo>
                <a:cubicBezTo>
                  <a:pt x="15971" y="16016"/>
                  <a:pt x="16018" y="16249"/>
                  <a:pt x="16088" y="16483"/>
                </a:cubicBezTo>
                <a:lnTo>
                  <a:pt x="16041" y="16436"/>
                </a:lnTo>
                <a:cubicBezTo>
                  <a:pt x="15994" y="16343"/>
                  <a:pt x="15947" y="16272"/>
                  <a:pt x="15901" y="16202"/>
                </a:cubicBezTo>
                <a:cubicBezTo>
                  <a:pt x="15901" y="16062"/>
                  <a:pt x="15877" y="15946"/>
                  <a:pt x="15877" y="15829"/>
                </a:cubicBezTo>
                <a:lnTo>
                  <a:pt x="15947" y="15759"/>
                </a:lnTo>
                <a:close/>
                <a:moveTo>
                  <a:pt x="13169" y="14405"/>
                </a:moveTo>
                <a:cubicBezTo>
                  <a:pt x="13216" y="14568"/>
                  <a:pt x="13239" y="14708"/>
                  <a:pt x="13286" y="14872"/>
                </a:cubicBezTo>
                <a:cubicBezTo>
                  <a:pt x="13286" y="15082"/>
                  <a:pt x="13309" y="15292"/>
                  <a:pt x="13309" y="15502"/>
                </a:cubicBezTo>
                <a:cubicBezTo>
                  <a:pt x="13192" y="15829"/>
                  <a:pt x="13076" y="16156"/>
                  <a:pt x="13006" y="16506"/>
                </a:cubicBezTo>
                <a:lnTo>
                  <a:pt x="13006" y="16483"/>
                </a:lnTo>
                <a:cubicBezTo>
                  <a:pt x="13006" y="16389"/>
                  <a:pt x="13006" y="16319"/>
                  <a:pt x="12982" y="16249"/>
                </a:cubicBezTo>
                <a:cubicBezTo>
                  <a:pt x="12959" y="15619"/>
                  <a:pt x="13029" y="15012"/>
                  <a:pt x="13169" y="14405"/>
                </a:cubicBezTo>
                <a:close/>
                <a:moveTo>
                  <a:pt x="36003" y="12607"/>
                </a:moveTo>
                <a:cubicBezTo>
                  <a:pt x="36190" y="13097"/>
                  <a:pt x="36354" y="13611"/>
                  <a:pt x="36470" y="14148"/>
                </a:cubicBezTo>
                <a:cubicBezTo>
                  <a:pt x="36634" y="14988"/>
                  <a:pt x="36751" y="15852"/>
                  <a:pt x="36774" y="16739"/>
                </a:cubicBezTo>
                <a:cubicBezTo>
                  <a:pt x="36681" y="16016"/>
                  <a:pt x="36517" y="15292"/>
                  <a:pt x="36284" y="14591"/>
                </a:cubicBezTo>
                <a:lnTo>
                  <a:pt x="36284" y="14615"/>
                </a:lnTo>
                <a:cubicBezTo>
                  <a:pt x="36214" y="14358"/>
                  <a:pt x="36120" y="14101"/>
                  <a:pt x="36003" y="13868"/>
                </a:cubicBezTo>
                <a:cubicBezTo>
                  <a:pt x="36027" y="13447"/>
                  <a:pt x="36003" y="13027"/>
                  <a:pt x="36003" y="12607"/>
                </a:cubicBezTo>
                <a:close/>
                <a:moveTo>
                  <a:pt x="30773" y="16132"/>
                </a:moveTo>
                <a:cubicBezTo>
                  <a:pt x="30797" y="16226"/>
                  <a:pt x="30820" y="16319"/>
                  <a:pt x="30844" y="16436"/>
                </a:cubicBezTo>
                <a:cubicBezTo>
                  <a:pt x="30820" y="16576"/>
                  <a:pt x="30797" y="16716"/>
                  <a:pt x="30750" y="16856"/>
                </a:cubicBezTo>
                <a:cubicBezTo>
                  <a:pt x="30750" y="16669"/>
                  <a:pt x="30750" y="16483"/>
                  <a:pt x="30750" y="16296"/>
                </a:cubicBezTo>
                <a:lnTo>
                  <a:pt x="30773" y="16296"/>
                </a:lnTo>
                <a:lnTo>
                  <a:pt x="30773" y="16132"/>
                </a:lnTo>
                <a:close/>
                <a:moveTo>
                  <a:pt x="11558" y="15268"/>
                </a:moveTo>
                <a:lnTo>
                  <a:pt x="11558" y="15268"/>
                </a:lnTo>
                <a:cubicBezTo>
                  <a:pt x="11511" y="15805"/>
                  <a:pt x="11511" y="16343"/>
                  <a:pt x="11581" y="16880"/>
                </a:cubicBezTo>
                <a:cubicBezTo>
                  <a:pt x="11488" y="16693"/>
                  <a:pt x="11395" y="16529"/>
                  <a:pt x="11301" y="16343"/>
                </a:cubicBezTo>
                <a:cubicBezTo>
                  <a:pt x="11371" y="15969"/>
                  <a:pt x="11441" y="15619"/>
                  <a:pt x="11558" y="15268"/>
                </a:cubicBezTo>
                <a:close/>
                <a:moveTo>
                  <a:pt x="27948" y="16343"/>
                </a:moveTo>
                <a:lnTo>
                  <a:pt x="27948" y="16343"/>
                </a:lnTo>
                <a:cubicBezTo>
                  <a:pt x="27995" y="16413"/>
                  <a:pt x="28042" y="16483"/>
                  <a:pt x="28088" y="16553"/>
                </a:cubicBezTo>
                <a:lnTo>
                  <a:pt x="28065" y="16739"/>
                </a:lnTo>
                <a:cubicBezTo>
                  <a:pt x="28065" y="16786"/>
                  <a:pt x="28042" y="16833"/>
                  <a:pt x="28018" y="16903"/>
                </a:cubicBezTo>
                <a:lnTo>
                  <a:pt x="27972" y="16926"/>
                </a:lnTo>
                <a:cubicBezTo>
                  <a:pt x="27972" y="16739"/>
                  <a:pt x="27972" y="16529"/>
                  <a:pt x="27948" y="16343"/>
                </a:cubicBezTo>
                <a:close/>
                <a:moveTo>
                  <a:pt x="25800" y="15409"/>
                </a:moveTo>
                <a:cubicBezTo>
                  <a:pt x="25987" y="15782"/>
                  <a:pt x="26151" y="16156"/>
                  <a:pt x="26291" y="16529"/>
                </a:cubicBezTo>
                <a:cubicBezTo>
                  <a:pt x="26244" y="16669"/>
                  <a:pt x="26197" y="16833"/>
                  <a:pt x="26151" y="16950"/>
                </a:cubicBezTo>
                <a:cubicBezTo>
                  <a:pt x="26151" y="16880"/>
                  <a:pt x="26127" y="16833"/>
                  <a:pt x="26104" y="16763"/>
                </a:cubicBezTo>
                <a:cubicBezTo>
                  <a:pt x="26034" y="16459"/>
                  <a:pt x="25940" y="16132"/>
                  <a:pt x="25824" y="15852"/>
                </a:cubicBezTo>
                <a:cubicBezTo>
                  <a:pt x="25824" y="15712"/>
                  <a:pt x="25800" y="15595"/>
                  <a:pt x="25777" y="15479"/>
                </a:cubicBezTo>
                <a:cubicBezTo>
                  <a:pt x="25777" y="15455"/>
                  <a:pt x="25777" y="15432"/>
                  <a:pt x="25800" y="15409"/>
                </a:cubicBezTo>
                <a:close/>
                <a:moveTo>
                  <a:pt x="29956" y="14311"/>
                </a:moveTo>
                <a:cubicBezTo>
                  <a:pt x="30096" y="14545"/>
                  <a:pt x="30213" y="14778"/>
                  <a:pt x="30330" y="15012"/>
                </a:cubicBezTo>
                <a:cubicBezTo>
                  <a:pt x="30377" y="15362"/>
                  <a:pt x="30400" y="15712"/>
                  <a:pt x="30423" y="16039"/>
                </a:cubicBezTo>
                <a:cubicBezTo>
                  <a:pt x="30447" y="16389"/>
                  <a:pt x="30353" y="16669"/>
                  <a:pt x="30330" y="16973"/>
                </a:cubicBezTo>
                <a:cubicBezTo>
                  <a:pt x="30330" y="16950"/>
                  <a:pt x="30330" y="16950"/>
                  <a:pt x="30307" y="16926"/>
                </a:cubicBezTo>
                <a:cubicBezTo>
                  <a:pt x="30260" y="16809"/>
                  <a:pt x="30190" y="16716"/>
                  <a:pt x="30120" y="16599"/>
                </a:cubicBezTo>
                <a:cubicBezTo>
                  <a:pt x="30073" y="16109"/>
                  <a:pt x="30003" y="15642"/>
                  <a:pt x="29886" y="15152"/>
                </a:cubicBezTo>
                <a:cubicBezTo>
                  <a:pt x="29863" y="15012"/>
                  <a:pt x="29863" y="14872"/>
                  <a:pt x="29840" y="14755"/>
                </a:cubicBezTo>
                <a:cubicBezTo>
                  <a:pt x="29886" y="14591"/>
                  <a:pt x="29910" y="14451"/>
                  <a:pt x="29956" y="14311"/>
                </a:cubicBezTo>
                <a:close/>
                <a:moveTo>
                  <a:pt x="8173" y="15876"/>
                </a:moveTo>
                <a:cubicBezTo>
                  <a:pt x="8196" y="15946"/>
                  <a:pt x="8219" y="16016"/>
                  <a:pt x="8243" y="16086"/>
                </a:cubicBezTo>
                <a:cubicBezTo>
                  <a:pt x="8219" y="16296"/>
                  <a:pt x="8196" y="16529"/>
                  <a:pt x="8173" y="16716"/>
                </a:cubicBezTo>
                <a:lnTo>
                  <a:pt x="8173" y="17020"/>
                </a:lnTo>
                <a:cubicBezTo>
                  <a:pt x="8126" y="16716"/>
                  <a:pt x="8102" y="16389"/>
                  <a:pt x="8126" y="16086"/>
                </a:cubicBezTo>
                <a:lnTo>
                  <a:pt x="8126" y="16039"/>
                </a:lnTo>
                <a:cubicBezTo>
                  <a:pt x="8126" y="16016"/>
                  <a:pt x="8149" y="15946"/>
                  <a:pt x="8173" y="15876"/>
                </a:cubicBezTo>
                <a:close/>
                <a:moveTo>
                  <a:pt x="20127" y="16599"/>
                </a:moveTo>
                <a:cubicBezTo>
                  <a:pt x="20173" y="16763"/>
                  <a:pt x="20244" y="16926"/>
                  <a:pt x="20337" y="17066"/>
                </a:cubicBezTo>
                <a:lnTo>
                  <a:pt x="20267" y="16973"/>
                </a:lnTo>
                <a:lnTo>
                  <a:pt x="20150" y="16833"/>
                </a:lnTo>
                <a:cubicBezTo>
                  <a:pt x="20150" y="16763"/>
                  <a:pt x="20127" y="16669"/>
                  <a:pt x="20127" y="16599"/>
                </a:cubicBezTo>
                <a:close/>
                <a:moveTo>
                  <a:pt x="35023" y="15829"/>
                </a:moveTo>
                <a:cubicBezTo>
                  <a:pt x="35070" y="16039"/>
                  <a:pt x="35116" y="16249"/>
                  <a:pt x="35140" y="16459"/>
                </a:cubicBezTo>
                <a:cubicBezTo>
                  <a:pt x="35093" y="16693"/>
                  <a:pt x="35046" y="16926"/>
                  <a:pt x="34999" y="17160"/>
                </a:cubicBezTo>
                <a:cubicBezTo>
                  <a:pt x="34976" y="17043"/>
                  <a:pt x="34953" y="16950"/>
                  <a:pt x="34929" y="16833"/>
                </a:cubicBezTo>
                <a:cubicBezTo>
                  <a:pt x="34976" y="16506"/>
                  <a:pt x="34999" y="16179"/>
                  <a:pt x="35023" y="15829"/>
                </a:cubicBezTo>
                <a:close/>
                <a:moveTo>
                  <a:pt x="24680" y="16413"/>
                </a:moveTo>
                <a:cubicBezTo>
                  <a:pt x="24726" y="16483"/>
                  <a:pt x="24796" y="16553"/>
                  <a:pt x="24866" y="16623"/>
                </a:cubicBezTo>
                <a:lnTo>
                  <a:pt x="24866" y="16716"/>
                </a:lnTo>
                <a:cubicBezTo>
                  <a:pt x="24825" y="16882"/>
                  <a:pt x="24784" y="17029"/>
                  <a:pt x="24726" y="17174"/>
                </a:cubicBezTo>
                <a:lnTo>
                  <a:pt x="24726" y="17174"/>
                </a:lnTo>
                <a:cubicBezTo>
                  <a:pt x="24723" y="16915"/>
                  <a:pt x="24701" y="16674"/>
                  <a:pt x="24680" y="16413"/>
                </a:cubicBezTo>
                <a:close/>
                <a:moveTo>
                  <a:pt x="23349" y="16366"/>
                </a:moveTo>
                <a:lnTo>
                  <a:pt x="23349" y="16366"/>
                </a:lnTo>
                <a:cubicBezTo>
                  <a:pt x="23395" y="16669"/>
                  <a:pt x="23325" y="16973"/>
                  <a:pt x="23185" y="17253"/>
                </a:cubicBezTo>
                <a:cubicBezTo>
                  <a:pt x="23185" y="16973"/>
                  <a:pt x="23162" y="16669"/>
                  <a:pt x="23139" y="16389"/>
                </a:cubicBezTo>
                <a:cubicBezTo>
                  <a:pt x="23209" y="16389"/>
                  <a:pt x="23279" y="16389"/>
                  <a:pt x="23349" y="16366"/>
                </a:cubicBezTo>
                <a:close/>
                <a:moveTo>
                  <a:pt x="21995" y="16343"/>
                </a:moveTo>
                <a:cubicBezTo>
                  <a:pt x="22041" y="16413"/>
                  <a:pt x="22041" y="16459"/>
                  <a:pt x="22041" y="16529"/>
                </a:cubicBezTo>
                <a:cubicBezTo>
                  <a:pt x="22088" y="16763"/>
                  <a:pt x="22088" y="17020"/>
                  <a:pt x="22041" y="17276"/>
                </a:cubicBezTo>
                <a:cubicBezTo>
                  <a:pt x="22018" y="17300"/>
                  <a:pt x="22018" y="17323"/>
                  <a:pt x="21995" y="17346"/>
                </a:cubicBezTo>
                <a:cubicBezTo>
                  <a:pt x="21925" y="17020"/>
                  <a:pt x="21855" y="16693"/>
                  <a:pt x="21784" y="16343"/>
                </a:cubicBezTo>
                <a:close/>
                <a:moveTo>
                  <a:pt x="18585" y="16253"/>
                </a:moveTo>
                <a:cubicBezTo>
                  <a:pt x="18739" y="16277"/>
                  <a:pt x="18872" y="16322"/>
                  <a:pt x="19006" y="16389"/>
                </a:cubicBezTo>
                <a:cubicBezTo>
                  <a:pt x="19029" y="16389"/>
                  <a:pt x="19076" y="16413"/>
                  <a:pt x="19123" y="16436"/>
                </a:cubicBezTo>
                <a:cubicBezTo>
                  <a:pt x="19263" y="16763"/>
                  <a:pt x="19426" y="17066"/>
                  <a:pt x="19613" y="17370"/>
                </a:cubicBezTo>
                <a:lnTo>
                  <a:pt x="19473" y="17323"/>
                </a:lnTo>
                <a:cubicBezTo>
                  <a:pt x="19169" y="17113"/>
                  <a:pt x="18866" y="16856"/>
                  <a:pt x="18586" y="16599"/>
                </a:cubicBezTo>
                <a:cubicBezTo>
                  <a:pt x="18563" y="16484"/>
                  <a:pt x="18562" y="16368"/>
                  <a:pt x="18585" y="16253"/>
                </a:cubicBezTo>
                <a:close/>
                <a:moveTo>
                  <a:pt x="27388" y="16389"/>
                </a:moveTo>
                <a:lnTo>
                  <a:pt x="27505" y="16669"/>
                </a:lnTo>
                <a:cubicBezTo>
                  <a:pt x="27411" y="16833"/>
                  <a:pt x="27341" y="16996"/>
                  <a:pt x="27295" y="17160"/>
                </a:cubicBezTo>
                <a:cubicBezTo>
                  <a:pt x="27248" y="17253"/>
                  <a:pt x="27201" y="17346"/>
                  <a:pt x="27155" y="17417"/>
                </a:cubicBezTo>
                <a:lnTo>
                  <a:pt x="27108" y="17230"/>
                </a:lnTo>
                <a:cubicBezTo>
                  <a:pt x="27225" y="16950"/>
                  <a:pt x="27318" y="16669"/>
                  <a:pt x="27388" y="16389"/>
                </a:cubicBezTo>
                <a:close/>
                <a:moveTo>
                  <a:pt x="10367" y="16833"/>
                </a:moveTo>
                <a:cubicBezTo>
                  <a:pt x="10391" y="16926"/>
                  <a:pt x="10461" y="17043"/>
                  <a:pt x="10507" y="17160"/>
                </a:cubicBezTo>
                <a:cubicBezTo>
                  <a:pt x="10554" y="17253"/>
                  <a:pt x="10554" y="17417"/>
                  <a:pt x="10577" y="17557"/>
                </a:cubicBezTo>
                <a:cubicBezTo>
                  <a:pt x="10461" y="17370"/>
                  <a:pt x="10367" y="17183"/>
                  <a:pt x="10274" y="16973"/>
                </a:cubicBezTo>
                <a:cubicBezTo>
                  <a:pt x="10297" y="16926"/>
                  <a:pt x="10344" y="16856"/>
                  <a:pt x="10367" y="16833"/>
                </a:cubicBezTo>
                <a:close/>
                <a:moveTo>
                  <a:pt x="20500" y="16132"/>
                </a:moveTo>
                <a:lnTo>
                  <a:pt x="20594" y="16179"/>
                </a:lnTo>
                <a:lnTo>
                  <a:pt x="20874" y="16249"/>
                </a:lnTo>
                <a:cubicBezTo>
                  <a:pt x="20991" y="16669"/>
                  <a:pt x="21061" y="17090"/>
                  <a:pt x="21107" y="17533"/>
                </a:cubicBezTo>
                <a:lnTo>
                  <a:pt x="21107" y="17557"/>
                </a:lnTo>
                <a:cubicBezTo>
                  <a:pt x="20991" y="17440"/>
                  <a:pt x="20897" y="17323"/>
                  <a:pt x="20827" y="17206"/>
                </a:cubicBezTo>
                <a:cubicBezTo>
                  <a:pt x="20734" y="16833"/>
                  <a:pt x="20617" y="16483"/>
                  <a:pt x="20500" y="16132"/>
                </a:cubicBezTo>
                <a:close/>
                <a:moveTo>
                  <a:pt x="14103" y="16833"/>
                </a:moveTo>
                <a:lnTo>
                  <a:pt x="14173" y="16973"/>
                </a:lnTo>
                <a:lnTo>
                  <a:pt x="14196" y="17066"/>
                </a:lnTo>
                <a:cubicBezTo>
                  <a:pt x="14196" y="17206"/>
                  <a:pt x="14220" y="17346"/>
                  <a:pt x="14243" y="17487"/>
                </a:cubicBezTo>
                <a:cubicBezTo>
                  <a:pt x="14220" y="17533"/>
                  <a:pt x="14173" y="17603"/>
                  <a:pt x="14150" y="17673"/>
                </a:cubicBezTo>
                <a:cubicBezTo>
                  <a:pt x="14150" y="17627"/>
                  <a:pt x="14126" y="17603"/>
                  <a:pt x="14126" y="17580"/>
                </a:cubicBezTo>
                <a:cubicBezTo>
                  <a:pt x="14080" y="17323"/>
                  <a:pt x="14080" y="17090"/>
                  <a:pt x="14103" y="16833"/>
                </a:cubicBezTo>
                <a:close/>
                <a:moveTo>
                  <a:pt x="9153" y="15012"/>
                </a:moveTo>
                <a:cubicBezTo>
                  <a:pt x="9270" y="15479"/>
                  <a:pt x="9433" y="15922"/>
                  <a:pt x="9620" y="16366"/>
                </a:cubicBezTo>
                <a:cubicBezTo>
                  <a:pt x="9620" y="16739"/>
                  <a:pt x="9620" y="17113"/>
                  <a:pt x="9643" y="17463"/>
                </a:cubicBezTo>
                <a:cubicBezTo>
                  <a:pt x="9620" y="17557"/>
                  <a:pt x="9597" y="17650"/>
                  <a:pt x="9573" y="17743"/>
                </a:cubicBezTo>
                <a:cubicBezTo>
                  <a:pt x="9340" y="17160"/>
                  <a:pt x="9153" y="16599"/>
                  <a:pt x="9013" y="15992"/>
                </a:cubicBezTo>
                <a:cubicBezTo>
                  <a:pt x="9036" y="15665"/>
                  <a:pt x="9083" y="15339"/>
                  <a:pt x="9153" y="15012"/>
                </a:cubicBezTo>
                <a:close/>
                <a:moveTo>
                  <a:pt x="15644" y="16973"/>
                </a:moveTo>
                <a:lnTo>
                  <a:pt x="15644" y="16973"/>
                </a:lnTo>
                <a:cubicBezTo>
                  <a:pt x="15691" y="17230"/>
                  <a:pt x="15761" y="17510"/>
                  <a:pt x="15807" y="17767"/>
                </a:cubicBezTo>
                <a:cubicBezTo>
                  <a:pt x="15737" y="17510"/>
                  <a:pt x="15691" y="17253"/>
                  <a:pt x="15644" y="16973"/>
                </a:cubicBezTo>
                <a:close/>
                <a:moveTo>
                  <a:pt x="36027" y="15222"/>
                </a:moveTo>
                <a:cubicBezTo>
                  <a:pt x="36237" y="15969"/>
                  <a:pt x="36377" y="16739"/>
                  <a:pt x="36447" y="17510"/>
                </a:cubicBezTo>
                <a:cubicBezTo>
                  <a:pt x="36400" y="17603"/>
                  <a:pt x="36354" y="17697"/>
                  <a:pt x="36307" y="17813"/>
                </a:cubicBezTo>
                <a:cubicBezTo>
                  <a:pt x="36284" y="17113"/>
                  <a:pt x="36190" y="16413"/>
                  <a:pt x="36027" y="15712"/>
                </a:cubicBezTo>
                <a:lnTo>
                  <a:pt x="36027" y="15222"/>
                </a:lnTo>
                <a:close/>
                <a:moveTo>
                  <a:pt x="26547" y="17417"/>
                </a:moveTo>
                <a:cubicBezTo>
                  <a:pt x="26571" y="17487"/>
                  <a:pt x="26594" y="17557"/>
                  <a:pt x="26594" y="17627"/>
                </a:cubicBezTo>
                <a:cubicBezTo>
                  <a:pt x="26571" y="17697"/>
                  <a:pt x="26524" y="17767"/>
                  <a:pt x="26501" y="17813"/>
                </a:cubicBezTo>
                <a:lnTo>
                  <a:pt x="26501" y="17837"/>
                </a:lnTo>
                <a:lnTo>
                  <a:pt x="26454" y="17743"/>
                </a:lnTo>
                <a:cubicBezTo>
                  <a:pt x="26501" y="17627"/>
                  <a:pt x="26524" y="17510"/>
                  <a:pt x="26547" y="17417"/>
                </a:cubicBezTo>
                <a:close/>
                <a:moveTo>
                  <a:pt x="30166" y="17417"/>
                </a:moveTo>
                <a:lnTo>
                  <a:pt x="30213" y="17533"/>
                </a:lnTo>
                <a:cubicBezTo>
                  <a:pt x="30213" y="17650"/>
                  <a:pt x="30190" y="17743"/>
                  <a:pt x="30166" y="17837"/>
                </a:cubicBezTo>
                <a:lnTo>
                  <a:pt x="30166" y="17417"/>
                </a:lnTo>
                <a:close/>
                <a:moveTo>
                  <a:pt x="22625" y="17206"/>
                </a:moveTo>
                <a:cubicBezTo>
                  <a:pt x="22648" y="17417"/>
                  <a:pt x="22648" y="17603"/>
                  <a:pt x="22625" y="17813"/>
                </a:cubicBezTo>
                <a:lnTo>
                  <a:pt x="22532" y="17860"/>
                </a:lnTo>
                <a:cubicBezTo>
                  <a:pt x="22555" y="17650"/>
                  <a:pt x="22602" y="17417"/>
                  <a:pt x="22625" y="17206"/>
                </a:cubicBezTo>
                <a:close/>
                <a:moveTo>
                  <a:pt x="31217" y="16016"/>
                </a:moveTo>
                <a:cubicBezTo>
                  <a:pt x="31381" y="16576"/>
                  <a:pt x="31497" y="17136"/>
                  <a:pt x="31567" y="17720"/>
                </a:cubicBezTo>
                <a:cubicBezTo>
                  <a:pt x="31567" y="17790"/>
                  <a:pt x="31544" y="17883"/>
                  <a:pt x="31521" y="17977"/>
                </a:cubicBezTo>
                <a:cubicBezTo>
                  <a:pt x="31474" y="17510"/>
                  <a:pt x="31381" y="17066"/>
                  <a:pt x="31264" y="16623"/>
                </a:cubicBezTo>
                <a:cubicBezTo>
                  <a:pt x="31240" y="16459"/>
                  <a:pt x="31194" y="16343"/>
                  <a:pt x="31170" y="16202"/>
                </a:cubicBezTo>
                <a:lnTo>
                  <a:pt x="31217" y="16016"/>
                </a:lnTo>
                <a:close/>
                <a:moveTo>
                  <a:pt x="8546" y="16833"/>
                </a:moveTo>
                <a:cubicBezTo>
                  <a:pt x="8546" y="16880"/>
                  <a:pt x="8593" y="16903"/>
                  <a:pt x="8593" y="16950"/>
                </a:cubicBezTo>
                <a:cubicBezTo>
                  <a:pt x="8569" y="17300"/>
                  <a:pt x="8569" y="17650"/>
                  <a:pt x="8569" y="18000"/>
                </a:cubicBezTo>
                <a:cubicBezTo>
                  <a:pt x="8523" y="17627"/>
                  <a:pt x="8523" y="17230"/>
                  <a:pt x="8546" y="16833"/>
                </a:cubicBezTo>
                <a:close/>
                <a:moveTo>
                  <a:pt x="16298" y="15409"/>
                </a:moveTo>
                <a:lnTo>
                  <a:pt x="16298" y="15409"/>
                </a:lnTo>
                <a:cubicBezTo>
                  <a:pt x="16555" y="15735"/>
                  <a:pt x="16811" y="16039"/>
                  <a:pt x="17115" y="16343"/>
                </a:cubicBezTo>
                <a:cubicBezTo>
                  <a:pt x="17138" y="16436"/>
                  <a:pt x="17185" y="16553"/>
                  <a:pt x="17232" y="16646"/>
                </a:cubicBezTo>
                <a:cubicBezTo>
                  <a:pt x="17208" y="16973"/>
                  <a:pt x="17232" y="17276"/>
                  <a:pt x="17302" y="17580"/>
                </a:cubicBezTo>
                <a:cubicBezTo>
                  <a:pt x="17325" y="17720"/>
                  <a:pt x="17372" y="17860"/>
                  <a:pt x="17418" y="18000"/>
                </a:cubicBezTo>
                <a:cubicBezTo>
                  <a:pt x="17325" y="17930"/>
                  <a:pt x="17208" y="17860"/>
                  <a:pt x="17092" y="17767"/>
                </a:cubicBezTo>
                <a:cubicBezTo>
                  <a:pt x="16998" y="17627"/>
                  <a:pt x="16905" y="17487"/>
                  <a:pt x="16835" y="17346"/>
                </a:cubicBezTo>
                <a:cubicBezTo>
                  <a:pt x="16765" y="17183"/>
                  <a:pt x="16695" y="17043"/>
                  <a:pt x="16625" y="16880"/>
                </a:cubicBezTo>
                <a:cubicBezTo>
                  <a:pt x="16648" y="16833"/>
                  <a:pt x="16625" y="16763"/>
                  <a:pt x="16578" y="16739"/>
                </a:cubicBezTo>
                <a:cubicBezTo>
                  <a:pt x="16414" y="16319"/>
                  <a:pt x="16321" y="15876"/>
                  <a:pt x="16298" y="15409"/>
                </a:cubicBezTo>
                <a:close/>
                <a:moveTo>
                  <a:pt x="29419" y="16156"/>
                </a:moveTo>
                <a:cubicBezTo>
                  <a:pt x="29513" y="16296"/>
                  <a:pt x="29606" y="16436"/>
                  <a:pt x="29676" y="16576"/>
                </a:cubicBezTo>
                <a:cubicBezTo>
                  <a:pt x="29676" y="17066"/>
                  <a:pt x="29629" y="17580"/>
                  <a:pt x="29559" y="18070"/>
                </a:cubicBezTo>
                <a:cubicBezTo>
                  <a:pt x="29536" y="17537"/>
                  <a:pt x="29444" y="17028"/>
                  <a:pt x="29351" y="16495"/>
                </a:cubicBezTo>
                <a:lnTo>
                  <a:pt x="29351" y="16495"/>
                </a:lnTo>
                <a:cubicBezTo>
                  <a:pt x="29374" y="16382"/>
                  <a:pt x="29397" y="16269"/>
                  <a:pt x="29419" y="16156"/>
                </a:cubicBezTo>
                <a:close/>
                <a:moveTo>
                  <a:pt x="24353" y="17417"/>
                </a:moveTo>
                <a:cubicBezTo>
                  <a:pt x="24353" y="17440"/>
                  <a:pt x="24376" y="17487"/>
                  <a:pt x="24376" y="17533"/>
                </a:cubicBezTo>
                <a:cubicBezTo>
                  <a:pt x="24353" y="17720"/>
                  <a:pt x="24329" y="17883"/>
                  <a:pt x="24306" y="18070"/>
                </a:cubicBezTo>
                <a:lnTo>
                  <a:pt x="24236" y="18094"/>
                </a:lnTo>
                <a:cubicBezTo>
                  <a:pt x="24259" y="17954"/>
                  <a:pt x="24283" y="17813"/>
                  <a:pt x="24306" y="17650"/>
                </a:cubicBezTo>
                <a:cubicBezTo>
                  <a:pt x="24306" y="17627"/>
                  <a:pt x="24306" y="17603"/>
                  <a:pt x="24306" y="17580"/>
                </a:cubicBezTo>
                <a:cubicBezTo>
                  <a:pt x="24329" y="17533"/>
                  <a:pt x="24329" y="17463"/>
                  <a:pt x="24353" y="17417"/>
                </a:cubicBezTo>
                <a:close/>
                <a:moveTo>
                  <a:pt x="12609" y="17136"/>
                </a:moveTo>
                <a:lnTo>
                  <a:pt x="12749" y="17417"/>
                </a:lnTo>
                <a:cubicBezTo>
                  <a:pt x="12795" y="17603"/>
                  <a:pt x="12842" y="17813"/>
                  <a:pt x="12912" y="18024"/>
                </a:cubicBezTo>
                <a:lnTo>
                  <a:pt x="12912" y="18117"/>
                </a:lnTo>
                <a:cubicBezTo>
                  <a:pt x="12795" y="17790"/>
                  <a:pt x="12702" y="17463"/>
                  <a:pt x="12609" y="17136"/>
                </a:cubicBezTo>
                <a:close/>
                <a:moveTo>
                  <a:pt x="15294" y="16506"/>
                </a:moveTo>
                <a:cubicBezTo>
                  <a:pt x="15317" y="17090"/>
                  <a:pt x="15434" y="17697"/>
                  <a:pt x="15667" y="18257"/>
                </a:cubicBezTo>
                <a:cubicBezTo>
                  <a:pt x="15527" y="18140"/>
                  <a:pt x="15387" y="18000"/>
                  <a:pt x="15270" y="17860"/>
                </a:cubicBezTo>
                <a:cubicBezTo>
                  <a:pt x="15130" y="17510"/>
                  <a:pt x="15060" y="17160"/>
                  <a:pt x="15060" y="16786"/>
                </a:cubicBezTo>
                <a:cubicBezTo>
                  <a:pt x="15154" y="16693"/>
                  <a:pt x="15224" y="16599"/>
                  <a:pt x="15294" y="16506"/>
                </a:cubicBezTo>
                <a:close/>
                <a:moveTo>
                  <a:pt x="11838" y="15292"/>
                </a:moveTo>
                <a:lnTo>
                  <a:pt x="11838" y="15315"/>
                </a:lnTo>
                <a:cubicBezTo>
                  <a:pt x="11838" y="15432"/>
                  <a:pt x="11862" y="15549"/>
                  <a:pt x="11862" y="15689"/>
                </a:cubicBezTo>
                <a:cubicBezTo>
                  <a:pt x="11978" y="16576"/>
                  <a:pt x="12188" y="17440"/>
                  <a:pt x="12445" y="18304"/>
                </a:cubicBezTo>
                <a:cubicBezTo>
                  <a:pt x="12375" y="18187"/>
                  <a:pt x="12282" y="18070"/>
                  <a:pt x="12188" y="17954"/>
                </a:cubicBezTo>
                <a:cubicBezTo>
                  <a:pt x="12118" y="17813"/>
                  <a:pt x="12025" y="17650"/>
                  <a:pt x="11932" y="17510"/>
                </a:cubicBezTo>
                <a:cubicBezTo>
                  <a:pt x="11791" y="16786"/>
                  <a:pt x="11745" y="16016"/>
                  <a:pt x="11838" y="15292"/>
                </a:cubicBezTo>
                <a:close/>
                <a:moveTo>
                  <a:pt x="13426" y="16413"/>
                </a:moveTo>
                <a:cubicBezTo>
                  <a:pt x="13449" y="17066"/>
                  <a:pt x="13566" y="17697"/>
                  <a:pt x="13776" y="18304"/>
                </a:cubicBezTo>
                <a:cubicBezTo>
                  <a:pt x="13613" y="17954"/>
                  <a:pt x="13449" y="17603"/>
                  <a:pt x="13286" y="17253"/>
                </a:cubicBezTo>
                <a:cubicBezTo>
                  <a:pt x="13309" y="16973"/>
                  <a:pt x="13356" y="16693"/>
                  <a:pt x="13426" y="16413"/>
                </a:cubicBezTo>
                <a:close/>
                <a:moveTo>
                  <a:pt x="23956" y="17253"/>
                </a:moveTo>
                <a:lnTo>
                  <a:pt x="23956" y="17323"/>
                </a:lnTo>
                <a:lnTo>
                  <a:pt x="23933" y="17440"/>
                </a:lnTo>
                <a:cubicBezTo>
                  <a:pt x="23909" y="17533"/>
                  <a:pt x="23886" y="17650"/>
                  <a:pt x="23862" y="17743"/>
                </a:cubicBezTo>
                <a:cubicBezTo>
                  <a:pt x="23792" y="17977"/>
                  <a:pt x="23629" y="18164"/>
                  <a:pt x="23419" y="18304"/>
                </a:cubicBezTo>
                <a:lnTo>
                  <a:pt x="23302" y="18304"/>
                </a:lnTo>
                <a:cubicBezTo>
                  <a:pt x="23395" y="18117"/>
                  <a:pt x="23489" y="17954"/>
                  <a:pt x="23559" y="17767"/>
                </a:cubicBezTo>
                <a:cubicBezTo>
                  <a:pt x="23699" y="17603"/>
                  <a:pt x="23839" y="17440"/>
                  <a:pt x="23956" y="17253"/>
                </a:cubicBezTo>
                <a:close/>
                <a:moveTo>
                  <a:pt x="17605" y="17323"/>
                </a:moveTo>
                <a:cubicBezTo>
                  <a:pt x="17652" y="17370"/>
                  <a:pt x="17675" y="17417"/>
                  <a:pt x="17722" y="17487"/>
                </a:cubicBezTo>
                <a:cubicBezTo>
                  <a:pt x="17792" y="17650"/>
                  <a:pt x="17885" y="17813"/>
                  <a:pt x="17979" y="17954"/>
                </a:cubicBezTo>
                <a:cubicBezTo>
                  <a:pt x="18095" y="18117"/>
                  <a:pt x="18189" y="18280"/>
                  <a:pt x="18329" y="18444"/>
                </a:cubicBezTo>
                <a:cubicBezTo>
                  <a:pt x="18189" y="18374"/>
                  <a:pt x="18049" y="18327"/>
                  <a:pt x="17932" y="18257"/>
                </a:cubicBezTo>
                <a:cubicBezTo>
                  <a:pt x="17815" y="18024"/>
                  <a:pt x="17722" y="17743"/>
                  <a:pt x="17652" y="17487"/>
                </a:cubicBezTo>
                <a:cubicBezTo>
                  <a:pt x="17652" y="17440"/>
                  <a:pt x="17605" y="17370"/>
                  <a:pt x="17605" y="17323"/>
                </a:cubicBezTo>
                <a:close/>
                <a:moveTo>
                  <a:pt x="30984" y="17206"/>
                </a:moveTo>
                <a:lnTo>
                  <a:pt x="30984" y="17206"/>
                </a:lnTo>
                <a:cubicBezTo>
                  <a:pt x="31007" y="17627"/>
                  <a:pt x="31007" y="18047"/>
                  <a:pt x="30960" y="18491"/>
                </a:cubicBezTo>
                <a:cubicBezTo>
                  <a:pt x="30914" y="18304"/>
                  <a:pt x="30844" y="18117"/>
                  <a:pt x="30773" y="17954"/>
                </a:cubicBezTo>
                <a:cubicBezTo>
                  <a:pt x="30844" y="17697"/>
                  <a:pt x="30914" y="17463"/>
                  <a:pt x="30984" y="17206"/>
                </a:cubicBezTo>
                <a:close/>
                <a:moveTo>
                  <a:pt x="35933" y="18000"/>
                </a:moveTo>
                <a:cubicBezTo>
                  <a:pt x="35933" y="18047"/>
                  <a:pt x="35957" y="18094"/>
                  <a:pt x="35980" y="18140"/>
                </a:cubicBezTo>
                <a:lnTo>
                  <a:pt x="35980" y="18444"/>
                </a:lnTo>
                <a:lnTo>
                  <a:pt x="35910" y="18537"/>
                </a:lnTo>
                <a:lnTo>
                  <a:pt x="35910" y="18444"/>
                </a:lnTo>
                <a:cubicBezTo>
                  <a:pt x="35910" y="18280"/>
                  <a:pt x="35933" y="18140"/>
                  <a:pt x="35933" y="18000"/>
                </a:cubicBezTo>
                <a:close/>
                <a:moveTo>
                  <a:pt x="11231" y="17136"/>
                </a:moveTo>
                <a:cubicBezTo>
                  <a:pt x="11348" y="17300"/>
                  <a:pt x="11465" y="17487"/>
                  <a:pt x="11558" y="17650"/>
                </a:cubicBezTo>
                <a:cubicBezTo>
                  <a:pt x="11628" y="17743"/>
                  <a:pt x="11675" y="17813"/>
                  <a:pt x="11745" y="17907"/>
                </a:cubicBezTo>
                <a:cubicBezTo>
                  <a:pt x="11791" y="18117"/>
                  <a:pt x="11838" y="18304"/>
                  <a:pt x="11862" y="18491"/>
                </a:cubicBezTo>
                <a:cubicBezTo>
                  <a:pt x="11885" y="18537"/>
                  <a:pt x="11885" y="18584"/>
                  <a:pt x="11908" y="18654"/>
                </a:cubicBezTo>
                <a:cubicBezTo>
                  <a:pt x="11675" y="18350"/>
                  <a:pt x="11441" y="18070"/>
                  <a:pt x="11254" y="17743"/>
                </a:cubicBezTo>
                <a:cubicBezTo>
                  <a:pt x="11254" y="17697"/>
                  <a:pt x="11231" y="17627"/>
                  <a:pt x="11231" y="17557"/>
                </a:cubicBezTo>
                <a:lnTo>
                  <a:pt x="11231" y="17136"/>
                </a:lnTo>
                <a:close/>
                <a:moveTo>
                  <a:pt x="27551" y="17627"/>
                </a:moveTo>
                <a:lnTo>
                  <a:pt x="27551" y="18187"/>
                </a:lnTo>
                <a:cubicBezTo>
                  <a:pt x="27458" y="18350"/>
                  <a:pt x="27365" y="18514"/>
                  <a:pt x="27295" y="18677"/>
                </a:cubicBezTo>
                <a:cubicBezTo>
                  <a:pt x="27295" y="18444"/>
                  <a:pt x="27248" y="18210"/>
                  <a:pt x="27225" y="17954"/>
                </a:cubicBezTo>
                <a:lnTo>
                  <a:pt x="27341" y="17767"/>
                </a:lnTo>
                <a:lnTo>
                  <a:pt x="27551" y="17627"/>
                </a:lnTo>
                <a:close/>
                <a:moveTo>
                  <a:pt x="33318" y="16856"/>
                </a:moveTo>
                <a:cubicBezTo>
                  <a:pt x="33435" y="17533"/>
                  <a:pt x="33459" y="18210"/>
                  <a:pt x="33412" y="18911"/>
                </a:cubicBezTo>
                <a:lnTo>
                  <a:pt x="33412" y="18934"/>
                </a:lnTo>
                <a:cubicBezTo>
                  <a:pt x="33365" y="18747"/>
                  <a:pt x="33318" y="18584"/>
                  <a:pt x="33248" y="18397"/>
                </a:cubicBezTo>
                <a:cubicBezTo>
                  <a:pt x="33225" y="18070"/>
                  <a:pt x="33202" y="17767"/>
                  <a:pt x="33155" y="17440"/>
                </a:cubicBezTo>
                <a:cubicBezTo>
                  <a:pt x="33225" y="17253"/>
                  <a:pt x="33272" y="17043"/>
                  <a:pt x="33318" y="16856"/>
                </a:cubicBezTo>
                <a:close/>
                <a:moveTo>
                  <a:pt x="6095" y="16599"/>
                </a:moveTo>
                <a:lnTo>
                  <a:pt x="6095" y="16809"/>
                </a:lnTo>
                <a:cubicBezTo>
                  <a:pt x="6095" y="17440"/>
                  <a:pt x="6141" y="18047"/>
                  <a:pt x="6211" y="18654"/>
                </a:cubicBezTo>
                <a:lnTo>
                  <a:pt x="6211" y="19028"/>
                </a:lnTo>
                <a:cubicBezTo>
                  <a:pt x="6071" y="18584"/>
                  <a:pt x="5978" y="18117"/>
                  <a:pt x="5908" y="17650"/>
                </a:cubicBezTo>
                <a:cubicBezTo>
                  <a:pt x="5954" y="17300"/>
                  <a:pt x="6001" y="16950"/>
                  <a:pt x="6095" y="16599"/>
                </a:cubicBezTo>
                <a:close/>
                <a:moveTo>
                  <a:pt x="6865" y="17860"/>
                </a:moveTo>
                <a:cubicBezTo>
                  <a:pt x="6865" y="17860"/>
                  <a:pt x="6865" y="17860"/>
                  <a:pt x="6865" y="17883"/>
                </a:cubicBezTo>
                <a:cubicBezTo>
                  <a:pt x="6818" y="18070"/>
                  <a:pt x="6795" y="18257"/>
                  <a:pt x="6772" y="18467"/>
                </a:cubicBezTo>
                <a:cubicBezTo>
                  <a:pt x="6772" y="18514"/>
                  <a:pt x="6748" y="18561"/>
                  <a:pt x="6748" y="18631"/>
                </a:cubicBezTo>
                <a:cubicBezTo>
                  <a:pt x="6702" y="18747"/>
                  <a:pt x="6678" y="18887"/>
                  <a:pt x="6655" y="19028"/>
                </a:cubicBezTo>
                <a:lnTo>
                  <a:pt x="6655" y="18958"/>
                </a:lnTo>
                <a:cubicBezTo>
                  <a:pt x="6678" y="18817"/>
                  <a:pt x="6678" y="18701"/>
                  <a:pt x="6702" y="18584"/>
                </a:cubicBezTo>
                <a:cubicBezTo>
                  <a:pt x="6748" y="18327"/>
                  <a:pt x="6795" y="18094"/>
                  <a:pt x="6865" y="17860"/>
                </a:cubicBezTo>
                <a:close/>
                <a:moveTo>
                  <a:pt x="36494" y="18327"/>
                </a:moveTo>
                <a:lnTo>
                  <a:pt x="36494" y="18911"/>
                </a:lnTo>
                <a:lnTo>
                  <a:pt x="36424" y="19051"/>
                </a:lnTo>
                <a:cubicBezTo>
                  <a:pt x="36400" y="18887"/>
                  <a:pt x="36377" y="18724"/>
                  <a:pt x="36354" y="18584"/>
                </a:cubicBezTo>
                <a:cubicBezTo>
                  <a:pt x="36400" y="18491"/>
                  <a:pt x="36447" y="18397"/>
                  <a:pt x="36494" y="18327"/>
                </a:cubicBezTo>
                <a:close/>
                <a:moveTo>
                  <a:pt x="18516" y="18864"/>
                </a:moveTo>
                <a:lnTo>
                  <a:pt x="18516" y="18864"/>
                </a:lnTo>
                <a:cubicBezTo>
                  <a:pt x="18609" y="18887"/>
                  <a:pt x="18703" y="18911"/>
                  <a:pt x="18796" y="18934"/>
                </a:cubicBezTo>
                <a:lnTo>
                  <a:pt x="18959" y="19074"/>
                </a:lnTo>
                <a:cubicBezTo>
                  <a:pt x="18796" y="19004"/>
                  <a:pt x="18656" y="18934"/>
                  <a:pt x="18516" y="18864"/>
                </a:cubicBezTo>
                <a:close/>
                <a:moveTo>
                  <a:pt x="13496" y="18537"/>
                </a:moveTo>
                <a:lnTo>
                  <a:pt x="13543" y="18607"/>
                </a:lnTo>
                <a:cubicBezTo>
                  <a:pt x="13589" y="18724"/>
                  <a:pt x="13683" y="18864"/>
                  <a:pt x="13753" y="18981"/>
                </a:cubicBezTo>
                <a:lnTo>
                  <a:pt x="13753" y="19121"/>
                </a:lnTo>
                <a:cubicBezTo>
                  <a:pt x="13659" y="18934"/>
                  <a:pt x="13566" y="18724"/>
                  <a:pt x="13496" y="18537"/>
                </a:cubicBezTo>
                <a:close/>
                <a:moveTo>
                  <a:pt x="21481" y="18981"/>
                </a:moveTo>
                <a:cubicBezTo>
                  <a:pt x="21551" y="18981"/>
                  <a:pt x="21621" y="19004"/>
                  <a:pt x="21714" y="19028"/>
                </a:cubicBezTo>
                <a:cubicBezTo>
                  <a:pt x="21644" y="19098"/>
                  <a:pt x="21598" y="19168"/>
                  <a:pt x="21551" y="19238"/>
                </a:cubicBezTo>
                <a:cubicBezTo>
                  <a:pt x="21481" y="19168"/>
                  <a:pt x="21388" y="19098"/>
                  <a:pt x="21318" y="19028"/>
                </a:cubicBezTo>
                <a:cubicBezTo>
                  <a:pt x="21318" y="19028"/>
                  <a:pt x="21318" y="19004"/>
                  <a:pt x="21318" y="19004"/>
                </a:cubicBezTo>
                <a:lnTo>
                  <a:pt x="21481" y="18981"/>
                </a:lnTo>
                <a:close/>
                <a:moveTo>
                  <a:pt x="8896" y="17533"/>
                </a:moveTo>
                <a:lnTo>
                  <a:pt x="8896" y="17533"/>
                </a:lnTo>
                <a:cubicBezTo>
                  <a:pt x="9036" y="17837"/>
                  <a:pt x="9200" y="18094"/>
                  <a:pt x="9363" y="18374"/>
                </a:cubicBezTo>
                <a:cubicBezTo>
                  <a:pt x="9270" y="18654"/>
                  <a:pt x="9177" y="18958"/>
                  <a:pt x="9083" y="19261"/>
                </a:cubicBezTo>
                <a:cubicBezTo>
                  <a:pt x="9013" y="19168"/>
                  <a:pt x="8966" y="19051"/>
                  <a:pt x="8920" y="18934"/>
                </a:cubicBezTo>
                <a:cubicBezTo>
                  <a:pt x="8873" y="18467"/>
                  <a:pt x="8873" y="18000"/>
                  <a:pt x="8896" y="17533"/>
                </a:cubicBezTo>
                <a:close/>
                <a:moveTo>
                  <a:pt x="20524" y="19121"/>
                </a:moveTo>
                <a:lnTo>
                  <a:pt x="20594" y="19144"/>
                </a:lnTo>
                <a:lnTo>
                  <a:pt x="20734" y="19214"/>
                </a:lnTo>
                <a:cubicBezTo>
                  <a:pt x="20734" y="19238"/>
                  <a:pt x="20734" y="19261"/>
                  <a:pt x="20734" y="19284"/>
                </a:cubicBezTo>
                <a:cubicBezTo>
                  <a:pt x="20547" y="19238"/>
                  <a:pt x="20384" y="19191"/>
                  <a:pt x="20244" y="19121"/>
                </a:cubicBezTo>
                <a:close/>
                <a:moveTo>
                  <a:pt x="32058" y="17487"/>
                </a:moveTo>
                <a:lnTo>
                  <a:pt x="32058" y="17487"/>
                </a:lnTo>
                <a:cubicBezTo>
                  <a:pt x="32174" y="17767"/>
                  <a:pt x="32268" y="18094"/>
                  <a:pt x="32338" y="18397"/>
                </a:cubicBezTo>
                <a:cubicBezTo>
                  <a:pt x="32338" y="18421"/>
                  <a:pt x="32361" y="18467"/>
                  <a:pt x="32361" y="18491"/>
                </a:cubicBezTo>
                <a:lnTo>
                  <a:pt x="32385" y="18677"/>
                </a:lnTo>
                <a:cubicBezTo>
                  <a:pt x="32291" y="18864"/>
                  <a:pt x="32221" y="19074"/>
                  <a:pt x="32128" y="19284"/>
                </a:cubicBezTo>
                <a:cubicBezTo>
                  <a:pt x="32128" y="18911"/>
                  <a:pt x="32128" y="18561"/>
                  <a:pt x="32081" y="18210"/>
                </a:cubicBezTo>
                <a:cubicBezTo>
                  <a:pt x="32081" y="17954"/>
                  <a:pt x="32081" y="17720"/>
                  <a:pt x="32058" y="17487"/>
                </a:cubicBezTo>
                <a:close/>
                <a:moveTo>
                  <a:pt x="16204" y="17930"/>
                </a:moveTo>
                <a:cubicBezTo>
                  <a:pt x="16484" y="18444"/>
                  <a:pt x="16835" y="18911"/>
                  <a:pt x="17232" y="19331"/>
                </a:cubicBezTo>
                <a:cubicBezTo>
                  <a:pt x="16975" y="19214"/>
                  <a:pt x="16741" y="19051"/>
                  <a:pt x="16508" y="18911"/>
                </a:cubicBezTo>
                <a:cubicBezTo>
                  <a:pt x="16391" y="18584"/>
                  <a:pt x="16274" y="18257"/>
                  <a:pt x="16204" y="17930"/>
                </a:cubicBezTo>
                <a:close/>
                <a:moveTo>
                  <a:pt x="23395" y="19074"/>
                </a:moveTo>
                <a:cubicBezTo>
                  <a:pt x="23349" y="19144"/>
                  <a:pt x="23325" y="19214"/>
                  <a:pt x="23279" y="19284"/>
                </a:cubicBezTo>
                <a:lnTo>
                  <a:pt x="23022" y="19378"/>
                </a:lnTo>
                <a:cubicBezTo>
                  <a:pt x="23045" y="19284"/>
                  <a:pt x="23069" y="19191"/>
                  <a:pt x="23069" y="19121"/>
                </a:cubicBezTo>
                <a:cubicBezTo>
                  <a:pt x="23185" y="19121"/>
                  <a:pt x="23279" y="19098"/>
                  <a:pt x="23395" y="19074"/>
                </a:cubicBezTo>
                <a:close/>
                <a:moveTo>
                  <a:pt x="10274" y="18654"/>
                </a:moveTo>
                <a:cubicBezTo>
                  <a:pt x="10367" y="18887"/>
                  <a:pt x="10437" y="19168"/>
                  <a:pt x="10554" y="19401"/>
                </a:cubicBezTo>
                <a:lnTo>
                  <a:pt x="10531" y="19401"/>
                </a:lnTo>
                <a:lnTo>
                  <a:pt x="10391" y="19214"/>
                </a:lnTo>
                <a:cubicBezTo>
                  <a:pt x="10344" y="19028"/>
                  <a:pt x="10297" y="18841"/>
                  <a:pt x="10274" y="18654"/>
                </a:cubicBezTo>
                <a:close/>
                <a:moveTo>
                  <a:pt x="25263" y="18537"/>
                </a:moveTo>
                <a:cubicBezTo>
                  <a:pt x="25147" y="18887"/>
                  <a:pt x="25007" y="19191"/>
                  <a:pt x="24820" y="19518"/>
                </a:cubicBezTo>
                <a:cubicBezTo>
                  <a:pt x="24913" y="19238"/>
                  <a:pt x="24960" y="18981"/>
                  <a:pt x="25030" y="18724"/>
                </a:cubicBezTo>
                <a:lnTo>
                  <a:pt x="25053" y="18677"/>
                </a:lnTo>
                <a:cubicBezTo>
                  <a:pt x="25123" y="18654"/>
                  <a:pt x="25170" y="18584"/>
                  <a:pt x="25240" y="18537"/>
                </a:cubicBezTo>
                <a:close/>
                <a:moveTo>
                  <a:pt x="22765" y="19121"/>
                </a:moveTo>
                <a:cubicBezTo>
                  <a:pt x="22742" y="19238"/>
                  <a:pt x="22718" y="19354"/>
                  <a:pt x="22695" y="19471"/>
                </a:cubicBezTo>
                <a:cubicBezTo>
                  <a:pt x="22532" y="19495"/>
                  <a:pt x="22392" y="19518"/>
                  <a:pt x="22251" y="19541"/>
                </a:cubicBezTo>
                <a:lnTo>
                  <a:pt x="22251" y="19424"/>
                </a:lnTo>
                <a:cubicBezTo>
                  <a:pt x="22298" y="19378"/>
                  <a:pt x="22368" y="19331"/>
                  <a:pt x="22415" y="19284"/>
                </a:cubicBezTo>
                <a:lnTo>
                  <a:pt x="22532" y="19214"/>
                </a:lnTo>
                <a:lnTo>
                  <a:pt x="22625" y="19121"/>
                </a:lnTo>
                <a:close/>
                <a:moveTo>
                  <a:pt x="7822" y="17253"/>
                </a:moveTo>
                <a:cubicBezTo>
                  <a:pt x="7892" y="17767"/>
                  <a:pt x="8032" y="18280"/>
                  <a:pt x="8219" y="18771"/>
                </a:cubicBezTo>
                <a:cubicBezTo>
                  <a:pt x="8266" y="19051"/>
                  <a:pt x="8289" y="19331"/>
                  <a:pt x="8336" y="19588"/>
                </a:cubicBezTo>
                <a:cubicBezTo>
                  <a:pt x="8102" y="19261"/>
                  <a:pt x="7892" y="18911"/>
                  <a:pt x="7682" y="18561"/>
                </a:cubicBezTo>
                <a:cubicBezTo>
                  <a:pt x="7706" y="18117"/>
                  <a:pt x="7752" y="17673"/>
                  <a:pt x="7822" y="17253"/>
                </a:cubicBezTo>
                <a:close/>
                <a:moveTo>
                  <a:pt x="12188" y="18537"/>
                </a:moveTo>
                <a:cubicBezTo>
                  <a:pt x="12212" y="18584"/>
                  <a:pt x="12235" y="18607"/>
                  <a:pt x="12258" y="18631"/>
                </a:cubicBezTo>
                <a:cubicBezTo>
                  <a:pt x="12469" y="18934"/>
                  <a:pt x="12702" y="19214"/>
                  <a:pt x="12936" y="19518"/>
                </a:cubicBezTo>
                <a:cubicBezTo>
                  <a:pt x="12959" y="19588"/>
                  <a:pt x="12982" y="19681"/>
                  <a:pt x="13029" y="19751"/>
                </a:cubicBezTo>
                <a:cubicBezTo>
                  <a:pt x="12795" y="19565"/>
                  <a:pt x="12585" y="19354"/>
                  <a:pt x="12375" y="19144"/>
                </a:cubicBezTo>
                <a:cubicBezTo>
                  <a:pt x="12305" y="18958"/>
                  <a:pt x="12235" y="18747"/>
                  <a:pt x="12188" y="18537"/>
                </a:cubicBezTo>
                <a:close/>
                <a:moveTo>
                  <a:pt x="14733" y="18724"/>
                </a:moveTo>
                <a:cubicBezTo>
                  <a:pt x="14850" y="19098"/>
                  <a:pt x="15014" y="19471"/>
                  <a:pt x="15200" y="19821"/>
                </a:cubicBezTo>
                <a:lnTo>
                  <a:pt x="15130" y="19751"/>
                </a:lnTo>
                <a:cubicBezTo>
                  <a:pt x="15037" y="19588"/>
                  <a:pt x="14943" y="19424"/>
                  <a:pt x="14850" y="19284"/>
                </a:cubicBezTo>
                <a:cubicBezTo>
                  <a:pt x="14803" y="19098"/>
                  <a:pt x="14780" y="18911"/>
                  <a:pt x="14733" y="18724"/>
                </a:cubicBezTo>
                <a:close/>
                <a:moveTo>
                  <a:pt x="28672" y="19121"/>
                </a:moveTo>
                <a:cubicBezTo>
                  <a:pt x="28672" y="19261"/>
                  <a:pt x="28672" y="19378"/>
                  <a:pt x="28649" y="19518"/>
                </a:cubicBezTo>
                <a:cubicBezTo>
                  <a:pt x="28602" y="19658"/>
                  <a:pt x="28579" y="19751"/>
                  <a:pt x="28532" y="19845"/>
                </a:cubicBezTo>
                <a:lnTo>
                  <a:pt x="28532" y="19635"/>
                </a:lnTo>
                <a:cubicBezTo>
                  <a:pt x="28579" y="19471"/>
                  <a:pt x="28625" y="19284"/>
                  <a:pt x="28672" y="19121"/>
                </a:cubicBezTo>
                <a:close/>
                <a:moveTo>
                  <a:pt x="16438" y="17673"/>
                </a:moveTo>
                <a:lnTo>
                  <a:pt x="16438" y="17673"/>
                </a:lnTo>
                <a:cubicBezTo>
                  <a:pt x="16555" y="17767"/>
                  <a:pt x="16648" y="17860"/>
                  <a:pt x="16788" y="17954"/>
                </a:cubicBezTo>
                <a:cubicBezTo>
                  <a:pt x="17255" y="18724"/>
                  <a:pt x="17909" y="19401"/>
                  <a:pt x="18679" y="19915"/>
                </a:cubicBezTo>
                <a:lnTo>
                  <a:pt x="18539" y="19868"/>
                </a:lnTo>
                <a:cubicBezTo>
                  <a:pt x="17652" y="19331"/>
                  <a:pt x="16928" y="18584"/>
                  <a:pt x="16438" y="17673"/>
                </a:cubicBezTo>
                <a:close/>
                <a:moveTo>
                  <a:pt x="18586" y="19261"/>
                </a:moveTo>
                <a:lnTo>
                  <a:pt x="18586" y="19261"/>
                </a:lnTo>
                <a:cubicBezTo>
                  <a:pt x="19123" y="19518"/>
                  <a:pt x="19683" y="19705"/>
                  <a:pt x="20290" y="19821"/>
                </a:cubicBezTo>
                <a:lnTo>
                  <a:pt x="20337" y="19821"/>
                </a:lnTo>
                <a:cubicBezTo>
                  <a:pt x="20197" y="19891"/>
                  <a:pt x="20033" y="19938"/>
                  <a:pt x="19870" y="19938"/>
                </a:cubicBezTo>
                <a:lnTo>
                  <a:pt x="19683" y="19938"/>
                </a:lnTo>
                <a:cubicBezTo>
                  <a:pt x="19450" y="19868"/>
                  <a:pt x="19263" y="19798"/>
                  <a:pt x="19053" y="19681"/>
                </a:cubicBezTo>
                <a:cubicBezTo>
                  <a:pt x="18889" y="19565"/>
                  <a:pt x="18726" y="19424"/>
                  <a:pt x="18586" y="19261"/>
                </a:cubicBezTo>
                <a:close/>
                <a:moveTo>
                  <a:pt x="15574" y="18607"/>
                </a:moveTo>
                <a:lnTo>
                  <a:pt x="15574" y="18607"/>
                </a:lnTo>
                <a:cubicBezTo>
                  <a:pt x="15691" y="18701"/>
                  <a:pt x="15807" y="18794"/>
                  <a:pt x="15947" y="18887"/>
                </a:cubicBezTo>
                <a:cubicBezTo>
                  <a:pt x="16111" y="19214"/>
                  <a:pt x="16298" y="19495"/>
                  <a:pt x="16531" y="19775"/>
                </a:cubicBezTo>
                <a:cubicBezTo>
                  <a:pt x="16555" y="19821"/>
                  <a:pt x="16601" y="19891"/>
                  <a:pt x="16625" y="19961"/>
                </a:cubicBezTo>
                <a:cubicBezTo>
                  <a:pt x="16204" y="19565"/>
                  <a:pt x="15831" y="19121"/>
                  <a:pt x="15574" y="18607"/>
                </a:cubicBezTo>
                <a:close/>
                <a:moveTo>
                  <a:pt x="26337" y="19354"/>
                </a:moveTo>
                <a:cubicBezTo>
                  <a:pt x="26337" y="19378"/>
                  <a:pt x="26337" y="19401"/>
                  <a:pt x="26361" y="19448"/>
                </a:cubicBezTo>
                <a:cubicBezTo>
                  <a:pt x="26361" y="19471"/>
                  <a:pt x="26291" y="19588"/>
                  <a:pt x="26267" y="19658"/>
                </a:cubicBezTo>
                <a:cubicBezTo>
                  <a:pt x="26244" y="19728"/>
                  <a:pt x="26197" y="19821"/>
                  <a:pt x="26174" y="19891"/>
                </a:cubicBezTo>
                <a:lnTo>
                  <a:pt x="25964" y="19961"/>
                </a:lnTo>
                <a:cubicBezTo>
                  <a:pt x="25987" y="19868"/>
                  <a:pt x="26010" y="19775"/>
                  <a:pt x="26057" y="19681"/>
                </a:cubicBezTo>
                <a:lnTo>
                  <a:pt x="26057" y="19681"/>
                </a:lnTo>
                <a:lnTo>
                  <a:pt x="26034" y="19705"/>
                </a:lnTo>
                <a:cubicBezTo>
                  <a:pt x="26127" y="19588"/>
                  <a:pt x="26221" y="19471"/>
                  <a:pt x="26337" y="19354"/>
                </a:cubicBezTo>
                <a:close/>
                <a:moveTo>
                  <a:pt x="24329" y="19495"/>
                </a:moveTo>
                <a:lnTo>
                  <a:pt x="24329" y="19495"/>
                </a:lnTo>
                <a:cubicBezTo>
                  <a:pt x="24306" y="19611"/>
                  <a:pt x="24259" y="19705"/>
                  <a:pt x="24189" y="19821"/>
                </a:cubicBezTo>
                <a:cubicBezTo>
                  <a:pt x="24143" y="19891"/>
                  <a:pt x="24073" y="19961"/>
                  <a:pt x="24026" y="20032"/>
                </a:cubicBezTo>
                <a:lnTo>
                  <a:pt x="24003" y="20055"/>
                </a:lnTo>
                <a:lnTo>
                  <a:pt x="23933" y="20055"/>
                </a:lnTo>
                <a:cubicBezTo>
                  <a:pt x="24003" y="19915"/>
                  <a:pt x="24073" y="19775"/>
                  <a:pt x="24143" y="19658"/>
                </a:cubicBezTo>
                <a:cubicBezTo>
                  <a:pt x="24213" y="19588"/>
                  <a:pt x="24283" y="19541"/>
                  <a:pt x="24329" y="19495"/>
                </a:cubicBezTo>
                <a:close/>
                <a:moveTo>
                  <a:pt x="11395" y="18561"/>
                </a:moveTo>
                <a:cubicBezTo>
                  <a:pt x="11605" y="18841"/>
                  <a:pt x="11862" y="19098"/>
                  <a:pt x="12118" y="19354"/>
                </a:cubicBezTo>
                <a:cubicBezTo>
                  <a:pt x="12212" y="19611"/>
                  <a:pt x="12282" y="19868"/>
                  <a:pt x="12399" y="20125"/>
                </a:cubicBezTo>
                <a:cubicBezTo>
                  <a:pt x="12142" y="19845"/>
                  <a:pt x="11908" y="19541"/>
                  <a:pt x="11675" y="19261"/>
                </a:cubicBezTo>
                <a:cubicBezTo>
                  <a:pt x="11558" y="19028"/>
                  <a:pt x="11488" y="18794"/>
                  <a:pt x="11395" y="18584"/>
                </a:cubicBezTo>
                <a:lnTo>
                  <a:pt x="11395" y="18561"/>
                </a:lnTo>
                <a:close/>
                <a:moveTo>
                  <a:pt x="29186" y="18794"/>
                </a:moveTo>
                <a:cubicBezTo>
                  <a:pt x="29209" y="18841"/>
                  <a:pt x="29233" y="18911"/>
                  <a:pt x="29256" y="18958"/>
                </a:cubicBezTo>
                <a:cubicBezTo>
                  <a:pt x="29256" y="19144"/>
                  <a:pt x="29256" y="19308"/>
                  <a:pt x="29256" y="19495"/>
                </a:cubicBezTo>
                <a:cubicBezTo>
                  <a:pt x="29162" y="19705"/>
                  <a:pt x="29069" y="19891"/>
                  <a:pt x="28952" y="20078"/>
                </a:cubicBezTo>
                <a:lnTo>
                  <a:pt x="28906" y="20148"/>
                </a:lnTo>
                <a:cubicBezTo>
                  <a:pt x="28929" y="19961"/>
                  <a:pt x="28952" y="19775"/>
                  <a:pt x="28976" y="19588"/>
                </a:cubicBezTo>
                <a:cubicBezTo>
                  <a:pt x="29069" y="19331"/>
                  <a:pt x="29139" y="19051"/>
                  <a:pt x="29186" y="18794"/>
                </a:cubicBezTo>
                <a:close/>
                <a:moveTo>
                  <a:pt x="21341" y="19915"/>
                </a:moveTo>
                <a:cubicBezTo>
                  <a:pt x="21458" y="20008"/>
                  <a:pt x="21551" y="20125"/>
                  <a:pt x="21668" y="20218"/>
                </a:cubicBezTo>
                <a:cubicBezTo>
                  <a:pt x="21551" y="20218"/>
                  <a:pt x="21434" y="20242"/>
                  <a:pt x="21318" y="20242"/>
                </a:cubicBezTo>
                <a:lnTo>
                  <a:pt x="20944" y="20242"/>
                </a:lnTo>
                <a:lnTo>
                  <a:pt x="20967" y="20125"/>
                </a:lnTo>
                <a:cubicBezTo>
                  <a:pt x="21084" y="20055"/>
                  <a:pt x="21201" y="19985"/>
                  <a:pt x="21318" y="19915"/>
                </a:cubicBezTo>
                <a:close/>
                <a:moveTo>
                  <a:pt x="27411" y="19868"/>
                </a:moveTo>
                <a:lnTo>
                  <a:pt x="27365" y="20032"/>
                </a:lnTo>
                <a:cubicBezTo>
                  <a:pt x="27295" y="20102"/>
                  <a:pt x="27248" y="20172"/>
                  <a:pt x="27178" y="20265"/>
                </a:cubicBezTo>
                <a:lnTo>
                  <a:pt x="27178" y="20242"/>
                </a:lnTo>
                <a:cubicBezTo>
                  <a:pt x="27248" y="20125"/>
                  <a:pt x="27341" y="19985"/>
                  <a:pt x="27411" y="19868"/>
                </a:cubicBezTo>
                <a:close/>
                <a:moveTo>
                  <a:pt x="26804" y="19961"/>
                </a:moveTo>
                <a:lnTo>
                  <a:pt x="26781" y="20265"/>
                </a:lnTo>
                <a:lnTo>
                  <a:pt x="26664" y="20428"/>
                </a:lnTo>
                <a:cubicBezTo>
                  <a:pt x="26711" y="20288"/>
                  <a:pt x="26734" y="20125"/>
                  <a:pt x="26734" y="19985"/>
                </a:cubicBezTo>
                <a:lnTo>
                  <a:pt x="26804" y="19961"/>
                </a:lnTo>
                <a:close/>
                <a:moveTo>
                  <a:pt x="33599" y="15128"/>
                </a:moveTo>
                <a:cubicBezTo>
                  <a:pt x="33949" y="15805"/>
                  <a:pt x="34229" y="16529"/>
                  <a:pt x="34462" y="17253"/>
                </a:cubicBezTo>
                <a:lnTo>
                  <a:pt x="34462" y="17276"/>
                </a:lnTo>
                <a:lnTo>
                  <a:pt x="34462" y="17487"/>
                </a:lnTo>
                <a:cubicBezTo>
                  <a:pt x="34346" y="18514"/>
                  <a:pt x="34089" y="19518"/>
                  <a:pt x="33715" y="20498"/>
                </a:cubicBezTo>
                <a:cubicBezTo>
                  <a:pt x="33692" y="20288"/>
                  <a:pt x="33669" y="20078"/>
                  <a:pt x="33622" y="19868"/>
                </a:cubicBezTo>
                <a:cubicBezTo>
                  <a:pt x="33879" y="18607"/>
                  <a:pt x="33809" y="17300"/>
                  <a:pt x="33459" y="16062"/>
                </a:cubicBezTo>
                <a:cubicBezTo>
                  <a:pt x="33529" y="15759"/>
                  <a:pt x="33575" y="15455"/>
                  <a:pt x="33599" y="15128"/>
                </a:cubicBezTo>
                <a:close/>
                <a:moveTo>
                  <a:pt x="10554" y="18257"/>
                </a:moveTo>
                <a:lnTo>
                  <a:pt x="10554" y="18257"/>
                </a:lnTo>
                <a:cubicBezTo>
                  <a:pt x="10647" y="18397"/>
                  <a:pt x="10764" y="18584"/>
                  <a:pt x="10858" y="18724"/>
                </a:cubicBezTo>
                <a:lnTo>
                  <a:pt x="10858" y="18747"/>
                </a:lnTo>
                <a:cubicBezTo>
                  <a:pt x="10998" y="19214"/>
                  <a:pt x="11161" y="19658"/>
                  <a:pt x="11371" y="20125"/>
                </a:cubicBezTo>
                <a:cubicBezTo>
                  <a:pt x="11418" y="20242"/>
                  <a:pt x="11465" y="20382"/>
                  <a:pt x="11535" y="20522"/>
                </a:cubicBezTo>
                <a:lnTo>
                  <a:pt x="11395" y="20382"/>
                </a:lnTo>
                <a:cubicBezTo>
                  <a:pt x="11208" y="20032"/>
                  <a:pt x="11044" y="19658"/>
                  <a:pt x="10904" y="19284"/>
                </a:cubicBezTo>
                <a:cubicBezTo>
                  <a:pt x="10788" y="18958"/>
                  <a:pt x="10671" y="18607"/>
                  <a:pt x="10554" y="18257"/>
                </a:cubicBezTo>
                <a:close/>
                <a:moveTo>
                  <a:pt x="26034" y="20242"/>
                </a:moveTo>
                <a:lnTo>
                  <a:pt x="25707" y="20522"/>
                </a:lnTo>
                <a:cubicBezTo>
                  <a:pt x="25754" y="20452"/>
                  <a:pt x="25777" y="20358"/>
                  <a:pt x="25824" y="20288"/>
                </a:cubicBezTo>
                <a:cubicBezTo>
                  <a:pt x="25894" y="20288"/>
                  <a:pt x="25964" y="20265"/>
                  <a:pt x="26034" y="20242"/>
                </a:cubicBezTo>
                <a:close/>
                <a:moveTo>
                  <a:pt x="9667" y="18934"/>
                </a:moveTo>
                <a:cubicBezTo>
                  <a:pt x="9690" y="19028"/>
                  <a:pt x="9737" y="19121"/>
                  <a:pt x="9784" y="19214"/>
                </a:cubicBezTo>
                <a:cubicBezTo>
                  <a:pt x="9830" y="19728"/>
                  <a:pt x="9924" y="20242"/>
                  <a:pt x="10040" y="20732"/>
                </a:cubicBezTo>
                <a:cubicBezTo>
                  <a:pt x="9877" y="20522"/>
                  <a:pt x="9714" y="20288"/>
                  <a:pt x="9573" y="20055"/>
                </a:cubicBezTo>
                <a:cubicBezTo>
                  <a:pt x="9550" y="19938"/>
                  <a:pt x="9573" y="19821"/>
                  <a:pt x="9573" y="19705"/>
                </a:cubicBezTo>
                <a:cubicBezTo>
                  <a:pt x="9597" y="19448"/>
                  <a:pt x="9620" y="19191"/>
                  <a:pt x="9667" y="18934"/>
                </a:cubicBezTo>
                <a:close/>
                <a:moveTo>
                  <a:pt x="9177" y="20428"/>
                </a:moveTo>
                <a:cubicBezTo>
                  <a:pt x="9200" y="20475"/>
                  <a:pt x="9247" y="20522"/>
                  <a:pt x="9270" y="20569"/>
                </a:cubicBezTo>
                <a:cubicBezTo>
                  <a:pt x="9270" y="20662"/>
                  <a:pt x="9293" y="20755"/>
                  <a:pt x="9293" y="20849"/>
                </a:cubicBezTo>
                <a:lnTo>
                  <a:pt x="9200" y="20732"/>
                </a:lnTo>
                <a:lnTo>
                  <a:pt x="9153" y="20545"/>
                </a:lnTo>
                <a:cubicBezTo>
                  <a:pt x="9153" y="20522"/>
                  <a:pt x="9153" y="20475"/>
                  <a:pt x="9177" y="20428"/>
                </a:cubicBezTo>
                <a:close/>
                <a:moveTo>
                  <a:pt x="31614" y="19191"/>
                </a:moveTo>
                <a:lnTo>
                  <a:pt x="31614" y="19191"/>
                </a:lnTo>
                <a:cubicBezTo>
                  <a:pt x="31591" y="19728"/>
                  <a:pt x="31521" y="20242"/>
                  <a:pt x="31404" y="20779"/>
                </a:cubicBezTo>
                <a:lnTo>
                  <a:pt x="31357" y="20849"/>
                </a:lnTo>
                <a:cubicBezTo>
                  <a:pt x="31357" y="20825"/>
                  <a:pt x="31357" y="20825"/>
                  <a:pt x="31357" y="20802"/>
                </a:cubicBezTo>
                <a:cubicBezTo>
                  <a:pt x="31474" y="20335"/>
                  <a:pt x="31544" y="19868"/>
                  <a:pt x="31567" y="19401"/>
                </a:cubicBezTo>
                <a:cubicBezTo>
                  <a:pt x="31591" y="19331"/>
                  <a:pt x="31591" y="19261"/>
                  <a:pt x="31614" y="19191"/>
                </a:cubicBezTo>
                <a:close/>
                <a:moveTo>
                  <a:pt x="5441" y="16249"/>
                </a:moveTo>
                <a:lnTo>
                  <a:pt x="5441" y="16249"/>
                </a:lnTo>
                <a:cubicBezTo>
                  <a:pt x="5394" y="17020"/>
                  <a:pt x="5441" y="17813"/>
                  <a:pt x="5558" y="18584"/>
                </a:cubicBezTo>
                <a:cubicBezTo>
                  <a:pt x="5534" y="19354"/>
                  <a:pt x="5581" y="20125"/>
                  <a:pt x="5721" y="20872"/>
                </a:cubicBezTo>
                <a:cubicBezTo>
                  <a:pt x="5604" y="20662"/>
                  <a:pt x="5511" y="20428"/>
                  <a:pt x="5417" y="20195"/>
                </a:cubicBezTo>
                <a:cubicBezTo>
                  <a:pt x="5347" y="19845"/>
                  <a:pt x="5301" y="19471"/>
                  <a:pt x="5254" y="19121"/>
                </a:cubicBezTo>
                <a:cubicBezTo>
                  <a:pt x="5207" y="18467"/>
                  <a:pt x="5207" y="17837"/>
                  <a:pt x="5231" y="17206"/>
                </a:cubicBezTo>
                <a:lnTo>
                  <a:pt x="5231" y="17206"/>
                </a:lnTo>
                <a:lnTo>
                  <a:pt x="5254" y="17230"/>
                </a:lnTo>
                <a:cubicBezTo>
                  <a:pt x="5301" y="16903"/>
                  <a:pt x="5347" y="16576"/>
                  <a:pt x="5441" y="16249"/>
                </a:cubicBezTo>
                <a:close/>
                <a:moveTo>
                  <a:pt x="14056" y="19505"/>
                </a:moveTo>
                <a:cubicBezTo>
                  <a:pt x="14305" y="19867"/>
                  <a:pt x="14555" y="20229"/>
                  <a:pt x="14827" y="20569"/>
                </a:cubicBezTo>
                <a:cubicBezTo>
                  <a:pt x="14850" y="20685"/>
                  <a:pt x="14897" y="20802"/>
                  <a:pt x="14920" y="20895"/>
                </a:cubicBezTo>
                <a:lnTo>
                  <a:pt x="14803" y="20802"/>
                </a:lnTo>
                <a:cubicBezTo>
                  <a:pt x="14523" y="20452"/>
                  <a:pt x="14266" y="20078"/>
                  <a:pt x="14033" y="19705"/>
                </a:cubicBezTo>
                <a:cubicBezTo>
                  <a:pt x="14053" y="19626"/>
                  <a:pt x="14056" y="19564"/>
                  <a:pt x="14056" y="19505"/>
                </a:cubicBezTo>
                <a:close/>
                <a:moveTo>
                  <a:pt x="27995" y="20032"/>
                </a:moveTo>
                <a:lnTo>
                  <a:pt x="27995" y="20032"/>
                </a:lnTo>
                <a:cubicBezTo>
                  <a:pt x="27972" y="20102"/>
                  <a:pt x="27972" y="20148"/>
                  <a:pt x="27948" y="20218"/>
                </a:cubicBezTo>
                <a:cubicBezTo>
                  <a:pt x="27855" y="20452"/>
                  <a:pt x="27762" y="20709"/>
                  <a:pt x="27645" y="20919"/>
                </a:cubicBezTo>
                <a:cubicBezTo>
                  <a:pt x="27645" y="20802"/>
                  <a:pt x="27692" y="20639"/>
                  <a:pt x="27715" y="20498"/>
                </a:cubicBezTo>
                <a:lnTo>
                  <a:pt x="27715" y="20475"/>
                </a:lnTo>
                <a:cubicBezTo>
                  <a:pt x="27808" y="20335"/>
                  <a:pt x="27902" y="20195"/>
                  <a:pt x="27995" y="20032"/>
                </a:cubicBezTo>
                <a:close/>
                <a:moveTo>
                  <a:pt x="24680" y="20428"/>
                </a:moveTo>
                <a:cubicBezTo>
                  <a:pt x="24586" y="20592"/>
                  <a:pt x="24493" y="20732"/>
                  <a:pt x="24399" y="20872"/>
                </a:cubicBezTo>
                <a:lnTo>
                  <a:pt x="24236" y="20989"/>
                </a:lnTo>
                <a:lnTo>
                  <a:pt x="24213" y="20989"/>
                </a:lnTo>
                <a:cubicBezTo>
                  <a:pt x="24259" y="20895"/>
                  <a:pt x="24306" y="20802"/>
                  <a:pt x="24353" y="20685"/>
                </a:cubicBezTo>
                <a:lnTo>
                  <a:pt x="24470" y="20592"/>
                </a:lnTo>
                <a:cubicBezTo>
                  <a:pt x="24540" y="20545"/>
                  <a:pt x="24610" y="20498"/>
                  <a:pt x="24680" y="20428"/>
                </a:cubicBezTo>
                <a:close/>
                <a:moveTo>
                  <a:pt x="3013" y="14311"/>
                </a:moveTo>
                <a:cubicBezTo>
                  <a:pt x="3013" y="14545"/>
                  <a:pt x="3036" y="14778"/>
                  <a:pt x="3059" y="14988"/>
                </a:cubicBezTo>
                <a:cubicBezTo>
                  <a:pt x="2849" y="15782"/>
                  <a:pt x="2756" y="16599"/>
                  <a:pt x="2779" y="17440"/>
                </a:cubicBezTo>
                <a:cubicBezTo>
                  <a:pt x="2616" y="18654"/>
                  <a:pt x="2592" y="19915"/>
                  <a:pt x="2709" y="21152"/>
                </a:cubicBezTo>
                <a:cubicBezTo>
                  <a:pt x="1985" y="19938"/>
                  <a:pt x="1705" y="18491"/>
                  <a:pt x="1939" y="17090"/>
                </a:cubicBezTo>
                <a:cubicBezTo>
                  <a:pt x="2172" y="16109"/>
                  <a:pt x="2522" y="15175"/>
                  <a:pt x="3013" y="14311"/>
                </a:cubicBezTo>
                <a:close/>
                <a:moveTo>
                  <a:pt x="25147" y="20592"/>
                </a:moveTo>
                <a:lnTo>
                  <a:pt x="25147" y="20592"/>
                </a:lnTo>
                <a:cubicBezTo>
                  <a:pt x="25007" y="20779"/>
                  <a:pt x="24866" y="20965"/>
                  <a:pt x="24703" y="21152"/>
                </a:cubicBezTo>
                <a:lnTo>
                  <a:pt x="24680" y="21152"/>
                </a:lnTo>
                <a:cubicBezTo>
                  <a:pt x="24796" y="21012"/>
                  <a:pt x="24890" y="20872"/>
                  <a:pt x="24983" y="20755"/>
                </a:cubicBezTo>
                <a:cubicBezTo>
                  <a:pt x="25030" y="20685"/>
                  <a:pt x="25100" y="20639"/>
                  <a:pt x="25147" y="20592"/>
                </a:cubicBezTo>
                <a:close/>
                <a:moveTo>
                  <a:pt x="30633" y="18491"/>
                </a:moveTo>
                <a:cubicBezTo>
                  <a:pt x="30703" y="18747"/>
                  <a:pt x="30797" y="19028"/>
                  <a:pt x="30844" y="19284"/>
                </a:cubicBezTo>
                <a:cubicBezTo>
                  <a:pt x="30706" y="19948"/>
                  <a:pt x="30479" y="20590"/>
                  <a:pt x="30162" y="21186"/>
                </a:cubicBezTo>
                <a:lnTo>
                  <a:pt x="30162" y="21186"/>
                </a:lnTo>
                <a:cubicBezTo>
                  <a:pt x="30138" y="20988"/>
                  <a:pt x="30094" y="20790"/>
                  <a:pt x="30050" y="20592"/>
                </a:cubicBezTo>
                <a:cubicBezTo>
                  <a:pt x="30283" y="19961"/>
                  <a:pt x="30447" y="19308"/>
                  <a:pt x="30587" y="18654"/>
                </a:cubicBezTo>
                <a:cubicBezTo>
                  <a:pt x="30587" y="18607"/>
                  <a:pt x="30610" y="18537"/>
                  <a:pt x="30633" y="18491"/>
                </a:cubicBezTo>
                <a:close/>
                <a:moveTo>
                  <a:pt x="28882" y="20779"/>
                </a:moveTo>
                <a:cubicBezTo>
                  <a:pt x="28882" y="20802"/>
                  <a:pt x="28859" y="20825"/>
                  <a:pt x="28859" y="20849"/>
                </a:cubicBezTo>
                <a:cubicBezTo>
                  <a:pt x="28789" y="20965"/>
                  <a:pt x="28719" y="21082"/>
                  <a:pt x="28625" y="21199"/>
                </a:cubicBezTo>
                <a:lnTo>
                  <a:pt x="28672" y="21059"/>
                </a:lnTo>
                <a:lnTo>
                  <a:pt x="28882" y="20779"/>
                </a:lnTo>
                <a:close/>
                <a:moveTo>
                  <a:pt x="4203" y="20405"/>
                </a:moveTo>
                <a:lnTo>
                  <a:pt x="4203" y="20405"/>
                </a:lnTo>
                <a:cubicBezTo>
                  <a:pt x="4250" y="20522"/>
                  <a:pt x="4297" y="20639"/>
                  <a:pt x="4367" y="20755"/>
                </a:cubicBezTo>
                <a:cubicBezTo>
                  <a:pt x="4414" y="20872"/>
                  <a:pt x="4437" y="20989"/>
                  <a:pt x="4460" y="21106"/>
                </a:cubicBezTo>
                <a:lnTo>
                  <a:pt x="4484" y="21246"/>
                </a:lnTo>
                <a:cubicBezTo>
                  <a:pt x="4390" y="20965"/>
                  <a:pt x="4297" y="20685"/>
                  <a:pt x="4203" y="20405"/>
                </a:cubicBezTo>
                <a:close/>
                <a:moveTo>
                  <a:pt x="16695" y="19401"/>
                </a:moveTo>
                <a:lnTo>
                  <a:pt x="16695" y="19401"/>
                </a:lnTo>
                <a:cubicBezTo>
                  <a:pt x="17138" y="19658"/>
                  <a:pt x="17605" y="19891"/>
                  <a:pt x="18095" y="20078"/>
                </a:cubicBezTo>
                <a:cubicBezTo>
                  <a:pt x="18773" y="20545"/>
                  <a:pt x="19566" y="20849"/>
                  <a:pt x="20407" y="20942"/>
                </a:cubicBezTo>
                <a:cubicBezTo>
                  <a:pt x="20360" y="21082"/>
                  <a:pt x="20314" y="21199"/>
                  <a:pt x="20267" y="21339"/>
                </a:cubicBezTo>
                <a:cubicBezTo>
                  <a:pt x="18983" y="21269"/>
                  <a:pt x="17792" y="20709"/>
                  <a:pt x="16928" y="19775"/>
                </a:cubicBezTo>
                <a:cubicBezTo>
                  <a:pt x="16881" y="19728"/>
                  <a:pt x="16858" y="19681"/>
                  <a:pt x="16811" y="19635"/>
                </a:cubicBezTo>
                <a:cubicBezTo>
                  <a:pt x="16765" y="19565"/>
                  <a:pt x="16741" y="19471"/>
                  <a:pt x="16695" y="19401"/>
                </a:cubicBezTo>
                <a:close/>
                <a:moveTo>
                  <a:pt x="21901" y="20825"/>
                </a:moveTo>
                <a:lnTo>
                  <a:pt x="21901" y="20919"/>
                </a:lnTo>
                <a:cubicBezTo>
                  <a:pt x="21691" y="21082"/>
                  <a:pt x="21434" y="21222"/>
                  <a:pt x="21201" y="21316"/>
                </a:cubicBezTo>
                <a:cubicBezTo>
                  <a:pt x="21014" y="21339"/>
                  <a:pt x="20851" y="21339"/>
                  <a:pt x="20664" y="21339"/>
                </a:cubicBezTo>
                <a:cubicBezTo>
                  <a:pt x="20687" y="21222"/>
                  <a:pt x="20734" y="21082"/>
                  <a:pt x="20781" y="20942"/>
                </a:cubicBezTo>
                <a:cubicBezTo>
                  <a:pt x="20835" y="20949"/>
                  <a:pt x="20892" y="20952"/>
                  <a:pt x="20949" y="20952"/>
                </a:cubicBezTo>
                <a:cubicBezTo>
                  <a:pt x="21088" y="20952"/>
                  <a:pt x="21232" y="20935"/>
                  <a:pt x="21364" y="20919"/>
                </a:cubicBezTo>
                <a:cubicBezTo>
                  <a:pt x="21551" y="20895"/>
                  <a:pt x="21714" y="20872"/>
                  <a:pt x="21901" y="20825"/>
                </a:cubicBezTo>
                <a:close/>
                <a:moveTo>
                  <a:pt x="12632" y="19845"/>
                </a:moveTo>
                <a:lnTo>
                  <a:pt x="12632" y="19845"/>
                </a:lnTo>
                <a:cubicBezTo>
                  <a:pt x="12859" y="20027"/>
                  <a:pt x="13064" y="20208"/>
                  <a:pt x="13312" y="20390"/>
                </a:cubicBezTo>
                <a:lnTo>
                  <a:pt x="13312" y="20390"/>
                </a:lnTo>
                <a:cubicBezTo>
                  <a:pt x="13428" y="20737"/>
                  <a:pt x="13567" y="21061"/>
                  <a:pt x="13706" y="21386"/>
                </a:cubicBezTo>
                <a:cubicBezTo>
                  <a:pt x="13496" y="21199"/>
                  <a:pt x="13286" y="21012"/>
                  <a:pt x="13076" y="20825"/>
                </a:cubicBezTo>
                <a:cubicBezTo>
                  <a:pt x="13029" y="20709"/>
                  <a:pt x="12959" y="20592"/>
                  <a:pt x="12912" y="20475"/>
                </a:cubicBezTo>
                <a:cubicBezTo>
                  <a:pt x="12819" y="20288"/>
                  <a:pt x="12725" y="20078"/>
                  <a:pt x="12632" y="19845"/>
                </a:cubicBezTo>
                <a:close/>
                <a:moveTo>
                  <a:pt x="10725" y="20180"/>
                </a:moveTo>
                <a:lnTo>
                  <a:pt x="10725" y="20180"/>
                </a:lnTo>
                <a:cubicBezTo>
                  <a:pt x="10824" y="20284"/>
                  <a:pt x="10922" y="20400"/>
                  <a:pt x="11021" y="20498"/>
                </a:cubicBezTo>
                <a:cubicBezTo>
                  <a:pt x="11091" y="20615"/>
                  <a:pt x="11138" y="20732"/>
                  <a:pt x="11208" y="20872"/>
                </a:cubicBezTo>
                <a:cubicBezTo>
                  <a:pt x="11325" y="21082"/>
                  <a:pt x="11441" y="21316"/>
                  <a:pt x="11581" y="21526"/>
                </a:cubicBezTo>
                <a:cubicBezTo>
                  <a:pt x="11267" y="21100"/>
                  <a:pt x="10975" y="20631"/>
                  <a:pt x="10725" y="20180"/>
                </a:cubicBezTo>
                <a:close/>
                <a:moveTo>
                  <a:pt x="7145" y="20498"/>
                </a:moveTo>
                <a:cubicBezTo>
                  <a:pt x="7215" y="20849"/>
                  <a:pt x="7285" y="21199"/>
                  <a:pt x="7379" y="21549"/>
                </a:cubicBezTo>
                <a:lnTo>
                  <a:pt x="7309" y="21432"/>
                </a:lnTo>
                <a:cubicBezTo>
                  <a:pt x="7262" y="21152"/>
                  <a:pt x="7192" y="20872"/>
                  <a:pt x="7145" y="20592"/>
                </a:cubicBezTo>
                <a:lnTo>
                  <a:pt x="7145" y="20498"/>
                </a:lnTo>
                <a:close/>
                <a:moveTo>
                  <a:pt x="11955" y="20522"/>
                </a:moveTo>
                <a:lnTo>
                  <a:pt x="11955" y="20522"/>
                </a:lnTo>
                <a:cubicBezTo>
                  <a:pt x="12188" y="20872"/>
                  <a:pt x="12422" y="21222"/>
                  <a:pt x="12702" y="21549"/>
                </a:cubicBezTo>
                <a:cubicBezTo>
                  <a:pt x="12585" y="21456"/>
                  <a:pt x="12469" y="21362"/>
                  <a:pt x="12352" y="21269"/>
                </a:cubicBezTo>
                <a:cubicBezTo>
                  <a:pt x="12212" y="21012"/>
                  <a:pt x="12072" y="20779"/>
                  <a:pt x="11955" y="20522"/>
                </a:cubicBezTo>
                <a:close/>
                <a:moveTo>
                  <a:pt x="25987" y="21292"/>
                </a:moveTo>
                <a:lnTo>
                  <a:pt x="25987" y="21292"/>
                </a:lnTo>
                <a:cubicBezTo>
                  <a:pt x="25917" y="21362"/>
                  <a:pt x="25824" y="21456"/>
                  <a:pt x="25754" y="21526"/>
                </a:cubicBezTo>
                <a:lnTo>
                  <a:pt x="25707" y="21549"/>
                </a:lnTo>
                <a:lnTo>
                  <a:pt x="25847" y="21362"/>
                </a:lnTo>
                <a:cubicBezTo>
                  <a:pt x="25894" y="21339"/>
                  <a:pt x="25940" y="21316"/>
                  <a:pt x="25987" y="21292"/>
                </a:cubicBezTo>
                <a:close/>
                <a:moveTo>
                  <a:pt x="17535" y="20919"/>
                </a:moveTo>
                <a:lnTo>
                  <a:pt x="17535" y="20919"/>
                </a:lnTo>
                <a:cubicBezTo>
                  <a:pt x="18119" y="21222"/>
                  <a:pt x="18726" y="21432"/>
                  <a:pt x="19356" y="21573"/>
                </a:cubicBezTo>
                <a:cubicBezTo>
                  <a:pt x="18749" y="21502"/>
                  <a:pt x="18166" y="21339"/>
                  <a:pt x="17629" y="21035"/>
                </a:cubicBezTo>
                <a:cubicBezTo>
                  <a:pt x="17605" y="21012"/>
                  <a:pt x="17582" y="20965"/>
                  <a:pt x="17535" y="20919"/>
                </a:cubicBezTo>
                <a:close/>
                <a:moveTo>
                  <a:pt x="32711" y="21129"/>
                </a:moveTo>
                <a:cubicBezTo>
                  <a:pt x="32711" y="21246"/>
                  <a:pt x="32711" y="21409"/>
                  <a:pt x="32711" y="21573"/>
                </a:cubicBezTo>
                <a:lnTo>
                  <a:pt x="32711" y="21596"/>
                </a:lnTo>
                <a:lnTo>
                  <a:pt x="32665" y="21666"/>
                </a:lnTo>
                <a:cubicBezTo>
                  <a:pt x="32688" y="21479"/>
                  <a:pt x="32688" y="21316"/>
                  <a:pt x="32711" y="21129"/>
                </a:cubicBezTo>
                <a:close/>
                <a:moveTo>
                  <a:pt x="6025" y="20592"/>
                </a:moveTo>
                <a:cubicBezTo>
                  <a:pt x="6095" y="20825"/>
                  <a:pt x="6188" y="21059"/>
                  <a:pt x="6281" y="21292"/>
                </a:cubicBezTo>
                <a:cubicBezTo>
                  <a:pt x="6281" y="21456"/>
                  <a:pt x="6305" y="21619"/>
                  <a:pt x="6305" y="21806"/>
                </a:cubicBezTo>
                <a:cubicBezTo>
                  <a:pt x="6188" y="21409"/>
                  <a:pt x="6095" y="20989"/>
                  <a:pt x="6025" y="20592"/>
                </a:cubicBezTo>
                <a:close/>
                <a:moveTo>
                  <a:pt x="10987" y="21589"/>
                </a:moveTo>
                <a:lnTo>
                  <a:pt x="10987" y="21589"/>
                </a:lnTo>
                <a:cubicBezTo>
                  <a:pt x="11069" y="21726"/>
                  <a:pt x="11153" y="21851"/>
                  <a:pt x="11254" y="21993"/>
                </a:cubicBezTo>
                <a:lnTo>
                  <a:pt x="11161" y="21899"/>
                </a:lnTo>
                <a:cubicBezTo>
                  <a:pt x="11103" y="21803"/>
                  <a:pt x="11045" y="21691"/>
                  <a:pt x="10987" y="21589"/>
                </a:cubicBezTo>
                <a:close/>
                <a:moveTo>
                  <a:pt x="30703" y="21012"/>
                </a:moveTo>
                <a:lnTo>
                  <a:pt x="30703" y="21012"/>
                </a:lnTo>
                <a:cubicBezTo>
                  <a:pt x="30540" y="21386"/>
                  <a:pt x="30377" y="21736"/>
                  <a:pt x="30213" y="22110"/>
                </a:cubicBezTo>
                <a:lnTo>
                  <a:pt x="30213" y="21923"/>
                </a:lnTo>
                <a:cubicBezTo>
                  <a:pt x="30400" y="21643"/>
                  <a:pt x="30563" y="21316"/>
                  <a:pt x="30703" y="21012"/>
                </a:cubicBezTo>
                <a:close/>
                <a:moveTo>
                  <a:pt x="3013" y="19284"/>
                </a:moveTo>
                <a:cubicBezTo>
                  <a:pt x="3013" y="19495"/>
                  <a:pt x="3013" y="19681"/>
                  <a:pt x="3036" y="19868"/>
                </a:cubicBezTo>
                <a:cubicBezTo>
                  <a:pt x="3059" y="20639"/>
                  <a:pt x="3153" y="21386"/>
                  <a:pt x="3316" y="22133"/>
                </a:cubicBezTo>
                <a:lnTo>
                  <a:pt x="3176" y="21923"/>
                </a:lnTo>
                <a:cubicBezTo>
                  <a:pt x="3059" y="21176"/>
                  <a:pt x="2989" y="20452"/>
                  <a:pt x="3013" y="19705"/>
                </a:cubicBezTo>
                <a:lnTo>
                  <a:pt x="3013" y="19284"/>
                </a:lnTo>
                <a:close/>
                <a:moveTo>
                  <a:pt x="25380" y="21502"/>
                </a:moveTo>
                <a:cubicBezTo>
                  <a:pt x="25287" y="21643"/>
                  <a:pt x="25193" y="21806"/>
                  <a:pt x="25077" y="21969"/>
                </a:cubicBezTo>
                <a:cubicBezTo>
                  <a:pt x="24960" y="22016"/>
                  <a:pt x="24843" y="22086"/>
                  <a:pt x="24726" y="22133"/>
                </a:cubicBezTo>
                <a:cubicBezTo>
                  <a:pt x="24890" y="21946"/>
                  <a:pt x="25030" y="21713"/>
                  <a:pt x="25170" y="21502"/>
                </a:cubicBezTo>
                <a:close/>
                <a:moveTo>
                  <a:pt x="9620" y="20965"/>
                </a:moveTo>
                <a:lnTo>
                  <a:pt x="9620" y="20965"/>
                </a:lnTo>
                <a:cubicBezTo>
                  <a:pt x="9854" y="21246"/>
                  <a:pt x="10110" y="21479"/>
                  <a:pt x="10367" y="21736"/>
                </a:cubicBezTo>
                <a:cubicBezTo>
                  <a:pt x="10437" y="21923"/>
                  <a:pt x="10507" y="22110"/>
                  <a:pt x="10601" y="22273"/>
                </a:cubicBezTo>
                <a:cubicBezTo>
                  <a:pt x="10274" y="21969"/>
                  <a:pt x="9970" y="21619"/>
                  <a:pt x="9667" y="21292"/>
                </a:cubicBezTo>
                <a:cubicBezTo>
                  <a:pt x="9643" y="21176"/>
                  <a:pt x="9620" y="21082"/>
                  <a:pt x="9620" y="20965"/>
                </a:cubicBezTo>
                <a:close/>
                <a:moveTo>
                  <a:pt x="32408" y="19635"/>
                </a:moveTo>
                <a:cubicBezTo>
                  <a:pt x="32385" y="20008"/>
                  <a:pt x="32385" y="20428"/>
                  <a:pt x="32361" y="20825"/>
                </a:cubicBezTo>
                <a:lnTo>
                  <a:pt x="32361" y="20849"/>
                </a:lnTo>
                <a:cubicBezTo>
                  <a:pt x="32198" y="21409"/>
                  <a:pt x="31941" y="21969"/>
                  <a:pt x="31637" y="22483"/>
                </a:cubicBezTo>
                <a:cubicBezTo>
                  <a:pt x="31684" y="22343"/>
                  <a:pt x="31731" y="22180"/>
                  <a:pt x="31754" y="22039"/>
                </a:cubicBezTo>
                <a:cubicBezTo>
                  <a:pt x="31918" y="21479"/>
                  <a:pt x="32034" y="20895"/>
                  <a:pt x="32081" y="20312"/>
                </a:cubicBezTo>
                <a:cubicBezTo>
                  <a:pt x="32198" y="20102"/>
                  <a:pt x="32291" y="19868"/>
                  <a:pt x="32408" y="19635"/>
                </a:cubicBezTo>
                <a:close/>
                <a:moveTo>
                  <a:pt x="14523" y="21176"/>
                </a:moveTo>
                <a:cubicBezTo>
                  <a:pt x="14687" y="21339"/>
                  <a:pt x="14873" y="21479"/>
                  <a:pt x="15037" y="21619"/>
                </a:cubicBezTo>
                <a:lnTo>
                  <a:pt x="15340" y="21923"/>
                </a:lnTo>
                <a:cubicBezTo>
                  <a:pt x="15434" y="22133"/>
                  <a:pt x="15527" y="22343"/>
                  <a:pt x="15644" y="22553"/>
                </a:cubicBezTo>
                <a:cubicBezTo>
                  <a:pt x="15177" y="22180"/>
                  <a:pt x="14780" y="21713"/>
                  <a:pt x="14477" y="21176"/>
                </a:cubicBezTo>
                <a:close/>
                <a:moveTo>
                  <a:pt x="22718" y="22436"/>
                </a:moveTo>
                <a:cubicBezTo>
                  <a:pt x="22672" y="22483"/>
                  <a:pt x="22602" y="22553"/>
                  <a:pt x="22555" y="22600"/>
                </a:cubicBezTo>
                <a:cubicBezTo>
                  <a:pt x="22205" y="22740"/>
                  <a:pt x="21831" y="22810"/>
                  <a:pt x="21458" y="22857"/>
                </a:cubicBezTo>
                <a:lnTo>
                  <a:pt x="21481" y="22833"/>
                </a:lnTo>
                <a:cubicBezTo>
                  <a:pt x="21551" y="22787"/>
                  <a:pt x="21598" y="22717"/>
                  <a:pt x="21644" y="22647"/>
                </a:cubicBezTo>
                <a:cubicBezTo>
                  <a:pt x="21995" y="22600"/>
                  <a:pt x="22368" y="22530"/>
                  <a:pt x="22718" y="22436"/>
                </a:cubicBezTo>
                <a:close/>
                <a:moveTo>
                  <a:pt x="34626" y="21246"/>
                </a:moveTo>
                <a:cubicBezTo>
                  <a:pt x="34533" y="21619"/>
                  <a:pt x="34439" y="22016"/>
                  <a:pt x="34322" y="22390"/>
                </a:cubicBezTo>
                <a:cubicBezTo>
                  <a:pt x="34182" y="22553"/>
                  <a:pt x="34042" y="22693"/>
                  <a:pt x="33902" y="22857"/>
                </a:cubicBezTo>
                <a:cubicBezTo>
                  <a:pt x="34019" y="22553"/>
                  <a:pt x="34112" y="22273"/>
                  <a:pt x="34206" y="21969"/>
                </a:cubicBezTo>
                <a:cubicBezTo>
                  <a:pt x="34299" y="21783"/>
                  <a:pt x="34392" y="21596"/>
                  <a:pt x="34486" y="21409"/>
                </a:cubicBezTo>
                <a:lnTo>
                  <a:pt x="34626" y="21246"/>
                </a:lnTo>
                <a:close/>
                <a:moveTo>
                  <a:pt x="29816" y="21176"/>
                </a:moveTo>
                <a:cubicBezTo>
                  <a:pt x="29840" y="21362"/>
                  <a:pt x="29863" y="21526"/>
                  <a:pt x="29886" y="21713"/>
                </a:cubicBezTo>
                <a:cubicBezTo>
                  <a:pt x="29631" y="22130"/>
                  <a:pt x="29353" y="22548"/>
                  <a:pt x="29051" y="22920"/>
                </a:cubicBezTo>
                <a:lnTo>
                  <a:pt x="29051" y="22920"/>
                </a:lnTo>
                <a:cubicBezTo>
                  <a:pt x="29076" y="22790"/>
                  <a:pt x="29119" y="22660"/>
                  <a:pt x="29162" y="22530"/>
                </a:cubicBezTo>
                <a:cubicBezTo>
                  <a:pt x="29396" y="22086"/>
                  <a:pt x="29629" y="21643"/>
                  <a:pt x="29816" y="21176"/>
                </a:cubicBezTo>
                <a:close/>
                <a:moveTo>
                  <a:pt x="21084" y="22717"/>
                </a:moveTo>
                <a:cubicBezTo>
                  <a:pt x="21014" y="22763"/>
                  <a:pt x="20944" y="22833"/>
                  <a:pt x="20874" y="22880"/>
                </a:cubicBezTo>
                <a:lnTo>
                  <a:pt x="20781" y="22927"/>
                </a:lnTo>
                <a:cubicBezTo>
                  <a:pt x="20454" y="22927"/>
                  <a:pt x="20127" y="22903"/>
                  <a:pt x="19800" y="22857"/>
                </a:cubicBezTo>
                <a:lnTo>
                  <a:pt x="19870" y="22763"/>
                </a:lnTo>
                <a:cubicBezTo>
                  <a:pt x="20267" y="22763"/>
                  <a:pt x="20664" y="22763"/>
                  <a:pt x="21084" y="22717"/>
                </a:cubicBezTo>
                <a:close/>
                <a:moveTo>
                  <a:pt x="10998" y="22320"/>
                </a:moveTo>
                <a:lnTo>
                  <a:pt x="11044" y="22343"/>
                </a:lnTo>
                <a:cubicBezTo>
                  <a:pt x="11161" y="22600"/>
                  <a:pt x="11325" y="22857"/>
                  <a:pt x="11465" y="23090"/>
                </a:cubicBezTo>
                <a:cubicBezTo>
                  <a:pt x="11441" y="23067"/>
                  <a:pt x="11418" y="23043"/>
                  <a:pt x="11371" y="23020"/>
                </a:cubicBezTo>
                <a:cubicBezTo>
                  <a:pt x="11231" y="22787"/>
                  <a:pt x="11114" y="22553"/>
                  <a:pt x="10998" y="22320"/>
                </a:cubicBezTo>
                <a:close/>
                <a:moveTo>
                  <a:pt x="15971" y="22436"/>
                </a:moveTo>
                <a:lnTo>
                  <a:pt x="15971" y="22436"/>
                </a:lnTo>
                <a:cubicBezTo>
                  <a:pt x="16298" y="22693"/>
                  <a:pt x="16625" y="22903"/>
                  <a:pt x="16975" y="23090"/>
                </a:cubicBezTo>
                <a:cubicBezTo>
                  <a:pt x="16881" y="23113"/>
                  <a:pt x="16765" y="23137"/>
                  <a:pt x="16648" y="23137"/>
                </a:cubicBezTo>
                <a:lnTo>
                  <a:pt x="16368" y="23020"/>
                </a:lnTo>
                <a:lnTo>
                  <a:pt x="16298" y="22973"/>
                </a:lnTo>
                <a:lnTo>
                  <a:pt x="16274" y="22950"/>
                </a:lnTo>
                <a:cubicBezTo>
                  <a:pt x="16181" y="22787"/>
                  <a:pt x="16088" y="22600"/>
                  <a:pt x="15971" y="22436"/>
                </a:cubicBezTo>
                <a:close/>
                <a:moveTo>
                  <a:pt x="24329" y="22693"/>
                </a:moveTo>
                <a:cubicBezTo>
                  <a:pt x="24037" y="22881"/>
                  <a:pt x="23726" y="23050"/>
                  <a:pt x="23413" y="23201"/>
                </a:cubicBezTo>
                <a:lnTo>
                  <a:pt x="23413" y="23201"/>
                </a:lnTo>
                <a:cubicBezTo>
                  <a:pt x="23627" y="23095"/>
                  <a:pt x="23827" y="22973"/>
                  <a:pt x="24026" y="22833"/>
                </a:cubicBezTo>
                <a:lnTo>
                  <a:pt x="24026" y="22810"/>
                </a:lnTo>
                <a:lnTo>
                  <a:pt x="24049" y="22787"/>
                </a:lnTo>
                <a:lnTo>
                  <a:pt x="24329" y="22693"/>
                </a:lnTo>
                <a:close/>
                <a:moveTo>
                  <a:pt x="38432" y="12957"/>
                </a:moveTo>
                <a:lnTo>
                  <a:pt x="38432" y="12957"/>
                </a:lnTo>
                <a:cubicBezTo>
                  <a:pt x="38805" y="14872"/>
                  <a:pt x="38782" y="16856"/>
                  <a:pt x="38315" y="18747"/>
                </a:cubicBezTo>
                <a:cubicBezTo>
                  <a:pt x="37918" y="20382"/>
                  <a:pt x="37241" y="21946"/>
                  <a:pt x="36284" y="23347"/>
                </a:cubicBezTo>
                <a:cubicBezTo>
                  <a:pt x="36377" y="22997"/>
                  <a:pt x="36424" y="22670"/>
                  <a:pt x="36447" y="22320"/>
                </a:cubicBezTo>
                <a:cubicBezTo>
                  <a:pt x="36517" y="22063"/>
                  <a:pt x="36564" y="21829"/>
                  <a:pt x="36634" y="21573"/>
                </a:cubicBezTo>
                <a:cubicBezTo>
                  <a:pt x="36891" y="20452"/>
                  <a:pt x="37054" y="19284"/>
                  <a:pt x="37124" y="18117"/>
                </a:cubicBezTo>
                <a:cubicBezTo>
                  <a:pt x="37334" y="17417"/>
                  <a:pt x="37474" y="16693"/>
                  <a:pt x="37544" y="15969"/>
                </a:cubicBezTo>
                <a:cubicBezTo>
                  <a:pt x="37825" y="15245"/>
                  <a:pt x="38058" y="14498"/>
                  <a:pt x="38268" y="13728"/>
                </a:cubicBezTo>
                <a:cubicBezTo>
                  <a:pt x="38338" y="13471"/>
                  <a:pt x="38385" y="13214"/>
                  <a:pt x="38432" y="12957"/>
                </a:cubicBezTo>
                <a:close/>
                <a:moveTo>
                  <a:pt x="26034" y="22460"/>
                </a:moveTo>
                <a:cubicBezTo>
                  <a:pt x="25917" y="22647"/>
                  <a:pt x="25824" y="22833"/>
                  <a:pt x="25707" y="22997"/>
                </a:cubicBezTo>
                <a:lnTo>
                  <a:pt x="25684" y="22997"/>
                </a:lnTo>
                <a:cubicBezTo>
                  <a:pt x="25473" y="23160"/>
                  <a:pt x="25217" y="23277"/>
                  <a:pt x="24983" y="23394"/>
                </a:cubicBezTo>
                <a:lnTo>
                  <a:pt x="24960" y="23394"/>
                </a:lnTo>
                <a:cubicBezTo>
                  <a:pt x="25333" y="23090"/>
                  <a:pt x="25684" y="22787"/>
                  <a:pt x="26034" y="22460"/>
                </a:cubicBezTo>
                <a:close/>
                <a:moveTo>
                  <a:pt x="7659" y="19261"/>
                </a:moveTo>
                <a:lnTo>
                  <a:pt x="7659" y="19261"/>
                </a:lnTo>
                <a:cubicBezTo>
                  <a:pt x="7939" y="19681"/>
                  <a:pt x="8243" y="20078"/>
                  <a:pt x="8546" y="20475"/>
                </a:cubicBezTo>
                <a:cubicBezTo>
                  <a:pt x="8593" y="20685"/>
                  <a:pt x="8640" y="20872"/>
                  <a:pt x="8710" y="21082"/>
                </a:cubicBezTo>
                <a:cubicBezTo>
                  <a:pt x="8616" y="21853"/>
                  <a:pt x="8616" y="22647"/>
                  <a:pt x="8710" y="23440"/>
                </a:cubicBezTo>
                <a:cubicBezTo>
                  <a:pt x="8289" y="22506"/>
                  <a:pt x="7962" y="21526"/>
                  <a:pt x="7799" y="20545"/>
                </a:cubicBezTo>
                <a:cubicBezTo>
                  <a:pt x="7729" y="20102"/>
                  <a:pt x="7682" y="19681"/>
                  <a:pt x="7659" y="19261"/>
                </a:cubicBezTo>
                <a:close/>
                <a:moveTo>
                  <a:pt x="26641" y="22973"/>
                </a:moveTo>
                <a:lnTo>
                  <a:pt x="26641" y="23020"/>
                </a:lnTo>
                <a:cubicBezTo>
                  <a:pt x="26454" y="23160"/>
                  <a:pt x="26244" y="23324"/>
                  <a:pt x="26057" y="23440"/>
                </a:cubicBezTo>
                <a:lnTo>
                  <a:pt x="26081" y="23417"/>
                </a:lnTo>
                <a:cubicBezTo>
                  <a:pt x="26267" y="23277"/>
                  <a:pt x="26454" y="23137"/>
                  <a:pt x="26641" y="22973"/>
                </a:cubicBezTo>
                <a:close/>
                <a:moveTo>
                  <a:pt x="12867" y="22687"/>
                </a:moveTo>
                <a:cubicBezTo>
                  <a:pt x="12926" y="22751"/>
                  <a:pt x="12995" y="22816"/>
                  <a:pt x="13076" y="22880"/>
                </a:cubicBezTo>
                <a:cubicBezTo>
                  <a:pt x="13216" y="23090"/>
                  <a:pt x="13379" y="23277"/>
                  <a:pt x="13566" y="23464"/>
                </a:cubicBezTo>
                <a:lnTo>
                  <a:pt x="13543" y="23464"/>
                </a:lnTo>
                <a:cubicBezTo>
                  <a:pt x="13291" y="23212"/>
                  <a:pt x="13077" y="22942"/>
                  <a:pt x="12867" y="22687"/>
                </a:cubicBezTo>
                <a:close/>
                <a:moveTo>
                  <a:pt x="26501" y="21409"/>
                </a:moveTo>
                <a:cubicBezTo>
                  <a:pt x="26501" y="21456"/>
                  <a:pt x="26477" y="21479"/>
                  <a:pt x="26477" y="21526"/>
                </a:cubicBezTo>
                <a:cubicBezTo>
                  <a:pt x="25824" y="22273"/>
                  <a:pt x="25100" y="22927"/>
                  <a:pt x="24283" y="23487"/>
                </a:cubicBezTo>
                <a:lnTo>
                  <a:pt x="24470" y="23277"/>
                </a:lnTo>
                <a:cubicBezTo>
                  <a:pt x="24610" y="23090"/>
                  <a:pt x="24750" y="22927"/>
                  <a:pt x="24890" y="22740"/>
                </a:cubicBezTo>
                <a:cubicBezTo>
                  <a:pt x="25263" y="22483"/>
                  <a:pt x="25614" y="22180"/>
                  <a:pt x="25940" y="21853"/>
                </a:cubicBezTo>
                <a:lnTo>
                  <a:pt x="26010" y="21783"/>
                </a:lnTo>
                <a:cubicBezTo>
                  <a:pt x="26197" y="21666"/>
                  <a:pt x="26361" y="21549"/>
                  <a:pt x="26501" y="21409"/>
                </a:cubicBezTo>
                <a:close/>
                <a:moveTo>
                  <a:pt x="32244" y="22039"/>
                </a:moveTo>
                <a:cubicBezTo>
                  <a:pt x="32244" y="22180"/>
                  <a:pt x="32221" y="22343"/>
                  <a:pt x="32198" y="22506"/>
                </a:cubicBezTo>
                <a:lnTo>
                  <a:pt x="32174" y="22530"/>
                </a:lnTo>
                <a:lnTo>
                  <a:pt x="32034" y="22740"/>
                </a:lnTo>
                <a:cubicBezTo>
                  <a:pt x="31801" y="22997"/>
                  <a:pt x="31544" y="23254"/>
                  <a:pt x="31287" y="23487"/>
                </a:cubicBezTo>
                <a:cubicBezTo>
                  <a:pt x="31661" y="23043"/>
                  <a:pt x="31988" y="22553"/>
                  <a:pt x="32244" y="22039"/>
                </a:cubicBezTo>
                <a:close/>
                <a:moveTo>
                  <a:pt x="28345" y="22110"/>
                </a:moveTo>
                <a:cubicBezTo>
                  <a:pt x="28229" y="22343"/>
                  <a:pt x="28112" y="22553"/>
                  <a:pt x="27995" y="22787"/>
                </a:cubicBezTo>
                <a:cubicBezTo>
                  <a:pt x="27768" y="23059"/>
                  <a:pt x="27519" y="23353"/>
                  <a:pt x="27248" y="23627"/>
                </a:cubicBezTo>
                <a:lnTo>
                  <a:pt x="27248" y="23627"/>
                </a:lnTo>
                <a:cubicBezTo>
                  <a:pt x="27248" y="23619"/>
                  <a:pt x="27248" y="23612"/>
                  <a:pt x="27248" y="23604"/>
                </a:cubicBezTo>
                <a:cubicBezTo>
                  <a:pt x="27411" y="23417"/>
                  <a:pt x="27551" y="23230"/>
                  <a:pt x="27692" y="23020"/>
                </a:cubicBezTo>
                <a:cubicBezTo>
                  <a:pt x="27832" y="22810"/>
                  <a:pt x="27995" y="22576"/>
                  <a:pt x="28112" y="22343"/>
                </a:cubicBezTo>
                <a:lnTo>
                  <a:pt x="28345" y="22110"/>
                </a:lnTo>
                <a:close/>
                <a:moveTo>
                  <a:pt x="20570" y="23440"/>
                </a:moveTo>
                <a:lnTo>
                  <a:pt x="20664" y="23464"/>
                </a:lnTo>
                <a:cubicBezTo>
                  <a:pt x="20337" y="23557"/>
                  <a:pt x="20010" y="23604"/>
                  <a:pt x="19706" y="23627"/>
                </a:cubicBezTo>
                <a:lnTo>
                  <a:pt x="19566" y="23604"/>
                </a:lnTo>
                <a:cubicBezTo>
                  <a:pt x="19917" y="23604"/>
                  <a:pt x="20244" y="23557"/>
                  <a:pt x="20570" y="23440"/>
                </a:cubicBezTo>
                <a:close/>
                <a:moveTo>
                  <a:pt x="23139" y="23324"/>
                </a:moveTo>
                <a:lnTo>
                  <a:pt x="23139" y="23324"/>
                </a:lnTo>
                <a:cubicBezTo>
                  <a:pt x="22812" y="23464"/>
                  <a:pt x="22462" y="23604"/>
                  <a:pt x="22111" y="23697"/>
                </a:cubicBezTo>
                <a:lnTo>
                  <a:pt x="22135" y="23674"/>
                </a:lnTo>
                <a:cubicBezTo>
                  <a:pt x="22298" y="23627"/>
                  <a:pt x="22485" y="23557"/>
                  <a:pt x="22648" y="23464"/>
                </a:cubicBezTo>
                <a:cubicBezTo>
                  <a:pt x="22812" y="23417"/>
                  <a:pt x="22975" y="23370"/>
                  <a:pt x="23139" y="23324"/>
                </a:cubicBezTo>
                <a:close/>
                <a:moveTo>
                  <a:pt x="5231" y="23020"/>
                </a:moveTo>
                <a:cubicBezTo>
                  <a:pt x="5334" y="23248"/>
                  <a:pt x="5438" y="23476"/>
                  <a:pt x="5542" y="23721"/>
                </a:cubicBezTo>
                <a:lnTo>
                  <a:pt x="5542" y="23721"/>
                </a:lnTo>
                <a:cubicBezTo>
                  <a:pt x="5461" y="23575"/>
                  <a:pt x="5381" y="23414"/>
                  <a:pt x="5301" y="23254"/>
                </a:cubicBezTo>
                <a:lnTo>
                  <a:pt x="5231" y="23020"/>
                </a:lnTo>
                <a:close/>
                <a:moveTo>
                  <a:pt x="30935" y="22217"/>
                </a:moveTo>
                <a:cubicBezTo>
                  <a:pt x="30707" y="22755"/>
                  <a:pt x="30435" y="23271"/>
                  <a:pt x="30120" y="23744"/>
                </a:cubicBezTo>
                <a:cubicBezTo>
                  <a:pt x="30120" y="23674"/>
                  <a:pt x="30143" y="23604"/>
                  <a:pt x="30143" y="23510"/>
                </a:cubicBezTo>
                <a:cubicBezTo>
                  <a:pt x="30377" y="23160"/>
                  <a:pt x="30587" y="22787"/>
                  <a:pt x="30773" y="22413"/>
                </a:cubicBezTo>
                <a:cubicBezTo>
                  <a:pt x="30832" y="22355"/>
                  <a:pt x="30890" y="22280"/>
                  <a:pt x="30935" y="22217"/>
                </a:cubicBezTo>
                <a:close/>
                <a:moveTo>
                  <a:pt x="3531" y="21071"/>
                </a:moveTo>
                <a:cubicBezTo>
                  <a:pt x="3740" y="21557"/>
                  <a:pt x="3949" y="22043"/>
                  <a:pt x="4203" y="22506"/>
                </a:cubicBezTo>
                <a:lnTo>
                  <a:pt x="4320" y="22810"/>
                </a:lnTo>
                <a:cubicBezTo>
                  <a:pt x="4437" y="23160"/>
                  <a:pt x="4554" y="23534"/>
                  <a:pt x="4694" y="23884"/>
                </a:cubicBezTo>
                <a:cubicBezTo>
                  <a:pt x="4437" y="23604"/>
                  <a:pt x="4180" y="23300"/>
                  <a:pt x="3947" y="22973"/>
                </a:cubicBezTo>
                <a:cubicBezTo>
                  <a:pt x="3763" y="22354"/>
                  <a:pt x="3625" y="21713"/>
                  <a:pt x="3531" y="21071"/>
                </a:cubicBezTo>
                <a:close/>
                <a:moveTo>
                  <a:pt x="24073" y="23277"/>
                </a:moveTo>
                <a:cubicBezTo>
                  <a:pt x="23909" y="23464"/>
                  <a:pt x="23722" y="23650"/>
                  <a:pt x="23536" y="23837"/>
                </a:cubicBezTo>
                <a:cubicBezTo>
                  <a:pt x="23185" y="23907"/>
                  <a:pt x="22812" y="23931"/>
                  <a:pt x="22462" y="23954"/>
                </a:cubicBezTo>
                <a:lnTo>
                  <a:pt x="22625" y="23907"/>
                </a:lnTo>
                <a:cubicBezTo>
                  <a:pt x="23115" y="23744"/>
                  <a:pt x="23606" y="23534"/>
                  <a:pt x="24073" y="23277"/>
                </a:cubicBezTo>
                <a:close/>
                <a:moveTo>
                  <a:pt x="16695" y="23604"/>
                </a:moveTo>
                <a:lnTo>
                  <a:pt x="16695" y="23604"/>
                </a:lnTo>
                <a:cubicBezTo>
                  <a:pt x="17092" y="23767"/>
                  <a:pt x="17488" y="23884"/>
                  <a:pt x="17909" y="24001"/>
                </a:cubicBezTo>
                <a:lnTo>
                  <a:pt x="17792" y="24047"/>
                </a:lnTo>
                <a:cubicBezTo>
                  <a:pt x="17488" y="23977"/>
                  <a:pt x="17185" y="23907"/>
                  <a:pt x="16881" y="23791"/>
                </a:cubicBezTo>
                <a:lnTo>
                  <a:pt x="16811" y="23744"/>
                </a:lnTo>
                <a:lnTo>
                  <a:pt x="16695" y="23604"/>
                </a:lnTo>
                <a:close/>
                <a:moveTo>
                  <a:pt x="30727" y="23464"/>
                </a:moveTo>
                <a:lnTo>
                  <a:pt x="30727" y="23464"/>
                </a:lnTo>
                <a:cubicBezTo>
                  <a:pt x="30703" y="23534"/>
                  <a:pt x="30680" y="23604"/>
                  <a:pt x="30657" y="23697"/>
                </a:cubicBezTo>
                <a:lnTo>
                  <a:pt x="30587" y="23791"/>
                </a:lnTo>
                <a:lnTo>
                  <a:pt x="30330" y="24071"/>
                </a:lnTo>
                <a:cubicBezTo>
                  <a:pt x="30470" y="23861"/>
                  <a:pt x="30587" y="23674"/>
                  <a:pt x="30727" y="23464"/>
                </a:cubicBezTo>
                <a:close/>
                <a:moveTo>
                  <a:pt x="13052" y="22226"/>
                </a:moveTo>
                <a:lnTo>
                  <a:pt x="13052" y="22226"/>
                </a:lnTo>
                <a:cubicBezTo>
                  <a:pt x="13403" y="22483"/>
                  <a:pt x="13753" y="22717"/>
                  <a:pt x="14150" y="22927"/>
                </a:cubicBezTo>
                <a:cubicBezTo>
                  <a:pt x="14430" y="23160"/>
                  <a:pt x="14757" y="23370"/>
                  <a:pt x="15060" y="23580"/>
                </a:cubicBezTo>
                <a:cubicBezTo>
                  <a:pt x="15154" y="23674"/>
                  <a:pt x="15224" y="23767"/>
                  <a:pt x="15317" y="23861"/>
                </a:cubicBezTo>
                <a:cubicBezTo>
                  <a:pt x="15387" y="23977"/>
                  <a:pt x="15480" y="24071"/>
                  <a:pt x="15574" y="24164"/>
                </a:cubicBezTo>
                <a:cubicBezTo>
                  <a:pt x="14593" y="23721"/>
                  <a:pt x="13729" y="23067"/>
                  <a:pt x="13052" y="22226"/>
                </a:cubicBezTo>
                <a:close/>
                <a:moveTo>
                  <a:pt x="29910" y="22413"/>
                </a:moveTo>
                <a:cubicBezTo>
                  <a:pt x="29910" y="22506"/>
                  <a:pt x="29910" y="22623"/>
                  <a:pt x="29910" y="22717"/>
                </a:cubicBezTo>
                <a:cubicBezTo>
                  <a:pt x="29793" y="22927"/>
                  <a:pt x="29676" y="23137"/>
                  <a:pt x="29559" y="23347"/>
                </a:cubicBezTo>
                <a:cubicBezTo>
                  <a:pt x="29233" y="23674"/>
                  <a:pt x="28906" y="24001"/>
                  <a:pt x="28555" y="24304"/>
                </a:cubicBezTo>
                <a:cubicBezTo>
                  <a:pt x="28625" y="24164"/>
                  <a:pt x="28672" y="24024"/>
                  <a:pt x="28719" y="23884"/>
                </a:cubicBezTo>
                <a:cubicBezTo>
                  <a:pt x="29162" y="23440"/>
                  <a:pt x="29559" y="22950"/>
                  <a:pt x="29910" y="22413"/>
                </a:cubicBezTo>
                <a:close/>
                <a:moveTo>
                  <a:pt x="21084" y="24234"/>
                </a:moveTo>
                <a:cubicBezTo>
                  <a:pt x="21318" y="24258"/>
                  <a:pt x="21528" y="24281"/>
                  <a:pt x="21738" y="24281"/>
                </a:cubicBezTo>
                <a:lnTo>
                  <a:pt x="21271" y="24328"/>
                </a:lnTo>
                <a:lnTo>
                  <a:pt x="20991" y="24281"/>
                </a:lnTo>
                <a:lnTo>
                  <a:pt x="21084" y="24234"/>
                </a:lnTo>
                <a:close/>
                <a:moveTo>
                  <a:pt x="18959" y="24188"/>
                </a:moveTo>
                <a:cubicBezTo>
                  <a:pt x="19240" y="24234"/>
                  <a:pt x="19496" y="24258"/>
                  <a:pt x="19777" y="24258"/>
                </a:cubicBezTo>
                <a:lnTo>
                  <a:pt x="19917" y="24304"/>
                </a:lnTo>
                <a:lnTo>
                  <a:pt x="19777" y="24351"/>
                </a:lnTo>
                <a:cubicBezTo>
                  <a:pt x="19566" y="24351"/>
                  <a:pt x="19333" y="24304"/>
                  <a:pt x="19123" y="24281"/>
                </a:cubicBezTo>
                <a:lnTo>
                  <a:pt x="18959" y="24188"/>
                </a:lnTo>
                <a:close/>
                <a:moveTo>
                  <a:pt x="24096" y="24117"/>
                </a:moveTo>
                <a:lnTo>
                  <a:pt x="24096" y="24117"/>
                </a:lnTo>
                <a:cubicBezTo>
                  <a:pt x="23839" y="24211"/>
                  <a:pt x="23606" y="24304"/>
                  <a:pt x="23349" y="24398"/>
                </a:cubicBezTo>
                <a:lnTo>
                  <a:pt x="23325" y="24398"/>
                </a:lnTo>
                <a:lnTo>
                  <a:pt x="23395" y="24328"/>
                </a:lnTo>
                <a:lnTo>
                  <a:pt x="23512" y="24281"/>
                </a:lnTo>
                <a:cubicBezTo>
                  <a:pt x="23699" y="24234"/>
                  <a:pt x="23886" y="24164"/>
                  <a:pt x="24096" y="24117"/>
                </a:cubicBezTo>
                <a:close/>
                <a:moveTo>
                  <a:pt x="16088" y="24117"/>
                </a:moveTo>
                <a:lnTo>
                  <a:pt x="16088" y="24117"/>
                </a:lnTo>
                <a:cubicBezTo>
                  <a:pt x="16281" y="24225"/>
                  <a:pt x="16455" y="24313"/>
                  <a:pt x="16664" y="24399"/>
                </a:cubicBezTo>
                <a:lnTo>
                  <a:pt x="16664" y="24399"/>
                </a:lnTo>
                <a:cubicBezTo>
                  <a:pt x="16604" y="24404"/>
                  <a:pt x="16544" y="24421"/>
                  <a:pt x="16484" y="24421"/>
                </a:cubicBezTo>
                <a:lnTo>
                  <a:pt x="16414" y="24421"/>
                </a:lnTo>
                <a:cubicBezTo>
                  <a:pt x="16298" y="24328"/>
                  <a:pt x="16181" y="24234"/>
                  <a:pt x="16088" y="24117"/>
                </a:cubicBezTo>
                <a:close/>
                <a:moveTo>
                  <a:pt x="12212" y="24164"/>
                </a:moveTo>
                <a:lnTo>
                  <a:pt x="12305" y="24234"/>
                </a:lnTo>
                <a:cubicBezTo>
                  <a:pt x="12422" y="24374"/>
                  <a:pt x="12515" y="24514"/>
                  <a:pt x="12655" y="24654"/>
                </a:cubicBezTo>
                <a:cubicBezTo>
                  <a:pt x="12515" y="24514"/>
                  <a:pt x="12375" y="24351"/>
                  <a:pt x="12235" y="24211"/>
                </a:cubicBezTo>
                <a:cubicBezTo>
                  <a:pt x="12235" y="24188"/>
                  <a:pt x="12212" y="24188"/>
                  <a:pt x="12212" y="24164"/>
                </a:cubicBezTo>
                <a:close/>
                <a:moveTo>
                  <a:pt x="21271" y="24701"/>
                </a:moveTo>
                <a:lnTo>
                  <a:pt x="21388" y="24725"/>
                </a:lnTo>
                <a:cubicBezTo>
                  <a:pt x="21084" y="24771"/>
                  <a:pt x="20781" y="24818"/>
                  <a:pt x="20477" y="24818"/>
                </a:cubicBezTo>
                <a:lnTo>
                  <a:pt x="20103" y="24818"/>
                </a:lnTo>
                <a:lnTo>
                  <a:pt x="19870" y="24701"/>
                </a:lnTo>
                <a:lnTo>
                  <a:pt x="19893" y="24701"/>
                </a:lnTo>
                <a:cubicBezTo>
                  <a:pt x="20127" y="24713"/>
                  <a:pt x="20360" y="24719"/>
                  <a:pt x="20591" y="24719"/>
                </a:cubicBezTo>
                <a:cubicBezTo>
                  <a:pt x="20821" y="24719"/>
                  <a:pt x="21049" y="24713"/>
                  <a:pt x="21271" y="24701"/>
                </a:cubicBezTo>
                <a:close/>
                <a:moveTo>
                  <a:pt x="38688" y="11066"/>
                </a:moveTo>
                <a:cubicBezTo>
                  <a:pt x="39716" y="13027"/>
                  <a:pt x="40113" y="15268"/>
                  <a:pt x="39786" y="17487"/>
                </a:cubicBezTo>
                <a:cubicBezTo>
                  <a:pt x="39436" y="20375"/>
                  <a:pt x="37925" y="22985"/>
                  <a:pt x="35877" y="25061"/>
                </a:cubicBezTo>
                <a:lnTo>
                  <a:pt x="35877" y="25061"/>
                </a:lnTo>
                <a:cubicBezTo>
                  <a:pt x="35940" y="24887"/>
                  <a:pt x="35983" y="24712"/>
                  <a:pt x="36027" y="24538"/>
                </a:cubicBezTo>
                <a:cubicBezTo>
                  <a:pt x="36120" y="24398"/>
                  <a:pt x="36237" y="24281"/>
                  <a:pt x="36330" y="24164"/>
                </a:cubicBezTo>
                <a:cubicBezTo>
                  <a:pt x="38899" y="20755"/>
                  <a:pt x="40440" y="15829"/>
                  <a:pt x="38735" y="11696"/>
                </a:cubicBezTo>
                <a:cubicBezTo>
                  <a:pt x="38712" y="11650"/>
                  <a:pt x="38688" y="11579"/>
                  <a:pt x="38665" y="11533"/>
                </a:cubicBezTo>
                <a:cubicBezTo>
                  <a:pt x="38688" y="11369"/>
                  <a:pt x="38688" y="11206"/>
                  <a:pt x="38688" y="11066"/>
                </a:cubicBezTo>
                <a:close/>
                <a:moveTo>
                  <a:pt x="33949" y="23394"/>
                </a:moveTo>
                <a:lnTo>
                  <a:pt x="33879" y="23534"/>
                </a:lnTo>
                <a:cubicBezTo>
                  <a:pt x="33622" y="24071"/>
                  <a:pt x="33318" y="24584"/>
                  <a:pt x="32992" y="25075"/>
                </a:cubicBezTo>
                <a:lnTo>
                  <a:pt x="32992" y="25051"/>
                </a:lnTo>
                <a:cubicBezTo>
                  <a:pt x="33085" y="24865"/>
                  <a:pt x="33155" y="24654"/>
                  <a:pt x="33225" y="24444"/>
                </a:cubicBezTo>
                <a:cubicBezTo>
                  <a:pt x="33295" y="24258"/>
                  <a:pt x="33435" y="24024"/>
                  <a:pt x="33505" y="23814"/>
                </a:cubicBezTo>
                <a:cubicBezTo>
                  <a:pt x="33669" y="23674"/>
                  <a:pt x="33809" y="23510"/>
                  <a:pt x="33949" y="23394"/>
                </a:cubicBezTo>
                <a:close/>
                <a:moveTo>
                  <a:pt x="18656" y="24981"/>
                </a:moveTo>
                <a:cubicBezTo>
                  <a:pt x="18889" y="25028"/>
                  <a:pt x="19123" y="25075"/>
                  <a:pt x="19356" y="25098"/>
                </a:cubicBezTo>
                <a:cubicBezTo>
                  <a:pt x="18936" y="25098"/>
                  <a:pt x="18492" y="25075"/>
                  <a:pt x="18072" y="25028"/>
                </a:cubicBezTo>
                <a:cubicBezTo>
                  <a:pt x="18259" y="25028"/>
                  <a:pt x="18446" y="25005"/>
                  <a:pt x="18656" y="24981"/>
                </a:cubicBezTo>
                <a:close/>
                <a:moveTo>
                  <a:pt x="24236" y="24701"/>
                </a:moveTo>
                <a:lnTo>
                  <a:pt x="24189" y="24748"/>
                </a:lnTo>
                <a:cubicBezTo>
                  <a:pt x="24003" y="24841"/>
                  <a:pt x="23792" y="24935"/>
                  <a:pt x="23559" y="25028"/>
                </a:cubicBezTo>
                <a:lnTo>
                  <a:pt x="23582" y="25028"/>
                </a:lnTo>
                <a:cubicBezTo>
                  <a:pt x="23115" y="25191"/>
                  <a:pt x="22648" y="25262"/>
                  <a:pt x="22181" y="25262"/>
                </a:cubicBezTo>
                <a:cubicBezTo>
                  <a:pt x="22251" y="25215"/>
                  <a:pt x="22345" y="25168"/>
                  <a:pt x="22438" y="25098"/>
                </a:cubicBezTo>
                <a:cubicBezTo>
                  <a:pt x="22765" y="25051"/>
                  <a:pt x="23115" y="25005"/>
                  <a:pt x="23442" y="24935"/>
                </a:cubicBezTo>
                <a:cubicBezTo>
                  <a:pt x="23722" y="24865"/>
                  <a:pt x="23979" y="24795"/>
                  <a:pt x="24236" y="24701"/>
                </a:cubicBezTo>
                <a:close/>
                <a:moveTo>
                  <a:pt x="28462" y="24911"/>
                </a:moveTo>
                <a:lnTo>
                  <a:pt x="28462" y="24911"/>
                </a:lnTo>
                <a:cubicBezTo>
                  <a:pt x="28392" y="25005"/>
                  <a:pt x="28322" y="25075"/>
                  <a:pt x="28252" y="25168"/>
                </a:cubicBezTo>
                <a:lnTo>
                  <a:pt x="28112" y="25262"/>
                </a:lnTo>
                <a:cubicBezTo>
                  <a:pt x="28135" y="25215"/>
                  <a:pt x="28159" y="25168"/>
                  <a:pt x="28182" y="25121"/>
                </a:cubicBezTo>
                <a:lnTo>
                  <a:pt x="28462" y="24911"/>
                </a:lnTo>
                <a:close/>
                <a:moveTo>
                  <a:pt x="29746" y="24094"/>
                </a:moveTo>
                <a:lnTo>
                  <a:pt x="29746" y="24094"/>
                </a:lnTo>
                <a:cubicBezTo>
                  <a:pt x="29723" y="24164"/>
                  <a:pt x="29699" y="24258"/>
                  <a:pt x="29676" y="24328"/>
                </a:cubicBezTo>
                <a:cubicBezTo>
                  <a:pt x="29513" y="24561"/>
                  <a:pt x="29303" y="24795"/>
                  <a:pt x="29092" y="25005"/>
                </a:cubicBezTo>
                <a:cubicBezTo>
                  <a:pt x="28929" y="25145"/>
                  <a:pt x="28719" y="25262"/>
                  <a:pt x="28509" y="25378"/>
                </a:cubicBezTo>
                <a:lnTo>
                  <a:pt x="28579" y="25308"/>
                </a:lnTo>
                <a:cubicBezTo>
                  <a:pt x="28999" y="24935"/>
                  <a:pt x="29396" y="24514"/>
                  <a:pt x="29746" y="24094"/>
                </a:cubicBezTo>
                <a:close/>
                <a:moveTo>
                  <a:pt x="32735" y="24561"/>
                </a:moveTo>
                <a:lnTo>
                  <a:pt x="32735" y="24561"/>
                </a:lnTo>
                <a:cubicBezTo>
                  <a:pt x="32571" y="24865"/>
                  <a:pt x="32408" y="25145"/>
                  <a:pt x="32221" y="25448"/>
                </a:cubicBezTo>
                <a:cubicBezTo>
                  <a:pt x="32314" y="25215"/>
                  <a:pt x="32408" y="25005"/>
                  <a:pt x="32478" y="24771"/>
                </a:cubicBezTo>
                <a:lnTo>
                  <a:pt x="32501" y="24771"/>
                </a:lnTo>
                <a:cubicBezTo>
                  <a:pt x="32571" y="24701"/>
                  <a:pt x="32641" y="24631"/>
                  <a:pt x="32735" y="24561"/>
                </a:cubicBezTo>
                <a:close/>
                <a:moveTo>
                  <a:pt x="3363" y="22717"/>
                </a:moveTo>
                <a:lnTo>
                  <a:pt x="3526" y="22927"/>
                </a:lnTo>
                <a:cubicBezTo>
                  <a:pt x="3760" y="23791"/>
                  <a:pt x="4063" y="24654"/>
                  <a:pt x="4437" y="25472"/>
                </a:cubicBezTo>
                <a:cubicBezTo>
                  <a:pt x="3970" y="24608"/>
                  <a:pt x="3596" y="23674"/>
                  <a:pt x="3363" y="22717"/>
                </a:cubicBezTo>
                <a:close/>
                <a:moveTo>
                  <a:pt x="34743" y="22460"/>
                </a:moveTo>
                <a:lnTo>
                  <a:pt x="34743" y="22460"/>
                </a:lnTo>
                <a:cubicBezTo>
                  <a:pt x="34439" y="23440"/>
                  <a:pt x="34042" y="24398"/>
                  <a:pt x="33575" y="25308"/>
                </a:cubicBezTo>
                <a:lnTo>
                  <a:pt x="33459" y="25472"/>
                </a:lnTo>
                <a:cubicBezTo>
                  <a:pt x="33855" y="24701"/>
                  <a:pt x="34182" y="23907"/>
                  <a:pt x="34486" y="23113"/>
                </a:cubicBezTo>
                <a:cubicBezTo>
                  <a:pt x="34579" y="22903"/>
                  <a:pt x="34649" y="22693"/>
                  <a:pt x="34719" y="22483"/>
                </a:cubicBezTo>
                <a:cubicBezTo>
                  <a:pt x="34719" y="22483"/>
                  <a:pt x="34743" y="22460"/>
                  <a:pt x="34743" y="22460"/>
                </a:cubicBezTo>
                <a:close/>
                <a:moveTo>
                  <a:pt x="20710" y="25402"/>
                </a:moveTo>
                <a:cubicBezTo>
                  <a:pt x="20781" y="25425"/>
                  <a:pt x="20827" y="25448"/>
                  <a:pt x="20897" y="25448"/>
                </a:cubicBezTo>
                <a:cubicBezTo>
                  <a:pt x="20480" y="25578"/>
                  <a:pt x="20046" y="25645"/>
                  <a:pt x="19604" y="25645"/>
                </a:cubicBezTo>
                <a:cubicBezTo>
                  <a:pt x="19329" y="25645"/>
                  <a:pt x="19051" y="25619"/>
                  <a:pt x="18773" y="25565"/>
                </a:cubicBezTo>
                <a:cubicBezTo>
                  <a:pt x="18726" y="25518"/>
                  <a:pt x="18679" y="25472"/>
                  <a:pt x="18632" y="25448"/>
                </a:cubicBezTo>
                <a:lnTo>
                  <a:pt x="18632" y="25448"/>
                </a:lnTo>
                <a:cubicBezTo>
                  <a:pt x="18872" y="25465"/>
                  <a:pt x="19115" y="25473"/>
                  <a:pt x="19360" y="25473"/>
                </a:cubicBezTo>
                <a:cubicBezTo>
                  <a:pt x="19806" y="25473"/>
                  <a:pt x="20258" y="25447"/>
                  <a:pt x="20710" y="25402"/>
                </a:cubicBezTo>
                <a:close/>
                <a:moveTo>
                  <a:pt x="15844" y="25322"/>
                </a:moveTo>
                <a:lnTo>
                  <a:pt x="15844" y="25322"/>
                </a:lnTo>
                <a:cubicBezTo>
                  <a:pt x="16053" y="25443"/>
                  <a:pt x="16269" y="25551"/>
                  <a:pt x="16484" y="25658"/>
                </a:cubicBezTo>
                <a:lnTo>
                  <a:pt x="16298" y="25588"/>
                </a:lnTo>
                <a:cubicBezTo>
                  <a:pt x="16147" y="25506"/>
                  <a:pt x="15995" y="25415"/>
                  <a:pt x="15844" y="25322"/>
                </a:cubicBezTo>
                <a:close/>
                <a:moveTo>
                  <a:pt x="28159" y="24421"/>
                </a:moveTo>
                <a:cubicBezTo>
                  <a:pt x="28112" y="24514"/>
                  <a:pt x="28065" y="24631"/>
                  <a:pt x="28018" y="24725"/>
                </a:cubicBezTo>
                <a:cubicBezTo>
                  <a:pt x="27505" y="25121"/>
                  <a:pt x="26968" y="25472"/>
                  <a:pt x="26431" y="25775"/>
                </a:cubicBezTo>
                <a:lnTo>
                  <a:pt x="26431" y="25752"/>
                </a:lnTo>
                <a:cubicBezTo>
                  <a:pt x="26431" y="25752"/>
                  <a:pt x="26431" y="25752"/>
                  <a:pt x="26454" y="25728"/>
                </a:cubicBezTo>
                <a:cubicBezTo>
                  <a:pt x="26501" y="25682"/>
                  <a:pt x="26571" y="25635"/>
                  <a:pt x="26641" y="25565"/>
                </a:cubicBezTo>
                <a:cubicBezTo>
                  <a:pt x="27178" y="25238"/>
                  <a:pt x="27692" y="24841"/>
                  <a:pt x="28159" y="24421"/>
                </a:cubicBezTo>
                <a:close/>
                <a:moveTo>
                  <a:pt x="35443" y="25215"/>
                </a:moveTo>
                <a:lnTo>
                  <a:pt x="35443" y="25215"/>
                </a:lnTo>
                <a:cubicBezTo>
                  <a:pt x="35396" y="25355"/>
                  <a:pt x="35350" y="25495"/>
                  <a:pt x="35303" y="25635"/>
                </a:cubicBezTo>
                <a:lnTo>
                  <a:pt x="35070" y="25845"/>
                </a:lnTo>
                <a:cubicBezTo>
                  <a:pt x="35140" y="25682"/>
                  <a:pt x="35233" y="25542"/>
                  <a:pt x="35303" y="25378"/>
                </a:cubicBezTo>
                <a:cubicBezTo>
                  <a:pt x="35350" y="25332"/>
                  <a:pt x="35396" y="25285"/>
                  <a:pt x="35443" y="25215"/>
                </a:cubicBezTo>
                <a:close/>
                <a:moveTo>
                  <a:pt x="36167" y="20405"/>
                </a:moveTo>
                <a:lnTo>
                  <a:pt x="36167" y="21292"/>
                </a:lnTo>
                <a:cubicBezTo>
                  <a:pt x="35817" y="22833"/>
                  <a:pt x="35210" y="24328"/>
                  <a:pt x="34369" y="25682"/>
                </a:cubicBezTo>
                <a:cubicBezTo>
                  <a:pt x="34299" y="25752"/>
                  <a:pt x="34229" y="25799"/>
                  <a:pt x="34159" y="25869"/>
                </a:cubicBezTo>
                <a:lnTo>
                  <a:pt x="34182" y="25822"/>
                </a:lnTo>
                <a:cubicBezTo>
                  <a:pt x="35093" y="24188"/>
                  <a:pt x="35723" y="22413"/>
                  <a:pt x="36074" y="20569"/>
                </a:cubicBezTo>
                <a:lnTo>
                  <a:pt x="36167" y="20405"/>
                </a:lnTo>
                <a:close/>
                <a:moveTo>
                  <a:pt x="16064" y="25051"/>
                </a:moveTo>
                <a:lnTo>
                  <a:pt x="16064" y="25051"/>
                </a:lnTo>
                <a:cubicBezTo>
                  <a:pt x="16321" y="25098"/>
                  <a:pt x="16555" y="25168"/>
                  <a:pt x="16811" y="25215"/>
                </a:cubicBezTo>
                <a:lnTo>
                  <a:pt x="16835" y="25238"/>
                </a:lnTo>
                <a:lnTo>
                  <a:pt x="17021" y="25262"/>
                </a:lnTo>
                <a:cubicBezTo>
                  <a:pt x="17512" y="25565"/>
                  <a:pt x="18049" y="25775"/>
                  <a:pt x="18632" y="25892"/>
                </a:cubicBezTo>
                <a:cubicBezTo>
                  <a:pt x="18749" y="25985"/>
                  <a:pt x="18889" y="26055"/>
                  <a:pt x="19006" y="26125"/>
                </a:cubicBezTo>
                <a:cubicBezTo>
                  <a:pt x="17979" y="25962"/>
                  <a:pt x="16975" y="25588"/>
                  <a:pt x="16064" y="25051"/>
                </a:cubicBezTo>
                <a:close/>
                <a:moveTo>
                  <a:pt x="11745" y="22927"/>
                </a:moveTo>
                <a:cubicBezTo>
                  <a:pt x="11955" y="23090"/>
                  <a:pt x="12142" y="23230"/>
                  <a:pt x="12352" y="23370"/>
                </a:cubicBezTo>
                <a:cubicBezTo>
                  <a:pt x="13006" y="24024"/>
                  <a:pt x="13729" y="24584"/>
                  <a:pt x="14523" y="25051"/>
                </a:cubicBezTo>
                <a:cubicBezTo>
                  <a:pt x="15014" y="25472"/>
                  <a:pt x="15551" y="25845"/>
                  <a:pt x="16134" y="26149"/>
                </a:cubicBezTo>
                <a:cubicBezTo>
                  <a:pt x="15597" y="25892"/>
                  <a:pt x="15084" y="25635"/>
                  <a:pt x="14617" y="25355"/>
                </a:cubicBezTo>
                <a:cubicBezTo>
                  <a:pt x="13869" y="24911"/>
                  <a:pt x="13146" y="24444"/>
                  <a:pt x="12469" y="23907"/>
                </a:cubicBezTo>
                <a:lnTo>
                  <a:pt x="12469" y="23931"/>
                </a:lnTo>
                <a:cubicBezTo>
                  <a:pt x="12212" y="23604"/>
                  <a:pt x="11978" y="23277"/>
                  <a:pt x="11745" y="22927"/>
                </a:cubicBezTo>
                <a:close/>
                <a:moveTo>
                  <a:pt x="31871" y="24211"/>
                </a:moveTo>
                <a:lnTo>
                  <a:pt x="31801" y="24514"/>
                </a:lnTo>
                <a:cubicBezTo>
                  <a:pt x="31637" y="24725"/>
                  <a:pt x="31474" y="24958"/>
                  <a:pt x="31310" y="25168"/>
                </a:cubicBezTo>
                <a:cubicBezTo>
                  <a:pt x="30820" y="25542"/>
                  <a:pt x="30330" y="25869"/>
                  <a:pt x="29816" y="26195"/>
                </a:cubicBezTo>
                <a:cubicBezTo>
                  <a:pt x="29956" y="26032"/>
                  <a:pt x="30050" y="25869"/>
                  <a:pt x="30143" y="25682"/>
                </a:cubicBezTo>
                <a:lnTo>
                  <a:pt x="30120" y="25682"/>
                </a:lnTo>
                <a:cubicBezTo>
                  <a:pt x="30727" y="25215"/>
                  <a:pt x="31310" y="24725"/>
                  <a:pt x="31871" y="24211"/>
                </a:cubicBezTo>
                <a:close/>
                <a:moveTo>
                  <a:pt x="22952" y="25542"/>
                </a:moveTo>
                <a:lnTo>
                  <a:pt x="22952" y="25542"/>
                </a:lnTo>
                <a:cubicBezTo>
                  <a:pt x="22181" y="25939"/>
                  <a:pt x="21318" y="26172"/>
                  <a:pt x="20454" y="26219"/>
                </a:cubicBezTo>
                <a:lnTo>
                  <a:pt x="20057" y="26219"/>
                </a:lnTo>
                <a:cubicBezTo>
                  <a:pt x="19870" y="26149"/>
                  <a:pt x="19706" y="26079"/>
                  <a:pt x="19543" y="25985"/>
                </a:cubicBezTo>
                <a:lnTo>
                  <a:pt x="19917" y="25985"/>
                </a:lnTo>
                <a:cubicBezTo>
                  <a:pt x="20477" y="25939"/>
                  <a:pt x="21037" y="25799"/>
                  <a:pt x="21574" y="25588"/>
                </a:cubicBezTo>
                <a:cubicBezTo>
                  <a:pt x="21758" y="25608"/>
                  <a:pt x="21950" y="25619"/>
                  <a:pt x="22143" y="25619"/>
                </a:cubicBezTo>
                <a:cubicBezTo>
                  <a:pt x="22416" y="25619"/>
                  <a:pt x="22692" y="25596"/>
                  <a:pt x="22952" y="25542"/>
                </a:cubicBezTo>
                <a:close/>
                <a:moveTo>
                  <a:pt x="27598" y="25542"/>
                </a:moveTo>
                <a:cubicBezTo>
                  <a:pt x="27575" y="25565"/>
                  <a:pt x="27551" y="25612"/>
                  <a:pt x="27528" y="25658"/>
                </a:cubicBezTo>
                <a:cubicBezTo>
                  <a:pt x="27201" y="25869"/>
                  <a:pt x="26828" y="26079"/>
                  <a:pt x="26454" y="26242"/>
                </a:cubicBezTo>
                <a:cubicBezTo>
                  <a:pt x="26734" y="26079"/>
                  <a:pt x="27061" y="25915"/>
                  <a:pt x="27341" y="25705"/>
                </a:cubicBezTo>
                <a:cubicBezTo>
                  <a:pt x="27435" y="25658"/>
                  <a:pt x="27528" y="25588"/>
                  <a:pt x="27598" y="25542"/>
                </a:cubicBezTo>
                <a:close/>
                <a:moveTo>
                  <a:pt x="26291" y="23767"/>
                </a:moveTo>
                <a:cubicBezTo>
                  <a:pt x="26267" y="23837"/>
                  <a:pt x="26244" y="23884"/>
                  <a:pt x="26221" y="23931"/>
                </a:cubicBezTo>
                <a:cubicBezTo>
                  <a:pt x="26104" y="24141"/>
                  <a:pt x="25964" y="24351"/>
                  <a:pt x="25824" y="24561"/>
                </a:cubicBezTo>
                <a:cubicBezTo>
                  <a:pt x="24843" y="25448"/>
                  <a:pt x="23699" y="26172"/>
                  <a:pt x="22462" y="26662"/>
                </a:cubicBezTo>
                <a:cubicBezTo>
                  <a:pt x="22275" y="26686"/>
                  <a:pt x="22088" y="26732"/>
                  <a:pt x="21878" y="26756"/>
                </a:cubicBezTo>
                <a:cubicBezTo>
                  <a:pt x="21738" y="26732"/>
                  <a:pt x="21574" y="26709"/>
                  <a:pt x="21458" y="26686"/>
                </a:cubicBezTo>
                <a:cubicBezTo>
                  <a:pt x="23045" y="26359"/>
                  <a:pt x="24470" y="25472"/>
                  <a:pt x="25473" y="24211"/>
                </a:cubicBezTo>
                <a:cubicBezTo>
                  <a:pt x="25754" y="24094"/>
                  <a:pt x="26034" y="23931"/>
                  <a:pt x="26291" y="23767"/>
                </a:cubicBezTo>
                <a:close/>
                <a:moveTo>
                  <a:pt x="32268" y="26476"/>
                </a:moveTo>
                <a:lnTo>
                  <a:pt x="32268" y="26476"/>
                </a:lnTo>
                <a:cubicBezTo>
                  <a:pt x="32244" y="26569"/>
                  <a:pt x="32198" y="26639"/>
                  <a:pt x="32174" y="26709"/>
                </a:cubicBezTo>
                <a:lnTo>
                  <a:pt x="32011" y="26849"/>
                </a:lnTo>
                <a:cubicBezTo>
                  <a:pt x="32104" y="26732"/>
                  <a:pt x="32174" y="26616"/>
                  <a:pt x="32244" y="26499"/>
                </a:cubicBezTo>
                <a:lnTo>
                  <a:pt x="32268" y="26476"/>
                </a:lnTo>
                <a:close/>
                <a:moveTo>
                  <a:pt x="24143" y="26732"/>
                </a:moveTo>
                <a:lnTo>
                  <a:pt x="24096" y="26779"/>
                </a:lnTo>
                <a:lnTo>
                  <a:pt x="23792" y="26873"/>
                </a:lnTo>
                <a:lnTo>
                  <a:pt x="23582" y="26896"/>
                </a:lnTo>
                <a:cubicBezTo>
                  <a:pt x="23769" y="26849"/>
                  <a:pt x="23956" y="26803"/>
                  <a:pt x="24143" y="26732"/>
                </a:cubicBezTo>
                <a:close/>
                <a:moveTo>
                  <a:pt x="13776" y="25285"/>
                </a:moveTo>
                <a:lnTo>
                  <a:pt x="13776" y="25285"/>
                </a:lnTo>
                <a:cubicBezTo>
                  <a:pt x="14803" y="25939"/>
                  <a:pt x="15877" y="26476"/>
                  <a:pt x="16998" y="26943"/>
                </a:cubicBezTo>
                <a:cubicBezTo>
                  <a:pt x="16391" y="26803"/>
                  <a:pt x="15784" y="26616"/>
                  <a:pt x="15200" y="26359"/>
                </a:cubicBezTo>
                <a:cubicBezTo>
                  <a:pt x="14710" y="26032"/>
                  <a:pt x="14220" y="25682"/>
                  <a:pt x="13776" y="25285"/>
                </a:cubicBezTo>
                <a:close/>
                <a:moveTo>
                  <a:pt x="29186" y="25635"/>
                </a:moveTo>
                <a:lnTo>
                  <a:pt x="29186" y="25635"/>
                </a:lnTo>
                <a:cubicBezTo>
                  <a:pt x="28929" y="25869"/>
                  <a:pt x="28672" y="26079"/>
                  <a:pt x="28415" y="26289"/>
                </a:cubicBezTo>
                <a:cubicBezTo>
                  <a:pt x="27948" y="26546"/>
                  <a:pt x="27481" y="26803"/>
                  <a:pt x="27014" y="27013"/>
                </a:cubicBezTo>
                <a:cubicBezTo>
                  <a:pt x="27388" y="26803"/>
                  <a:pt x="27762" y="26546"/>
                  <a:pt x="28112" y="26289"/>
                </a:cubicBezTo>
                <a:cubicBezTo>
                  <a:pt x="28485" y="26079"/>
                  <a:pt x="28836" y="25869"/>
                  <a:pt x="29186" y="25635"/>
                </a:cubicBezTo>
                <a:close/>
                <a:moveTo>
                  <a:pt x="17652" y="26803"/>
                </a:moveTo>
                <a:lnTo>
                  <a:pt x="17652" y="26803"/>
                </a:lnTo>
                <a:cubicBezTo>
                  <a:pt x="18329" y="27013"/>
                  <a:pt x="19029" y="27129"/>
                  <a:pt x="19753" y="27199"/>
                </a:cubicBezTo>
                <a:lnTo>
                  <a:pt x="18819" y="27199"/>
                </a:lnTo>
                <a:cubicBezTo>
                  <a:pt x="18422" y="27083"/>
                  <a:pt x="18025" y="26943"/>
                  <a:pt x="17652" y="26803"/>
                </a:cubicBezTo>
                <a:close/>
                <a:moveTo>
                  <a:pt x="9643" y="25121"/>
                </a:moveTo>
                <a:cubicBezTo>
                  <a:pt x="10391" y="25822"/>
                  <a:pt x="11208" y="26429"/>
                  <a:pt x="12072" y="26966"/>
                </a:cubicBezTo>
                <a:cubicBezTo>
                  <a:pt x="12212" y="27059"/>
                  <a:pt x="12352" y="27129"/>
                  <a:pt x="12492" y="27223"/>
                </a:cubicBezTo>
                <a:lnTo>
                  <a:pt x="12469" y="27223"/>
                </a:lnTo>
                <a:cubicBezTo>
                  <a:pt x="11581" y="26803"/>
                  <a:pt x="10741" y="26265"/>
                  <a:pt x="9970" y="25635"/>
                </a:cubicBezTo>
                <a:cubicBezTo>
                  <a:pt x="9854" y="25472"/>
                  <a:pt x="9760" y="25308"/>
                  <a:pt x="9643" y="25121"/>
                </a:cubicBezTo>
                <a:close/>
                <a:moveTo>
                  <a:pt x="29840" y="26709"/>
                </a:moveTo>
                <a:lnTo>
                  <a:pt x="29840" y="26709"/>
                </a:lnTo>
                <a:cubicBezTo>
                  <a:pt x="29629" y="26896"/>
                  <a:pt x="29419" y="27059"/>
                  <a:pt x="29209" y="27223"/>
                </a:cubicBezTo>
                <a:lnTo>
                  <a:pt x="29349" y="27013"/>
                </a:lnTo>
                <a:lnTo>
                  <a:pt x="29840" y="26709"/>
                </a:lnTo>
                <a:close/>
                <a:moveTo>
                  <a:pt x="9807" y="21969"/>
                </a:moveTo>
                <a:lnTo>
                  <a:pt x="9807" y="21969"/>
                </a:lnTo>
                <a:cubicBezTo>
                  <a:pt x="10204" y="22390"/>
                  <a:pt x="10601" y="22787"/>
                  <a:pt x="11021" y="23160"/>
                </a:cubicBezTo>
                <a:lnTo>
                  <a:pt x="11114" y="23254"/>
                </a:lnTo>
                <a:cubicBezTo>
                  <a:pt x="12025" y="24725"/>
                  <a:pt x="13332" y="25892"/>
                  <a:pt x="14920" y="26616"/>
                </a:cubicBezTo>
                <a:cubicBezTo>
                  <a:pt x="15294" y="26849"/>
                  <a:pt x="15667" y="27059"/>
                  <a:pt x="16064" y="27269"/>
                </a:cubicBezTo>
                <a:cubicBezTo>
                  <a:pt x="13823" y="26803"/>
                  <a:pt x="11838" y="25495"/>
                  <a:pt x="10507" y="23650"/>
                </a:cubicBezTo>
                <a:cubicBezTo>
                  <a:pt x="10204" y="23137"/>
                  <a:pt x="9970" y="22553"/>
                  <a:pt x="9807" y="21969"/>
                </a:cubicBezTo>
                <a:close/>
                <a:moveTo>
                  <a:pt x="22181" y="27176"/>
                </a:moveTo>
                <a:cubicBezTo>
                  <a:pt x="22275" y="27176"/>
                  <a:pt x="22345" y="27199"/>
                  <a:pt x="22415" y="27199"/>
                </a:cubicBezTo>
                <a:cubicBezTo>
                  <a:pt x="22111" y="27269"/>
                  <a:pt x="21808" y="27316"/>
                  <a:pt x="21481" y="27363"/>
                </a:cubicBezTo>
                <a:lnTo>
                  <a:pt x="21714" y="27293"/>
                </a:lnTo>
                <a:cubicBezTo>
                  <a:pt x="21878" y="27269"/>
                  <a:pt x="22041" y="27223"/>
                  <a:pt x="22181" y="27176"/>
                </a:cubicBezTo>
                <a:close/>
                <a:moveTo>
                  <a:pt x="26361" y="26803"/>
                </a:moveTo>
                <a:cubicBezTo>
                  <a:pt x="26127" y="26919"/>
                  <a:pt x="25894" y="27013"/>
                  <a:pt x="25660" y="27129"/>
                </a:cubicBezTo>
                <a:cubicBezTo>
                  <a:pt x="25427" y="27223"/>
                  <a:pt x="25147" y="27340"/>
                  <a:pt x="24890" y="27456"/>
                </a:cubicBezTo>
                <a:lnTo>
                  <a:pt x="25123" y="27223"/>
                </a:lnTo>
                <a:cubicBezTo>
                  <a:pt x="25544" y="27083"/>
                  <a:pt x="25964" y="26966"/>
                  <a:pt x="26361" y="26803"/>
                </a:cubicBezTo>
                <a:close/>
                <a:moveTo>
                  <a:pt x="16998" y="27316"/>
                </a:moveTo>
                <a:lnTo>
                  <a:pt x="16998" y="27316"/>
                </a:lnTo>
                <a:cubicBezTo>
                  <a:pt x="17372" y="27386"/>
                  <a:pt x="17745" y="27456"/>
                  <a:pt x="18119" y="27503"/>
                </a:cubicBezTo>
                <a:lnTo>
                  <a:pt x="18119" y="27503"/>
                </a:lnTo>
                <a:cubicBezTo>
                  <a:pt x="17871" y="27503"/>
                  <a:pt x="17644" y="27502"/>
                  <a:pt x="17395" y="27456"/>
                </a:cubicBezTo>
                <a:lnTo>
                  <a:pt x="16998" y="27316"/>
                </a:lnTo>
                <a:close/>
                <a:moveTo>
                  <a:pt x="9036" y="21923"/>
                </a:moveTo>
                <a:cubicBezTo>
                  <a:pt x="9527" y="23113"/>
                  <a:pt x="10227" y="24211"/>
                  <a:pt x="11114" y="25168"/>
                </a:cubicBezTo>
                <a:cubicBezTo>
                  <a:pt x="11535" y="25658"/>
                  <a:pt x="12002" y="26102"/>
                  <a:pt x="12515" y="26476"/>
                </a:cubicBezTo>
                <a:cubicBezTo>
                  <a:pt x="12959" y="26803"/>
                  <a:pt x="13426" y="27106"/>
                  <a:pt x="13916" y="27386"/>
                </a:cubicBezTo>
                <a:lnTo>
                  <a:pt x="14196" y="27526"/>
                </a:lnTo>
                <a:cubicBezTo>
                  <a:pt x="13986" y="27503"/>
                  <a:pt x="13776" y="27480"/>
                  <a:pt x="13566" y="27433"/>
                </a:cubicBezTo>
                <a:cubicBezTo>
                  <a:pt x="12982" y="27129"/>
                  <a:pt x="12399" y="26803"/>
                  <a:pt x="11838" y="26429"/>
                </a:cubicBezTo>
                <a:cubicBezTo>
                  <a:pt x="10928" y="25822"/>
                  <a:pt x="10087" y="25121"/>
                  <a:pt x="9317" y="24328"/>
                </a:cubicBezTo>
                <a:cubicBezTo>
                  <a:pt x="9200" y="23931"/>
                  <a:pt x="9106" y="23510"/>
                  <a:pt x="9060" y="23090"/>
                </a:cubicBezTo>
                <a:cubicBezTo>
                  <a:pt x="9036" y="22717"/>
                  <a:pt x="9013" y="22320"/>
                  <a:pt x="9036" y="21923"/>
                </a:cubicBezTo>
                <a:close/>
                <a:moveTo>
                  <a:pt x="24259" y="27456"/>
                </a:moveTo>
                <a:cubicBezTo>
                  <a:pt x="24143" y="27526"/>
                  <a:pt x="24026" y="27573"/>
                  <a:pt x="23909" y="27643"/>
                </a:cubicBezTo>
                <a:lnTo>
                  <a:pt x="24049" y="27503"/>
                </a:lnTo>
                <a:lnTo>
                  <a:pt x="24259" y="27456"/>
                </a:lnTo>
                <a:close/>
                <a:moveTo>
                  <a:pt x="13566" y="26756"/>
                </a:moveTo>
                <a:lnTo>
                  <a:pt x="13566" y="26756"/>
                </a:lnTo>
                <a:cubicBezTo>
                  <a:pt x="14406" y="27199"/>
                  <a:pt x="15317" y="27503"/>
                  <a:pt x="16251" y="27690"/>
                </a:cubicBezTo>
                <a:cubicBezTo>
                  <a:pt x="15971" y="27690"/>
                  <a:pt x="15667" y="27666"/>
                  <a:pt x="15387" y="27643"/>
                </a:cubicBezTo>
                <a:cubicBezTo>
                  <a:pt x="15200" y="27573"/>
                  <a:pt x="14990" y="27503"/>
                  <a:pt x="14803" y="27410"/>
                </a:cubicBezTo>
                <a:cubicBezTo>
                  <a:pt x="14383" y="27223"/>
                  <a:pt x="13986" y="27013"/>
                  <a:pt x="13589" y="26779"/>
                </a:cubicBezTo>
                <a:lnTo>
                  <a:pt x="13566" y="26756"/>
                </a:lnTo>
                <a:close/>
                <a:moveTo>
                  <a:pt x="28696" y="26686"/>
                </a:moveTo>
                <a:cubicBezTo>
                  <a:pt x="28602" y="26826"/>
                  <a:pt x="28509" y="26989"/>
                  <a:pt x="28415" y="27106"/>
                </a:cubicBezTo>
                <a:cubicBezTo>
                  <a:pt x="27588" y="27543"/>
                  <a:pt x="26760" y="27957"/>
                  <a:pt x="25910" y="28304"/>
                </a:cubicBezTo>
                <a:lnTo>
                  <a:pt x="25910" y="28304"/>
                </a:lnTo>
                <a:lnTo>
                  <a:pt x="26127" y="28087"/>
                </a:lnTo>
                <a:cubicBezTo>
                  <a:pt x="27014" y="27690"/>
                  <a:pt x="27878" y="27223"/>
                  <a:pt x="28696" y="26686"/>
                </a:cubicBezTo>
                <a:close/>
                <a:moveTo>
                  <a:pt x="31801" y="27526"/>
                </a:moveTo>
                <a:cubicBezTo>
                  <a:pt x="31707" y="27643"/>
                  <a:pt x="31637" y="27783"/>
                  <a:pt x="31544" y="27923"/>
                </a:cubicBezTo>
                <a:cubicBezTo>
                  <a:pt x="31310" y="28063"/>
                  <a:pt x="31077" y="28203"/>
                  <a:pt x="30820" y="28343"/>
                </a:cubicBezTo>
                <a:cubicBezTo>
                  <a:pt x="30960" y="28180"/>
                  <a:pt x="31100" y="28040"/>
                  <a:pt x="31217" y="27900"/>
                </a:cubicBezTo>
                <a:cubicBezTo>
                  <a:pt x="31427" y="27783"/>
                  <a:pt x="31614" y="27666"/>
                  <a:pt x="31801" y="27526"/>
                </a:cubicBezTo>
                <a:close/>
                <a:moveTo>
                  <a:pt x="18866" y="28250"/>
                </a:moveTo>
                <a:cubicBezTo>
                  <a:pt x="19006" y="28297"/>
                  <a:pt x="19146" y="28320"/>
                  <a:pt x="19286" y="28343"/>
                </a:cubicBezTo>
                <a:cubicBezTo>
                  <a:pt x="19053" y="28367"/>
                  <a:pt x="18796" y="28390"/>
                  <a:pt x="18562" y="28390"/>
                </a:cubicBezTo>
                <a:cubicBezTo>
                  <a:pt x="18531" y="28393"/>
                  <a:pt x="18498" y="28395"/>
                  <a:pt x="18464" y="28395"/>
                </a:cubicBezTo>
                <a:cubicBezTo>
                  <a:pt x="18253" y="28395"/>
                  <a:pt x="18017" y="28337"/>
                  <a:pt x="17815" y="28297"/>
                </a:cubicBezTo>
                <a:cubicBezTo>
                  <a:pt x="18166" y="28297"/>
                  <a:pt x="18492" y="28273"/>
                  <a:pt x="18866" y="28250"/>
                </a:cubicBezTo>
                <a:close/>
                <a:moveTo>
                  <a:pt x="10881" y="27783"/>
                </a:moveTo>
                <a:lnTo>
                  <a:pt x="10881" y="27783"/>
                </a:lnTo>
                <a:cubicBezTo>
                  <a:pt x="11091" y="27923"/>
                  <a:pt x="11325" y="28017"/>
                  <a:pt x="11581" y="28110"/>
                </a:cubicBezTo>
                <a:cubicBezTo>
                  <a:pt x="11791" y="28343"/>
                  <a:pt x="12025" y="28554"/>
                  <a:pt x="12258" y="28764"/>
                </a:cubicBezTo>
                <a:cubicBezTo>
                  <a:pt x="12072" y="28670"/>
                  <a:pt x="11908" y="28577"/>
                  <a:pt x="11721" y="28484"/>
                </a:cubicBezTo>
                <a:cubicBezTo>
                  <a:pt x="11488" y="28320"/>
                  <a:pt x="11231" y="28133"/>
                  <a:pt x="10998" y="27923"/>
                </a:cubicBezTo>
                <a:lnTo>
                  <a:pt x="10881" y="27783"/>
                </a:lnTo>
                <a:close/>
                <a:moveTo>
                  <a:pt x="31427" y="25869"/>
                </a:moveTo>
                <a:lnTo>
                  <a:pt x="31427" y="25869"/>
                </a:lnTo>
                <a:cubicBezTo>
                  <a:pt x="31334" y="26125"/>
                  <a:pt x="31240" y="26359"/>
                  <a:pt x="31147" y="26616"/>
                </a:cubicBezTo>
                <a:cubicBezTo>
                  <a:pt x="30844" y="27059"/>
                  <a:pt x="30493" y="27480"/>
                  <a:pt x="30120" y="27853"/>
                </a:cubicBezTo>
                <a:lnTo>
                  <a:pt x="30120" y="27877"/>
                </a:lnTo>
                <a:cubicBezTo>
                  <a:pt x="29863" y="28040"/>
                  <a:pt x="29606" y="28227"/>
                  <a:pt x="29349" y="28367"/>
                </a:cubicBezTo>
                <a:cubicBezTo>
                  <a:pt x="28952" y="28530"/>
                  <a:pt x="28579" y="28670"/>
                  <a:pt x="28182" y="28787"/>
                </a:cubicBezTo>
                <a:cubicBezTo>
                  <a:pt x="28462" y="28577"/>
                  <a:pt x="28766" y="28343"/>
                  <a:pt x="29022" y="28110"/>
                </a:cubicBezTo>
                <a:cubicBezTo>
                  <a:pt x="29910" y="27480"/>
                  <a:pt x="30703" y="26709"/>
                  <a:pt x="31427" y="25869"/>
                </a:cubicBezTo>
                <a:close/>
                <a:moveTo>
                  <a:pt x="9643" y="27993"/>
                </a:moveTo>
                <a:lnTo>
                  <a:pt x="9643" y="27993"/>
                </a:lnTo>
                <a:cubicBezTo>
                  <a:pt x="9854" y="28133"/>
                  <a:pt x="10064" y="28250"/>
                  <a:pt x="10274" y="28367"/>
                </a:cubicBezTo>
                <a:lnTo>
                  <a:pt x="10577" y="28624"/>
                </a:lnTo>
                <a:lnTo>
                  <a:pt x="10717" y="28810"/>
                </a:lnTo>
                <a:lnTo>
                  <a:pt x="10297" y="28647"/>
                </a:lnTo>
                <a:cubicBezTo>
                  <a:pt x="10087" y="28437"/>
                  <a:pt x="9854" y="28227"/>
                  <a:pt x="9643" y="27993"/>
                </a:cubicBezTo>
                <a:close/>
                <a:moveTo>
                  <a:pt x="13076" y="28040"/>
                </a:moveTo>
                <a:lnTo>
                  <a:pt x="13076" y="28040"/>
                </a:lnTo>
                <a:cubicBezTo>
                  <a:pt x="13379" y="28087"/>
                  <a:pt x="13659" y="28133"/>
                  <a:pt x="13963" y="28157"/>
                </a:cubicBezTo>
                <a:lnTo>
                  <a:pt x="13986" y="28180"/>
                </a:lnTo>
                <a:cubicBezTo>
                  <a:pt x="14220" y="28250"/>
                  <a:pt x="14453" y="28320"/>
                  <a:pt x="14687" y="28367"/>
                </a:cubicBezTo>
                <a:cubicBezTo>
                  <a:pt x="15037" y="28530"/>
                  <a:pt x="15410" y="28694"/>
                  <a:pt x="15761" y="28834"/>
                </a:cubicBezTo>
                <a:cubicBezTo>
                  <a:pt x="15364" y="28787"/>
                  <a:pt x="14990" y="28740"/>
                  <a:pt x="14617" y="28670"/>
                </a:cubicBezTo>
                <a:cubicBezTo>
                  <a:pt x="14080" y="28507"/>
                  <a:pt x="13566" y="28297"/>
                  <a:pt x="13076" y="28040"/>
                </a:cubicBezTo>
                <a:close/>
                <a:moveTo>
                  <a:pt x="18189" y="28740"/>
                </a:moveTo>
                <a:cubicBezTo>
                  <a:pt x="18609" y="28810"/>
                  <a:pt x="19029" y="28857"/>
                  <a:pt x="19473" y="28857"/>
                </a:cubicBezTo>
                <a:cubicBezTo>
                  <a:pt x="19216" y="28880"/>
                  <a:pt x="18959" y="28904"/>
                  <a:pt x="18703" y="28927"/>
                </a:cubicBezTo>
                <a:cubicBezTo>
                  <a:pt x="18492" y="28857"/>
                  <a:pt x="18282" y="28810"/>
                  <a:pt x="18072" y="28740"/>
                </a:cubicBezTo>
                <a:close/>
                <a:moveTo>
                  <a:pt x="16519" y="28684"/>
                </a:moveTo>
                <a:cubicBezTo>
                  <a:pt x="16625" y="28684"/>
                  <a:pt x="16736" y="28701"/>
                  <a:pt x="16835" y="28717"/>
                </a:cubicBezTo>
                <a:cubicBezTo>
                  <a:pt x="17068" y="28787"/>
                  <a:pt x="17302" y="28880"/>
                  <a:pt x="17535" y="28951"/>
                </a:cubicBezTo>
                <a:lnTo>
                  <a:pt x="17115" y="28951"/>
                </a:lnTo>
                <a:cubicBezTo>
                  <a:pt x="16858" y="28857"/>
                  <a:pt x="16625" y="28764"/>
                  <a:pt x="16391" y="28694"/>
                </a:cubicBezTo>
                <a:cubicBezTo>
                  <a:pt x="16432" y="28687"/>
                  <a:pt x="16475" y="28684"/>
                  <a:pt x="16519" y="28684"/>
                </a:cubicBezTo>
                <a:close/>
                <a:moveTo>
                  <a:pt x="29326" y="28974"/>
                </a:moveTo>
                <a:lnTo>
                  <a:pt x="29092" y="29184"/>
                </a:lnTo>
                <a:lnTo>
                  <a:pt x="28789" y="29301"/>
                </a:lnTo>
                <a:cubicBezTo>
                  <a:pt x="28952" y="29207"/>
                  <a:pt x="29139" y="29091"/>
                  <a:pt x="29326" y="28974"/>
                </a:cubicBezTo>
                <a:close/>
                <a:moveTo>
                  <a:pt x="27528" y="27970"/>
                </a:moveTo>
                <a:cubicBezTo>
                  <a:pt x="26944" y="28484"/>
                  <a:pt x="26291" y="28880"/>
                  <a:pt x="25590" y="29207"/>
                </a:cubicBezTo>
                <a:cubicBezTo>
                  <a:pt x="25473" y="29254"/>
                  <a:pt x="25357" y="29277"/>
                  <a:pt x="25240" y="29324"/>
                </a:cubicBezTo>
                <a:cubicBezTo>
                  <a:pt x="25053" y="29347"/>
                  <a:pt x="24866" y="29371"/>
                  <a:pt x="24656" y="29371"/>
                </a:cubicBezTo>
                <a:cubicBezTo>
                  <a:pt x="24820" y="29254"/>
                  <a:pt x="24983" y="29137"/>
                  <a:pt x="25123" y="28997"/>
                </a:cubicBezTo>
                <a:lnTo>
                  <a:pt x="25147" y="28997"/>
                </a:lnTo>
                <a:cubicBezTo>
                  <a:pt x="25940" y="28717"/>
                  <a:pt x="26734" y="28367"/>
                  <a:pt x="27528" y="27970"/>
                </a:cubicBezTo>
                <a:close/>
                <a:moveTo>
                  <a:pt x="25333" y="28460"/>
                </a:moveTo>
                <a:lnTo>
                  <a:pt x="25030" y="28694"/>
                </a:lnTo>
                <a:cubicBezTo>
                  <a:pt x="24283" y="28974"/>
                  <a:pt x="23489" y="29231"/>
                  <a:pt x="22718" y="29417"/>
                </a:cubicBezTo>
                <a:lnTo>
                  <a:pt x="22718" y="29441"/>
                </a:lnTo>
                <a:lnTo>
                  <a:pt x="22438" y="29441"/>
                </a:lnTo>
                <a:lnTo>
                  <a:pt x="22462" y="29417"/>
                </a:lnTo>
                <a:cubicBezTo>
                  <a:pt x="23442" y="29161"/>
                  <a:pt x="24399" y="28834"/>
                  <a:pt x="25333" y="28460"/>
                </a:cubicBezTo>
                <a:close/>
                <a:moveTo>
                  <a:pt x="19963" y="29511"/>
                </a:moveTo>
                <a:lnTo>
                  <a:pt x="19963" y="29511"/>
                </a:lnTo>
                <a:cubicBezTo>
                  <a:pt x="19777" y="29534"/>
                  <a:pt x="19590" y="29558"/>
                  <a:pt x="19426" y="29581"/>
                </a:cubicBezTo>
                <a:lnTo>
                  <a:pt x="19310" y="29558"/>
                </a:lnTo>
                <a:cubicBezTo>
                  <a:pt x="19520" y="29558"/>
                  <a:pt x="19753" y="29534"/>
                  <a:pt x="19963" y="29511"/>
                </a:cubicBezTo>
                <a:close/>
                <a:moveTo>
                  <a:pt x="12749" y="28694"/>
                </a:moveTo>
                <a:lnTo>
                  <a:pt x="12959" y="28787"/>
                </a:lnTo>
                <a:cubicBezTo>
                  <a:pt x="13496" y="29091"/>
                  <a:pt x="14033" y="29371"/>
                  <a:pt x="14593" y="29604"/>
                </a:cubicBezTo>
                <a:lnTo>
                  <a:pt x="14406" y="29581"/>
                </a:lnTo>
                <a:cubicBezTo>
                  <a:pt x="14080" y="29488"/>
                  <a:pt x="13753" y="29371"/>
                  <a:pt x="13426" y="29254"/>
                </a:cubicBezTo>
                <a:cubicBezTo>
                  <a:pt x="13192" y="29091"/>
                  <a:pt x="12982" y="28904"/>
                  <a:pt x="12749" y="28717"/>
                </a:cubicBezTo>
                <a:lnTo>
                  <a:pt x="12749" y="28694"/>
                </a:lnTo>
                <a:close/>
                <a:moveTo>
                  <a:pt x="18189" y="29651"/>
                </a:moveTo>
                <a:lnTo>
                  <a:pt x="18282" y="29674"/>
                </a:lnTo>
                <a:cubicBezTo>
                  <a:pt x="17862" y="29698"/>
                  <a:pt x="17465" y="29721"/>
                  <a:pt x="17045" y="29721"/>
                </a:cubicBezTo>
                <a:lnTo>
                  <a:pt x="16951" y="29698"/>
                </a:lnTo>
                <a:cubicBezTo>
                  <a:pt x="17372" y="29698"/>
                  <a:pt x="17792" y="29674"/>
                  <a:pt x="18189" y="29651"/>
                </a:cubicBezTo>
                <a:close/>
                <a:moveTo>
                  <a:pt x="4180" y="23721"/>
                </a:moveTo>
                <a:cubicBezTo>
                  <a:pt x="4460" y="24071"/>
                  <a:pt x="4740" y="24421"/>
                  <a:pt x="5044" y="24701"/>
                </a:cubicBezTo>
                <a:cubicBezTo>
                  <a:pt x="5721" y="26195"/>
                  <a:pt x="6632" y="27596"/>
                  <a:pt x="7752" y="28787"/>
                </a:cubicBezTo>
                <a:cubicBezTo>
                  <a:pt x="8079" y="29137"/>
                  <a:pt x="8429" y="29464"/>
                  <a:pt x="8803" y="29791"/>
                </a:cubicBezTo>
                <a:cubicBezTo>
                  <a:pt x="7846" y="29254"/>
                  <a:pt x="6982" y="28600"/>
                  <a:pt x="6235" y="27830"/>
                </a:cubicBezTo>
                <a:cubicBezTo>
                  <a:pt x="5417" y="26662"/>
                  <a:pt x="4764" y="25378"/>
                  <a:pt x="4273" y="24047"/>
                </a:cubicBezTo>
                <a:cubicBezTo>
                  <a:pt x="4250" y="23931"/>
                  <a:pt x="4203" y="23837"/>
                  <a:pt x="4180" y="23721"/>
                </a:cubicBezTo>
                <a:close/>
                <a:moveTo>
                  <a:pt x="5698" y="25402"/>
                </a:moveTo>
                <a:lnTo>
                  <a:pt x="5698" y="25402"/>
                </a:lnTo>
                <a:cubicBezTo>
                  <a:pt x="5768" y="25472"/>
                  <a:pt x="5814" y="25518"/>
                  <a:pt x="5861" y="25565"/>
                </a:cubicBezTo>
                <a:lnTo>
                  <a:pt x="5861" y="25542"/>
                </a:lnTo>
                <a:cubicBezTo>
                  <a:pt x="6748" y="26826"/>
                  <a:pt x="7752" y="27993"/>
                  <a:pt x="8896" y="29044"/>
                </a:cubicBezTo>
                <a:cubicBezTo>
                  <a:pt x="9060" y="29324"/>
                  <a:pt x="9223" y="29628"/>
                  <a:pt x="9387" y="29884"/>
                </a:cubicBezTo>
                <a:cubicBezTo>
                  <a:pt x="7869" y="28647"/>
                  <a:pt x="6632" y="27129"/>
                  <a:pt x="5698" y="25402"/>
                </a:cubicBezTo>
                <a:close/>
                <a:moveTo>
                  <a:pt x="30633" y="29114"/>
                </a:moveTo>
                <a:lnTo>
                  <a:pt x="30587" y="29161"/>
                </a:lnTo>
                <a:cubicBezTo>
                  <a:pt x="30283" y="29417"/>
                  <a:pt x="29980" y="29651"/>
                  <a:pt x="29653" y="29884"/>
                </a:cubicBezTo>
                <a:cubicBezTo>
                  <a:pt x="29770" y="29744"/>
                  <a:pt x="29886" y="29581"/>
                  <a:pt x="30003" y="29417"/>
                </a:cubicBezTo>
                <a:lnTo>
                  <a:pt x="30003" y="29394"/>
                </a:lnTo>
                <a:cubicBezTo>
                  <a:pt x="30213" y="29301"/>
                  <a:pt x="30423" y="29207"/>
                  <a:pt x="30633" y="29114"/>
                </a:cubicBezTo>
                <a:close/>
                <a:moveTo>
                  <a:pt x="19403" y="29978"/>
                </a:moveTo>
                <a:lnTo>
                  <a:pt x="19520" y="30001"/>
                </a:lnTo>
                <a:cubicBezTo>
                  <a:pt x="19263" y="30025"/>
                  <a:pt x="18983" y="30048"/>
                  <a:pt x="18726" y="30048"/>
                </a:cubicBezTo>
                <a:lnTo>
                  <a:pt x="18656" y="30048"/>
                </a:lnTo>
                <a:lnTo>
                  <a:pt x="19333" y="29978"/>
                </a:lnTo>
                <a:close/>
                <a:moveTo>
                  <a:pt x="23442" y="29768"/>
                </a:moveTo>
                <a:lnTo>
                  <a:pt x="23209" y="29884"/>
                </a:lnTo>
                <a:cubicBezTo>
                  <a:pt x="22835" y="29955"/>
                  <a:pt x="22438" y="30025"/>
                  <a:pt x="22041" y="30071"/>
                </a:cubicBezTo>
                <a:lnTo>
                  <a:pt x="21644" y="30025"/>
                </a:lnTo>
                <a:cubicBezTo>
                  <a:pt x="22018" y="29955"/>
                  <a:pt x="22415" y="29861"/>
                  <a:pt x="22788" y="29768"/>
                </a:cubicBezTo>
                <a:close/>
                <a:moveTo>
                  <a:pt x="10577" y="29534"/>
                </a:moveTo>
                <a:cubicBezTo>
                  <a:pt x="10764" y="29674"/>
                  <a:pt x="10974" y="29791"/>
                  <a:pt x="11161" y="29908"/>
                </a:cubicBezTo>
                <a:lnTo>
                  <a:pt x="11348" y="30001"/>
                </a:lnTo>
                <a:cubicBezTo>
                  <a:pt x="11395" y="30048"/>
                  <a:pt x="11465" y="30118"/>
                  <a:pt x="11535" y="30165"/>
                </a:cubicBezTo>
                <a:cubicBezTo>
                  <a:pt x="11418" y="30095"/>
                  <a:pt x="11301" y="30048"/>
                  <a:pt x="11184" y="29978"/>
                </a:cubicBezTo>
                <a:cubicBezTo>
                  <a:pt x="10974" y="29838"/>
                  <a:pt x="10788" y="29698"/>
                  <a:pt x="10577" y="29534"/>
                </a:cubicBezTo>
                <a:close/>
                <a:moveTo>
                  <a:pt x="14523" y="30071"/>
                </a:moveTo>
                <a:lnTo>
                  <a:pt x="14523" y="30071"/>
                </a:lnTo>
                <a:cubicBezTo>
                  <a:pt x="15107" y="30211"/>
                  <a:pt x="15691" y="30351"/>
                  <a:pt x="16274" y="30468"/>
                </a:cubicBezTo>
                <a:cubicBezTo>
                  <a:pt x="15761" y="30421"/>
                  <a:pt x="15247" y="30328"/>
                  <a:pt x="14733" y="30188"/>
                </a:cubicBezTo>
                <a:lnTo>
                  <a:pt x="14663" y="30165"/>
                </a:lnTo>
                <a:lnTo>
                  <a:pt x="14523" y="30071"/>
                </a:lnTo>
                <a:close/>
                <a:moveTo>
                  <a:pt x="3083" y="11439"/>
                </a:moveTo>
                <a:lnTo>
                  <a:pt x="3083" y="11439"/>
                </a:lnTo>
                <a:cubicBezTo>
                  <a:pt x="2989" y="12116"/>
                  <a:pt x="2943" y="12794"/>
                  <a:pt x="2943" y="13471"/>
                </a:cubicBezTo>
                <a:lnTo>
                  <a:pt x="2943" y="13564"/>
                </a:lnTo>
                <a:cubicBezTo>
                  <a:pt x="2336" y="14615"/>
                  <a:pt x="1869" y="15782"/>
                  <a:pt x="1612" y="16973"/>
                </a:cubicBezTo>
                <a:cubicBezTo>
                  <a:pt x="1238" y="18794"/>
                  <a:pt x="1822" y="20452"/>
                  <a:pt x="2802" y="21946"/>
                </a:cubicBezTo>
                <a:cubicBezTo>
                  <a:pt x="2966" y="22950"/>
                  <a:pt x="3246" y="23931"/>
                  <a:pt x="3643" y="24865"/>
                </a:cubicBezTo>
                <a:cubicBezTo>
                  <a:pt x="4203" y="26079"/>
                  <a:pt x="4997" y="27199"/>
                  <a:pt x="5978" y="28133"/>
                </a:cubicBezTo>
                <a:cubicBezTo>
                  <a:pt x="6632" y="29067"/>
                  <a:pt x="7379" y="29931"/>
                  <a:pt x="8219" y="30702"/>
                </a:cubicBezTo>
                <a:cubicBezTo>
                  <a:pt x="5277" y="29604"/>
                  <a:pt x="2802" y="27643"/>
                  <a:pt x="1728" y="24444"/>
                </a:cubicBezTo>
                <a:lnTo>
                  <a:pt x="1705" y="24421"/>
                </a:lnTo>
                <a:cubicBezTo>
                  <a:pt x="351" y="20312"/>
                  <a:pt x="1168" y="15432"/>
                  <a:pt x="3083" y="11439"/>
                </a:cubicBezTo>
                <a:close/>
                <a:moveTo>
                  <a:pt x="9760" y="29744"/>
                </a:moveTo>
                <a:cubicBezTo>
                  <a:pt x="10227" y="30118"/>
                  <a:pt x="10694" y="30468"/>
                  <a:pt x="11161" y="30795"/>
                </a:cubicBezTo>
                <a:cubicBezTo>
                  <a:pt x="10998" y="30748"/>
                  <a:pt x="10858" y="30678"/>
                  <a:pt x="10694" y="30632"/>
                </a:cubicBezTo>
                <a:lnTo>
                  <a:pt x="10251" y="30468"/>
                </a:lnTo>
                <a:cubicBezTo>
                  <a:pt x="10087" y="30235"/>
                  <a:pt x="9924" y="29978"/>
                  <a:pt x="9760" y="29744"/>
                </a:cubicBezTo>
                <a:close/>
                <a:moveTo>
                  <a:pt x="13613" y="30165"/>
                </a:moveTo>
                <a:cubicBezTo>
                  <a:pt x="13706" y="30211"/>
                  <a:pt x="13799" y="30235"/>
                  <a:pt x="13893" y="30281"/>
                </a:cubicBezTo>
                <a:cubicBezTo>
                  <a:pt x="14220" y="30421"/>
                  <a:pt x="14547" y="30562"/>
                  <a:pt x="14897" y="30702"/>
                </a:cubicBezTo>
                <a:cubicBezTo>
                  <a:pt x="14943" y="30725"/>
                  <a:pt x="14967" y="30772"/>
                  <a:pt x="15014" y="30795"/>
                </a:cubicBezTo>
                <a:lnTo>
                  <a:pt x="14873" y="30748"/>
                </a:lnTo>
                <a:cubicBezTo>
                  <a:pt x="14663" y="30678"/>
                  <a:pt x="14453" y="30632"/>
                  <a:pt x="14220" y="30562"/>
                </a:cubicBezTo>
                <a:cubicBezTo>
                  <a:pt x="14010" y="30445"/>
                  <a:pt x="13799" y="30305"/>
                  <a:pt x="13613" y="30165"/>
                </a:cubicBezTo>
                <a:close/>
                <a:moveTo>
                  <a:pt x="18142" y="30702"/>
                </a:moveTo>
                <a:lnTo>
                  <a:pt x="18142" y="30702"/>
                </a:lnTo>
                <a:cubicBezTo>
                  <a:pt x="18352" y="30725"/>
                  <a:pt x="18562" y="30748"/>
                  <a:pt x="18773" y="30748"/>
                </a:cubicBezTo>
                <a:cubicBezTo>
                  <a:pt x="18399" y="30888"/>
                  <a:pt x="18002" y="30982"/>
                  <a:pt x="17605" y="31075"/>
                </a:cubicBezTo>
                <a:cubicBezTo>
                  <a:pt x="17162" y="31005"/>
                  <a:pt x="16718" y="30888"/>
                  <a:pt x="16298" y="30772"/>
                </a:cubicBezTo>
                <a:lnTo>
                  <a:pt x="16298" y="30772"/>
                </a:lnTo>
                <a:cubicBezTo>
                  <a:pt x="16521" y="30788"/>
                  <a:pt x="16744" y="30796"/>
                  <a:pt x="16967" y="30796"/>
                </a:cubicBezTo>
                <a:cubicBezTo>
                  <a:pt x="17372" y="30796"/>
                  <a:pt x="17774" y="30770"/>
                  <a:pt x="18166" y="30725"/>
                </a:cubicBezTo>
                <a:lnTo>
                  <a:pt x="18142" y="30702"/>
                </a:lnTo>
                <a:close/>
                <a:moveTo>
                  <a:pt x="26057" y="30748"/>
                </a:moveTo>
                <a:lnTo>
                  <a:pt x="26057" y="30748"/>
                </a:lnTo>
                <a:cubicBezTo>
                  <a:pt x="25684" y="30865"/>
                  <a:pt x="25310" y="30982"/>
                  <a:pt x="24960" y="31099"/>
                </a:cubicBezTo>
                <a:lnTo>
                  <a:pt x="25170" y="30958"/>
                </a:lnTo>
                <a:cubicBezTo>
                  <a:pt x="25473" y="30888"/>
                  <a:pt x="25754" y="30842"/>
                  <a:pt x="26057" y="30748"/>
                </a:cubicBezTo>
                <a:close/>
                <a:moveTo>
                  <a:pt x="19660" y="30818"/>
                </a:moveTo>
                <a:cubicBezTo>
                  <a:pt x="19940" y="30842"/>
                  <a:pt x="20220" y="30865"/>
                  <a:pt x="20500" y="30865"/>
                </a:cubicBezTo>
                <a:cubicBezTo>
                  <a:pt x="19963" y="31005"/>
                  <a:pt x="19403" y="31075"/>
                  <a:pt x="18843" y="31122"/>
                </a:cubicBezTo>
                <a:lnTo>
                  <a:pt x="18819" y="31122"/>
                </a:lnTo>
                <a:cubicBezTo>
                  <a:pt x="19099" y="31029"/>
                  <a:pt x="19380" y="30935"/>
                  <a:pt x="19660" y="30818"/>
                </a:cubicBezTo>
                <a:close/>
                <a:moveTo>
                  <a:pt x="22532" y="30935"/>
                </a:moveTo>
                <a:lnTo>
                  <a:pt x="22275" y="31005"/>
                </a:lnTo>
                <a:cubicBezTo>
                  <a:pt x="21738" y="31099"/>
                  <a:pt x="21224" y="31169"/>
                  <a:pt x="20687" y="31215"/>
                </a:cubicBezTo>
                <a:cubicBezTo>
                  <a:pt x="21061" y="31145"/>
                  <a:pt x="21411" y="31052"/>
                  <a:pt x="21738" y="30935"/>
                </a:cubicBezTo>
                <a:close/>
                <a:moveTo>
                  <a:pt x="25730" y="31192"/>
                </a:moveTo>
                <a:lnTo>
                  <a:pt x="25730" y="31192"/>
                </a:lnTo>
                <a:cubicBezTo>
                  <a:pt x="25649" y="31217"/>
                  <a:pt x="25566" y="31242"/>
                  <a:pt x="25482" y="31267"/>
                </a:cubicBezTo>
                <a:lnTo>
                  <a:pt x="25482" y="31267"/>
                </a:lnTo>
                <a:cubicBezTo>
                  <a:pt x="25563" y="31240"/>
                  <a:pt x="25644" y="31214"/>
                  <a:pt x="25730" y="31192"/>
                </a:cubicBezTo>
                <a:close/>
                <a:moveTo>
                  <a:pt x="15294" y="31192"/>
                </a:moveTo>
                <a:cubicBezTo>
                  <a:pt x="15551" y="31239"/>
                  <a:pt x="15784" y="31285"/>
                  <a:pt x="16018" y="31332"/>
                </a:cubicBezTo>
                <a:lnTo>
                  <a:pt x="15761" y="31355"/>
                </a:lnTo>
                <a:lnTo>
                  <a:pt x="15551" y="31332"/>
                </a:lnTo>
                <a:lnTo>
                  <a:pt x="15294" y="31192"/>
                </a:lnTo>
                <a:close/>
                <a:moveTo>
                  <a:pt x="7332" y="29254"/>
                </a:moveTo>
                <a:cubicBezTo>
                  <a:pt x="8149" y="29861"/>
                  <a:pt x="9036" y="30351"/>
                  <a:pt x="9970" y="30748"/>
                </a:cubicBezTo>
                <a:cubicBezTo>
                  <a:pt x="10134" y="30958"/>
                  <a:pt x="10297" y="31169"/>
                  <a:pt x="10461" y="31379"/>
                </a:cubicBezTo>
                <a:cubicBezTo>
                  <a:pt x="9994" y="31262"/>
                  <a:pt x="9527" y="31145"/>
                  <a:pt x="9060" y="31005"/>
                </a:cubicBezTo>
                <a:cubicBezTo>
                  <a:pt x="8429" y="30468"/>
                  <a:pt x="7869" y="29884"/>
                  <a:pt x="7332" y="29254"/>
                </a:cubicBezTo>
                <a:close/>
                <a:moveTo>
                  <a:pt x="10834" y="31262"/>
                </a:moveTo>
                <a:cubicBezTo>
                  <a:pt x="10998" y="31355"/>
                  <a:pt x="11184" y="31449"/>
                  <a:pt x="11371" y="31542"/>
                </a:cubicBezTo>
                <a:lnTo>
                  <a:pt x="11021" y="31495"/>
                </a:lnTo>
                <a:cubicBezTo>
                  <a:pt x="10951" y="31425"/>
                  <a:pt x="10881" y="31332"/>
                  <a:pt x="10834" y="31262"/>
                </a:cubicBezTo>
                <a:close/>
                <a:moveTo>
                  <a:pt x="33762" y="27340"/>
                </a:moveTo>
                <a:lnTo>
                  <a:pt x="33762" y="27340"/>
                </a:lnTo>
                <a:cubicBezTo>
                  <a:pt x="32641" y="29044"/>
                  <a:pt x="31147" y="30468"/>
                  <a:pt x="29443" y="31566"/>
                </a:cubicBezTo>
                <a:cubicBezTo>
                  <a:pt x="29676" y="31355"/>
                  <a:pt x="29886" y="31122"/>
                  <a:pt x="30096" y="30912"/>
                </a:cubicBezTo>
                <a:cubicBezTo>
                  <a:pt x="30353" y="30655"/>
                  <a:pt x="30610" y="30375"/>
                  <a:pt x="30867" y="30118"/>
                </a:cubicBezTo>
                <a:cubicBezTo>
                  <a:pt x="31054" y="29931"/>
                  <a:pt x="31240" y="29768"/>
                  <a:pt x="31404" y="29581"/>
                </a:cubicBezTo>
                <a:cubicBezTo>
                  <a:pt x="32198" y="28951"/>
                  <a:pt x="32922" y="28250"/>
                  <a:pt x="33575" y="27480"/>
                </a:cubicBezTo>
                <a:lnTo>
                  <a:pt x="33762" y="27340"/>
                </a:lnTo>
                <a:close/>
                <a:moveTo>
                  <a:pt x="11371" y="31215"/>
                </a:moveTo>
                <a:lnTo>
                  <a:pt x="11581" y="31285"/>
                </a:lnTo>
                <a:cubicBezTo>
                  <a:pt x="11745" y="31309"/>
                  <a:pt x="11908" y="31355"/>
                  <a:pt x="12072" y="31402"/>
                </a:cubicBezTo>
                <a:cubicBezTo>
                  <a:pt x="12235" y="31495"/>
                  <a:pt x="12422" y="31612"/>
                  <a:pt x="12632" y="31729"/>
                </a:cubicBezTo>
                <a:lnTo>
                  <a:pt x="12305" y="31682"/>
                </a:lnTo>
                <a:cubicBezTo>
                  <a:pt x="11978" y="31542"/>
                  <a:pt x="11675" y="31402"/>
                  <a:pt x="11371" y="31215"/>
                </a:cubicBezTo>
                <a:close/>
                <a:moveTo>
                  <a:pt x="13659" y="31636"/>
                </a:moveTo>
                <a:lnTo>
                  <a:pt x="13893" y="31729"/>
                </a:lnTo>
                <a:lnTo>
                  <a:pt x="14033" y="31846"/>
                </a:lnTo>
                <a:lnTo>
                  <a:pt x="13823" y="31846"/>
                </a:lnTo>
                <a:cubicBezTo>
                  <a:pt x="13659" y="31776"/>
                  <a:pt x="13519" y="31706"/>
                  <a:pt x="13379" y="31636"/>
                </a:cubicBezTo>
                <a:close/>
                <a:moveTo>
                  <a:pt x="29349" y="29744"/>
                </a:moveTo>
                <a:lnTo>
                  <a:pt x="29139" y="30001"/>
                </a:lnTo>
                <a:cubicBezTo>
                  <a:pt x="28999" y="30165"/>
                  <a:pt x="28836" y="30351"/>
                  <a:pt x="28672" y="30515"/>
                </a:cubicBezTo>
                <a:cubicBezTo>
                  <a:pt x="27598" y="31145"/>
                  <a:pt x="26477" y="31612"/>
                  <a:pt x="25287" y="31916"/>
                </a:cubicBezTo>
                <a:cubicBezTo>
                  <a:pt x="26174" y="31566"/>
                  <a:pt x="27014" y="31145"/>
                  <a:pt x="27832" y="30608"/>
                </a:cubicBezTo>
                <a:cubicBezTo>
                  <a:pt x="28229" y="30398"/>
                  <a:pt x="28625" y="30165"/>
                  <a:pt x="28999" y="29908"/>
                </a:cubicBezTo>
                <a:lnTo>
                  <a:pt x="29349" y="29744"/>
                </a:lnTo>
                <a:close/>
                <a:moveTo>
                  <a:pt x="24166" y="31169"/>
                </a:moveTo>
                <a:lnTo>
                  <a:pt x="24166" y="31169"/>
                </a:lnTo>
                <a:cubicBezTo>
                  <a:pt x="23979" y="31262"/>
                  <a:pt x="23792" y="31355"/>
                  <a:pt x="23582" y="31449"/>
                </a:cubicBezTo>
                <a:cubicBezTo>
                  <a:pt x="22555" y="31706"/>
                  <a:pt x="21528" y="31869"/>
                  <a:pt x="20500" y="32009"/>
                </a:cubicBezTo>
                <a:lnTo>
                  <a:pt x="20337" y="32009"/>
                </a:lnTo>
                <a:cubicBezTo>
                  <a:pt x="20259" y="32017"/>
                  <a:pt x="20181" y="32020"/>
                  <a:pt x="20103" y="32020"/>
                </a:cubicBezTo>
                <a:cubicBezTo>
                  <a:pt x="19948" y="32020"/>
                  <a:pt x="19792" y="32009"/>
                  <a:pt x="19636" y="32009"/>
                </a:cubicBezTo>
                <a:cubicBezTo>
                  <a:pt x="20524" y="31892"/>
                  <a:pt x="21434" y="31706"/>
                  <a:pt x="22298" y="31472"/>
                </a:cubicBezTo>
                <a:lnTo>
                  <a:pt x="23045" y="31379"/>
                </a:lnTo>
                <a:cubicBezTo>
                  <a:pt x="23419" y="31309"/>
                  <a:pt x="23792" y="31239"/>
                  <a:pt x="24166" y="31169"/>
                </a:cubicBezTo>
                <a:close/>
                <a:moveTo>
                  <a:pt x="23886" y="31986"/>
                </a:moveTo>
                <a:lnTo>
                  <a:pt x="23886" y="31986"/>
                </a:lnTo>
                <a:cubicBezTo>
                  <a:pt x="23372" y="32126"/>
                  <a:pt x="22858" y="32243"/>
                  <a:pt x="22321" y="32336"/>
                </a:cubicBezTo>
                <a:lnTo>
                  <a:pt x="22321" y="32313"/>
                </a:lnTo>
                <a:lnTo>
                  <a:pt x="22695" y="32173"/>
                </a:lnTo>
                <a:cubicBezTo>
                  <a:pt x="23092" y="32126"/>
                  <a:pt x="23489" y="32079"/>
                  <a:pt x="23886" y="31986"/>
                </a:cubicBezTo>
                <a:close/>
                <a:moveTo>
                  <a:pt x="21411" y="32313"/>
                </a:moveTo>
                <a:cubicBezTo>
                  <a:pt x="21224" y="32336"/>
                  <a:pt x="21061" y="32383"/>
                  <a:pt x="20874" y="32429"/>
                </a:cubicBezTo>
                <a:lnTo>
                  <a:pt x="20687" y="32429"/>
                </a:lnTo>
                <a:lnTo>
                  <a:pt x="20314" y="32383"/>
                </a:lnTo>
                <a:cubicBezTo>
                  <a:pt x="20500" y="32359"/>
                  <a:pt x="20710" y="32336"/>
                  <a:pt x="20897" y="32313"/>
                </a:cubicBezTo>
                <a:close/>
                <a:moveTo>
                  <a:pt x="16811" y="32383"/>
                </a:moveTo>
                <a:lnTo>
                  <a:pt x="16998" y="32406"/>
                </a:lnTo>
                <a:cubicBezTo>
                  <a:pt x="17372" y="32546"/>
                  <a:pt x="17745" y="32686"/>
                  <a:pt x="18142" y="32826"/>
                </a:cubicBezTo>
                <a:lnTo>
                  <a:pt x="18025" y="32826"/>
                </a:lnTo>
                <a:cubicBezTo>
                  <a:pt x="17629" y="32710"/>
                  <a:pt x="17208" y="32570"/>
                  <a:pt x="16811" y="32383"/>
                </a:cubicBezTo>
                <a:close/>
                <a:moveTo>
                  <a:pt x="21154" y="32826"/>
                </a:moveTo>
                <a:cubicBezTo>
                  <a:pt x="21388" y="32826"/>
                  <a:pt x="21644" y="32873"/>
                  <a:pt x="21878" y="32896"/>
                </a:cubicBezTo>
                <a:lnTo>
                  <a:pt x="22345" y="32896"/>
                </a:lnTo>
                <a:cubicBezTo>
                  <a:pt x="21691" y="32990"/>
                  <a:pt x="21037" y="33036"/>
                  <a:pt x="20407" y="33060"/>
                </a:cubicBezTo>
                <a:lnTo>
                  <a:pt x="20430" y="33036"/>
                </a:lnTo>
                <a:cubicBezTo>
                  <a:pt x="20244" y="33013"/>
                  <a:pt x="20080" y="32966"/>
                  <a:pt x="19893" y="32920"/>
                </a:cubicBezTo>
                <a:cubicBezTo>
                  <a:pt x="20080" y="32896"/>
                  <a:pt x="20290" y="32873"/>
                  <a:pt x="20477" y="32826"/>
                </a:cubicBezTo>
                <a:close/>
                <a:moveTo>
                  <a:pt x="9784" y="31589"/>
                </a:moveTo>
                <a:cubicBezTo>
                  <a:pt x="9994" y="31659"/>
                  <a:pt x="10204" y="31706"/>
                  <a:pt x="10437" y="31752"/>
                </a:cubicBezTo>
                <a:cubicBezTo>
                  <a:pt x="10577" y="31776"/>
                  <a:pt x="10717" y="31799"/>
                  <a:pt x="10858" y="31822"/>
                </a:cubicBezTo>
                <a:cubicBezTo>
                  <a:pt x="11301" y="32313"/>
                  <a:pt x="11768" y="32756"/>
                  <a:pt x="12282" y="33153"/>
                </a:cubicBezTo>
                <a:cubicBezTo>
                  <a:pt x="12025" y="33013"/>
                  <a:pt x="11745" y="32873"/>
                  <a:pt x="11488" y="32733"/>
                </a:cubicBezTo>
                <a:cubicBezTo>
                  <a:pt x="10904" y="32383"/>
                  <a:pt x="10344" y="32009"/>
                  <a:pt x="9807" y="31612"/>
                </a:cubicBezTo>
                <a:lnTo>
                  <a:pt x="9784" y="31589"/>
                </a:lnTo>
                <a:close/>
                <a:moveTo>
                  <a:pt x="26828" y="32173"/>
                </a:moveTo>
                <a:lnTo>
                  <a:pt x="26828" y="32173"/>
                </a:lnTo>
                <a:cubicBezTo>
                  <a:pt x="26384" y="32476"/>
                  <a:pt x="25917" y="32756"/>
                  <a:pt x="25427" y="33013"/>
                </a:cubicBezTo>
                <a:cubicBezTo>
                  <a:pt x="25077" y="33107"/>
                  <a:pt x="24726" y="33200"/>
                  <a:pt x="24376" y="33270"/>
                </a:cubicBezTo>
                <a:cubicBezTo>
                  <a:pt x="23952" y="33309"/>
                  <a:pt x="23521" y="33326"/>
                  <a:pt x="23090" y="33326"/>
                </a:cubicBezTo>
                <a:cubicBezTo>
                  <a:pt x="22739" y="33326"/>
                  <a:pt x="22388" y="33314"/>
                  <a:pt x="22041" y="33293"/>
                </a:cubicBezTo>
                <a:lnTo>
                  <a:pt x="22205" y="33270"/>
                </a:lnTo>
                <a:cubicBezTo>
                  <a:pt x="23489" y="33107"/>
                  <a:pt x="24773" y="32826"/>
                  <a:pt x="26034" y="32406"/>
                </a:cubicBezTo>
                <a:cubicBezTo>
                  <a:pt x="26291" y="32336"/>
                  <a:pt x="26571" y="32266"/>
                  <a:pt x="26828" y="32173"/>
                </a:cubicBezTo>
                <a:close/>
                <a:moveTo>
                  <a:pt x="16928" y="33153"/>
                </a:moveTo>
                <a:lnTo>
                  <a:pt x="16975" y="33177"/>
                </a:lnTo>
                <a:cubicBezTo>
                  <a:pt x="17395" y="33340"/>
                  <a:pt x="17815" y="33480"/>
                  <a:pt x="18236" y="33597"/>
                </a:cubicBezTo>
                <a:cubicBezTo>
                  <a:pt x="18049" y="33550"/>
                  <a:pt x="17839" y="33503"/>
                  <a:pt x="17652" y="33457"/>
                </a:cubicBezTo>
                <a:lnTo>
                  <a:pt x="17418" y="33387"/>
                </a:lnTo>
                <a:cubicBezTo>
                  <a:pt x="17232" y="33317"/>
                  <a:pt x="17092" y="33247"/>
                  <a:pt x="16928" y="33153"/>
                </a:cubicBezTo>
                <a:close/>
                <a:moveTo>
                  <a:pt x="23442" y="33737"/>
                </a:moveTo>
                <a:cubicBezTo>
                  <a:pt x="23302" y="33760"/>
                  <a:pt x="23162" y="33807"/>
                  <a:pt x="23022" y="33830"/>
                </a:cubicBezTo>
                <a:cubicBezTo>
                  <a:pt x="22750" y="33846"/>
                  <a:pt x="22477" y="33854"/>
                  <a:pt x="22205" y="33854"/>
                </a:cubicBezTo>
                <a:cubicBezTo>
                  <a:pt x="21660" y="33854"/>
                  <a:pt x="21115" y="33823"/>
                  <a:pt x="20570" y="33760"/>
                </a:cubicBezTo>
                <a:lnTo>
                  <a:pt x="20570" y="33760"/>
                </a:lnTo>
                <a:cubicBezTo>
                  <a:pt x="21022" y="33804"/>
                  <a:pt x="21474" y="33828"/>
                  <a:pt x="21926" y="33828"/>
                </a:cubicBezTo>
                <a:cubicBezTo>
                  <a:pt x="22432" y="33828"/>
                  <a:pt x="22937" y="33799"/>
                  <a:pt x="23442" y="33737"/>
                </a:cubicBezTo>
                <a:close/>
                <a:moveTo>
                  <a:pt x="11441" y="31939"/>
                </a:moveTo>
                <a:lnTo>
                  <a:pt x="11441" y="31939"/>
                </a:lnTo>
                <a:cubicBezTo>
                  <a:pt x="11791" y="31986"/>
                  <a:pt x="12118" y="32032"/>
                  <a:pt x="12469" y="32079"/>
                </a:cubicBezTo>
                <a:cubicBezTo>
                  <a:pt x="13192" y="32359"/>
                  <a:pt x="13940" y="32616"/>
                  <a:pt x="14710" y="32780"/>
                </a:cubicBezTo>
                <a:cubicBezTo>
                  <a:pt x="14897" y="32873"/>
                  <a:pt x="15107" y="32943"/>
                  <a:pt x="15294" y="33036"/>
                </a:cubicBezTo>
                <a:cubicBezTo>
                  <a:pt x="15947" y="33293"/>
                  <a:pt x="16648" y="33550"/>
                  <a:pt x="17325" y="33737"/>
                </a:cubicBezTo>
                <a:cubicBezTo>
                  <a:pt x="18492" y="34204"/>
                  <a:pt x="19706" y="34484"/>
                  <a:pt x="20944" y="34554"/>
                </a:cubicBezTo>
                <a:cubicBezTo>
                  <a:pt x="20273" y="34645"/>
                  <a:pt x="19597" y="34690"/>
                  <a:pt x="18923" y="34690"/>
                </a:cubicBezTo>
                <a:cubicBezTo>
                  <a:pt x="17346" y="34690"/>
                  <a:pt x="15778" y="34445"/>
                  <a:pt x="14290" y="33970"/>
                </a:cubicBezTo>
                <a:cubicBezTo>
                  <a:pt x="13916" y="33807"/>
                  <a:pt x="13566" y="33597"/>
                  <a:pt x="13216" y="33387"/>
                </a:cubicBezTo>
                <a:cubicBezTo>
                  <a:pt x="12585" y="32966"/>
                  <a:pt x="11978" y="32476"/>
                  <a:pt x="11441" y="31939"/>
                </a:cubicBezTo>
                <a:close/>
                <a:moveTo>
                  <a:pt x="34976" y="26406"/>
                </a:moveTo>
                <a:cubicBezTo>
                  <a:pt x="34556" y="27363"/>
                  <a:pt x="34019" y="28250"/>
                  <a:pt x="33365" y="29091"/>
                </a:cubicBezTo>
                <a:cubicBezTo>
                  <a:pt x="30307" y="32943"/>
                  <a:pt x="25193" y="34974"/>
                  <a:pt x="20360" y="35138"/>
                </a:cubicBezTo>
                <a:cubicBezTo>
                  <a:pt x="19730" y="35138"/>
                  <a:pt x="19099" y="35138"/>
                  <a:pt x="18492" y="35068"/>
                </a:cubicBezTo>
                <a:lnTo>
                  <a:pt x="18983" y="35068"/>
                </a:lnTo>
                <a:cubicBezTo>
                  <a:pt x="20407" y="35068"/>
                  <a:pt x="21831" y="34858"/>
                  <a:pt x="23209" y="34484"/>
                </a:cubicBezTo>
                <a:cubicBezTo>
                  <a:pt x="24866" y="34251"/>
                  <a:pt x="26454" y="33667"/>
                  <a:pt x="27878" y="32756"/>
                </a:cubicBezTo>
                <a:cubicBezTo>
                  <a:pt x="28836" y="32359"/>
                  <a:pt x="29746" y="31846"/>
                  <a:pt x="30563" y="31239"/>
                </a:cubicBezTo>
                <a:cubicBezTo>
                  <a:pt x="32198" y="30025"/>
                  <a:pt x="33552" y="28484"/>
                  <a:pt x="34579" y="26732"/>
                </a:cubicBezTo>
                <a:cubicBezTo>
                  <a:pt x="34719" y="26616"/>
                  <a:pt x="34859" y="26499"/>
                  <a:pt x="34976" y="26406"/>
                </a:cubicBezTo>
                <a:close/>
                <a:moveTo>
                  <a:pt x="18953" y="0"/>
                </a:moveTo>
                <a:cubicBezTo>
                  <a:pt x="15259" y="0"/>
                  <a:pt x="11420" y="784"/>
                  <a:pt x="8336" y="2847"/>
                </a:cubicBezTo>
                <a:cubicBezTo>
                  <a:pt x="5744" y="4598"/>
                  <a:pt x="3947" y="7283"/>
                  <a:pt x="3293" y="10342"/>
                </a:cubicBezTo>
                <a:cubicBezTo>
                  <a:pt x="3083" y="10716"/>
                  <a:pt x="2896" y="11113"/>
                  <a:pt x="2709" y="11509"/>
                </a:cubicBezTo>
                <a:cubicBezTo>
                  <a:pt x="935" y="15409"/>
                  <a:pt x="1" y="20358"/>
                  <a:pt x="1402" y="24538"/>
                </a:cubicBezTo>
                <a:cubicBezTo>
                  <a:pt x="2569" y="28040"/>
                  <a:pt x="5558" y="30281"/>
                  <a:pt x="8943" y="31379"/>
                </a:cubicBezTo>
                <a:cubicBezTo>
                  <a:pt x="10484" y="32663"/>
                  <a:pt x="12258" y="33667"/>
                  <a:pt x="14173" y="34297"/>
                </a:cubicBezTo>
                <a:cubicBezTo>
                  <a:pt x="15934" y="35137"/>
                  <a:pt x="17875" y="35491"/>
                  <a:pt x="19829" y="35491"/>
                </a:cubicBezTo>
                <a:cubicBezTo>
                  <a:pt x="21734" y="35491"/>
                  <a:pt x="23652" y="35154"/>
                  <a:pt x="25427" y="34601"/>
                </a:cubicBezTo>
                <a:cubicBezTo>
                  <a:pt x="29209" y="33457"/>
                  <a:pt x="32758" y="31122"/>
                  <a:pt x="34719" y="27643"/>
                </a:cubicBezTo>
                <a:cubicBezTo>
                  <a:pt x="35046" y="27059"/>
                  <a:pt x="35326" y="26476"/>
                  <a:pt x="35583" y="25845"/>
                </a:cubicBezTo>
                <a:cubicBezTo>
                  <a:pt x="35700" y="25728"/>
                  <a:pt x="35840" y="25612"/>
                  <a:pt x="35980" y="25472"/>
                </a:cubicBezTo>
                <a:cubicBezTo>
                  <a:pt x="38945" y="22576"/>
                  <a:pt x="40743" y="18514"/>
                  <a:pt x="40159" y="14335"/>
                </a:cubicBezTo>
                <a:cubicBezTo>
                  <a:pt x="39949" y="12864"/>
                  <a:pt x="39459" y="11463"/>
                  <a:pt x="38688" y="10202"/>
                </a:cubicBezTo>
                <a:cubicBezTo>
                  <a:pt x="38665" y="9361"/>
                  <a:pt x="38502" y="8568"/>
                  <a:pt x="38198" y="7797"/>
                </a:cubicBezTo>
                <a:cubicBezTo>
                  <a:pt x="37428" y="5883"/>
                  <a:pt x="35700" y="4855"/>
                  <a:pt x="33832" y="4131"/>
                </a:cubicBezTo>
                <a:cubicBezTo>
                  <a:pt x="33459" y="3991"/>
                  <a:pt x="33085" y="3851"/>
                  <a:pt x="32711" y="3734"/>
                </a:cubicBezTo>
                <a:cubicBezTo>
                  <a:pt x="31030" y="2777"/>
                  <a:pt x="29209" y="2100"/>
                  <a:pt x="27318" y="1727"/>
                </a:cubicBezTo>
                <a:cubicBezTo>
                  <a:pt x="25123" y="606"/>
                  <a:pt x="22578" y="139"/>
                  <a:pt x="20033" y="22"/>
                </a:cubicBezTo>
                <a:cubicBezTo>
                  <a:pt x="19675" y="8"/>
                  <a:pt x="19315" y="0"/>
                  <a:pt x="18953" y="0"/>
                </a:cubicBezTo>
                <a:close/>
              </a:path>
            </a:pathLst>
          </a:custGeom>
          <a:solidFill>
            <a:srgbClr val="E93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Google Shape;1233;p45">
            <a:extLst>
              <a:ext uri="{FF2B5EF4-FFF2-40B4-BE49-F238E27FC236}">
                <a16:creationId xmlns:a16="http://schemas.microsoft.com/office/drawing/2014/main" id="{5E2FBC3A-7B1A-4284-A853-D99CEBCA0E28}"/>
              </a:ext>
            </a:extLst>
          </p:cNvPr>
          <p:cNvSpPr txBox="1">
            <a:spLocks/>
          </p:cNvSpPr>
          <p:nvPr/>
        </p:nvSpPr>
        <p:spPr>
          <a:xfrm flipH="1">
            <a:off x="2179967" y="1957354"/>
            <a:ext cx="12255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2BD"/>
              </a:buClr>
              <a:buSzPts val="3000"/>
              <a:buFont typeface="Chelsea Market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elsea Market"/>
                <a:sym typeface="Chelsea Market"/>
              </a:rPr>
              <a:t>used</a:t>
            </a:r>
          </a:p>
        </p:txBody>
      </p:sp>
      <p:sp>
        <p:nvSpPr>
          <p:cNvPr id="17" name="Google Shape;1233;p45">
            <a:extLst>
              <a:ext uri="{FF2B5EF4-FFF2-40B4-BE49-F238E27FC236}">
                <a16:creationId xmlns:a16="http://schemas.microsoft.com/office/drawing/2014/main" id="{D7E926AF-2445-4FA4-844D-9B183D56072D}"/>
              </a:ext>
            </a:extLst>
          </p:cNvPr>
          <p:cNvSpPr txBox="1">
            <a:spLocks/>
          </p:cNvSpPr>
          <p:nvPr/>
        </p:nvSpPr>
        <p:spPr>
          <a:xfrm flipH="1">
            <a:off x="5300432" y="1929938"/>
            <a:ext cx="12255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2BD"/>
              </a:buClr>
              <a:buSzPts val="3000"/>
              <a:buFont typeface="Chelsea Market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elsea Market"/>
                <a:sym typeface="Chelsea Market"/>
              </a:rPr>
              <a:t>Form</a:t>
            </a:r>
          </a:p>
        </p:txBody>
      </p:sp>
      <p:sp>
        <p:nvSpPr>
          <p:cNvPr id="18" name="Google Shape;1225;p45">
            <a:extLst>
              <a:ext uri="{FF2B5EF4-FFF2-40B4-BE49-F238E27FC236}">
                <a16:creationId xmlns:a16="http://schemas.microsoft.com/office/drawing/2014/main" id="{E5875A8D-E48A-4EC9-9041-7E0E74DCA256}"/>
              </a:ext>
            </a:extLst>
          </p:cNvPr>
          <p:cNvSpPr txBox="1">
            <a:spLocks/>
          </p:cNvSpPr>
          <p:nvPr/>
        </p:nvSpPr>
        <p:spPr>
          <a:xfrm flipH="1">
            <a:off x="1061391" y="3533568"/>
            <a:ext cx="1560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2BD"/>
              </a:buClr>
              <a:buSzPts val="3000"/>
              <a:buFont typeface="Chelsea Market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552BD"/>
                </a:solidFill>
                <a:effectLst/>
                <a:uLnTx/>
                <a:uFillTx/>
                <a:latin typeface="Comic Sans MS" pitchFamily="66" charset="0"/>
                <a:sym typeface="Chelsea Market"/>
              </a:rPr>
              <a:t> </a:t>
            </a:r>
            <a:r>
              <a:rPr kumimoji="0" lang="en-US" sz="1800" b="1" i="0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+mn-lt"/>
                <a:sym typeface="Chelsea Market"/>
              </a:rPr>
              <a:t>before another event </a:t>
            </a:r>
            <a:endParaRPr kumimoji="0" lang="en-US" sz="1800" b="0" i="0" strike="noStrike" kern="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19" name="Google Shape;1223;p45">
            <a:extLst>
              <a:ext uri="{FF2B5EF4-FFF2-40B4-BE49-F238E27FC236}">
                <a16:creationId xmlns:a16="http://schemas.microsoft.com/office/drawing/2014/main" id="{BC03E3F2-427B-48E9-B719-9842FD0431CE}"/>
              </a:ext>
            </a:extLst>
          </p:cNvPr>
          <p:cNvSpPr txBox="1">
            <a:spLocks/>
          </p:cNvSpPr>
          <p:nvPr/>
        </p:nvSpPr>
        <p:spPr>
          <a:xfrm flipH="1">
            <a:off x="2792717" y="3552596"/>
            <a:ext cx="181196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2BD"/>
              </a:buClr>
              <a:buSzPts val="3000"/>
              <a:buFont typeface="Chelsea Market"/>
              <a:buNone/>
              <a:tabLst/>
              <a:defRPr/>
            </a:pPr>
            <a:r>
              <a:rPr kumimoji="0" lang="en-US" sz="1800" b="1" i="0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+mn-lt"/>
                <a:sym typeface="Chelsea Market"/>
              </a:rPr>
              <a:t>before another specific time in the future</a:t>
            </a:r>
          </a:p>
        </p:txBody>
      </p:sp>
      <p:sp>
        <p:nvSpPr>
          <p:cNvPr id="20" name="Google Shape;1226;p45">
            <a:extLst>
              <a:ext uri="{FF2B5EF4-FFF2-40B4-BE49-F238E27FC236}">
                <a16:creationId xmlns:a16="http://schemas.microsoft.com/office/drawing/2014/main" id="{479CAA6C-80B7-4DAE-A1E8-341ED46B595B}"/>
              </a:ext>
            </a:extLst>
          </p:cNvPr>
          <p:cNvSpPr txBox="1">
            <a:spLocks/>
          </p:cNvSpPr>
          <p:nvPr/>
        </p:nvSpPr>
        <p:spPr>
          <a:xfrm flipH="1">
            <a:off x="5021580" y="3332446"/>
            <a:ext cx="242276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52BD"/>
              </a:buClr>
              <a:buSzPts val="3000"/>
              <a:buFont typeface="Chelsea Market"/>
              <a:buNone/>
              <a:tabLst/>
              <a:defRPr/>
            </a:pPr>
            <a:b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Chelsea Market"/>
              </a:rPr>
            </a:b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Chelsea Market"/>
              </a:rPr>
              <a:t>S + will have +  (v3)</a:t>
            </a:r>
            <a:b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Chelsea Market"/>
              </a:rPr>
            </a:b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Chelsea Market"/>
            </a:endParaRPr>
          </a:p>
        </p:txBody>
      </p:sp>
      <p:sp>
        <p:nvSpPr>
          <p:cNvPr id="21" name="Google Shape;532;p48">
            <a:extLst>
              <a:ext uri="{FF2B5EF4-FFF2-40B4-BE49-F238E27FC236}">
                <a16:creationId xmlns:a16="http://schemas.microsoft.com/office/drawing/2014/main" id="{90B3CF8B-D4A8-4338-8079-26DEDF0C8439}"/>
              </a:ext>
            </a:extLst>
          </p:cNvPr>
          <p:cNvSpPr txBox="1">
            <a:spLocks/>
          </p:cNvSpPr>
          <p:nvPr/>
        </p:nvSpPr>
        <p:spPr>
          <a:xfrm>
            <a:off x="3110205" y="989888"/>
            <a:ext cx="2923590" cy="513119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 SemiBold"/>
              <a:buNone/>
              <a:defRPr sz="3000" b="0" i="0" u="none" strike="noStrike" cap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/>
              <a:t>In </a:t>
            </a:r>
            <a:r>
              <a:rPr lang="en-US" sz="2400" b="1" dirty="0">
                <a:solidFill>
                  <a:schemeClr val="tx1"/>
                </a:solidFill>
              </a:rPr>
              <a:t>Brief</a:t>
            </a:r>
            <a:r>
              <a:rPr lang="en-US" sz="2400" b="1" dirty="0"/>
              <a:t> </a:t>
            </a:r>
            <a:endParaRPr lang="en-US" sz="28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1701142" y="3981165"/>
            <a:ext cx="5766000" cy="9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Practice!!</a:t>
            </a:r>
            <a:endParaRPr sz="4400" b="1" dirty="0">
              <a:solidFill>
                <a:schemeClr val="accent3"/>
              </a:solidFill>
            </a:endParaRPr>
          </a:p>
        </p:txBody>
      </p:sp>
      <p:pic>
        <p:nvPicPr>
          <p:cNvPr id="2" name="Picture 2" descr="PRACTICE MAKES PERFECT by Mat Voyce on Dribbble">
            <a:extLst>
              <a:ext uri="{FF2B5EF4-FFF2-40B4-BE49-F238E27FC236}">
                <a16:creationId xmlns:a16="http://schemas.microsoft.com/office/drawing/2014/main" id="{54F13478-7556-4DC9-84C0-3AD81EE6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04" y="497466"/>
            <a:ext cx="4258278" cy="31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/>
    </p:bldLst>
  </p:timing>
</p:sld>
</file>

<file path=ppt/theme/theme1.xml><?xml version="1.0" encoding="utf-8"?>
<a:theme xmlns:a="http://schemas.openxmlformats.org/drawingml/2006/main" name="Heimat Presentation by Slidesgo">
  <a:themeElements>
    <a:clrScheme name="Simple Light">
      <a:dk1>
        <a:srgbClr val="4D3C3C"/>
      </a:dk1>
      <a:lt1>
        <a:srgbClr val="FFFFFF"/>
      </a:lt1>
      <a:dk2>
        <a:srgbClr val="595959"/>
      </a:dk2>
      <a:lt2>
        <a:srgbClr val="EEEEEE"/>
      </a:lt2>
      <a:accent1>
        <a:srgbClr val="CC6462"/>
      </a:accent1>
      <a:accent2>
        <a:srgbClr val="EBE1D0"/>
      </a:accent2>
      <a:accent3>
        <a:srgbClr val="4D3C3C"/>
      </a:accent3>
      <a:accent4>
        <a:srgbClr val="9A4D4A"/>
      </a:accent4>
      <a:accent5>
        <a:srgbClr val="FFD966"/>
      </a:accent5>
      <a:accent6>
        <a:srgbClr val="FBF8F4"/>
      </a:accent6>
      <a:hlink>
        <a:srgbClr val="CC64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498</Words>
  <Application>Microsoft Office PowerPoint</Application>
  <PresentationFormat>عرض على الشاشة (16:9)</PresentationFormat>
  <Paragraphs>90</Paragraphs>
  <Slides>25</Slides>
  <Notes>25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40" baseType="lpstr">
      <vt:lpstr>Montserrat SemiBold</vt:lpstr>
      <vt:lpstr>Comic Sans MS</vt:lpstr>
      <vt:lpstr>Courier Prime</vt:lpstr>
      <vt:lpstr>Georgia</vt:lpstr>
      <vt:lpstr>Arial</vt:lpstr>
      <vt:lpstr>Montserrat Black</vt:lpstr>
      <vt:lpstr>Footlight MT Light</vt:lpstr>
      <vt:lpstr>Lucida Sans Unicode</vt:lpstr>
      <vt:lpstr>Courier New</vt:lpstr>
      <vt:lpstr>Montserrat Medium</vt:lpstr>
      <vt:lpstr>Californian FB</vt:lpstr>
      <vt:lpstr>Wingdings 3</vt:lpstr>
      <vt:lpstr>Berlin Sans FB</vt:lpstr>
      <vt:lpstr>Chelsea Market</vt:lpstr>
      <vt:lpstr>Heimat Presentation by Slidesgo</vt:lpstr>
      <vt:lpstr>Unit3  What Will They Think of Next  Grammar</vt:lpstr>
      <vt:lpstr>Lesson Objective</vt:lpstr>
      <vt:lpstr>Open</vt:lpstr>
      <vt:lpstr>1</vt:lpstr>
      <vt:lpstr>Read the explanation:</vt:lpstr>
      <vt:lpstr>Another example</vt:lpstr>
      <vt:lpstr>When we use  Future Perfect?? </vt:lpstr>
      <vt:lpstr>عرض تقديمي في PowerPoint</vt:lpstr>
      <vt:lpstr>Let’s Practice!!</vt:lpstr>
      <vt:lpstr>Use will or won’t</vt:lpstr>
      <vt:lpstr>Use will or won’t</vt:lpstr>
      <vt:lpstr>Find The FIB</vt:lpstr>
      <vt:lpstr>2</vt:lpstr>
      <vt:lpstr>عرض تقديمي في PowerPoint</vt:lpstr>
      <vt:lpstr>Look at these examples:</vt:lpstr>
      <vt:lpstr>When we use  Future Perfect Progressive?? </vt:lpstr>
      <vt:lpstr>Let’s Practice</vt:lpstr>
      <vt:lpstr>عرض تقديمي في PowerPoint</vt:lpstr>
      <vt:lpstr>عرض تقديمي في PowerPoint</vt:lpstr>
      <vt:lpstr>3</vt:lpstr>
      <vt:lpstr>عرض تقديمي في PowerPoint</vt:lpstr>
      <vt:lpstr>The Future with Dependent Time Clauses</vt:lpstr>
      <vt:lpstr>عرض تقديمي في PowerPoint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Heimat</dc:title>
  <dc:creator>ام الوليد</dc:creator>
  <cp:lastModifiedBy>انتصار العبيدالله</cp:lastModifiedBy>
  <cp:revision>40</cp:revision>
  <dcterms:modified xsi:type="dcterms:W3CDTF">2023-09-25T23:55:57Z</dcterms:modified>
</cp:coreProperties>
</file>