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7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2" autoAdjust="0"/>
    <p:restoredTop sz="83349" autoAdjust="0"/>
  </p:normalViewPr>
  <p:slideViewPr>
    <p:cSldViewPr snapToGrid="0" showGuides="1">
      <p:cViewPr varScale="1">
        <p:scale>
          <a:sx n="58" d="100"/>
          <a:sy n="58" d="100"/>
        </p:scale>
        <p:origin x="-1140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9BC107-5FE4-4EFA-A519-5163BC7C56E7}" type="datetimeFigureOut">
              <a:rPr lang="en-GB" smtClean="0"/>
              <a:t>17/10/2020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1F98A1-E7D4-4844-929D-EDB2E0984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654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Right-click</a:t>
            </a:r>
            <a:r>
              <a:rPr lang="en-GB" baseline="0" dirty="0" smtClean="0"/>
              <a:t> on an image and select change picture.</a:t>
            </a:r>
          </a:p>
          <a:p>
            <a:r>
              <a:rPr lang="en-GB" baseline="0" dirty="0" smtClean="0"/>
              <a:t>Select your picture. Click on insert.</a:t>
            </a:r>
          </a:p>
          <a:p>
            <a:r>
              <a:rPr lang="en-GB" baseline="0" dirty="0" smtClean="0"/>
              <a:t>Start your presentation.</a:t>
            </a:r>
          </a:p>
          <a:p>
            <a:r>
              <a:rPr lang="en-GB" baseline="0" dirty="0" smtClean="0"/>
              <a:t>Click on Fast, Medium or Slow to show the series </a:t>
            </a:r>
            <a:r>
              <a:rPr lang="en-GB" baseline="0" smtClean="0"/>
              <a:t>of images.</a:t>
            </a:r>
            <a:endParaRPr lang="en-GB" baseline="0" dirty="0" smtClean="0"/>
          </a:p>
          <a:p>
            <a:r>
              <a:rPr lang="en-GB" baseline="0" dirty="0" smtClean="0"/>
              <a:t>Click Show All to see all the images.</a:t>
            </a:r>
          </a:p>
          <a:p>
            <a:r>
              <a:rPr lang="en-GB" baseline="0" dirty="0" smtClean="0"/>
              <a:t>Click Hide All to hide all the images.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F98A1-E7D4-4844-929D-EDB2E0984A4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87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61A-0CB6-418D-8674-B0044FD9F4C9}" type="datetimeFigureOut">
              <a:rPr lang="en-GB" smtClean="0"/>
              <a:t>17/10/2020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C0F2-615B-44CE-87FB-96D8231C3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490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61A-0CB6-418D-8674-B0044FD9F4C9}" type="datetimeFigureOut">
              <a:rPr lang="en-GB" smtClean="0"/>
              <a:t>17/10/2020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C0F2-615B-44CE-87FB-96D8231C3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172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61A-0CB6-418D-8674-B0044FD9F4C9}" type="datetimeFigureOut">
              <a:rPr lang="en-GB" smtClean="0"/>
              <a:t>17/10/2020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C0F2-615B-44CE-87FB-96D8231C3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11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61A-0CB6-418D-8674-B0044FD9F4C9}" type="datetimeFigureOut">
              <a:rPr lang="en-GB" smtClean="0"/>
              <a:t>17/10/2020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C0F2-615B-44CE-87FB-96D8231C3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246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61A-0CB6-418D-8674-B0044FD9F4C9}" type="datetimeFigureOut">
              <a:rPr lang="en-GB" smtClean="0"/>
              <a:t>17/10/2020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C0F2-615B-44CE-87FB-96D8231C3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515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61A-0CB6-418D-8674-B0044FD9F4C9}" type="datetimeFigureOut">
              <a:rPr lang="en-GB" smtClean="0"/>
              <a:t>17/10/2020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C0F2-615B-44CE-87FB-96D8231C3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729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61A-0CB6-418D-8674-B0044FD9F4C9}" type="datetimeFigureOut">
              <a:rPr lang="en-GB" smtClean="0"/>
              <a:t>17/10/2020</a:t>
            </a:fld>
            <a:endParaRPr lang="en-GB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C0F2-615B-44CE-87FB-96D8231C3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162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61A-0CB6-418D-8674-B0044FD9F4C9}" type="datetimeFigureOut">
              <a:rPr lang="en-GB" smtClean="0"/>
              <a:t>17/10/2020</a:t>
            </a:fld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C0F2-615B-44CE-87FB-96D8231C3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227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61A-0CB6-418D-8674-B0044FD9F4C9}" type="datetimeFigureOut">
              <a:rPr lang="en-GB" smtClean="0"/>
              <a:t>17/10/2020</a:t>
            </a:fld>
            <a:endParaRPr lang="en-GB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C0F2-615B-44CE-87FB-96D8231C3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84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61A-0CB6-418D-8674-B0044FD9F4C9}" type="datetimeFigureOut">
              <a:rPr lang="en-GB" smtClean="0"/>
              <a:t>17/10/2020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C0F2-615B-44CE-87FB-96D8231C3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253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61A-0CB6-418D-8674-B0044FD9F4C9}" type="datetimeFigureOut">
              <a:rPr lang="en-GB" smtClean="0"/>
              <a:t>17/10/2020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C0F2-615B-44CE-87FB-96D8231C3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694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D561A-0CB6-418D-8674-B0044FD9F4C9}" type="datetimeFigureOut">
              <a:rPr lang="en-GB" smtClean="0"/>
              <a:t>17/10/2020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8C0F2-615B-44CE-87FB-96D8231C3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651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95000"/>
                <a:lumOff val="5000"/>
              </a:schemeClr>
            </a:gs>
            <a:gs pos="48000">
              <a:schemeClr val="tx1">
                <a:lumMod val="85000"/>
                <a:lumOff val="15000"/>
              </a:schemeClr>
            </a:gs>
            <a:gs pos="100000">
              <a:schemeClr val="tx1">
                <a:lumMod val="75000"/>
                <a:lumOff val="25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815" y="115312"/>
            <a:ext cx="1587599" cy="2520000"/>
          </a:xfrm>
          <a:prstGeom prst="rect">
            <a:avLst/>
          </a:prstGeom>
        </p:spPr>
      </p:pic>
      <p:pic>
        <p:nvPicPr>
          <p:cNvPr id="5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904" y="115311"/>
            <a:ext cx="2420960" cy="2520000"/>
          </a:xfrm>
          <a:prstGeom prst="rect">
            <a:avLst/>
          </a:prstGeom>
        </p:spPr>
      </p:pic>
      <p:pic>
        <p:nvPicPr>
          <p:cNvPr id="7" name="Imag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535" y="115311"/>
            <a:ext cx="1723235" cy="2520000"/>
          </a:xfrm>
          <a:prstGeom prst="rect">
            <a:avLst/>
          </a:prstGeom>
        </p:spPr>
      </p:pic>
      <p:pic>
        <p:nvPicPr>
          <p:cNvPr id="8" name="Imag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279" y="3089776"/>
            <a:ext cx="2514672" cy="2514672"/>
          </a:xfrm>
          <a:prstGeom prst="rect">
            <a:avLst/>
          </a:prstGeom>
        </p:spPr>
      </p:pic>
      <p:pic>
        <p:nvPicPr>
          <p:cNvPr id="9" name="Imag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4155" y="3087111"/>
            <a:ext cx="2054457" cy="2520000"/>
          </a:xfrm>
          <a:prstGeom prst="rect">
            <a:avLst/>
          </a:prstGeom>
        </p:spPr>
      </p:pic>
      <p:pic>
        <p:nvPicPr>
          <p:cNvPr id="10" name="Imag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0817" y="3336213"/>
            <a:ext cx="2514672" cy="2021796"/>
          </a:xfrm>
          <a:prstGeom prst="rect">
            <a:avLst/>
          </a:prstGeom>
        </p:spPr>
      </p:pic>
      <p:sp>
        <p:nvSpPr>
          <p:cNvPr id="14" name="Fast Button"/>
          <p:cNvSpPr/>
          <p:nvPr/>
        </p:nvSpPr>
        <p:spPr>
          <a:xfrm>
            <a:off x="1163140" y="5871964"/>
            <a:ext cx="2514672" cy="695325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Fast</a:t>
            </a:r>
            <a:endParaRPr lang="en-GB" sz="4000" dirty="0"/>
          </a:p>
        </p:txBody>
      </p:sp>
      <p:sp>
        <p:nvSpPr>
          <p:cNvPr id="13" name="Medium Button"/>
          <p:cNvSpPr/>
          <p:nvPr/>
        </p:nvSpPr>
        <p:spPr>
          <a:xfrm>
            <a:off x="4144048" y="5871964"/>
            <a:ext cx="2514672" cy="695325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Medium</a:t>
            </a:r>
            <a:endParaRPr lang="en-GB" sz="4000" dirty="0"/>
          </a:p>
        </p:txBody>
      </p:sp>
      <p:sp>
        <p:nvSpPr>
          <p:cNvPr id="12" name="Slow Button"/>
          <p:cNvSpPr/>
          <p:nvPr/>
        </p:nvSpPr>
        <p:spPr>
          <a:xfrm>
            <a:off x="7120817" y="5871964"/>
            <a:ext cx="2514672" cy="695325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Slow</a:t>
            </a:r>
            <a:endParaRPr lang="en-GB" sz="4000" dirty="0"/>
          </a:p>
        </p:txBody>
      </p:sp>
      <p:sp>
        <p:nvSpPr>
          <p:cNvPr id="16" name="Hide All Button"/>
          <p:cNvSpPr/>
          <p:nvPr/>
        </p:nvSpPr>
        <p:spPr>
          <a:xfrm>
            <a:off x="10567050" y="5871964"/>
            <a:ext cx="1408344" cy="695325"/>
          </a:xfrm>
          <a:prstGeom prst="roundRect">
            <a:avLst/>
          </a:prstGeom>
          <a:gradFill flip="none" rotWithShape="1">
            <a:gsLst>
              <a:gs pos="0">
                <a:schemeClr val="bg1"/>
              </a:gs>
              <a:gs pos="23000">
                <a:schemeClr val="bg1">
                  <a:lumMod val="95000"/>
                </a:schemeClr>
              </a:gs>
              <a:gs pos="69000">
                <a:schemeClr val="bg1">
                  <a:lumMod val="85000"/>
                </a:schemeClr>
              </a:gs>
              <a:gs pos="97000">
                <a:schemeClr val="bg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ysClr val="windowText" lastClr="000000"/>
                </a:solidFill>
              </a:rPr>
              <a:t>Hide all</a:t>
            </a:r>
            <a:endParaRPr lang="en-GB" sz="2400" dirty="0">
              <a:solidFill>
                <a:sysClr val="windowText" lastClr="000000"/>
              </a:solidFill>
            </a:endParaRPr>
          </a:p>
        </p:txBody>
      </p:sp>
      <p:sp>
        <p:nvSpPr>
          <p:cNvPr id="17" name="Show All Button"/>
          <p:cNvSpPr/>
          <p:nvPr/>
        </p:nvSpPr>
        <p:spPr>
          <a:xfrm>
            <a:off x="10567050" y="4911787"/>
            <a:ext cx="1408344" cy="69532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ysClr val="windowText" lastClr="000000"/>
                </a:solidFill>
              </a:rPr>
              <a:t>Show all</a:t>
            </a:r>
            <a:endParaRPr lang="en-GB" sz="2400" dirty="0">
              <a:solidFill>
                <a:sysClr val="windowText" lastClr="000000"/>
              </a:solidFill>
            </a:endParaRPr>
          </a:p>
        </p:txBody>
      </p:sp>
      <p:grpSp>
        <p:nvGrpSpPr>
          <p:cNvPr id="15" name="Logo"/>
          <p:cNvGrpSpPr/>
          <p:nvPr/>
        </p:nvGrpSpPr>
        <p:grpSpPr>
          <a:xfrm>
            <a:off x="4913023" y="6596390"/>
            <a:ext cx="976721" cy="261610"/>
            <a:chOff x="5160900" y="6348338"/>
            <a:chExt cx="976721" cy="261610"/>
          </a:xfrm>
        </p:grpSpPr>
        <p:pic>
          <p:nvPicPr>
            <p:cNvPr id="18" name="TL"/>
            <p:cNvPicPr>
              <a:picLocks noChangeAspect="1"/>
            </p:cNvPicPr>
            <p:nvPr/>
          </p:nvPicPr>
          <p:blipFill>
            <a:blip r:embed="rId9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0900" y="6389143"/>
              <a:ext cx="180000" cy="180000"/>
            </a:xfrm>
            <a:prstGeom prst="rect">
              <a:avLst/>
            </a:prstGeom>
          </p:spPr>
        </p:pic>
        <p:sp>
          <p:nvSpPr>
            <p:cNvPr id="19" name="tekhnologic"/>
            <p:cNvSpPr/>
            <p:nvPr/>
          </p:nvSpPr>
          <p:spPr>
            <a:xfrm>
              <a:off x="5287708" y="6348338"/>
              <a:ext cx="849913" cy="2616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GB" altLang="ja-JP" sz="1100" b="0" cap="none" spc="0" dirty="0" err="1" smtClean="0">
                  <a:ln w="0"/>
                  <a:solidFill>
                    <a:srgbClr val="2C71AF"/>
                  </a:solidFill>
                </a:rPr>
                <a:t>tekhnologic</a:t>
              </a:r>
              <a:endParaRPr lang="ja-JP" altLang="en-US" sz="1100" b="0" cap="none" spc="0" dirty="0">
                <a:ln w="0"/>
                <a:solidFill>
                  <a:srgbClr val="2C71A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022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50"/>
                            </p:stCondLst>
                            <p:childTnLst>
                              <p:par>
                                <p:cTn id="3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5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250"/>
                            </p:stCondLst>
                            <p:childTnLst>
                              <p:par>
                                <p:cTn id="6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750"/>
                            </p:stCondLst>
                            <p:childTnLst>
                              <p:par>
                                <p:cTn id="8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500"/>
                            </p:stCondLst>
                            <p:childTnLst>
                              <p:par>
                                <p:cTn id="8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"/>
                            </p:stCondLst>
                            <p:childTnLst>
                              <p:par>
                                <p:cTn id="9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000"/>
                            </p:stCondLst>
                            <p:childTnLst>
                              <p:par>
                                <p:cTn id="10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8000"/>
                            </p:stCondLst>
                            <p:childTnLst>
                              <p:par>
                                <p:cTn id="1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62</Words>
  <Application>Microsoft Office PowerPoint</Application>
  <PresentationFormat>مخصص</PresentationFormat>
  <Paragraphs>13</Paragraphs>
  <Slides>1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Office テーマ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tekhnologic</dc:creator>
  <cp:lastModifiedBy>aspire</cp:lastModifiedBy>
  <cp:revision>1</cp:revision>
  <dcterms:created xsi:type="dcterms:W3CDTF">2016-02-19T03:41:36Z</dcterms:created>
  <dcterms:modified xsi:type="dcterms:W3CDTF">2020-10-17T16:25:39Z</dcterms:modified>
</cp:coreProperties>
</file>