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72" r:id="rId1"/>
    <p:sldMasterId id="2147483684" r:id="rId2"/>
  </p:sldMasterIdLst>
  <p:sldIdLst>
    <p:sldId id="284" r:id="rId3"/>
    <p:sldId id="262" r:id="rId4"/>
    <p:sldId id="260" r:id="rId5"/>
    <p:sldId id="292" r:id="rId6"/>
    <p:sldId id="263" r:id="rId7"/>
    <p:sldId id="293" r:id="rId8"/>
    <p:sldId id="266" r:id="rId9"/>
    <p:sldId id="274" r:id="rId10"/>
    <p:sldId id="270" r:id="rId11"/>
    <p:sldId id="295" r:id="rId12"/>
    <p:sldId id="294" r:id="rId13"/>
    <p:sldId id="267" r:id="rId14"/>
    <p:sldId id="298" r:id="rId15"/>
    <p:sldId id="278" r:id="rId16"/>
    <p:sldId id="279" r:id="rId17"/>
    <p:sldId id="275" r:id="rId18"/>
    <p:sldId id="280" r:id="rId19"/>
    <p:sldId id="281" r:id="rId20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39B66"/>
    <a:srgbClr val="8D92A3"/>
    <a:srgbClr val="CEF7E9"/>
    <a:srgbClr val="F0FFFC"/>
    <a:srgbClr val="C3D69B"/>
    <a:srgbClr val="FDF5B6"/>
    <a:srgbClr val="D8BE65"/>
    <a:srgbClr val="FFBD6F"/>
    <a:srgbClr val="F88A71"/>
    <a:srgbClr val="A3D1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2011" autoAdjust="0"/>
    <p:restoredTop sz="94660"/>
  </p:normalViewPr>
  <p:slideViewPr>
    <p:cSldViewPr snapToGrid="0">
      <p:cViewPr varScale="1">
        <p:scale>
          <a:sx n="89" d="100"/>
          <a:sy n="89" d="100"/>
        </p:scale>
        <p:origin x="84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F02D0CB-7705-4A5E-FE64-478CC8F9D9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996D7DD0-7C03-1050-C03C-64CB50113B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5F41C25-FE0B-409B-180F-BDDC30A3C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A9B4B02-8E95-4355-B908-DF277E8D6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BD052DE-515B-32A2-A2BC-32E40E950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355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A4C1704-58BC-5F73-17F5-3ED3734F1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D5B7F3A8-FBB7-A638-6C17-BFBF847B99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374D84E-FC3B-D2D0-45A1-4011D1ECB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F2BE97A-0B69-0C9A-F54E-F42168AB4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6C35673-5BE8-04BD-375C-E369DD878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5105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3195F461-4047-C5E3-5C42-CA37A32805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0064A593-1ECD-6DC9-0AAA-7ED4900AE1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F9A1C89-3568-2E35-7D40-44A324E97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9A96599-F484-50F6-5C82-C46A92358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CD1A2F3-1BD5-E92D-1E98-652D92A52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0881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8912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0321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8437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3456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829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7431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2306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456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185A11A-CD8D-6D2C-05E8-5DBB03282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442C1B6-A812-8CF1-3A69-D6BA032597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620C907-33E4-6FA7-973F-F884C3027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01DDC6C-6858-C573-0671-5179CEB7C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3BD9366-3B28-847B-7E81-AE7E50315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1820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1152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0064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499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452E4BE-FE13-BF3F-4890-CF0B44FCF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7C3A0B2-711E-84C2-CED4-0B7321D037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8392D1D-61C9-943D-2DE8-EF16ED680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C739858-A09F-5D18-9562-A56D9FB59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6F74E0D-AAD4-0E43-E94E-C19775A73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357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DCD8851-0567-5F73-9D02-30E0537DE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CFE43EAC-3A23-41E7-91FA-B26CC77CD6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9F0086D2-D642-0C52-F7C7-926A16C960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09646955-3172-C276-C8DD-9FE715B69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27342F4C-6BBB-9937-854A-8E01E9594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8AF9579C-4D14-8F4B-8916-EE15FC837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6020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63291F0-B5CA-2281-9F63-B45B179C4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DB59EA77-2C13-43E3-0922-5F257F83B5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88A827FB-2596-E2A1-9FC5-FE2D8EFA7B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92FA51EE-A640-04F8-3421-24BBD1FC4E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E75A0E17-FFE8-1106-A587-796A0E7981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62897C54-A782-21B7-6ED2-5D8F405D7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0378C964-F86E-5B37-B271-0B7C739CC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A502679B-9124-F45D-B70D-3F937C99A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367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C3713D8-0ED7-F014-463C-E7F343C10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1D57EFAC-3CD3-67E9-1A1D-DA38D4EB5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3EC39CE6-6BAE-00BD-0B5E-F525E8772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E35FE644-25DD-5283-6E90-F01346522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4575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6A2ACF7C-D380-A730-F7BE-2F01DDE6D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99A37CF7-5599-1DE3-F3E8-1B7EB1C40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E8210001-A5CB-65B0-4DDF-F196C54B4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2339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D3A36D1-2753-FE93-63B9-D67D4BACF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50450D0-AB56-324A-8752-40B5A2AB7C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8827C6B2-C5E2-5837-4AE8-04664A988D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C89945B1-1F5F-9FFA-838C-B263E79B4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550B374D-082C-1B32-6E4B-5C411915D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B822FBAD-BC21-9D67-C444-0BE0FDE28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415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C0F93B9-2F97-F763-06F5-FB05304BB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E57C0297-27A7-6012-4503-9EB5F6F277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1AEF18FA-F6D7-1A5F-B8AF-D012B1D10A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B72BF6F4-2321-A37C-05AE-51869ADCDD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6D5CA9C3-22B4-8E72-1DCD-A7FDD843A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CF49786F-9716-36CE-CA1B-E52840C85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6829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AA16E4CA-5447-33DB-1420-5971811A1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C667CD1F-9B06-4381-1AA5-B023C9EDAB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92AB657-7BF6-9901-0D19-6FC1846279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3DAA2C7-5CA7-1DB4-7F69-9B7890DA65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9CFAA81-E3CC-CC09-67B9-D5FBD46A03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338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527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61.svg"/><Relationship Id="rId3" Type="http://schemas.openxmlformats.org/officeDocument/2006/relationships/image" Target="../media/image31.svg"/><Relationship Id="rId7" Type="http://schemas.openxmlformats.org/officeDocument/2006/relationships/image" Target="../media/image12.svg"/><Relationship Id="rId12" Type="http://schemas.openxmlformats.org/officeDocument/2006/relationships/image" Target="../media/image60.png"/><Relationship Id="rId2" Type="http://schemas.openxmlformats.org/officeDocument/2006/relationships/image" Target="../media/image30.png"/><Relationship Id="rId16" Type="http://schemas.openxmlformats.org/officeDocument/2006/relationships/image" Target="../media/image6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11" Type="http://schemas.openxmlformats.org/officeDocument/2006/relationships/image" Target="../media/image54.svg"/><Relationship Id="rId5" Type="http://schemas.openxmlformats.org/officeDocument/2006/relationships/image" Target="../media/image36.svg"/><Relationship Id="rId15" Type="http://schemas.openxmlformats.org/officeDocument/2006/relationships/image" Target="../media/image63.svg"/><Relationship Id="rId10" Type="http://schemas.openxmlformats.org/officeDocument/2006/relationships/image" Target="../media/image53.png"/><Relationship Id="rId4" Type="http://schemas.openxmlformats.org/officeDocument/2006/relationships/image" Target="../media/image35.png"/><Relationship Id="rId9" Type="http://schemas.openxmlformats.org/officeDocument/2006/relationships/image" Target="../media/image16.png"/><Relationship Id="rId14" Type="http://schemas.openxmlformats.org/officeDocument/2006/relationships/image" Target="../media/image6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71.png"/><Relationship Id="rId3" Type="http://schemas.openxmlformats.org/officeDocument/2006/relationships/image" Target="../media/image31.svg"/><Relationship Id="rId7" Type="http://schemas.openxmlformats.org/officeDocument/2006/relationships/image" Target="../media/image12.svg"/><Relationship Id="rId12" Type="http://schemas.openxmlformats.org/officeDocument/2006/relationships/image" Target="../media/image70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11" Type="http://schemas.openxmlformats.org/officeDocument/2006/relationships/image" Target="../media/image69.png"/><Relationship Id="rId5" Type="http://schemas.openxmlformats.org/officeDocument/2006/relationships/image" Target="../media/image36.svg"/><Relationship Id="rId15" Type="http://schemas.openxmlformats.org/officeDocument/2006/relationships/image" Target="../media/image73.png"/><Relationship Id="rId10" Type="http://schemas.openxmlformats.org/officeDocument/2006/relationships/image" Target="../media/image68.png"/><Relationship Id="rId4" Type="http://schemas.openxmlformats.org/officeDocument/2006/relationships/image" Target="../media/image35.png"/><Relationship Id="rId9" Type="http://schemas.openxmlformats.org/officeDocument/2006/relationships/image" Target="../media/image16.png"/><Relationship Id="rId14" Type="http://schemas.openxmlformats.org/officeDocument/2006/relationships/image" Target="../media/image72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63.svg"/><Relationship Id="rId3" Type="http://schemas.openxmlformats.org/officeDocument/2006/relationships/image" Target="../media/image31.svg"/><Relationship Id="rId7" Type="http://schemas.openxmlformats.org/officeDocument/2006/relationships/image" Target="../media/image12.svg"/><Relationship Id="rId12" Type="http://schemas.openxmlformats.org/officeDocument/2006/relationships/image" Target="../media/image6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11" Type="http://schemas.openxmlformats.org/officeDocument/2006/relationships/image" Target="../media/image61.svg"/><Relationship Id="rId5" Type="http://schemas.openxmlformats.org/officeDocument/2006/relationships/image" Target="../media/image36.svg"/><Relationship Id="rId10" Type="http://schemas.openxmlformats.org/officeDocument/2006/relationships/image" Target="../media/image60.png"/><Relationship Id="rId4" Type="http://schemas.openxmlformats.org/officeDocument/2006/relationships/image" Target="../media/image35.png"/><Relationship Id="rId9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microsoft.com/office/2007/relationships/hdphoto" Target="../media/hdphoto3.wdp"/><Relationship Id="rId3" Type="http://schemas.openxmlformats.org/officeDocument/2006/relationships/image" Target="../media/image31.svg"/><Relationship Id="rId7" Type="http://schemas.openxmlformats.org/officeDocument/2006/relationships/image" Target="../media/image16.png"/><Relationship Id="rId12" Type="http://schemas.openxmlformats.org/officeDocument/2006/relationships/image" Target="../media/image8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11" Type="http://schemas.openxmlformats.org/officeDocument/2006/relationships/image" Target="../media/image79.svg"/><Relationship Id="rId5" Type="http://schemas.openxmlformats.org/officeDocument/2006/relationships/image" Target="../media/image75.svg"/><Relationship Id="rId10" Type="http://schemas.openxmlformats.org/officeDocument/2006/relationships/image" Target="../media/image78.png"/><Relationship Id="rId4" Type="http://schemas.openxmlformats.org/officeDocument/2006/relationships/image" Target="../media/image74.png"/><Relationship Id="rId9" Type="http://schemas.openxmlformats.org/officeDocument/2006/relationships/image" Target="../media/image77.svg"/><Relationship Id="rId14" Type="http://schemas.openxmlformats.org/officeDocument/2006/relationships/image" Target="../media/image8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83.png"/><Relationship Id="rId18" Type="http://schemas.openxmlformats.org/officeDocument/2006/relationships/image" Target="../media/image88.png"/><Relationship Id="rId26" Type="http://schemas.openxmlformats.org/officeDocument/2006/relationships/image" Target="../media/image96.svg"/><Relationship Id="rId3" Type="http://schemas.openxmlformats.org/officeDocument/2006/relationships/image" Target="../media/image31.svg"/><Relationship Id="rId21" Type="http://schemas.openxmlformats.org/officeDocument/2006/relationships/image" Target="../media/image91.png"/><Relationship Id="rId7" Type="http://schemas.openxmlformats.org/officeDocument/2006/relationships/image" Target="../media/image12.svg"/><Relationship Id="rId12" Type="http://schemas.openxmlformats.org/officeDocument/2006/relationships/image" Target="../media/image82.png"/><Relationship Id="rId17" Type="http://schemas.openxmlformats.org/officeDocument/2006/relationships/image" Target="../media/image87.svg"/><Relationship Id="rId25" Type="http://schemas.openxmlformats.org/officeDocument/2006/relationships/image" Target="../media/image95.png"/><Relationship Id="rId2" Type="http://schemas.openxmlformats.org/officeDocument/2006/relationships/image" Target="../media/image30.png"/><Relationship Id="rId16" Type="http://schemas.openxmlformats.org/officeDocument/2006/relationships/image" Target="../media/image86.png"/><Relationship Id="rId20" Type="http://schemas.openxmlformats.org/officeDocument/2006/relationships/image" Target="../media/image90.png"/><Relationship Id="rId29" Type="http://schemas.openxmlformats.org/officeDocument/2006/relationships/image" Target="../media/image99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11" Type="http://schemas.openxmlformats.org/officeDocument/2006/relationships/image" Target="../media/image63.svg"/><Relationship Id="rId24" Type="http://schemas.openxmlformats.org/officeDocument/2006/relationships/image" Target="../media/image94.svg"/><Relationship Id="rId5" Type="http://schemas.openxmlformats.org/officeDocument/2006/relationships/image" Target="../media/image36.svg"/><Relationship Id="rId15" Type="http://schemas.openxmlformats.org/officeDocument/2006/relationships/image" Target="../media/image85.png"/><Relationship Id="rId23" Type="http://schemas.openxmlformats.org/officeDocument/2006/relationships/image" Target="../media/image93.png"/><Relationship Id="rId28" Type="http://schemas.openxmlformats.org/officeDocument/2006/relationships/image" Target="../media/image98.png"/><Relationship Id="rId10" Type="http://schemas.openxmlformats.org/officeDocument/2006/relationships/image" Target="../media/image62.png"/><Relationship Id="rId19" Type="http://schemas.openxmlformats.org/officeDocument/2006/relationships/image" Target="../media/image89.svg"/><Relationship Id="rId4" Type="http://schemas.openxmlformats.org/officeDocument/2006/relationships/image" Target="../media/image35.png"/><Relationship Id="rId9" Type="http://schemas.openxmlformats.org/officeDocument/2006/relationships/image" Target="../media/image16.png"/><Relationship Id="rId14" Type="http://schemas.openxmlformats.org/officeDocument/2006/relationships/image" Target="../media/image84.svg"/><Relationship Id="rId22" Type="http://schemas.openxmlformats.org/officeDocument/2006/relationships/image" Target="../media/image92.svg"/><Relationship Id="rId27" Type="http://schemas.openxmlformats.org/officeDocument/2006/relationships/image" Target="../media/image97.png"/><Relationship Id="rId30" Type="http://schemas.openxmlformats.org/officeDocument/2006/relationships/image" Target="../media/image100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3.svg"/><Relationship Id="rId3" Type="http://schemas.openxmlformats.org/officeDocument/2006/relationships/image" Target="../media/image31.svg"/><Relationship Id="rId7" Type="http://schemas.openxmlformats.org/officeDocument/2006/relationships/image" Target="../media/image12.svg"/><Relationship Id="rId12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11" Type="http://schemas.openxmlformats.org/officeDocument/2006/relationships/image" Target="../media/image54.svg"/><Relationship Id="rId5" Type="http://schemas.openxmlformats.org/officeDocument/2006/relationships/image" Target="../media/image36.svg"/><Relationship Id="rId10" Type="http://schemas.openxmlformats.org/officeDocument/2006/relationships/image" Target="../media/image53.png"/><Relationship Id="rId4" Type="http://schemas.openxmlformats.org/officeDocument/2006/relationships/image" Target="../media/image35.png"/><Relationship Id="rId9" Type="http://schemas.openxmlformats.org/officeDocument/2006/relationships/image" Target="../media/image16.png"/><Relationship Id="rId14" Type="http://schemas.openxmlformats.org/officeDocument/2006/relationships/image" Target="../media/image10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70.svg"/><Relationship Id="rId18" Type="http://schemas.openxmlformats.org/officeDocument/2006/relationships/image" Target="../media/image102.png"/><Relationship Id="rId3" Type="http://schemas.openxmlformats.org/officeDocument/2006/relationships/image" Target="../media/image31.svg"/><Relationship Id="rId7" Type="http://schemas.openxmlformats.org/officeDocument/2006/relationships/image" Target="../media/image12.svg"/><Relationship Id="rId12" Type="http://schemas.openxmlformats.org/officeDocument/2006/relationships/image" Target="../media/image69.png"/><Relationship Id="rId17" Type="http://schemas.openxmlformats.org/officeDocument/2006/relationships/image" Target="../media/image33.svg"/><Relationship Id="rId2" Type="http://schemas.openxmlformats.org/officeDocument/2006/relationships/image" Target="../media/image30.pn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11" Type="http://schemas.openxmlformats.org/officeDocument/2006/relationships/image" Target="../media/image72.svg"/><Relationship Id="rId5" Type="http://schemas.openxmlformats.org/officeDocument/2006/relationships/image" Target="../media/image36.svg"/><Relationship Id="rId15" Type="http://schemas.openxmlformats.org/officeDocument/2006/relationships/image" Target="../media/image50.svg"/><Relationship Id="rId10" Type="http://schemas.openxmlformats.org/officeDocument/2006/relationships/image" Target="../media/image71.png"/><Relationship Id="rId4" Type="http://schemas.openxmlformats.org/officeDocument/2006/relationships/image" Target="../media/image35.png"/><Relationship Id="rId9" Type="http://schemas.openxmlformats.org/officeDocument/2006/relationships/image" Target="../media/image16.png"/><Relationship Id="rId1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12" Type="http://schemas.openxmlformats.org/officeDocument/2006/relationships/image" Target="../media/image10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11" Type="http://schemas.openxmlformats.org/officeDocument/2006/relationships/image" Target="../media/image15.png"/><Relationship Id="rId5" Type="http://schemas.openxmlformats.org/officeDocument/2006/relationships/image" Target="../media/image22.svg"/><Relationship Id="rId10" Type="http://schemas.openxmlformats.org/officeDocument/2006/relationships/image" Target="../media/image16.png"/><Relationship Id="rId4" Type="http://schemas.openxmlformats.org/officeDocument/2006/relationships/image" Target="../media/image21.png"/><Relationship Id="rId9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5.png"/><Relationship Id="rId18" Type="http://schemas.openxmlformats.org/officeDocument/2006/relationships/image" Target="../media/image108.svg"/><Relationship Id="rId3" Type="http://schemas.openxmlformats.org/officeDocument/2006/relationships/image" Target="../media/image105.svg"/><Relationship Id="rId7" Type="http://schemas.openxmlformats.org/officeDocument/2006/relationships/image" Target="../media/image29.svg"/><Relationship Id="rId12" Type="http://schemas.openxmlformats.org/officeDocument/2006/relationships/hyperlink" Target="https://t.me/fatimahalsubeie" TargetMode="External"/><Relationship Id="rId17" Type="http://schemas.openxmlformats.org/officeDocument/2006/relationships/image" Target="../media/image107.png"/><Relationship Id="rId2" Type="http://schemas.openxmlformats.org/officeDocument/2006/relationships/image" Target="../media/image104.png"/><Relationship Id="rId16" Type="http://schemas.openxmlformats.org/officeDocument/2006/relationships/hyperlink" Target="https://linktr.ee/Refa2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12.svg"/><Relationship Id="rId5" Type="http://schemas.openxmlformats.org/officeDocument/2006/relationships/image" Target="../media/image4.svg"/><Relationship Id="rId15" Type="http://schemas.openxmlformats.org/officeDocument/2006/relationships/image" Target="../media/image106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15.pn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12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11" Type="http://schemas.microsoft.com/office/2007/relationships/hdphoto" Target="../media/hdphoto1.wdp"/><Relationship Id="rId5" Type="http://schemas.openxmlformats.org/officeDocument/2006/relationships/image" Target="../media/image20.sv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21.png"/><Relationship Id="rId3" Type="http://schemas.openxmlformats.org/officeDocument/2006/relationships/image" Target="../media/image27.svg"/><Relationship Id="rId7" Type="http://schemas.openxmlformats.org/officeDocument/2006/relationships/image" Target="../media/image29.sv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26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22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1.wdp"/><Relationship Id="rId3" Type="http://schemas.openxmlformats.org/officeDocument/2006/relationships/image" Target="../media/image31.svg"/><Relationship Id="rId7" Type="http://schemas.openxmlformats.org/officeDocument/2006/relationships/image" Target="../media/image18.svg"/><Relationship Id="rId12" Type="http://schemas.openxmlformats.org/officeDocument/2006/relationships/image" Target="../media/image25.png"/><Relationship Id="rId17" Type="http://schemas.microsoft.com/office/2007/relationships/hdphoto" Target="../media/hdphoto2.wdp"/><Relationship Id="rId2" Type="http://schemas.openxmlformats.org/officeDocument/2006/relationships/image" Target="../media/image30.pn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11" Type="http://schemas.openxmlformats.org/officeDocument/2006/relationships/image" Target="../media/image33.svg"/><Relationship Id="rId5" Type="http://schemas.openxmlformats.org/officeDocument/2006/relationships/image" Target="../media/image22.svg"/><Relationship Id="rId15" Type="http://schemas.openxmlformats.org/officeDocument/2006/relationships/image" Target="../media/image15.png"/><Relationship Id="rId10" Type="http://schemas.openxmlformats.org/officeDocument/2006/relationships/image" Target="../media/image32.png"/><Relationship Id="rId4" Type="http://schemas.openxmlformats.org/officeDocument/2006/relationships/image" Target="../media/image21.png"/><Relationship Id="rId9" Type="http://schemas.openxmlformats.org/officeDocument/2006/relationships/image" Target="../media/image20.svg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4.svg"/><Relationship Id="rId18" Type="http://schemas.openxmlformats.org/officeDocument/2006/relationships/image" Target="../media/image8.svg"/><Relationship Id="rId3" Type="http://schemas.openxmlformats.org/officeDocument/2006/relationships/image" Target="../media/image31.svg"/><Relationship Id="rId7" Type="http://schemas.openxmlformats.org/officeDocument/2006/relationships/image" Target="../media/image12.svg"/><Relationship Id="rId12" Type="http://schemas.openxmlformats.org/officeDocument/2006/relationships/image" Target="../media/image3.png"/><Relationship Id="rId17" Type="http://schemas.openxmlformats.org/officeDocument/2006/relationships/image" Target="../media/image7.png"/><Relationship Id="rId2" Type="http://schemas.openxmlformats.org/officeDocument/2006/relationships/image" Target="../media/image30.png"/><Relationship Id="rId16" Type="http://schemas.openxmlformats.org/officeDocument/2006/relationships/image" Target="../media/image41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11" Type="http://schemas.openxmlformats.org/officeDocument/2006/relationships/image" Target="../media/image38.svg"/><Relationship Id="rId5" Type="http://schemas.openxmlformats.org/officeDocument/2006/relationships/image" Target="../media/image36.svg"/><Relationship Id="rId15" Type="http://schemas.openxmlformats.org/officeDocument/2006/relationships/image" Target="../media/image40.png"/><Relationship Id="rId10" Type="http://schemas.openxmlformats.org/officeDocument/2006/relationships/image" Target="../media/image37.png"/><Relationship Id="rId4" Type="http://schemas.openxmlformats.org/officeDocument/2006/relationships/image" Target="../media/image35.png"/><Relationship Id="rId9" Type="http://schemas.openxmlformats.org/officeDocument/2006/relationships/image" Target="../media/image16.png"/><Relationship Id="rId14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8.svg"/><Relationship Id="rId3" Type="http://schemas.openxmlformats.org/officeDocument/2006/relationships/image" Target="../media/image31.svg"/><Relationship Id="rId7" Type="http://schemas.openxmlformats.org/officeDocument/2006/relationships/image" Target="../media/image12.svg"/><Relationship Id="rId12" Type="http://schemas.openxmlformats.org/officeDocument/2006/relationships/image" Target="../media/image37.png"/><Relationship Id="rId2" Type="http://schemas.openxmlformats.org/officeDocument/2006/relationships/image" Target="../media/image30.png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11" Type="http://schemas.openxmlformats.org/officeDocument/2006/relationships/image" Target="../media/image43.png"/><Relationship Id="rId5" Type="http://schemas.openxmlformats.org/officeDocument/2006/relationships/image" Target="../media/image36.svg"/><Relationship Id="rId15" Type="http://schemas.openxmlformats.org/officeDocument/2006/relationships/image" Target="../media/image45.svg"/><Relationship Id="rId10" Type="http://schemas.openxmlformats.org/officeDocument/2006/relationships/image" Target="../media/image42.png"/><Relationship Id="rId4" Type="http://schemas.openxmlformats.org/officeDocument/2006/relationships/image" Target="../media/image35.png"/><Relationship Id="rId9" Type="http://schemas.openxmlformats.org/officeDocument/2006/relationships/image" Target="../media/image16.png"/><Relationship Id="rId14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36.svg"/><Relationship Id="rId3" Type="http://schemas.openxmlformats.org/officeDocument/2006/relationships/image" Target="../media/image31.svg"/><Relationship Id="rId7" Type="http://schemas.openxmlformats.org/officeDocument/2006/relationships/image" Target="../media/image48.svg"/><Relationship Id="rId12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16.png"/><Relationship Id="rId10" Type="http://schemas.openxmlformats.org/officeDocument/2006/relationships/image" Target="../media/image51.png"/><Relationship Id="rId4" Type="http://schemas.openxmlformats.org/officeDocument/2006/relationships/image" Target="../media/image15.png"/><Relationship Id="rId9" Type="http://schemas.openxmlformats.org/officeDocument/2006/relationships/image" Target="../media/image50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54.svg"/><Relationship Id="rId18" Type="http://schemas.openxmlformats.org/officeDocument/2006/relationships/image" Target="../media/image59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6.svg"/><Relationship Id="rId12" Type="http://schemas.openxmlformats.org/officeDocument/2006/relationships/image" Target="../media/image53.png"/><Relationship Id="rId17" Type="http://schemas.openxmlformats.org/officeDocument/2006/relationships/image" Target="../media/image58.svg"/><Relationship Id="rId2" Type="http://schemas.openxmlformats.org/officeDocument/2006/relationships/video" Target="../media/media1.mp4"/><Relationship Id="rId16" Type="http://schemas.openxmlformats.org/officeDocument/2006/relationships/image" Target="../media/image57.png"/><Relationship Id="rId1" Type="http://schemas.microsoft.com/office/2007/relationships/media" Target="../media/media1.mp4"/><Relationship Id="rId6" Type="http://schemas.openxmlformats.org/officeDocument/2006/relationships/image" Target="../media/image35.png"/><Relationship Id="rId11" Type="http://schemas.openxmlformats.org/officeDocument/2006/relationships/image" Target="../media/image16.png"/><Relationship Id="rId5" Type="http://schemas.openxmlformats.org/officeDocument/2006/relationships/image" Target="../media/image31.svg"/><Relationship Id="rId15" Type="http://schemas.openxmlformats.org/officeDocument/2006/relationships/image" Target="../media/image56.svg"/><Relationship Id="rId10" Type="http://schemas.openxmlformats.org/officeDocument/2006/relationships/image" Target="../media/image15.png"/><Relationship Id="rId4" Type="http://schemas.openxmlformats.org/officeDocument/2006/relationships/image" Target="../media/image30.png"/><Relationship Id="rId9" Type="http://schemas.openxmlformats.org/officeDocument/2006/relationships/image" Target="../media/image12.svg"/><Relationship Id="rId14" Type="http://schemas.openxmlformats.org/officeDocument/2006/relationships/image" Target="../media/image5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63.svg"/><Relationship Id="rId18" Type="http://schemas.openxmlformats.org/officeDocument/2006/relationships/image" Target="../media/image66.png"/><Relationship Id="rId3" Type="http://schemas.openxmlformats.org/officeDocument/2006/relationships/image" Target="../media/image31.svg"/><Relationship Id="rId7" Type="http://schemas.openxmlformats.org/officeDocument/2006/relationships/image" Target="../media/image12.svg"/><Relationship Id="rId12" Type="http://schemas.openxmlformats.org/officeDocument/2006/relationships/image" Target="../media/image62.png"/><Relationship Id="rId17" Type="http://schemas.openxmlformats.org/officeDocument/2006/relationships/image" Target="../media/image54.svg"/><Relationship Id="rId2" Type="http://schemas.openxmlformats.org/officeDocument/2006/relationships/image" Target="../media/image30.png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11" Type="http://schemas.openxmlformats.org/officeDocument/2006/relationships/image" Target="../media/image61.svg"/><Relationship Id="rId5" Type="http://schemas.openxmlformats.org/officeDocument/2006/relationships/image" Target="../media/image36.svg"/><Relationship Id="rId15" Type="http://schemas.openxmlformats.org/officeDocument/2006/relationships/image" Target="../media/image65.svg"/><Relationship Id="rId10" Type="http://schemas.openxmlformats.org/officeDocument/2006/relationships/image" Target="../media/image60.png"/><Relationship Id="rId4" Type="http://schemas.openxmlformats.org/officeDocument/2006/relationships/image" Target="../media/image35.png"/><Relationship Id="rId9" Type="http://schemas.openxmlformats.org/officeDocument/2006/relationships/image" Target="../media/image16.png"/><Relationship Id="rId14" Type="http://schemas.openxmlformats.org/officeDocument/2006/relationships/image" Target="../media/image6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flipH="1">
            <a:off x="1324018" y="116601"/>
            <a:ext cx="10383250" cy="6439684"/>
          </a:xfrm>
          <a:prstGeom prst="rect">
            <a:avLst/>
          </a:prstGeom>
        </p:spPr>
      </p:pic>
      <p:sp>
        <p:nvSpPr>
          <p:cNvPr id="12" name="شكل حر: شكل 11">
            <a:extLst>
              <a:ext uri="{FF2B5EF4-FFF2-40B4-BE49-F238E27FC236}">
                <a16:creationId xmlns:a16="http://schemas.microsoft.com/office/drawing/2014/main" id="{2D7393AC-7B64-8E9E-11A1-38EA838EC448}"/>
              </a:ext>
            </a:extLst>
          </p:cNvPr>
          <p:cNvSpPr/>
          <p:nvPr/>
        </p:nvSpPr>
        <p:spPr>
          <a:xfrm flipH="1">
            <a:off x="3059022" y="516367"/>
            <a:ext cx="5873285" cy="1579950"/>
          </a:xfrm>
          <a:custGeom>
            <a:avLst/>
            <a:gdLst>
              <a:gd name="connsiteX0" fmla="*/ 4391619 w 5873285"/>
              <a:gd name="connsiteY0" fmla="*/ 0 h 1782922"/>
              <a:gd name="connsiteX1" fmla="*/ 5155835 w 5873285"/>
              <a:gd name="connsiteY1" fmla="*/ 0 h 1782922"/>
              <a:gd name="connsiteX2" fmla="*/ 5272569 w 5873285"/>
              <a:gd name="connsiteY2" fmla="*/ 57054 h 1782922"/>
              <a:gd name="connsiteX3" fmla="*/ 5829592 w 5873285"/>
              <a:gd name="connsiteY3" fmla="*/ 726306 h 1782922"/>
              <a:gd name="connsiteX4" fmla="*/ 5835222 w 5873285"/>
              <a:gd name="connsiteY4" fmla="*/ 968408 h 1782922"/>
              <a:gd name="connsiteX5" fmla="*/ 5272945 w 5873285"/>
              <a:gd name="connsiteY5" fmla="*/ 1718737 h 1782922"/>
              <a:gd name="connsiteX6" fmla="*/ 5150956 w 5873285"/>
              <a:gd name="connsiteY6" fmla="*/ 1782922 h 1782922"/>
              <a:gd name="connsiteX7" fmla="*/ 160275 w 5873285"/>
              <a:gd name="connsiteY7" fmla="*/ 1782922 h 1782922"/>
              <a:gd name="connsiteX8" fmla="*/ 0 w 5873285"/>
              <a:gd name="connsiteY8" fmla="*/ 1601252 h 1782922"/>
              <a:gd name="connsiteX9" fmla="*/ 0 w 5873285"/>
              <a:gd name="connsiteY9" fmla="*/ 181670 h 1782922"/>
              <a:gd name="connsiteX10" fmla="*/ 160275 w 5873285"/>
              <a:gd name="connsiteY10" fmla="*/ 0 h 1782922"/>
              <a:gd name="connsiteX11" fmla="*/ 4256492 w 5873285"/>
              <a:gd name="connsiteY11" fmla="*/ 0 h 1782922"/>
              <a:gd name="connsiteX12" fmla="*/ 4256492 w 5873285"/>
              <a:gd name="connsiteY12" fmla="*/ 0 h 1782922"/>
              <a:gd name="connsiteX13" fmla="*/ 4391619 w 5873285"/>
              <a:gd name="connsiteY13" fmla="*/ 0 h 1782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873285" h="1782922">
                <a:moveTo>
                  <a:pt x="4391619" y="0"/>
                </a:moveTo>
                <a:lnTo>
                  <a:pt x="5155835" y="0"/>
                </a:lnTo>
                <a:cubicBezTo>
                  <a:pt x="5200127" y="0"/>
                  <a:pt x="5242166" y="20644"/>
                  <a:pt x="5272569" y="57054"/>
                </a:cubicBezTo>
                <a:cubicBezTo>
                  <a:pt x="5458369" y="280013"/>
                  <a:pt x="5643793" y="503347"/>
                  <a:pt x="5829592" y="726306"/>
                </a:cubicBezTo>
                <a:cubicBezTo>
                  <a:pt x="5885519" y="793494"/>
                  <a:pt x="5888147" y="897842"/>
                  <a:pt x="5835222" y="968408"/>
                </a:cubicBezTo>
                <a:cubicBezTo>
                  <a:pt x="5647921" y="1218393"/>
                  <a:pt x="5460621" y="1468752"/>
                  <a:pt x="5272945" y="1718737"/>
                </a:cubicBezTo>
                <a:cubicBezTo>
                  <a:pt x="5242541" y="1759275"/>
                  <a:pt x="5197875" y="1782922"/>
                  <a:pt x="5150956" y="1782922"/>
                </a:cubicBezTo>
                <a:lnTo>
                  <a:pt x="160275" y="1782922"/>
                </a:lnTo>
                <a:cubicBezTo>
                  <a:pt x="71692" y="1782922"/>
                  <a:pt x="0" y="1701471"/>
                  <a:pt x="0" y="1601252"/>
                </a:cubicBezTo>
                <a:lnTo>
                  <a:pt x="0" y="181670"/>
                </a:lnTo>
                <a:cubicBezTo>
                  <a:pt x="0" y="81451"/>
                  <a:pt x="71692" y="0"/>
                  <a:pt x="160275" y="0"/>
                </a:cubicBezTo>
                <a:lnTo>
                  <a:pt x="4256492" y="0"/>
                </a:lnTo>
                <a:moveTo>
                  <a:pt x="4256492" y="0"/>
                </a:moveTo>
                <a:lnTo>
                  <a:pt x="4391619" y="0"/>
                </a:lnTo>
              </a:path>
            </a:pathLst>
          </a:custGeom>
          <a:solidFill>
            <a:srgbClr val="FDF5B6"/>
          </a:solidFill>
          <a:ln w="3750" cap="flat">
            <a:noFill/>
            <a:prstDash val="solid"/>
            <a:miter/>
          </a:ln>
        </p:spPr>
        <p:txBody>
          <a:bodyPr rtlCol="1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شكل حر: شكل 12">
            <a:extLst>
              <a:ext uri="{FF2B5EF4-FFF2-40B4-BE49-F238E27FC236}">
                <a16:creationId xmlns:a16="http://schemas.microsoft.com/office/drawing/2014/main" id="{C995E8B7-C8ED-6368-0C1A-E8B923D6E2C9}"/>
              </a:ext>
            </a:extLst>
          </p:cNvPr>
          <p:cNvSpPr/>
          <p:nvPr/>
        </p:nvSpPr>
        <p:spPr>
          <a:xfrm flipH="1">
            <a:off x="3234579" y="603176"/>
            <a:ext cx="5601314" cy="1296347"/>
          </a:xfrm>
          <a:custGeom>
            <a:avLst/>
            <a:gdLst>
              <a:gd name="connsiteX0" fmla="*/ 4235097 w 5873285"/>
              <a:gd name="connsiteY0" fmla="*/ 0 h 1782922"/>
              <a:gd name="connsiteX1" fmla="*/ 5155835 w 5873285"/>
              <a:gd name="connsiteY1" fmla="*/ 0 h 1782922"/>
              <a:gd name="connsiteX2" fmla="*/ 5272570 w 5873285"/>
              <a:gd name="connsiteY2" fmla="*/ 57054 h 1782922"/>
              <a:gd name="connsiteX3" fmla="*/ 5829592 w 5873285"/>
              <a:gd name="connsiteY3" fmla="*/ 726306 h 1782922"/>
              <a:gd name="connsiteX4" fmla="*/ 5835222 w 5873285"/>
              <a:gd name="connsiteY4" fmla="*/ 968408 h 1782922"/>
              <a:gd name="connsiteX5" fmla="*/ 5272945 w 5873285"/>
              <a:gd name="connsiteY5" fmla="*/ 1718737 h 1782922"/>
              <a:gd name="connsiteX6" fmla="*/ 5150580 w 5873285"/>
              <a:gd name="connsiteY6" fmla="*/ 1782922 h 1782922"/>
              <a:gd name="connsiteX7" fmla="*/ 160275 w 5873285"/>
              <a:gd name="connsiteY7" fmla="*/ 1782922 h 1782922"/>
              <a:gd name="connsiteX8" fmla="*/ 0 w 5873285"/>
              <a:gd name="connsiteY8" fmla="*/ 1601252 h 1782922"/>
              <a:gd name="connsiteX9" fmla="*/ 0 w 5873285"/>
              <a:gd name="connsiteY9" fmla="*/ 181670 h 1782922"/>
              <a:gd name="connsiteX10" fmla="*/ 160275 w 5873285"/>
              <a:gd name="connsiteY10" fmla="*/ 0 h 1782922"/>
              <a:gd name="connsiteX11" fmla="*/ 4122491 w 5873285"/>
              <a:gd name="connsiteY11" fmla="*/ 0 h 1782922"/>
              <a:gd name="connsiteX12" fmla="*/ 4122491 w 5873285"/>
              <a:gd name="connsiteY12" fmla="*/ 0 h 1782922"/>
              <a:gd name="connsiteX13" fmla="*/ 4235097 w 5873285"/>
              <a:gd name="connsiteY13" fmla="*/ 0 h 1782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873285" h="1782922">
                <a:moveTo>
                  <a:pt x="4235097" y="0"/>
                </a:moveTo>
                <a:lnTo>
                  <a:pt x="5155835" y="0"/>
                </a:lnTo>
                <a:cubicBezTo>
                  <a:pt x="5200127" y="0"/>
                  <a:pt x="5242166" y="20644"/>
                  <a:pt x="5272570" y="57054"/>
                </a:cubicBezTo>
                <a:cubicBezTo>
                  <a:pt x="5458369" y="280013"/>
                  <a:pt x="5643793" y="503347"/>
                  <a:pt x="5829592" y="726306"/>
                </a:cubicBezTo>
                <a:cubicBezTo>
                  <a:pt x="5885519" y="793494"/>
                  <a:pt x="5888147" y="897842"/>
                  <a:pt x="5835222" y="968408"/>
                </a:cubicBezTo>
                <a:cubicBezTo>
                  <a:pt x="5647922" y="1218393"/>
                  <a:pt x="5460621" y="1468752"/>
                  <a:pt x="5272945" y="1718737"/>
                </a:cubicBezTo>
                <a:cubicBezTo>
                  <a:pt x="5242542" y="1759275"/>
                  <a:pt x="5197875" y="1782922"/>
                  <a:pt x="5150580" y="1782922"/>
                </a:cubicBezTo>
                <a:lnTo>
                  <a:pt x="160275" y="1782922"/>
                </a:lnTo>
                <a:cubicBezTo>
                  <a:pt x="71692" y="1782922"/>
                  <a:pt x="0" y="1701471"/>
                  <a:pt x="0" y="1601252"/>
                </a:cubicBezTo>
                <a:lnTo>
                  <a:pt x="0" y="181670"/>
                </a:lnTo>
                <a:cubicBezTo>
                  <a:pt x="0" y="81451"/>
                  <a:pt x="71692" y="0"/>
                  <a:pt x="160275" y="0"/>
                </a:cubicBezTo>
                <a:lnTo>
                  <a:pt x="4122491" y="0"/>
                </a:lnTo>
                <a:moveTo>
                  <a:pt x="4122491" y="0"/>
                </a:moveTo>
                <a:lnTo>
                  <a:pt x="4235097" y="0"/>
                </a:lnTo>
              </a:path>
            </a:pathLst>
          </a:custGeom>
          <a:solidFill>
            <a:srgbClr val="9CCEE9"/>
          </a:solidFill>
          <a:ln w="3750" cap="flat">
            <a:noFill/>
            <a:prstDash val="solid"/>
            <a:miter/>
          </a:ln>
        </p:spPr>
        <p:txBody>
          <a:bodyPr rtlCol="1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شكل حر: شكل 13">
            <a:extLst>
              <a:ext uri="{FF2B5EF4-FFF2-40B4-BE49-F238E27FC236}">
                <a16:creationId xmlns:a16="http://schemas.microsoft.com/office/drawing/2014/main" id="{80CB917C-81E9-DDA5-DAF7-9226A9362814}"/>
              </a:ext>
            </a:extLst>
          </p:cNvPr>
          <p:cNvSpPr/>
          <p:nvPr/>
        </p:nvSpPr>
        <p:spPr>
          <a:xfrm flipH="1">
            <a:off x="3088653" y="516366"/>
            <a:ext cx="5871255" cy="1598729"/>
          </a:xfrm>
          <a:custGeom>
            <a:avLst/>
            <a:gdLst>
              <a:gd name="connsiteX0" fmla="*/ 5710230 w 5871255"/>
              <a:gd name="connsiteY0" fmla="*/ 863685 h 1783672"/>
              <a:gd name="connsiteX1" fmla="*/ 5709479 w 5871255"/>
              <a:gd name="connsiteY1" fmla="*/ 582546 h 1783672"/>
              <a:gd name="connsiteX2" fmla="*/ 5580734 w 5871255"/>
              <a:gd name="connsiteY2" fmla="*/ 427526 h 1783672"/>
              <a:gd name="connsiteX3" fmla="*/ 5269192 w 5871255"/>
              <a:gd name="connsiteY3" fmla="*/ 430153 h 1783672"/>
              <a:gd name="connsiteX4" fmla="*/ 5261684 w 5871255"/>
              <a:gd name="connsiteY4" fmla="*/ 45793 h 1783672"/>
              <a:gd name="connsiteX5" fmla="*/ 5166720 w 5871255"/>
              <a:gd name="connsiteY5" fmla="*/ 1126 h 1783672"/>
              <a:gd name="connsiteX6" fmla="*/ 5175354 w 5871255"/>
              <a:gd name="connsiteY6" fmla="*/ 430529 h 1783672"/>
              <a:gd name="connsiteX7" fmla="*/ 4821772 w 5871255"/>
              <a:gd name="connsiteY7" fmla="*/ 429778 h 1783672"/>
              <a:gd name="connsiteX8" fmla="*/ 4815016 w 5871255"/>
              <a:gd name="connsiteY8" fmla="*/ 375 h 1783672"/>
              <a:gd name="connsiteX9" fmla="*/ 4721178 w 5871255"/>
              <a:gd name="connsiteY9" fmla="*/ 375 h 1783672"/>
              <a:gd name="connsiteX10" fmla="*/ 4727934 w 5871255"/>
              <a:gd name="connsiteY10" fmla="*/ 429403 h 1783672"/>
              <a:gd name="connsiteX11" fmla="*/ 4356335 w 5871255"/>
              <a:gd name="connsiteY11" fmla="*/ 426025 h 1783672"/>
              <a:gd name="connsiteX12" fmla="*/ 4353708 w 5871255"/>
              <a:gd name="connsiteY12" fmla="*/ 375 h 1783672"/>
              <a:gd name="connsiteX13" fmla="*/ 4259870 w 5871255"/>
              <a:gd name="connsiteY13" fmla="*/ 375 h 1783672"/>
              <a:gd name="connsiteX14" fmla="*/ 4262497 w 5871255"/>
              <a:gd name="connsiteY14" fmla="*/ 424898 h 1783672"/>
              <a:gd name="connsiteX15" fmla="*/ 3882641 w 5871255"/>
              <a:gd name="connsiteY15" fmla="*/ 420019 h 1783672"/>
              <a:gd name="connsiteX16" fmla="*/ 3882266 w 5871255"/>
              <a:gd name="connsiteY16" fmla="*/ 375 h 1783672"/>
              <a:gd name="connsiteX17" fmla="*/ 3788428 w 5871255"/>
              <a:gd name="connsiteY17" fmla="*/ 375 h 1783672"/>
              <a:gd name="connsiteX18" fmla="*/ 3788803 w 5871255"/>
              <a:gd name="connsiteY18" fmla="*/ 418518 h 1783672"/>
              <a:gd name="connsiteX19" fmla="*/ 3451362 w 5871255"/>
              <a:gd name="connsiteY19" fmla="*/ 414013 h 1783672"/>
              <a:gd name="connsiteX20" fmla="*/ 3440101 w 5871255"/>
              <a:gd name="connsiteY20" fmla="*/ 0 h 1783672"/>
              <a:gd name="connsiteX21" fmla="*/ 3346263 w 5871255"/>
              <a:gd name="connsiteY21" fmla="*/ 0 h 1783672"/>
              <a:gd name="connsiteX22" fmla="*/ 3357524 w 5871255"/>
              <a:gd name="connsiteY22" fmla="*/ 412887 h 1783672"/>
              <a:gd name="connsiteX23" fmla="*/ 2959275 w 5871255"/>
              <a:gd name="connsiteY23" fmla="*/ 409134 h 1783672"/>
              <a:gd name="connsiteX24" fmla="*/ 2965281 w 5871255"/>
              <a:gd name="connsiteY24" fmla="*/ 0 h 1783672"/>
              <a:gd name="connsiteX25" fmla="*/ 2871443 w 5871255"/>
              <a:gd name="connsiteY25" fmla="*/ 0 h 1783672"/>
              <a:gd name="connsiteX26" fmla="*/ 2865437 w 5871255"/>
              <a:gd name="connsiteY26" fmla="*/ 408758 h 1783672"/>
              <a:gd name="connsiteX27" fmla="*/ 2744199 w 5871255"/>
              <a:gd name="connsiteY27" fmla="*/ 408008 h 1783672"/>
              <a:gd name="connsiteX28" fmla="*/ 2559150 w 5871255"/>
              <a:gd name="connsiteY28" fmla="*/ 408008 h 1783672"/>
              <a:gd name="connsiteX29" fmla="*/ 2558775 w 5871255"/>
              <a:gd name="connsiteY29" fmla="*/ 6756 h 1783672"/>
              <a:gd name="connsiteX30" fmla="*/ 2558024 w 5871255"/>
              <a:gd name="connsiteY30" fmla="*/ 0 h 1783672"/>
              <a:gd name="connsiteX31" fmla="*/ 2465312 w 5871255"/>
              <a:gd name="connsiteY31" fmla="*/ 0 h 1783672"/>
              <a:gd name="connsiteX32" fmla="*/ 2464561 w 5871255"/>
              <a:gd name="connsiteY32" fmla="*/ 6756 h 1783672"/>
              <a:gd name="connsiteX33" fmla="*/ 2464937 w 5871255"/>
              <a:gd name="connsiteY33" fmla="*/ 408008 h 1783672"/>
              <a:gd name="connsiteX34" fmla="*/ 2068940 w 5871255"/>
              <a:gd name="connsiteY34" fmla="*/ 408008 h 1783672"/>
              <a:gd name="connsiteX35" fmla="*/ 2071568 w 5871255"/>
              <a:gd name="connsiteY35" fmla="*/ 0 h 1783672"/>
              <a:gd name="connsiteX36" fmla="*/ 1977730 w 5871255"/>
              <a:gd name="connsiteY36" fmla="*/ 0 h 1783672"/>
              <a:gd name="connsiteX37" fmla="*/ 1975102 w 5871255"/>
              <a:gd name="connsiteY37" fmla="*/ 407632 h 1783672"/>
              <a:gd name="connsiteX38" fmla="*/ 1630904 w 5871255"/>
              <a:gd name="connsiteY38" fmla="*/ 408758 h 1783672"/>
              <a:gd name="connsiteX39" fmla="*/ 1617767 w 5871255"/>
              <a:gd name="connsiteY39" fmla="*/ 0 h 1783672"/>
              <a:gd name="connsiteX40" fmla="*/ 1523929 w 5871255"/>
              <a:gd name="connsiteY40" fmla="*/ 0 h 1783672"/>
              <a:gd name="connsiteX41" fmla="*/ 1537066 w 5871255"/>
              <a:gd name="connsiteY41" fmla="*/ 409134 h 1783672"/>
              <a:gd name="connsiteX42" fmla="*/ 1165468 w 5871255"/>
              <a:gd name="connsiteY42" fmla="*/ 411010 h 1783672"/>
              <a:gd name="connsiteX43" fmla="*/ 1160588 w 5871255"/>
              <a:gd name="connsiteY43" fmla="*/ 0 h 1783672"/>
              <a:gd name="connsiteX44" fmla="*/ 1066750 w 5871255"/>
              <a:gd name="connsiteY44" fmla="*/ 0 h 1783672"/>
              <a:gd name="connsiteX45" fmla="*/ 1071630 w 5871255"/>
              <a:gd name="connsiteY45" fmla="*/ 411386 h 1783672"/>
              <a:gd name="connsiteX46" fmla="*/ 707539 w 5871255"/>
              <a:gd name="connsiteY46" fmla="*/ 414389 h 1783672"/>
              <a:gd name="connsiteX47" fmla="*/ 688771 w 5871255"/>
              <a:gd name="connsiteY47" fmla="*/ 0 h 1783672"/>
              <a:gd name="connsiteX48" fmla="*/ 594933 w 5871255"/>
              <a:gd name="connsiteY48" fmla="*/ 0 h 1783672"/>
              <a:gd name="connsiteX49" fmla="*/ 613701 w 5871255"/>
              <a:gd name="connsiteY49" fmla="*/ 415515 h 1783672"/>
              <a:gd name="connsiteX50" fmla="*/ 269878 w 5871255"/>
              <a:gd name="connsiteY50" fmla="*/ 418893 h 1783672"/>
              <a:gd name="connsiteX51" fmla="*/ 274758 w 5871255"/>
              <a:gd name="connsiteY51" fmla="*/ 375 h 1783672"/>
              <a:gd name="connsiteX52" fmla="*/ 180920 w 5871255"/>
              <a:gd name="connsiteY52" fmla="*/ 375 h 1783672"/>
              <a:gd name="connsiteX53" fmla="*/ 176040 w 5871255"/>
              <a:gd name="connsiteY53" fmla="*/ 420394 h 1783672"/>
              <a:gd name="connsiteX54" fmla="*/ 0 w 5871255"/>
              <a:gd name="connsiteY54" fmla="*/ 422271 h 1783672"/>
              <a:gd name="connsiteX55" fmla="*/ 0 w 5871255"/>
              <a:gd name="connsiteY55" fmla="*/ 516109 h 1783672"/>
              <a:gd name="connsiteX56" fmla="*/ 174914 w 5871255"/>
              <a:gd name="connsiteY56" fmla="*/ 514232 h 1783672"/>
              <a:gd name="connsiteX57" fmla="*/ 170785 w 5871255"/>
              <a:gd name="connsiteY57" fmla="*/ 858430 h 1783672"/>
              <a:gd name="connsiteX58" fmla="*/ 0 w 5871255"/>
              <a:gd name="connsiteY58" fmla="*/ 860307 h 1783672"/>
              <a:gd name="connsiteX59" fmla="*/ 0 w 5871255"/>
              <a:gd name="connsiteY59" fmla="*/ 954145 h 1783672"/>
              <a:gd name="connsiteX60" fmla="*/ 169659 w 5871255"/>
              <a:gd name="connsiteY60" fmla="*/ 952268 h 1783672"/>
              <a:gd name="connsiteX61" fmla="*/ 165155 w 5871255"/>
              <a:gd name="connsiteY61" fmla="*/ 1323491 h 1783672"/>
              <a:gd name="connsiteX62" fmla="*/ 0 w 5871255"/>
              <a:gd name="connsiteY62" fmla="*/ 1324993 h 1783672"/>
              <a:gd name="connsiteX63" fmla="*/ 0 w 5871255"/>
              <a:gd name="connsiteY63" fmla="*/ 1418831 h 1783672"/>
              <a:gd name="connsiteX64" fmla="*/ 164404 w 5871255"/>
              <a:gd name="connsiteY64" fmla="*/ 1417329 h 1783672"/>
              <a:gd name="connsiteX65" fmla="*/ 160275 w 5871255"/>
              <a:gd name="connsiteY65" fmla="*/ 1783297 h 1783672"/>
              <a:gd name="connsiteX66" fmla="*/ 160651 w 5871255"/>
              <a:gd name="connsiteY66" fmla="*/ 1783297 h 1783672"/>
              <a:gd name="connsiteX67" fmla="*/ 254113 w 5871255"/>
              <a:gd name="connsiteY67" fmla="*/ 1783297 h 1783672"/>
              <a:gd name="connsiteX68" fmla="*/ 258242 w 5871255"/>
              <a:gd name="connsiteY68" fmla="*/ 1416203 h 1783672"/>
              <a:gd name="connsiteX69" fmla="*/ 646356 w 5871255"/>
              <a:gd name="connsiteY69" fmla="*/ 1412825 h 1783672"/>
              <a:gd name="connsiteX70" fmla="*/ 654239 w 5871255"/>
              <a:gd name="connsiteY70" fmla="*/ 1783297 h 1783672"/>
              <a:gd name="connsiteX71" fmla="*/ 748077 w 5871255"/>
              <a:gd name="connsiteY71" fmla="*/ 1783297 h 1783672"/>
              <a:gd name="connsiteX72" fmla="*/ 740194 w 5871255"/>
              <a:gd name="connsiteY72" fmla="*/ 1412450 h 1783672"/>
              <a:gd name="connsiteX73" fmla="*/ 1083266 w 5871255"/>
              <a:gd name="connsiteY73" fmla="*/ 1410948 h 1783672"/>
              <a:gd name="connsiteX74" fmla="*/ 1087770 w 5871255"/>
              <a:gd name="connsiteY74" fmla="*/ 1783297 h 1783672"/>
              <a:gd name="connsiteX75" fmla="*/ 1181608 w 5871255"/>
              <a:gd name="connsiteY75" fmla="*/ 1783297 h 1783672"/>
              <a:gd name="connsiteX76" fmla="*/ 1177104 w 5871255"/>
              <a:gd name="connsiteY76" fmla="*/ 1410198 h 1783672"/>
              <a:gd name="connsiteX77" fmla="*/ 1540445 w 5871255"/>
              <a:gd name="connsiteY77" fmla="*/ 1409071 h 1783672"/>
              <a:gd name="connsiteX78" fmla="*/ 1531436 w 5871255"/>
              <a:gd name="connsiteY78" fmla="*/ 1783297 h 1783672"/>
              <a:gd name="connsiteX79" fmla="*/ 1625274 w 5871255"/>
              <a:gd name="connsiteY79" fmla="*/ 1783297 h 1783672"/>
              <a:gd name="connsiteX80" fmla="*/ 1634283 w 5871255"/>
              <a:gd name="connsiteY80" fmla="*/ 1409071 h 1783672"/>
              <a:gd name="connsiteX81" fmla="*/ 1984111 w 5871255"/>
              <a:gd name="connsiteY81" fmla="*/ 1409071 h 1783672"/>
              <a:gd name="connsiteX82" fmla="*/ 1992744 w 5871255"/>
              <a:gd name="connsiteY82" fmla="*/ 1783297 h 1783672"/>
              <a:gd name="connsiteX83" fmla="*/ 2086582 w 5871255"/>
              <a:gd name="connsiteY83" fmla="*/ 1783297 h 1783672"/>
              <a:gd name="connsiteX84" fmla="*/ 2077949 w 5871255"/>
              <a:gd name="connsiteY84" fmla="*/ 1409447 h 1783672"/>
              <a:gd name="connsiteX85" fmla="*/ 2337317 w 5871255"/>
              <a:gd name="connsiteY85" fmla="*/ 1409447 h 1783672"/>
              <a:gd name="connsiteX86" fmla="*/ 2446544 w 5871255"/>
              <a:gd name="connsiteY86" fmla="*/ 1409822 h 1783672"/>
              <a:gd name="connsiteX87" fmla="*/ 2432281 w 5871255"/>
              <a:gd name="connsiteY87" fmla="*/ 1783297 h 1783672"/>
              <a:gd name="connsiteX88" fmla="*/ 2526119 w 5871255"/>
              <a:gd name="connsiteY88" fmla="*/ 1783297 h 1783672"/>
              <a:gd name="connsiteX89" fmla="*/ 2540382 w 5871255"/>
              <a:gd name="connsiteY89" fmla="*/ 1410573 h 1783672"/>
              <a:gd name="connsiteX90" fmla="*/ 2903723 w 5871255"/>
              <a:gd name="connsiteY90" fmla="*/ 1413951 h 1783672"/>
              <a:gd name="connsiteX91" fmla="*/ 2925118 w 5871255"/>
              <a:gd name="connsiteY91" fmla="*/ 1783673 h 1783672"/>
              <a:gd name="connsiteX92" fmla="*/ 3018956 w 5871255"/>
              <a:gd name="connsiteY92" fmla="*/ 1783673 h 1783672"/>
              <a:gd name="connsiteX93" fmla="*/ 2997561 w 5871255"/>
              <a:gd name="connsiteY93" fmla="*/ 1415077 h 1783672"/>
              <a:gd name="connsiteX94" fmla="*/ 3354896 w 5871255"/>
              <a:gd name="connsiteY94" fmla="*/ 1419581 h 1783672"/>
              <a:gd name="connsiteX95" fmla="*/ 3343260 w 5871255"/>
              <a:gd name="connsiteY95" fmla="*/ 1783673 h 1783672"/>
              <a:gd name="connsiteX96" fmla="*/ 3437098 w 5871255"/>
              <a:gd name="connsiteY96" fmla="*/ 1783673 h 1783672"/>
              <a:gd name="connsiteX97" fmla="*/ 3448359 w 5871255"/>
              <a:gd name="connsiteY97" fmla="*/ 1420707 h 1783672"/>
              <a:gd name="connsiteX98" fmla="*/ 3805694 w 5871255"/>
              <a:gd name="connsiteY98" fmla="*/ 1425212 h 1783672"/>
              <a:gd name="connsiteX99" fmla="*/ 3817705 w 5871255"/>
              <a:gd name="connsiteY99" fmla="*/ 1783297 h 1783672"/>
              <a:gd name="connsiteX100" fmla="*/ 3911543 w 5871255"/>
              <a:gd name="connsiteY100" fmla="*/ 1783297 h 1783672"/>
              <a:gd name="connsiteX101" fmla="*/ 3899532 w 5871255"/>
              <a:gd name="connsiteY101" fmla="*/ 1426338 h 1783672"/>
              <a:gd name="connsiteX102" fmla="*/ 4260245 w 5871255"/>
              <a:gd name="connsiteY102" fmla="*/ 1429716 h 1783672"/>
              <a:gd name="connsiteX103" fmla="*/ 4256492 w 5871255"/>
              <a:gd name="connsiteY103" fmla="*/ 1783297 h 1783672"/>
              <a:gd name="connsiteX104" fmla="*/ 4350330 w 5871255"/>
              <a:gd name="connsiteY104" fmla="*/ 1783297 h 1783672"/>
              <a:gd name="connsiteX105" fmla="*/ 4354083 w 5871255"/>
              <a:gd name="connsiteY105" fmla="*/ 1430467 h 1783672"/>
              <a:gd name="connsiteX106" fmla="*/ 4717799 w 5871255"/>
              <a:gd name="connsiteY106" fmla="*/ 1431593 h 1783672"/>
              <a:gd name="connsiteX107" fmla="*/ 4706164 w 5871255"/>
              <a:gd name="connsiteY107" fmla="*/ 1783673 h 1783672"/>
              <a:gd name="connsiteX108" fmla="*/ 4800002 w 5871255"/>
              <a:gd name="connsiteY108" fmla="*/ 1783673 h 1783672"/>
              <a:gd name="connsiteX109" fmla="*/ 4811637 w 5871255"/>
              <a:gd name="connsiteY109" fmla="*/ 1431593 h 1783672"/>
              <a:gd name="connsiteX110" fmla="*/ 5173852 w 5871255"/>
              <a:gd name="connsiteY110" fmla="*/ 1428590 h 1783672"/>
              <a:gd name="connsiteX111" fmla="*/ 5166345 w 5871255"/>
              <a:gd name="connsiteY111" fmla="*/ 1782547 h 1783672"/>
              <a:gd name="connsiteX112" fmla="*/ 5261309 w 5871255"/>
              <a:gd name="connsiteY112" fmla="*/ 1733000 h 1783672"/>
              <a:gd name="connsiteX113" fmla="*/ 5267315 w 5871255"/>
              <a:gd name="connsiteY113" fmla="*/ 1427464 h 1783672"/>
              <a:gd name="connsiteX114" fmla="*/ 5494403 w 5871255"/>
              <a:gd name="connsiteY114" fmla="*/ 1422959 h 1783672"/>
              <a:gd name="connsiteX115" fmla="*/ 5566095 w 5871255"/>
              <a:gd name="connsiteY115" fmla="*/ 1327245 h 1783672"/>
              <a:gd name="connsiteX116" fmla="*/ 5268816 w 5871255"/>
              <a:gd name="connsiteY116" fmla="*/ 1333626 h 1783672"/>
              <a:gd name="connsiteX117" fmla="*/ 5271444 w 5871255"/>
              <a:gd name="connsiteY117" fmla="*/ 962027 h 1783672"/>
              <a:gd name="connsiteX118" fmla="*/ 5615266 w 5871255"/>
              <a:gd name="connsiteY118" fmla="*/ 959024 h 1783672"/>
              <a:gd name="connsiteX119" fmla="*/ 5612263 w 5871255"/>
              <a:gd name="connsiteY119" fmla="*/ 1265312 h 1783672"/>
              <a:gd name="connsiteX120" fmla="*/ 5707602 w 5871255"/>
              <a:gd name="connsiteY120" fmla="*/ 1138067 h 1783672"/>
              <a:gd name="connsiteX121" fmla="*/ 5709104 w 5871255"/>
              <a:gd name="connsiteY121" fmla="*/ 957523 h 1783672"/>
              <a:gd name="connsiteX122" fmla="*/ 5842729 w 5871255"/>
              <a:gd name="connsiteY122" fmla="*/ 954896 h 1783672"/>
              <a:gd name="connsiteX123" fmla="*/ 5871256 w 5871255"/>
              <a:gd name="connsiteY123" fmla="*/ 860682 h 1783672"/>
              <a:gd name="connsiteX124" fmla="*/ 5710230 w 5871255"/>
              <a:gd name="connsiteY124" fmla="*/ 863685 h 1783672"/>
              <a:gd name="connsiteX125" fmla="*/ 5176855 w 5871255"/>
              <a:gd name="connsiteY125" fmla="*/ 524367 h 1783672"/>
              <a:gd name="connsiteX126" fmla="*/ 5178732 w 5871255"/>
              <a:gd name="connsiteY126" fmla="*/ 868565 h 1783672"/>
              <a:gd name="connsiteX127" fmla="*/ 4821772 w 5871255"/>
              <a:gd name="connsiteY127" fmla="*/ 867814 h 1783672"/>
              <a:gd name="connsiteX128" fmla="*/ 4822147 w 5871255"/>
              <a:gd name="connsiteY128" fmla="*/ 523616 h 1783672"/>
              <a:gd name="connsiteX129" fmla="*/ 5176855 w 5871255"/>
              <a:gd name="connsiteY129" fmla="*/ 524367 h 1783672"/>
              <a:gd name="connsiteX130" fmla="*/ 4728685 w 5871255"/>
              <a:gd name="connsiteY130" fmla="*/ 523241 h 1783672"/>
              <a:gd name="connsiteX131" fmla="*/ 4728309 w 5871255"/>
              <a:gd name="connsiteY131" fmla="*/ 867439 h 1783672"/>
              <a:gd name="connsiteX132" fmla="*/ 4357086 w 5871255"/>
              <a:gd name="connsiteY132" fmla="*/ 864060 h 1783672"/>
              <a:gd name="connsiteX133" fmla="*/ 4356711 w 5871255"/>
              <a:gd name="connsiteY133" fmla="*/ 519863 h 1783672"/>
              <a:gd name="connsiteX134" fmla="*/ 4728685 w 5871255"/>
              <a:gd name="connsiteY134" fmla="*/ 523241 h 1783672"/>
              <a:gd name="connsiteX135" fmla="*/ 4262873 w 5871255"/>
              <a:gd name="connsiteY135" fmla="*/ 518737 h 1783672"/>
              <a:gd name="connsiteX136" fmla="*/ 4263248 w 5871255"/>
              <a:gd name="connsiteY136" fmla="*/ 862934 h 1783672"/>
              <a:gd name="connsiteX137" fmla="*/ 3887896 w 5871255"/>
              <a:gd name="connsiteY137" fmla="*/ 858055 h 1783672"/>
              <a:gd name="connsiteX138" fmla="*/ 3884143 w 5871255"/>
              <a:gd name="connsiteY138" fmla="*/ 513857 h 1783672"/>
              <a:gd name="connsiteX139" fmla="*/ 4262873 w 5871255"/>
              <a:gd name="connsiteY139" fmla="*/ 518737 h 1783672"/>
              <a:gd name="connsiteX140" fmla="*/ 3789929 w 5871255"/>
              <a:gd name="connsiteY140" fmla="*/ 512355 h 1783672"/>
              <a:gd name="connsiteX141" fmla="*/ 3793683 w 5871255"/>
              <a:gd name="connsiteY141" fmla="*/ 856553 h 1783672"/>
              <a:gd name="connsiteX142" fmla="*/ 3455115 w 5871255"/>
              <a:gd name="connsiteY142" fmla="*/ 852049 h 1783672"/>
              <a:gd name="connsiteX143" fmla="*/ 3452488 w 5871255"/>
              <a:gd name="connsiteY143" fmla="*/ 507851 h 1783672"/>
              <a:gd name="connsiteX144" fmla="*/ 3789929 w 5871255"/>
              <a:gd name="connsiteY144" fmla="*/ 512355 h 1783672"/>
              <a:gd name="connsiteX145" fmla="*/ 3361277 w 5871255"/>
              <a:gd name="connsiteY145" fmla="*/ 851298 h 1783672"/>
              <a:gd name="connsiteX146" fmla="*/ 2965281 w 5871255"/>
              <a:gd name="connsiteY146" fmla="*/ 847545 h 1783672"/>
              <a:gd name="connsiteX147" fmla="*/ 2959650 w 5871255"/>
              <a:gd name="connsiteY147" fmla="*/ 503347 h 1783672"/>
              <a:gd name="connsiteX148" fmla="*/ 3358650 w 5871255"/>
              <a:gd name="connsiteY148" fmla="*/ 507101 h 1783672"/>
              <a:gd name="connsiteX149" fmla="*/ 3361277 w 5871255"/>
              <a:gd name="connsiteY149" fmla="*/ 851298 h 1783672"/>
              <a:gd name="connsiteX150" fmla="*/ 2744199 w 5871255"/>
              <a:gd name="connsiteY150" fmla="*/ 502221 h 1783672"/>
              <a:gd name="connsiteX151" fmla="*/ 2865812 w 5871255"/>
              <a:gd name="connsiteY151" fmla="*/ 502972 h 1783672"/>
              <a:gd name="connsiteX152" fmla="*/ 2871443 w 5871255"/>
              <a:gd name="connsiteY152" fmla="*/ 847170 h 1783672"/>
              <a:gd name="connsiteX153" fmla="*/ 2744199 w 5871255"/>
              <a:gd name="connsiteY153" fmla="*/ 846419 h 1783672"/>
              <a:gd name="connsiteX154" fmla="*/ 2554646 w 5871255"/>
              <a:gd name="connsiteY154" fmla="*/ 846419 h 1783672"/>
              <a:gd name="connsiteX155" fmla="*/ 2558775 w 5871255"/>
              <a:gd name="connsiteY155" fmla="*/ 502221 h 1783672"/>
              <a:gd name="connsiteX156" fmla="*/ 2744199 w 5871255"/>
              <a:gd name="connsiteY156" fmla="*/ 502221 h 1783672"/>
              <a:gd name="connsiteX157" fmla="*/ 2460808 w 5871255"/>
              <a:gd name="connsiteY157" fmla="*/ 846419 h 1783672"/>
              <a:gd name="connsiteX158" fmla="*/ 2070817 w 5871255"/>
              <a:gd name="connsiteY158" fmla="*/ 846419 h 1783672"/>
              <a:gd name="connsiteX159" fmla="*/ 2069316 w 5871255"/>
              <a:gd name="connsiteY159" fmla="*/ 502221 h 1783672"/>
              <a:gd name="connsiteX160" fmla="*/ 2464937 w 5871255"/>
              <a:gd name="connsiteY160" fmla="*/ 502221 h 1783672"/>
              <a:gd name="connsiteX161" fmla="*/ 2460808 w 5871255"/>
              <a:gd name="connsiteY161" fmla="*/ 846419 h 1783672"/>
              <a:gd name="connsiteX162" fmla="*/ 1975478 w 5871255"/>
              <a:gd name="connsiteY162" fmla="*/ 501846 h 1783672"/>
              <a:gd name="connsiteX163" fmla="*/ 1976979 w 5871255"/>
              <a:gd name="connsiteY163" fmla="*/ 846043 h 1783672"/>
              <a:gd name="connsiteX164" fmla="*/ 1637285 w 5871255"/>
              <a:gd name="connsiteY164" fmla="*/ 846794 h 1783672"/>
              <a:gd name="connsiteX165" fmla="*/ 1633157 w 5871255"/>
              <a:gd name="connsiteY165" fmla="*/ 502596 h 1783672"/>
              <a:gd name="connsiteX166" fmla="*/ 1975478 w 5871255"/>
              <a:gd name="connsiteY166" fmla="*/ 501846 h 1783672"/>
              <a:gd name="connsiteX167" fmla="*/ 1539319 w 5871255"/>
              <a:gd name="connsiteY167" fmla="*/ 503347 h 1783672"/>
              <a:gd name="connsiteX168" fmla="*/ 1543447 w 5871255"/>
              <a:gd name="connsiteY168" fmla="*/ 847545 h 1783672"/>
              <a:gd name="connsiteX169" fmla="*/ 1170723 w 5871255"/>
              <a:gd name="connsiteY169" fmla="*/ 849422 h 1783672"/>
              <a:gd name="connsiteX170" fmla="*/ 1166594 w 5871255"/>
              <a:gd name="connsiteY170" fmla="*/ 505224 h 1783672"/>
              <a:gd name="connsiteX171" fmla="*/ 1539319 w 5871255"/>
              <a:gd name="connsiteY171" fmla="*/ 503347 h 1783672"/>
              <a:gd name="connsiteX172" fmla="*/ 1072756 w 5871255"/>
              <a:gd name="connsiteY172" fmla="*/ 505599 h 1783672"/>
              <a:gd name="connsiteX173" fmla="*/ 1076885 w 5871255"/>
              <a:gd name="connsiteY173" fmla="*/ 849797 h 1783672"/>
              <a:gd name="connsiteX174" fmla="*/ 723679 w 5871255"/>
              <a:gd name="connsiteY174" fmla="*/ 852424 h 1783672"/>
              <a:gd name="connsiteX175" fmla="*/ 711292 w 5871255"/>
              <a:gd name="connsiteY175" fmla="*/ 508602 h 1783672"/>
              <a:gd name="connsiteX176" fmla="*/ 1072756 w 5871255"/>
              <a:gd name="connsiteY176" fmla="*/ 505599 h 1783672"/>
              <a:gd name="connsiteX177" fmla="*/ 268752 w 5871255"/>
              <a:gd name="connsiteY177" fmla="*/ 513106 h 1783672"/>
              <a:gd name="connsiteX178" fmla="*/ 617454 w 5871255"/>
              <a:gd name="connsiteY178" fmla="*/ 509728 h 1783672"/>
              <a:gd name="connsiteX179" fmla="*/ 629841 w 5871255"/>
              <a:gd name="connsiteY179" fmla="*/ 853550 h 1783672"/>
              <a:gd name="connsiteX180" fmla="*/ 264623 w 5871255"/>
              <a:gd name="connsiteY180" fmla="*/ 857304 h 1783672"/>
              <a:gd name="connsiteX181" fmla="*/ 268752 w 5871255"/>
              <a:gd name="connsiteY181" fmla="*/ 513106 h 1783672"/>
              <a:gd name="connsiteX182" fmla="*/ 259368 w 5871255"/>
              <a:gd name="connsiteY182" fmla="*/ 1322365 h 1783672"/>
              <a:gd name="connsiteX183" fmla="*/ 263872 w 5871255"/>
              <a:gd name="connsiteY183" fmla="*/ 951142 h 1783672"/>
              <a:gd name="connsiteX184" fmla="*/ 633594 w 5871255"/>
              <a:gd name="connsiteY184" fmla="*/ 947388 h 1783672"/>
              <a:gd name="connsiteX185" fmla="*/ 644104 w 5871255"/>
              <a:gd name="connsiteY185" fmla="*/ 1318987 h 1783672"/>
              <a:gd name="connsiteX186" fmla="*/ 259368 w 5871255"/>
              <a:gd name="connsiteY186" fmla="*/ 1322365 h 1783672"/>
              <a:gd name="connsiteX187" fmla="*/ 737942 w 5871255"/>
              <a:gd name="connsiteY187" fmla="*/ 1318612 h 1783672"/>
              <a:gd name="connsiteX188" fmla="*/ 727432 w 5871255"/>
              <a:gd name="connsiteY188" fmla="*/ 946262 h 1783672"/>
              <a:gd name="connsiteX189" fmla="*/ 1078386 w 5871255"/>
              <a:gd name="connsiteY189" fmla="*/ 943635 h 1783672"/>
              <a:gd name="connsiteX190" fmla="*/ 1082891 w 5871255"/>
              <a:gd name="connsiteY190" fmla="*/ 1317110 h 1783672"/>
              <a:gd name="connsiteX191" fmla="*/ 737942 w 5871255"/>
              <a:gd name="connsiteY191" fmla="*/ 1318612 h 1783672"/>
              <a:gd name="connsiteX192" fmla="*/ 1176353 w 5871255"/>
              <a:gd name="connsiteY192" fmla="*/ 1316360 h 1783672"/>
              <a:gd name="connsiteX193" fmla="*/ 1171849 w 5871255"/>
              <a:gd name="connsiteY193" fmla="*/ 942884 h 1783672"/>
              <a:gd name="connsiteX194" fmla="*/ 1544198 w 5871255"/>
              <a:gd name="connsiteY194" fmla="*/ 941008 h 1783672"/>
              <a:gd name="connsiteX195" fmla="*/ 1541946 w 5871255"/>
              <a:gd name="connsiteY195" fmla="*/ 1314858 h 1783672"/>
              <a:gd name="connsiteX196" fmla="*/ 1176353 w 5871255"/>
              <a:gd name="connsiteY196" fmla="*/ 1316360 h 1783672"/>
              <a:gd name="connsiteX197" fmla="*/ 1635784 w 5871255"/>
              <a:gd name="connsiteY197" fmla="*/ 1315233 h 1783672"/>
              <a:gd name="connsiteX198" fmla="*/ 1638036 w 5871255"/>
              <a:gd name="connsiteY198" fmla="*/ 940632 h 1783672"/>
              <a:gd name="connsiteX199" fmla="*/ 1977354 w 5871255"/>
              <a:gd name="connsiteY199" fmla="*/ 939881 h 1783672"/>
              <a:gd name="connsiteX200" fmla="*/ 1982609 w 5871255"/>
              <a:gd name="connsiteY200" fmla="*/ 1315233 h 1783672"/>
              <a:gd name="connsiteX201" fmla="*/ 1635784 w 5871255"/>
              <a:gd name="connsiteY201" fmla="*/ 1315233 h 1783672"/>
              <a:gd name="connsiteX202" fmla="*/ 2337317 w 5871255"/>
              <a:gd name="connsiteY202" fmla="*/ 1315609 h 1783672"/>
              <a:gd name="connsiteX203" fmla="*/ 2076447 w 5871255"/>
              <a:gd name="connsiteY203" fmla="*/ 1315609 h 1783672"/>
              <a:gd name="connsiteX204" fmla="*/ 2071192 w 5871255"/>
              <a:gd name="connsiteY204" fmla="*/ 940257 h 1783672"/>
              <a:gd name="connsiteX205" fmla="*/ 2458931 w 5871255"/>
              <a:gd name="connsiteY205" fmla="*/ 940257 h 1783672"/>
              <a:gd name="connsiteX206" fmla="*/ 2449922 w 5871255"/>
              <a:gd name="connsiteY206" fmla="*/ 1316360 h 1783672"/>
              <a:gd name="connsiteX207" fmla="*/ 2337317 w 5871255"/>
              <a:gd name="connsiteY207" fmla="*/ 1315609 h 1783672"/>
              <a:gd name="connsiteX208" fmla="*/ 2543760 w 5871255"/>
              <a:gd name="connsiteY208" fmla="*/ 1316735 h 1783672"/>
              <a:gd name="connsiteX209" fmla="*/ 2552769 w 5871255"/>
              <a:gd name="connsiteY209" fmla="*/ 940257 h 1783672"/>
              <a:gd name="connsiteX210" fmla="*/ 2744199 w 5871255"/>
              <a:gd name="connsiteY210" fmla="*/ 940257 h 1783672"/>
              <a:gd name="connsiteX211" fmla="*/ 2874070 w 5871255"/>
              <a:gd name="connsiteY211" fmla="*/ 941008 h 1783672"/>
              <a:gd name="connsiteX212" fmla="*/ 2874821 w 5871255"/>
              <a:gd name="connsiteY212" fmla="*/ 973663 h 1783672"/>
              <a:gd name="connsiteX213" fmla="*/ 2896591 w 5871255"/>
              <a:gd name="connsiteY213" fmla="*/ 1319738 h 1783672"/>
              <a:gd name="connsiteX214" fmla="*/ 2543760 w 5871255"/>
              <a:gd name="connsiteY214" fmla="*/ 1316735 h 1783672"/>
              <a:gd name="connsiteX215" fmla="*/ 2990429 w 5871255"/>
              <a:gd name="connsiteY215" fmla="*/ 1320864 h 1783672"/>
              <a:gd name="connsiteX216" fmla="*/ 2968659 w 5871255"/>
              <a:gd name="connsiteY216" fmla="*/ 973663 h 1783672"/>
              <a:gd name="connsiteX217" fmla="*/ 2967908 w 5871255"/>
              <a:gd name="connsiteY217" fmla="*/ 941383 h 1783672"/>
              <a:gd name="connsiteX218" fmla="*/ 3361277 w 5871255"/>
              <a:gd name="connsiteY218" fmla="*/ 945136 h 1783672"/>
              <a:gd name="connsiteX219" fmla="*/ 3356773 w 5871255"/>
              <a:gd name="connsiteY219" fmla="*/ 1325368 h 1783672"/>
              <a:gd name="connsiteX220" fmla="*/ 2990429 w 5871255"/>
              <a:gd name="connsiteY220" fmla="*/ 1320864 h 1783672"/>
              <a:gd name="connsiteX221" fmla="*/ 3450236 w 5871255"/>
              <a:gd name="connsiteY221" fmla="*/ 1326494 h 1783672"/>
              <a:gd name="connsiteX222" fmla="*/ 3454740 w 5871255"/>
              <a:gd name="connsiteY222" fmla="*/ 945887 h 1783672"/>
              <a:gd name="connsiteX223" fmla="*/ 3794809 w 5871255"/>
              <a:gd name="connsiteY223" fmla="*/ 950391 h 1783672"/>
              <a:gd name="connsiteX224" fmla="*/ 3803442 w 5871255"/>
              <a:gd name="connsiteY224" fmla="*/ 1330998 h 1783672"/>
              <a:gd name="connsiteX225" fmla="*/ 3450236 w 5871255"/>
              <a:gd name="connsiteY225" fmla="*/ 1326494 h 1783672"/>
              <a:gd name="connsiteX226" fmla="*/ 3897655 w 5871255"/>
              <a:gd name="connsiteY226" fmla="*/ 1332500 h 1783672"/>
              <a:gd name="connsiteX227" fmla="*/ 3889022 w 5871255"/>
              <a:gd name="connsiteY227" fmla="*/ 951893 h 1783672"/>
              <a:gd name="connsiteX228" fmla="*/ 4263248 w 5871255"/>
              <a:gd name="connsiteY228" fmla="*/ 956772 h 1783672"/>
              <a:gd name="connsiteX229" fmla="*/ 4261371 w 5871255"/>
              <a:gd name="connsiteY229" fmla="*/ 1336253 h 1783672"/>
              <a:gd name="connsiteX230" fmla="*/ 3897655 w 5871255"/>
              <a:gd name="connsiteY230" fmla="*/ 1332500 h 1783672"/>
              <a:gd name="connsiteX231" fmla="*/ 4354834 w 5871255"/>
              <a:gd name="connsiteY231" fmla="*/ 1336629 h 1783672"/>
              <a:gd name="connsiteX232" fmla="*/ 4356711 w 5871255"/>
              <a:gd name="connsiteY232" fmla="*/ 957523 h 1783672"/>
              <a:gd name="connsiteX233" fmla="*/ 4727183 w 5871255"/>
              <a:gd name="connsiteY233" fmla="*/ 960901 h 1783672"/>
              <a:gd name="connsiteX234" fmla="*/ 4720427 w 5871255"/>
              <a:gd name="connsiteY234" fmla="*/ 1337379 h 1783672"/>
              <a:gd name="connsiteX235" fmla="*/ 4354834 w 5871255"/>
              <a:gd name="connsiteY235" fmla="*/ 1336629 h 1783672"/>
              <a:gd name="connsiteX236" fmla="*/ 5176104 w 5871255"/>
              <a:gd name="connsiteY236" fmla="*/ 1334752 h 1783672"/>
              <a:gd name="connsiteX237" fmla="*/ 4814640 w 5871255"/>
              <a:gd name="connsiteY237" fmla="*/ 1337755 h 1783672"/>
              <a:gd name="connsiteX238" fmla="*/ 4821396 w 5871255"/>
              <a:gd name="connsiteY238" fmla="*/ 961652 h 1783672"/>
              <a:gd name="connsiteX239" fmla="*/ 5178732 w 5871255"/>
              <a:gd name="connsiteY239" fmla="*/ 962403 h 1783672"/>
              <a:gd name="connsiteX240" fmla="*/ 5176104 w 5871255"/>
              <a:gd name="connsiteY240" fmla="*/ 1334752 h 1783672"/>
              <a:gd name="connsiteX241" fmla="*/ 5272570 w 5871255"/>
              <a:gd name="connsiteY241" fmla="*/ 868189 h 1783672"/>
              <a:gd name="connsiteX242" fmla="*/ 5270693 w 5871255"/>
              <a:gd name="connsiteY242" fmla="*/ 523991 h 1783672"/>
              <a:gd name="connsiteX243" fmla="*/ 5615641 w 5871255"/>
              <a:gd name="connsiteY243" fmla="*/ 520989 h 1783672"/>
              <a:gd name="connsiteX244" fmla="*/ 5616767 w 5871255"/>
              <a:gd name="connsiteY244" fmla="*/ 865186 h 1783672"/>
              <a:gd name="connsiteX245" fmla="*/ 5272570 w 5871255"/>
              <a:gd name="connsiteY245" fmla="*/ 868189 h 1783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</a:cxnLst>
            <a:rect l="l" t="t" r="r" b="b"/>
            <a:pathLst>
              <a:path w="5871255" h="1783672">
                <a:moveTo>
                  <a:pt x="5710230" y="863685"/>
                </a:moveTo>
                <a:cubicBezTo>
                  <a:pt x="5710230" y="769847"/>
                  <a:pt x="5710230" y="676384"/>
                  <a:pt x="5709479" y="582546"/>
                </a:cubicBezTo>
                <a:cubicBezTo>
                  <a:pt x="5666689" y="530748"/>
                  <a:pt x="5623524" y="479325"/>
                  <a:pt x="5580734" y="427526"/>
                </a:cubicBezTo>
                <a:cubicBezTo>
                  <a:pt x="5477137" y="428652"/>
                  <a:pt x="5373164" y="429778"/>
                  <a:pt x="5269192" y="430153"/>
                </a:cubicBezTo>
                <a:cubicBezTo>
                  <a:pt x="5267315" y="302158"/>
                  <a:pt x="5265063" y="173788"/>
                  <a:pt x="5261684" y="45793"/>
                </a:cubicBezTo>
                <a:cubicBezTo>
                  <a:pt x="5235410" y="19518"/>
                  <a:pt x="5202003" y="3754"/>
                  <a:pt x="5166720" y="1126"/>
                </a:cubicBezTo>
                <a:cubicBezTo>
                  <a:pt x="5170474" y="144135"/>
                  <a:pt x="5173477" y="287520"/>
                  <a:pt x="5175354" y="430529"/>
                </a:cubicBezTo>
                <a:cubicBezTo>
                  <a:pt x="5057493" y="430904"/>
                  <a:pt x="4939632" y="430529"/>
                  <a:pt x="4821772" y="429778"/>
                </a:cubicBezTo>
                <a:cubicBezTo>
                  <a:pt x="4820646" y="286769"/>
                  <a:pt x="4818394" y="143384"/>
                  <a:pt x="4815016" y="375"/>
                </a:cubicBezTo>
                <a:lnTo>
                  <a:pt x="4721178" y="375"/>
                </a:lnTo>
                <a:cubicBezTo>
                  <a:pt x="4724556" y="143384"/>
                  <a:pt x="4726808" y="286394"/>
                  <a:pt x="4727934" y="429403"/>
                </a:cubicBezTo>
                <a:cubicBezTo>
                  <a:pt x="4604068" y="428652"/>
                  <a:pt x="4480201" y="427526"/>
                  <a:pt x="4356335" y="426025"/>
                </a:cubicBezTo>
                <a:cubicBezTo>
                  <a:pt x="4355960" y="284141"/>
                  <a:pt x="4354834" y="142258"/>
                  <a:pt x="4353708" y="375"/>
                </a:cubicBezTo>
                <a:lnTo>
                  <a:pt x="4259870" y="375"/>
                </a:lnTo>
                <a:cubicBezTo>
                  <a:pt x="4260996" y="141883"/>
                  <a:pt x="4262122" y="283391"/>
                  <a:pt x="4262497" y="424898"/>
                </a:cubicBezTo>
                <a:cubicBezTo>
                  <a:pt x="4136004" y="423397"/>
                  <a:pt x="4009135" y="421896"/>
                  <a:pt x="3882641" y="420019"/>
                </a:cubicBezTo>
                <a:cubicBezTo>
                  <a:pt x="3881891" y="280013"/>
                  <a:pt x="3881891" y="140382"/>
                  <a:pt x="3882266" y="375"/>
                </a:cubicBezTo>
                <a:lnTo>
                  <a:pt x="3788428" y="375"/>
                </a:lnTo>
                <a:cubicBezTo>
                  <a:pt x="3788053" y="139631"/>
                  <a:pt x="3787677" y="279262"/>
                  <a:pt x="3788803" y="418518"/>
                </a:cubicBezTo>
                <a:cubicBezTo>
                  <a:pt x="3676197" y="417016"/>
                  <a:pt x="3563592" y="415515"/>
                  <a:pt x="3451362" y="414013"/>
                </a:cubicBezTo>
                <a:cubicBezTo>
                  <a:pt x="3448734" y="275884"/>
                  <a:pt x="3444981" y="138130"/>
                  <a:pt x="3440101" y="0"/>
                </a:cubicBezTo>
                <a:lnTo>
                  <a:pt x="3346263" y="0"/>
                </a:lnTo>
                <a:cubicBezTo>
                  <a:pt x="3351143" y="137754"/>
                  <a:pt x="3354896" y="275133"/>
                  <a:pt x="3357524" y="412887"/>
                </a:cubicBezTo>
                <a:cubicBezTo>
                  <a:pt x="3224649" y="411386"/>
                  <a:pt x="3092150" y="409884"/>
                  <a:pt x="2959275" y="409134"/>
                </a:cubicBezTo>
                <a:cubicBezTo>
                  <a:pt x="2959650" y="272881"/>
                  <a:pt x="2961527" y="136253"/>
                  <a:pt x="2965281" y="0"/>
                </a:cubicBezTo>
                <a:lnTo>
                  <a:pt x="2871443" y="0"/>
                </a:lnTo>
                <a:cubicBezTo>
                  <a:pt x="2867689" y="136253"/>
                  <a:pt x="2865437" y="272506"/>
                  <a:pt x="2865437" y="408758"/>
                </a:cubicBezTo>
                <a:cubicBezTo>
                  <a:pt x="2824899" y="408383"/>
                  <a:pt x="2784361" y="408383"/>
                  <a:pt x="2744199" y="408008"/>
                </a:cubicBezTo>
                <a:cubicBezTo>
                  <a:pt x="2682641" y="408008"/>
                  <a:pt x="2620708" y="408008"/>
                  <a:pt x="2559150" y="408008"/>
                </a:cubicBezTo>
                <a:cubicBezTo>
                  <a:pt x="2559525" y="274382"/>
                  <a:pt x="2559525" y="140382"/>
                  <a:pt x="2558775" y="6756"/>
                </a:cubicBezTo>
                <a:cubicBezTo>
                  <a:pt x="2558775" y="4504"/>
                  <a:pt x="2558399" y="2252"/>
                  <a:pt x="2558024" y="0"/>
                </a:cubicBezTo>
                <a:lnTo>
                  <a:pt x="2465312" y="0"/>
                </a:lnTo>
                <a:cubicBezTo>
                  <a:pt x="2464937" y="2252"/>
                  <a:pt x="2464561" y="4129"/>
                  <a:pt x="2464561" y="6756"/>
                </a:cubicBezTo>
                <a:cubicBezTo>
                  <a:pt x="2465687" y="140382"/>
                  <a:pt x="2465687" y="274382"/>
                  <a:pt x="2464937" y="408008"/>
                </a:cubicBezTo>
                <a:cubicBezTo>
                  <a:pt x="2332813" y="408008"/>
                  <a:pt x="2200689" y="407632"/>
                  <a:pt x="2068940" y="408008"/>
                </a:cubicBezTo>
                <a:cubicBezTo>
                  <a:pt x="2069316" y="272130"/>
                  <a:pt x="2070442" y="136253"/>
                  <a:pt x="2071568" y="0"/>
                </a:cubicBezTo>
                <a:lnTo>
                  <a:pt x="1977730" y="0"/>
                </a:lnTo>
                <a:cubicBezTo>
                  <a:pt x="1976604" y="135877"/>
                  <a:pt x="1975102" y="271755"/>
                  <a:pt x="1975102" y="407632"/>
                </a:cubicBezTo>
                <a:cubicBezTo>
                  <a:pt x="1860245" y="407632"/>
                  <a:pt x="1745762" y="408383"/>
                  <a:pt x="1630904" y="408758"/>
                </a:cubicBezTo>
                <a:cubicBezTo>
                  <a:pt x="1627526" y="272506"/>
                  <a:pt x="1623397" y="136253"/>
                  <a:pt x="1617767" y="0"/>
                </a:cubicBezTo>
                <a:lnTo>
                  <a:pt x="1523929" y="0"/>
                </a:lnTo>
                <a:cubicBezTo>
                  <a:pt x="1529559" y="136253"/>
                  <a:pt x="1533688" y="272881"/>
                  <a:pt x="1537066" y="409134"/>
                </a:cubicBezTo>
                <a:cubicBezTo>
                  <a:pt x="1413200" y="409509"/>
                  <a:pt x="1289334" y="410260"/>
                  <a:pt x="1165468" y="411010"/>
                </a:cubicBezTo>
                <a:cubicBezTo>
                  <a:pt x="1163967" y="274007"/>
                  <a:pt x="1162090" y="137003"/>
                  <a:pt x="1160588" y="0"/>
                </a:cubicBezTo>
                <a:lnTo>
                  <a:pt x="1066750" y="0"/>
                </a:lnTo>
                <a:cubicBezTo>
                  <a:pt x="1068252" y="137003"/>
                  <a:pt x="1070129" y="274382"/>
                  <a:pt x="1071630" y="411386"/>
                </a:cubicBezTo>
                <a:cubicBezTo>
                  <a:pt x="950391" y="412137"/>
                  <a:pt x="828777" y="413263"/>
                  <a:pt x="707539" y="414389"/>
                </a:cubicBezTo>
                <a:cubicBezTo>
                  <a:pt x="701908" y="276259"/>
                  <a:pt x="695527" y="138130"/>
                  <a:pt x="688771" y="0"/>
                </a:cubicBezTo>
                <a:lnTo>
                  <a:pt x="594933" y="0"/>
                </a:lnTo>
                <a:cubicBezTo>
                  <a:pt x="601314" y="138505"/>
                  <a:pt x="608070" y="277010"/>
                  <a:pt x="613701" y="415515"/>
                </a:cubicBezTo>
                <a:cubicBezTo>
                  <a:pt x="499218" y="416641"/>
                  <a:pt x="384360" y="417767"/>
                  <a:pt x="269878" y="418893"/>
                </a:cubicBezTo>
                <a:cubicBezTo>
                  <a:pt x="271755" y="279637"/>
                  <a:pt x="273256" y="140006"/>
                  <a:pt x="274758" y="375"/>
                </a:cubicBezTo>
                <a:lnTo>
                  <a:pt x="180920" y="375"/>
                </a:lnTo>
                <a:cubicBezTo>
                  <a:pt x="179418" y="140382"/>
                  <a:pt x="177542" y="280388"/>
                  <a:pt x="176040" y="420394"/>
                </a:cubicBezTo>
                <a:cubicBezTo>
                  <a:pt x="117485" y="421145"/>
                  <a:pt x="58930" y="421520"/>
                  <a:pt x="0" y="422271"/>
                </a:cubicBezTo>
                <a:lnTo>
                  <a:pt x="0" y="516109"/>
                </a:lnTo>
                <a:cubicBezTo>
                  <a:pt x="58180" y="515358"/>
                  <a:pt x="116359" y="514983"/>
                  <a:pt x="174914" y="514232"/>
                </a:cubicBezTo>
                <a:cubicBezTo>
                  <a:pt x="173413" y="629090"/>
                  <a:pt x="172287" y="743572"/>
                  <a:pt x="170785" y="858430"/>
                </a:cubicBezTo>
                <a:cubicBezTo>
                  <a:pt x="113732" y="859181"/>
                  <a:pt x="57053" y="859556"/>
                  <a:pt x="0" y="860307"/>
                </a:cubicBezTo>
                <a:lnTo>
                  <a:pt x="0" y="954145"/>
                </a:lnTo>
                <a:cubicBezTo>
                  <a:pt x="56678" y="953394"/>
                  <a:pt x="112981" y="953019"/>
                  <a:pt x="169659" y="952268"/>
                </a:cubicBezTo>
                <a:cubicBezTo>
                  <a:pt x="168158" y="1076134"/>
                  <a:pt x="166656" y="1199625"/>
                  <a:pt x="165155" y="1323491"/>
                </a:cubicBezTo>
                <a:cubicBezTo>
                  <a:pt x="109978" y="1323867"/>
                  <a:pt x="54801" y="1324617"/>
                  <a:pt x="0" y="1324993"/>
                </a:cubicBezTo>
                <a:lnTo>
                  <a:pt x="0" y="1418831"/>
                </a:lnTo>
                <a:cubicBezTo>
                  <a:pt x="54801" y="1418080"/>
                  <a:pt x="109603" y="1417705"/>
                  <a:pt x="164404" y="1417329"/>
                </a:cubicBezTo>
                <a:cubicBezTo>
                  <a:pt x="162903" y="1539319"/>
                  <a:pt x="161401" y="1661308"/>
                  <a:pt x="160275" y="1783297"/>
                </a:cubicBezTo>
                <a:lnTo>
                  <a:pt x="160651" y="1783297"/>
                </a:lnTo>
                <a:lnTo>
                  <a:pt x="254113" y="1783297"/>
                </a:lnTo>
                <a:cubicBezTo>
                  <a:pt x="255615" y="1660933"/>
                  <a:pt x="257116" y="1538568"/>
                  <a:pt x="258242" y="1416203"/>
                </a:cubicBezTo>
                <a:cubicBezTo>
                  <a:pt x="387739" y="1415077"/>
                  <a:pt x="517235" y="1413951"/>
                  <a:pt x="646356" y="1412825"/>
                </a:cubicBezTo>
                <a:cubicBezTo>
                  <a:pt x="649359" y="1536316"/>
                  <a:pt x="651986" y="1659807"/>
                  <a:pt x="654239" y="1783297"/>
                </a:cubicBezTo>
                <a:lnTo>
                  <a:pt x="748077" y="1783297"/>
                </a:lnTo>
                <a:cubicBezTo>
                  <a:pt x="745824" y="1659807"/>
                  <a:pt x="743197" y="1535940"/>
                  <a:pt x="740194" y="1412450"/>
                </a:cubicBezTo>
                <a:cubicBezTo>
                  <a:pt x="854677" y="1411699"/>
                  <a:pt x="968784" y="1411324"/>
                  <a:pt x="1083266" y="1410948"/>
                </a:cubicBezTo>
                <a:cubicBezTo>
                  <a:pt x="1084767" y="1535190"/>
                  <a:pt x="1086269" y="1659431"/>
                  <a:pt x="1087770" y="1783297"/>
                </a:cubicBezTo>
                <a:lnTo>
                  <a:pt x="1181608" y="1783297"/>
                </a:lnTo>
                <a:cubicBezTo>
                  <a:pt x="1180107" y="1659056"/>
                  <a:pt x="1178605" y="1534814"/>
                  <a:pt x="1177104" y="1410198"/>
                </a:cubicBezTo>
                <a:cubicBezTo>
                  <a:pt x="1298343" y="1409822"/>
                  <a:pt x="1419206" y="1409071"/>
                  <a:pt x="1540445" y="1409071"/>
                </a:cubicBezTo>
                <a:cubicBezTo>
                  <a:pt x="1538192" y="1533688"/>
                  <a:pt x="1535565" y="1658681"/>
                  <a:pt x="1531436" y="1783297"/>
                </a:cubicBezTo>
                <a:lnTo>
                  <a:pt x="1625274" y="1783297"/>
                </a:lnTo>
                <a:cubicBezTo>
                  <a:pt x="1629403" y="1658681"/>
                  <a:pt x="1632030" y="1533688"/>
                  <a:pt x="1634283" y="1409071"/>
                </a:cubicBezTo>
                <a:cubicBezTo>
                  <a:pt x="1751017" y="1409071"/>
                  <a:pt x="1867376" y="1409071"/>
                  <a:pt x="1984111" y="1409071"/>
                </a:cubicBezTo>
                <a:cubicBezTo>
                  <a:pt x="1986363" y="1533688"/>
                  <a:pt x="1989366" y="1658305"/>
                  <a:pt x="1992744" y="1783297"/>
                </a:cubicBezTo>
                <a:lnTo>
                  <a:pt x="2086582" y="1783297"/>
                </a:lnTo>
                <a:cubicBezTo>
                  <a:pt x="2083203" y="1658681"/>
                  <a:pt x="2080201" y="1534064"/>
                  <a:pt x="2077949" y="1409447"/>
                </a:cubicBezTo>
                <a:cubicBezTo>
                  <a:pt x="2164280" y="1409447"/>
                  <a:pt x="2250986" y="1409447"/>
                  <a:pt x="2337317" y="1409447"/>
                </a:cubicBezTo>
                <a:cubicBezTo>
                  <a:pt x="2373726" y="1409447"/>
                  <a:pt x="2410135" y="1409822"/>
                  <a:pt x="2446544" y="1409822"/>
                </a:cubicBezTo>
                <a:cubicBezTo>
                  <a:pt x="2442415" y="1534439"/>
                  <a:pt x="2437911" y="1658681"/>
                  <a:pt x="2432281" y="1783297"/>
                </a:cubicBezTo>
                <a:lnTo>
                  <a:pt x="2526119" y="1783297"/>
                </a:lnTo>
                <a:cubicBezTo>
                  <a:pt x="2531374" y="1659056"/>
                  <a:pt x="2536253" y="1534814"/>
                  <a:pt x="2540382" y="1410573"/>
                </a:cubicBezTo>
                <a:cubicBezTo>
                  <a:pt x="2661246" y="1411324"/>
                  <a:pt x="2782484" y="1412450"/>
                  <a:pt x="2903723" y="1413951"/>
                </a:cubicBezTo>
                <a:cubicBezTo>
                  <a:pt x="2913107" y="1537066"/>
                  <a:pt x="2921740" y="1660557"/>
                  <a:pt x="2925118" y="1783673"/>
                </a:cubicBezTo>
                <a:lnTo>
                  <a:pt x="3018956" y="1783673"/>
                </a:lnTo>
                <a:cubicBezTo>
                  <a:pt x="3015578" y="1660933"/>
                  <a:pt x="3006945" y="1537817"/>
                  <a:pt x="2997561" y="1415077"/>
                </a:cubicBezTo>
                <a:cubicBezTo>
                  <a:pt x="3116548" y="1416578"/>
                  <a:pt x="3235534" y="1418080"/>
                  <a:pt x="3354896" y="1419581"/>
                </a:cubicBezTo>
                <a:cubicBezTo>
                  <a:pt x="3351893" y="1540820"/>
                  <a:pt x="3348140" y="1662434"/>
                  <a:pt x="3343260" y="1783673"/>
                </a:cubicBezTo>
                <a:lnTo>
                  <a:pt x="3437098" y="1783673"/>
                </a:lnTo>
                <a:cubicBezTo>
                  <a:pt x="3441602" y="1662809"/>
                  <a:pt x="3445731" y="1541946"/>
                  <a:pt x="3448359" y="1420707"/>
                </a:cubicBezTo>
                <a:cubicBezTo>
                  <a:pt x="3567345" y="1422209"/>
                  <a:pt x="3686707" y="1423710"/>
                  <a:pt x="3805694" y="1425212"/>
                </a:cubicBezTo>
                <a:cubicBezTo>
                  <a:pt x="3809072" y="1544574"/>
                  <a:pt x="3813201" y="1663936"/>
                  <a:pt x="3817705" y="1783297"/>
                </a:cubicBezTo>
                <a:lnTo>
                  <a:pt x="3911543" y="1783297"/>
                </a:lnTo>
                <a:cubicBezTo>
                  <a:pt x="3907039" y="1664311"/>
                  <a:pt x="3902910" y="1545324"/>
                  <a:pt x="3899532" y="1426338"/>
                </a:cubicBezTo>
                <a:cubicBezTo>
                  <a:pt x="4019645" y="1427839"/>
                  <a:pt x="4140132" y="1428965"/>
                  <a:pt x="4260245" y="1429716"/>
                </a:cubicBezTo>
                <a:cubicBezTo>
                  <a:pt x="4259495" y="1547576"/>
                  <a:pt x="4257993" y="1665437"/>
                  <a:pt x="4256492" y="1783297"/>
                </a:cubicBezTo>
                <a:lnTo>
                  <a:pt x="4350330" y="1783297"/>
                </a:lnTo>
                <a:cubicBezTo>
                  <a:pt x="4351831" y="1665812"/>
                  <a:pt x="4352957" y="1547952"/>
                  <a:pt x="4354083" y="1430467"/>
                </a:cubicBezTo>
                <a:cubicBezTo>
                  <a:pt x="4475322" y="1431217"/>
                  <a:pt x="4596561" y="1431593"/>
                  <a:pt x="4717799" y="1431593"/>
                </a:cubicBezTo>
                <a:cubicBezTo>
                  <a:pt x="4714796" y="1549078"/>
                  <a:pt x="4710668" y="1666188"/>
                  <a:pt x="4706164" y="1783673"/>
                </a:cubicBezTo>
                <a:lnTo>
                  <a:pt x="4800002" y="1783673"/>
                </a:lnTo>
                <a:cubicBezTo>
                  <a:pt x="4804506" y="1666188"/>
                  <a:pt x="4808259" y="1549078"/>
                  <a:pt x="4811637" y="1431593"/>
                </a:cubicBezTo>
                <a:cubicBezTo>
                  <a:pt x="4932501" y="1431217"/>
                  <a:pt x="5053364" y="1430091"/>
                  <a:pt x="5173852" y="1428590"/>
                </a:cubicBezTo>
                <a:cubicBezTo>
                  <a:pt x="5171975" y="1546450"/>
                  <a:pt x="5169723" y="1664311"/>
                  <a:pt x="5166345" y="1782547"/>
                </a:cubicBezTo>
                <a:cubicBezTo>
                  <a:pt x="5202003" y="1778418"/>
                  <a:pt x="5235410" y="1761152"/>
                  <a:pt x="5261309" y="1733000"/>
                </a:cubicBezTo>
                <a:cubicBezTo>
                  <a:pt x="5263937" y="1631280"/>
                  <a:pt x="5265813" y="1529559"/>
                  <a:pt x="5267315" y="1427464"/>
                </a:cubicBezTo>
                <a:cubicBezTo>
                  <a:pt x="5343136" y="1426338"/>
                  <a:pt x="5418581" y="1424836"/>
                  <a:pt x="5494403" y="1422959"/>
                </a:cubicBezTo>
                <a:cubicBezTo>
                  <a:pt x="5518425" y="1391055"/>
                  <a:pt x="5542072" y="1359150"/>
                  <a:pt x="5566095" y="1327245"/>
                </a:cubicBezTo>
                <a:cubicBezTo>
                  <a:pt x="5467002" y="1329872"/>
                  <a:pt x="5367909" y="1332124"/>
                  <a:pt x="5268816" y="1333626"/>
                </a:cubicBezTo>
                <a:cubicBezTo>
                  <a:pt x="5270317" y="1209760"/>
                  <a:pt x="5271068" y="1085893"/>
                  <a:pt x="5271444" y="962027"/>
                </a:cubicBezTo>
                <a:cubicBezTo>
                  <a:pt x="5385926" y="961652"/>
                  <a:pt x="5500784" y="960526"/>
                  <a:pt x="5615266" y="959024"/>
                </a:cubicBezTo>
                <a:cubicBezTo>
                  <a:pt x="5614891" y="1061120"/>
                  <a:pt x="5613764" y="1163216"/>
                  <a:pt x="5612263" y="1265312"/>
                </a:cubicBezTo>
                <a:cubicBezTo>
                  <a:pt x="5644168" y="1222897"/>
                  <a:pt x="5675697" y="1180482"/>
                  <a:pt x="5707602" y="1138067"/>
                </a:cubicBezTo>
                <a:cubicBezTo>
                  <a:pt x="5708353" y="1078011"/>
                  <a:pt x="5708729" y="1017579"/>
                  <a:pt x="5709104" y="957523"/>
                </a:cubicBezTo>
                <a:cubicBezTo>
                  <a:pt x="5753771" y="956772"/>
                  <a:pt x="5798438" y="956022"/>
                  <a:pt x="5842729" y="954896"/>
                </a:cubicBezTo>
                <a:cubicBezTo>
                  <a:pt x="5860371" y="926369"/>
                  <a:pt x="5869755" y="893713"/>
                  <a:pt x="5871256" y="860682"/>
                </a:cubicBezTo>
                <a:cubicBezTo>
                  <a:pt x="5818707" y="861808"/>
                  <a:pt x="5764656" y="862559"/>
                  <a:pt x="5710230" y="863685"/>
                </a:cubicBezTo>
                <a:close/>
                <a:moveTo>
                  <a:pt x="5176855" y="524367"/>
                </a:moveTo>
                <a:cubicBezTo>
                  <a:pt x="5177981" y="639224"/>
                  <a:pt x="5178732" y="753707"/>
                  <a:pt x="5178732" y="868565"/>
                </a:cubicBezTo>
                <a:cubicBezTo>
                  <a:pt x="5059745" y="868940"/>
                  <a:pt x="4940759" y="868565"/>
                  <a:pt x="4821772" y="867814"/>
                </a:cubicBezTo>
                <a:cubicBezTo>
                  <a:pt x="4822523" y="752956"/>
                  <a:pt x="4822898" y="638474"/>
                  <a:pt x="4822147" y="523616"/>
                </a:cubicBezTo>
                <a:cubicBezTo>
                  <a:pt x="4940383" y="524367"/>
                  <a:pt x="5058619" y="524367"/>
                  <a:pt x="5176855" y="524367"/>
                </a:cubicBezTo>
                <a:close/>
                <a:moveTo>
                  <a:pt x="4728685" y="523241"/>
                </a:moveTo>
                <a:cubicBezTo>
                  <a:pt x="4729060" y="638098"/>
                  <a:pt x="4729060" y="752581"/>
                  <a:pt x="4728309" y="867439"/>
                </a:cubicBezTo>
                <a:cubicBezTo>
                  <a:pt x="4604443" y="866688"/>
                  <a:pt x="4480952" y="865562"/>
                  <a:pt x="4357086" y="864060"/>
                </a:cubicBezTo>
                <a:cubicBezTo>
                  <a:pt x="4357086" y="749203"/>
                  <a:pt x="4357086" y="634720"/>
                  <a:pt x="4356711" y="519863"/>
                </a:cubicBezTo>
                <a:cubicBezTo>
                  <a:pt x="4480577" y="520989"/>
                  <a:pt x="4604443" y="522115"/>
                  <a:pt x="4728685" y="523241"/>
                </a:cubicBezTo>
                <a:close/>
                <a:moveTo>
                  <a:pt x="4262873" y="518737"/>
                </a:moveTo>
                <a:cubicBezTo>
                  <a:pt x="4263248" y="633594"/>
                  <a:pt x="4263248" y="748077"/>
                  <a:pt x="4263248" y="862934"/>
                </a:cubicBezTo>
                <a:cubicBezTo>
                  <a:pt x="4138256" y="861433"/>
                  <a:pt x="4012888" y="859931"/>
                  <a:pt x="3887896" y="858055"/>
                </a:cubicBezTo>
                <a:cubicBezTo>
                  <a:pt x="3886019" y="743197"/>
                  <a:pt x="3884893" y="628715"/>
                  <a:pt x="3884143" y="513857"/>
                </a:cubicBezTo>
                <a:cubicBezTo>
                  <a:pt x="4009885" y="515358"/>
                  <a:pt x="4136379" y="517235"/>
                  <a:pt x="4262873" y="518737"/>
                </a:cubicBezTo>
                <a:close/>
                <a:moveTo>
                  <a:pt x="3789929" y="512355"/>
                </a:moveTo>
                <a:cubicBezTo>
                  <a:pt x="3790680" y="627213"/>
                  <a:pt x="3792181" y="741696"/>
                  <a:pt x="3793683" y="856553"/>
                </a:cubicBezTo>
                <a:cubicBezTo>
                  <a:pt x="3680702" y="855052"/>
                  <a:pt x="3567721" y="853550"/>
                  <a:pt x="3455115" y="852049"/>
                </a:cubicBezTo>
                <a:cubicBezTo>
                  <a:pt x="3455115" y="737191"/>
                  <a:pt x="3454365" y="622709"/>
                  <a:pt x="3452488" y="507851"/>
                </a:cubicBezTo>
                <a:cubicBezTo>
                  <a:pt x="3565093" y="509353"/>
                  <a:pt x="3677323" y="510854"/>
                  <a:pt x="3789929" y="512355"/>
                </a:cubicBezTo>
                <a:close/>
                <a:moveTo>
                  <a:pt x="3361277" y="851298"/>
                </a:moveTo>
                <a:cubicBezTo>
                  <a:pt x="3229153" y="849797"/>
                  <a:pt x="3097405" y="848296"/>
                  <a:pt x="2965281" y="847545"/>
                </a:cubicBezTo>
                <a:cubicBezTo>
                  <a:pt x="2962278" y="732687"/>
                  <a:pt x="2960026" y="618205"/>
                  <a:pt x="2959650" y="503347"/>
                </a:cubicBezTo>
                <a:cubicBezTo>
                  <a:pt x="3092525" y="504098"/>
                  <a:pt x="3225775" y="505599"/>
                  <a:pt x="3358650" y="507101"/>
                </a:cubicBezTo>
                <a:cubicBezTo>
                  <a:pt x="3360151" y="621958"/>
                  <a:pt x="3361277" y="736441"/>
                  <a:pt x="3361277" y="851298"/>
                </a:cubicBezTo>
                <a:close/>
                <a:moveTo>
                  <a:pt x="2744199" y="502221"/>
                </a:moveTo>
                <a:cubicBezTo>
                  <a:pt x="2784737" y="502221"/>
                  <a:pt x="2825274" y="502596"/>
                  <a:pt x="2865812" y="502972"/>
                </a:cubicBezTo>
                <a:cubicBezTo>
                  <a:pt x="2866188" y="617829"/>
                  <a:pt x="2868440" y="732312"/>
                  <a:pt x="2871443" y="847170"/>
                </a:cubicBezTo>
                <a:cubicBezTo>
                  <a:pt x="2829028" y="846794"/>
                  <a:pt x="2786613" y="846794"/>
                  <a:pt x="2744199" y="846419"/>
                </a:cubicBezTo>
                <a:cubicBezTo>
                  <a:pt x="2681139" y="846043"/>
                  <a:pt x="2617705" y="846419"/>
                  <a:pt x="2554646" y="846419"/>
                </a:cubicBezTo>
                <a:cubicBezTo>
                  <a:pt x="2556523" y="731561"/>
                  <a:pt x="2558024" y="617079"/>
                  <a:pt x="2558775" y="502221"/>
                </a:cubicBezTo>
                <a:cubicBezTo>
                  <a:pt x="2620332" y="502221"/>
                  <a:pt x="2682265" y="502221"/>
                  <a:pt x="2744199" y="502221"/>
                </a:cubicBezTo>
                <a:close/>
                <a:moveTo>
                  <a:pt x="2460808" y="846419"/>
                </a:moveTo>
                <a:cubicBezTo>
                  <a:pt x="2330936" y="846419"/>
                  <a:pt x="2200689" y="846043"/>
                  <a:pt x="2070817" y="846419"/>
                </a:cubicBezTo>
                <a:cubicBezTo>
                  <a:pt x="2070066" y="731561"/>
                  <a:pt x="2069316" y="617079"/>
                  <a:pt x="2069316" y="502221"/>
                </a:cubicBezTo>
                <a:cubicBezTo>
                  <a:pt x="2201064" y="502221"/>
                  <a:pt x="2333188" y="502221"/>
                  <a:pt x="2464937" y="502221"/>
                </a:cubicBezTo>
                <a:cubicBezTo>
                  <a:pt x="2464186" y="616703"/>
                  <a:pt x="2462685" y="731561"/>
                  <a:pt x="2460808" y="846419"/>
                </a:cubicBezTo>
                <a:close/>
                <a:moveTo>
                  <a:pt x="1975478" y="501846"/>
                </a:moveTo>
                <a:cubicBezTo>
                  <a:pt x="1975478" y="616703"/>
                  <a:pt x="1976228" y="731186"/>
                  <a:pt x="1976979" y="846043"/>
                </a:cubicBezTo>
                <a:cubicBezTo>
                  <a:pt x="1863623" y="846043"/>
                  <a:pt x="1750642" y="846419"/>
                  <a:pt x="1637285" y="846794"/>
                </a:cubicBezTo>
                <a:cubicBezTo>
                  <a:pt x="1636535" y="731936"/>
                  <a:pt x="1635409" y="617454"/>
                  <a:pt x="1633157" y="502596"/>
                </a:cubicBezTo>
                <a:cubicBezTo>
                  <a:pt x="1747264" y="502596"/>
                  <a:pt x="1861371" y="502221"/>
                  <a:pt x="1975478" y="501846"/>
                </a:cubicBezTo>
                <a:close/>
                <a:moveTo>
                  <a:pt x="1539319" y="503347"/>
                </a:moveTo>
                <a:cubicBezTo>
                  <a:pt x="1541571" y="618205"/>
                  <a:pt x="1543072" y="732687"/>
                  <a:pt x="1543447" y="847545"/>
                </a:cubicBezTo>
                <a:cubicBezTo>
                  <a:pt x="1419206" y="847920"/>
                  <a:pt x="1294964" y="848671"/>
                  <a:pt x="1170723" y="849422"/>
                </a:cubicBezTo>
                <a:cubicBezTo>
                  <a:pt x="1169222" y="734564"/>
                  <a:pt x="1168095" y="620082"/>
                  <a:pt x="1166594" y="505224"/>
                </a:cubicBezTo>
                <a:cubicBezTo>
                  <a:pt x="1290836" y="504473"/>
                  <a:pt x="1415077" y="504098"/>
                  <a:pt x="1539319" y="503347"/>
                </a:cubicBezTo>
                <a:close/>
                <a:moveTo>
                  <a:pt x="1072756" y="505599"/>
                </a:moveTo>
                <a:cubicBezTo>
                  <a:pt x="1074257" y="620457"/>
                  <a:pt x="1075384" y="734939"/>
                  <a:pt x="1076885" y="849797"/>
                </a:cubicBezTo>
                <a:cubicBezTo>
                  <a:pt x="959024" y="850548"/>
                  <a:pt x="841539" y="851674"/>
                  <a:pt x="723679" y="852424"/>
                </a:cubicBezTo>
                <a:cubicBezTo>
                  <a:pt x="719925" y="737942"/>
                  <a:pt x="715796" y="623084"/>
                  <a:pt x="711292" y="508602"/>
                </a:cubicBezTo>
                <a:cubicBezTo>
                  <a:pt x="831780" y="507476"/>
                  <a:pt x="952268" y="506725"/>
                  <a:pt x="1072756" y="505599"/>
                </a:cubicBezTo>
                <a:close/>
                <a:moveTo>
                  <a:pt x="268752" y="513106"/>
                </a:moveTo>
                <a:cubicBezTo>
                  <a:pt x="385111" y="511980"/>
                  <a:pt x="501095" y="510479"/>
                  <a:pt x="617454" y="509728"/>
                </a:cubicBezTo>
                <a:cubicBezTo>
                  <a:pt x="621958" y="624210"/>
                  <a:pt x="626087" y="739068"/>
                  <a:pt x="629841" y="853550"/>
                </a:cubicBezTo>
                <a:cubicBezTo>
                  <a:pt x="508227" y="854677"/>
                  <a:pt x="386237" y="855803"/>
                  <a:pt x="264623" y="857304"/>
                </a:cubicBezTo>
                <a:cubicBezTo>
                  <a:pt x="266125" y="742446"/>
                  <a:pt x="267626" y="627964"/>
                  <a:pt x="268752" y="513106"/>
                </a:cubicBezTo>
                <a:close/>
                <a:moveTo>
                  <a:pt x="259368" y="1322365"/>
                </a:moveTo>
                <a:cubicBezTo>
                  <a:pt x="260870" y="1198499"/>
                  <a:pt x="262371" y="1075008"/>
                  <a:pt x="263872" y="951142"/>
                </a:cubicBezTo>
                <a:cubicBezTo>
                  <a:pt x="386988" y="949641"/>
                  <a:pt x="510479" y="948515"/>
                  <a:pt x="633594" y="947388"/>
                </a:cubicBezTo>
                <a:cubicBezTo>
                  <a:pt x="637723" y="1071255"/>
                  <a:pt x="640726" y="1195121"/>
                  <a:pt x="644104" y="1318987"/>
                </a:cubicBezTo>
                <a:cubicBezTo>
                  <a:pt x="515734" y="1320113"/>
                  <a:pt x="387739" y="1321239"/>
                  <a:pt x="259368" y="1322365"/>
                </a:cubicBezTo>
                <a:close/>
                <a:moveTo>
                  <a:pt x="737942" y="1318612"/>
                </a:moveTo>
                <a:cubicBezTo>
                  <a:pt x="734564" y="1194370"/>
                  <a:pt x="731561" y="1070504"/>
                  <a:pt x="727432" y="946262"/>
                </a:cubicBezTo>
                <a:cubicBezTo>
                  <a:pt x="844542" y="945136"/>
                  <a:pt x="961277" y="944386"/>
                  <a:pt x="1078386" y="943635"/>
                </a:cubicBezTo>
                <a:cubicBezTo>
                  <a:pt x="1079888" y="1068252"/>
                  <a:pt x="1081389" y="1192493"/>
                  <a:pt x="1082891" y="1317110"/>
                </a:cubicBezTo>
                <a:cubicBezTo>
                  <a:pt x="967657" y="1317486"/>
                  <a:pt x="852800" y="1317861"/>
                  <a:pt x="737942" y="1318612"/>
                </a:cubicBezTo>
                <a:close/>
                <a:moveTo>
                  <a:pt x="1176353" y="1316360"/>
                </a:moveTo>
                <a:cubicBezTo>
                  <a:pt x="1174852" y="1191743"/>
                  <a:pt x="1173350" y="1067501"/>
                  <a:pt x="1171849" y="942884"/>
                </a:cubicBezTo>
                <a:cubicBezTo>
                  <a:pt x="1296090" y="942134"/>
                  <a:pt x="1419957" y="941383"/>
                  <a:pt x="1544198" y="941008"/>
                </a:cubicBezTo>
                <a:cubicBezTo>
                  <a:pt x="1544574" y="1065624"/>
                  <a:pt x="1543823" y="1190241"/>
                  <a:pt x="1541946" y="1314858"/>
                </a:cubicBezTo>
                <a:cubicBezTo>
                  <a:pt x="1419957" y="1315609"/>
                  <a:pt x="1297967" y="1315984"/>
                  <a:pt x="1176353" y="1316360"/>
                </a:cubicBezTo>
                <a:close/>
                <a:moveTo>
                  <a:pt x="1635784" y="1315233"/>
                </a:moveTo>
                <a:cubicBezTo>
                  <a:pt x="1637285" y="1190241"/>
                  <a:pt x="1638036" y="1065624"/>
                  <a:pt x="1638036" y="940632"/>
                </a:cubicBezTo>
                <a:cubicBezTo>
                  <a:pt x="1751017" y="940257"/>
                  <a:pt x="1864373" y="939881"/>
                  <a:pt x="1977354" y="939881"/>
                </a:cubicBezTo>
                <a:cubicBezTo>
                  <a:pt x="1978480" y="1064874"/>
                  <a:pt x="1980732" y="1190241"/>
                  <a:pt x="1982609" y="1315233"/>
                </a:cubicBezTo>
                <a:cubicBezTo>
                  <a:pt x="1867001" y="1315233"/>
                  <a:pt x="1751392" y="1315233"/>
                  <a:pt x="1635784" y="1315233"/>
                </a:cubicBezTo>
                <a:close/>
                <a:moveTo>
                  <a:pt x="2337317" y="1315609"/>
                </a:moveTo>
                <a:cubicBezTo>
                  <a:pt x="2250235" y="1315233"/>
                  <a:pt x="2163529" y="1315609"/>
                  <a:pt x="2076447" y="1315609"/>
                </a:cubicBezTo>
                <a:cubicBezTo>
                  <a:pt x="2074195" y="1190617"/>
                  <a:pt x="2072318" y="1065249"/>
                  <a:pt x="2071192" y="940257"/>
                </a:cubicBezTo>
                <a:cubicBezTo>
                  <a:pt x="2200313" y="940257"/>
                  <a:pt x="2329810" y="940257"/>
                  <a:pt x="2458931" y="940257"/>
                </a:cubicBezTo>
                <a:cubicBezTo>
                  <a:pt x="2456679" y="1065624"/>
                  <a:pt x="2453676" y="1190992"/>
                  <a:pt x="2449922" y="1316360"/>
                </a:cubicBezTo>
                <a:cubicBezTo>
                  <a:pt x="2412387" y="1315984"/>
                  <a:pt x="2374852" y="1315609"/>
                  <a:pt x="2337317" y="1315609"/>
                </a:cubicBezTo>
                <a:close/>
                <a:moveTo>
                  <a:pt x="2543760" y="1316735"/>
                </a:moveTo>
                <a:cubicBezTo>
                  <a:pt x="2547514" y="1191367"/>
                  <a:pt x="2550517" y="1065624"/>
                  <a:pt x="2552769" y="940257"/>
                </a:cubicBezTo>
                <a:cubicBezTo>
                  <a:pt x="2616579" y="940257"/>
                  <a:pt x="2680389" y="940257"/>
                  <a:pt x="2744199" y="940257"/>
                </a:cubicBezTo>
                <a:cubicBezTo>
                  <a:pt x="2787364" y="940257"/>
                  <a:pt x="2830905" y="940632"/>
                  <a:pt x="2874070" y="941008"/>
                </a:cubicBezTo>
                <a:cubicBezTo>
                  <a:pt x="2874446" y="951893"/>
                  <a:pt x="2874446" y="962778"/>
                  <a:pt x="2874821" y="973663"/>
                </a:cubicBezTo>
                <a:cubicBezTo>
                  <a:pt x="2878950" y="1088896"/>
                  <a:pt x="2887583" y="1204129"/>
                  <a:pt x="2896591" y="1319738"/>
                </a:cubicBezTo>
                <a:cubicBezTo>
                  <a:pt x="2778731" y="1318612"/>
                  <a:pt x="2661246" y="1317486"/>
                  <a:pt x="2543760" y="1316735"/>
                </a:cubicBezTo>
                <a:close/>
                <a:moveTo>
                  <a:pt x="2990429" y="1320864"/>
                </a:moveTo>
                <a:cubicBezTo>
                  <a:pt x="2981421" y="1204880"/>
                  <a:pt x="2972788" y="1089272"/>
                  <a:pt x="2968659" y="973663"/>
                </a:cubicBezTo>
                <a:cubicBezTo>
                  <a:pt x="2968284" y="962778"/>
                  <a:pt x="2968284" y="952268"/>
                  <a:pt x="2967908" y="941383"/>
                </a:cubicBezTo>
                <a:cubicBezTo>
                  <a:pt x="3098906" y="942134"/>
                  <a:pt x="3230279" y="943635"/>
                  <a:pt x="3361277" y="945136"/>
                </a:cubicBezTo>
                <a:cubicBezTo>
                  <a:pt x="3360902" y="1072005"/>
                  <a:pt x="3359025" y="1198874"/>
                  <a:pt x="3356773" y="1325368"/>
                </a:cubicBezTo>
                <a:cubicBezTo>
                  <a:pt x="3234408" y="1323867"/>
                  <a:pt x="3112419" y="1322365"/>
                  <a:pt x="2990429" y="1320864"/>
                </a:cubicBezTo>
                <a:close/>
                <a:moveTo>
                  <a:pt x="3450236" y="1326494"/>
                </a:moveTo>
                <a:cubicBezTo>
                  <a:pt x="3452863" y="1199625"/>
                  <a:pt x="3454365" y="1072756"/>
                  <a:pt x="3454740" y="945887"/>
                </a:cubicBezTo>
                <a:cubicBezTo>
                  <a:pt x="3568096" y="947388"/>
                  <a:pt x="3681453" y="948890"/>
                  <a:pt x="3794809" y="950391"/>
                </a:cubicBezTo>
                <a:cubicBezTo>
                  <a:pt x="3797061" y="1077260"/>
                  <a:pt x="3800064" y="1204129"/>
                  <a:pt x="3803442" y="1330998"/>
                </a:cubicBezTo>
                <a:cubicBezTo>
                  <a:pt x="3685957" y="1329872"/>
                  <a:pt x="3568096" y="1328371"/>
                  <a:pt x="3450236" y="1326494"/>
                </a:cubicBezTo>
                <a:close/>
                <a:moveTo>
                  <a:pt x="3897655" y="1332500"/>
                </a:moveTo>
                <a:cubicBezTo>
                  <a:pt x="3894277" y="1205631"/>
                  <a:pt x="3891274" y="1078762"/>
                  <a:pt x="3889022" y="951893"/>
                </a:cubicBezTo>
                <a:cubicBezTo>
                  <a:pt x="4013639" y="953394"/>
                  <a:pt x="4138256" y="955271"/>
                  <a:pt x="4263248" y="956772"/>
                </a:cubicBezTo>
                <a:cubicBezTo>
                  <a:pt x="4262873" y="1083266"/>
                  <a:pt x="4262122" y="1209760"/>
                  <a:pt x="4261371" y="1336253"/>
                </a:cubicBezTo>
                <a:cubicBezTo>
                  <a:pt x="4139757" y="1335127"/>
                  <a:pt x="4018894" y="1334001"/>
                  <a:pt x="3897655" y="1332500"/>
                </a:cubicBezTo>
                <a:close/>
                <a:moveTo>
                  <a:pt x="4354834" y="1336629"/>
                </a:moveTo>
                <a:cubicBezTo>
                  <a:pt x="4355585" y="1210135"/>
                  <a:pt x="4356335" y="1084017"/>
                  <a:pt x="4356711" y="957523"/>
                </a:cubicBezTo>
                <a:cubicBezTo>
                  <a:pt x="4480201" y="959024"/>
                  <a:pt x="4603692" y="960150"/>
                  <a:pt x="4727183" y="960901"/>
                </a:cubicBezTo>
                <a:cubicBezTo>
                  <a:pt x="4725682" y="1086269"/>
                  <a:pt x="4723430" y="1212012"/>
                  <a:pt x="4720427" y="1337379"/>
                </a:cubicBezTo>
                <a:cubicBezTo>
                  <a:pt x="4598813" y="1337755"/>
                  <a:pt x="4476824" y="1337379"/>
                  <a:pt x="4354834" y="1336629"/>
                </a:cubicBezTo>
                <a:close/>
                <a:moveTo>
                  <a:pt x="5176104" y="1334752"/>
                </a:moveTo>
                <a:cubicBezTo>
                  <a:pt x="5055616" y="1336253"/>
                  <a:pt x="4935128" y="1337379"/>
                  <a:pt x="4814640" y="1337755"/>
                </a:cubicBezTo>
                <a:cubicBezTo>
                  <a:pt x="4817643" y="1212387"/>
                  <a:pt x="4819895" y="1087019"/>
                  <a:pt x="4821396" y="961652"/>
                </a:cubicBezTo>
                <a:cubicBezTo>
                  <a:pt x="4940383" y="962403"/>
                  <a:pt x="5059745" y="962403"/>
                  <a:pt x="5178732" y="962403"/>
                </a:cubicBezTo>
                <a:cubicBezTo>
                  <a:pt x="5178356" y="1086269"/>
                  <a:pt x="5177606" y="1210510"/>
                  <a:pt x="5176104" y="1334752"/>
                </a:cubicBezTo>
                <a:close/>
                <a:moveTo>
                  <a:pt x="5272570" y="868189"/>
                </a:moveTo>
                <a:cubicBezTo>
                  <a:pt x="5272570" y="753332"/>
                  <a:pt x="5271819" y="638849"/>
                  <a:pt x="5270693" y="523991"/>
                </a:cubicBezTo>
                <a:cubicBezTo>
                  <a:pt x="5385551" y="523616"/>
                  <a:pt x="5500408" y="522490"/>
                  <a:pt x="5615641" y="520989"/>
                </a:cubicBezTo>
                <a:cubicBezTo>
                  <a:pt x="5616392" y="635846"/>
                  <a:pt x="5617143" y="750329"/>
                  <a:pt x="5616767" y="865186"/>
                </a:cubicBezTo>
                <a:cubicBezTo>
                  <a:pt x="5501910" y="866688"/>
                  <a:pt x="5387052" y="867439"/>
                  <a:pt x="5272570" y="868189"/>
                </a:cubicBezTo>
                <a:close/>
              </a:path>
            </a:pathLst>
          </a:custGeom>
          <a:solidFill>
            <a:srgbClr val="9CCEE9"/>
          </a:solidFill>
          <a:ln w="3750" cap="flat">
            <a:noFill/>
            <a:prstDash val="solid"/>
            <a:miter/>
          </a:ln>
        </p:spPr>
        <p:txBody>
          <a:bodyPr rtlCol="1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317294" flipH="1">
            <a:off x="9178215" y="1853579"/>
            <a:ext cx="1565616" cy="51238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917952" y="2776137"/>
            <a:ext cx="707469" cy="70746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0156553" y="213307"/>
            <a:ext cx="1638510" cy="1506372"/>
          </a:xfrm>
          <a:prstGeom prst="rect">
            <a:avLst/>
          </a:prstGeom>
        </p:spPr>
      </p:pic>
      <p:sp>
        <p:nvSpPr>
          <p:cNvPr id="15" name="مستطيل 14">
            <a:extLst>
              <a:ext uri="{FF2B5EF4-FFF2-40B4-BE49-F238E27FC236}">
                <a16:creationId xmlns:a16="http://schemas.microsoft.com/office/drawing/2014/main" id="{B1F52FF7-BC75-4B54-2F09-34E2EDCA7040}"/>
              </a:ext>
            </a:extLst>
          </p:cNvPr>
          <p:cNvSpPr/>
          <p:nvPr/>
        </p:nvSpPr>
        <p:spPr>
          <a:xfrm>
            <a:off x="3287886" y="229029"/>
            <a:ext cx="5577640" cy="1511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صباح الخير</a:t>
            </a:r>
          </a:p>
        </p:txBody>
      </p:sp>
      <p:grpSp>
        <p:nvGrpSpPr>
          <p:cNvPr id="16" name="Group 2">
            <a:extLst>
              <a:ext uri="{FF2B5EF4-FFF2-40B4-BE49-F238E27FC236}">
                <a16:creationId xmlns:a16="http://schemas.microsoft.com/office/drawing/2014/main" id="{C68CC077-306E-AAEF-AD40-47A0777179F7}"/>
              </a:ext>
            </a:extLst>
          </p:cNvPr>
          <p:cNvGrpSpPr/>
          <p:nvPr/>
        </p:nvGrpSpPr>
        <p:grpSpPr>
          <a:xfrm>
            <a:off x="6982228" y="4014603"/>
            <a:ext cx="4412465" cy="2114457"/>
            <a:chOff x="0" y="0"/>
            <a:chExt cx="3435356" cy="1138475"/>
          </a:xfrm>
        </p:grpSpPr>
        <p:sp>
          <p:nvSpPr>
            <p:cNvPr id="17" name="Freeform 3">
              <a:extLst>
                <a:ext uri="{FF2B5EF4-FFF2-40B4-BE49-F238E27FC236}">
                  <a16:creationId xmlns:a16="http://schemas.microsoft.com/office/drawing/2014/main" id="{0F470867-601D-FE58-3F2C-CAE6EF2EAF62}"/>
                </a:ext>
              </a:extLst>
            </p:cNvPr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FDF5B6"/>
            </a:solidFill>
          </p:spPr>
          <p:txBody>
            <a:bodyPr/>
            <a:lstStyle/>
            <a:p>
              <a:endParaRPr lang="ar-SA"/>
            </a:p>
          </p:txBody>
        </p:sp>
      </p:grpSp>
      <p:pic>
        <p:nvPicPr>
          <p:cNvPr id="18" name="Picture 4">
            <a:extLst>
              <a:ext uri="{FF2B5EF4-FFF2-40B4-BE49-F238E27FC236}">
                <a16:creationId xmlns:a16="http://schemas.microsoft.com/office/drawing/2014/main" id="{DD1BE722-5230-946A-A43C-0243664EB4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7896691" y="3705079"/>
            <a:ext cx="2803385" cy="816072"/>
          </a:xfrm>
          <a:prstGeom prst="rect">
            <a:avLst/>
          </a:prstGeom>
        </p:spPr>
      </p:pic>
      <p:pic>
        <p:nvPicPr>
          <p:cNvPr id="19" name="Picture 14">
            <a:extLst>
              <a:ext uri="{FF2B5EF4-FFF2-40B4-BE49-F238E27FC236}">
                <a16:creationId xmlns:a16="http://schemas.microsoft.com/office/drawing/2014/main" id="{0E9A9860-8AC4-E9D4-DF79-7D6155DFB70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2627376" flipH="1">
            <a:off x="11256292" y="4341492"/>
            <a:ext cx="547247" cy="1030566"/>
          </a:xfrm>
          <a:prstGeom prst="rect">
            <a:avLst/>
          </a:prstGeom>
        </p:spPr>
      </p:pic>
      <p:sp>
        <p:nvSpPr>
          <p:cNvPr id="23" name="مستطيل 22">
            <a:extLst>
              <a:ext uri="{FF2B5EF4-FFF2-40B4-BE49-F238E27FC236}">
                <a16:creationId xmlns:a16="http://schemas.microsoft.com/office/drawing/2014/main" id="{3AD05077-10A1-9BD2-FE5E-EB08C79DFF53}"/>
              </a:ext>
            </a:extLst>
          </p:cNvPr>
          <p:cNvSpPr/>
          <p:nvPr/>
        </p:nvSpPr>
        <p:spPr>
          <a:xfrm>
            <a:off x="8124658" y="3684225"/>
            <a:ext cx="2308923" cy="8946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اليوم</a:t>
            </a:r>
          </a:p>
        </p:txBody>
      </p:sp>
      <p:pic>
        <p:nvPicPr>
          <p:cNvPr id="24" name="Picture 3">
            <a:extLst>
              <a:ext uri="{FF2B5EF4-FFF2-40B4-BE49-F238E27FC236}">
                <a16:creationId xmlns:a16="http://schemas.microsoft.com/office/drawing/2014/main" id="{3477635D-AEAD-2D48-4C0D-4841176AF9C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20251760" flipH="1">
            <a:off x="91388" y="1565089"/>
            <a:ext cx="1672131" cy="1140263"/>
          </a:xfrm>
          <a:prstGeom prst="rect">
            <a:avLst/>
          </a:prstGeom>
        </p:spPr>
      </p:pic>
      <p:pic>
        <p:nvPicPr>
          <p:cNvPr id="39" name="صورة 38">
            <a:extLst>
              <a:ext uri="{FF2B5EF4-FFF2-40B4-BE49-F238E27FC236}">
                <a16:creationId xmlns:a16="http://schemas.microsoft.com/office/drawing/2014/main" id="{09EAFA62-93AA-FB2C-D758-934DCEF6447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2" y="-69663"/>
            <a:ext cx="1042232" cy="1042232"/>
          </a:xfrm>
          <a:prstGeom prst="rect">
            <a:avLst/>
          </a:prstGeom>
        </p:spPr>
      </p:pic>
      <p:pic>
        <p:nvPicPr>
          <p:cNvPr id="41" name="صورة 40">
            <a:extLst>
              <a:ext uri="{FF2B5EF4-FFF2-40B4-BE49-F238E27FC236}">
                <a16:creationId xmlns:a16="http://schemas.microsoft.com/office/drawing/2014/main" id="{AE44BAE5-ADB3-AAD4-3452-6F4ED8C8475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" y="5515123"/>
            <a:ext cx="1334993" cy="1337668"/>
          </a:xfrm>
          <a:prstGeom prst="rect">
            <a:avLst/>
          </a:prstGeom>
        </p:spPr>
      </p:pic>
      <p:sp>
        <p:nvSpPr>
          <p:cNvPr id="43" name="مستطيل 42">
            <a:extLst>
              <a:ext uri="{FF2B5EF4-FFF2-40B4-BE49-F238E27FC236}">
                <a16:creationId xmlns:a16="http://schemas.microsoft.com/office/drawing/2014/main" id="{892D6473-9CB1-09F0-64F6-86E8AACB9D8E}"/>
              </a:ext>
            </a:extLst>
          </p:cNvPr>
          <p:cNvSpPr/>
          <p:nvPr/>
        </p:nvSpPr>
        <p:spPr>
          <a:xfrm>
            <a:off x="1324018" y="3843433"/>
            <a:ext cx="2476224" cy="1355436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4000" b="1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7F3E353-5A3C-DB31-B5E0-5FD110F4A322}"/>
              </a:ext>
            </a:extLst>
          </p:cNvPr>
          <p:cNvGrpSpPr/>
          <p:nvPr/>
        </p:nvGrpSpPr>
        <p:grpSpPr>
          <a:xfrm>
            <a:off x="1446367" y="3921428"/>
            <a:ext cx="4486735" cy="2114457"/>
            <a:chOff x="0" y="0"/>
            <a:chExt cx="3435356" cy="1138475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72E01F6D-BA6D-BA8E-B96A-FFE6DFDA986F}"/>
                </a:ext>
              </a:extLst>
            </p:cNvPr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FDF5B6"/>
            </a:solidFill>
          </p:spPr>
          <p:txBody>
            <a:bodyPr/>
            <a:lstStyle/>
            <a:p>
              <a:endParaRPr lang="ar-SA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4CE70E7B-D5C9-E639-63EC-F5439AB5D7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2363027" y="3618595"/>
            <a:ext cx="2803385" cy="816072"/>
          </a:xfrm>
          <a:prstGeom prst="rect">
            <a:avLst/>
          </a:prstGeom>
        </p:spPr>
      </p:pic>
      <p:pic>
        <p:nvPicPr>
          <p:cNvPr id="6" name="Picture 14">
            <a:extLst>
              <a:ext uri="{FF2B5EF4-FFF2-40B4-BE49-F238E27FC236}">
                <a16:creationId xmlns:a16="http://schemas.microsoft.com/office/drawing/2014/main" id="{0154C73D-6E20-E112-3E9F-B2D98484409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2627376" flipH="1">
            <a:off x="5618911" y="4114469"/>
            <a:ext cx="547247" cy="1030566"/>
          </a:xfrm>
          <a:prstGeom prst="rect">
            <a:avLst/>
          </a:prstGeom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528E4745-1366-A7A6-6C64-A1CD18B38878}"/>
              </a:ext>
            </a:extLst>
          </p:cNvPr>
          <p:cNvSpPr/>
          <p:nvPr/>
        </p:nvSpPr>
        <p:spPr>
          <a:xfrm>
            <a:off x="2531827" y="3579292"/>
            <a:ext cx="2308923" cy="8946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التاريخ</a:t>
            </a:r>
          </a:p>
        </p:txBody>
      </p:sp>
      <p:pic>
        <p:nvPicPr>
          <p:cNvPr id="20" name="Picture 8">
            <a:extLst>
              <a:ext uri="{FF2B5EF4-FFF2-40B4-BE49-F238E27FC236}">
                <a16:creationId xmlns:a16="http://schemas.microsoft.com/office/drawing/2014/main" id="{2133F6C4-2415-47DA-8307-27995CDF70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081444" y="2222946"/>
            <a:ext cx="707469" cy="707469"/>
          </a:xfrm>
          <a:prstGeom prst="rect">
            <a:avLst/>
          </a:prstGeom>
        </p:spPr>
      </p:pic>
      <p:pic>
        <p:nvPicPr>
          <p:cNvPr id="27" name="Picture 7">
            <a:extLst>
              <a:ext uri="{FF2B5EF4-FFF2-40B4-BE49-F238E27FC236}">
                <a16:creationId xmlns:a16="http://schemas.microsoft.com/office/drawing/2014/main" id="{49A31FC4-03D4-B990-FB1C-F8AC90C16C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317294" flipH="1">
            <a:off x="9758477" y="2968555"/>
            <a:ext cx="1565616" cy="51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095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62C4C1E-FE4C-FF23-374E-768B1424C77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flipH="1">
            <a:off x="8965095" y="-3033687"/>
            <a:ext cx="8470482" cy="47615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DE97E9-D46B-723D-BC81-C06824AE9BD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rot="5400000" flipH="1">
            <a:off x="-5582907" y="1914117"/>
            <a:ext cx="8589820" cy="4761587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D026152C-C18D-51DD-AA32-AD66B004DB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9273528" y="465048"/>
            <a:ext cx="2803385" cy="816072"/>
          </a:xfrm>
          <a:prstGeom prst="rect">
            <a:avLst/>
          </a:prstGeom>
        </p:spPr>
      </p:pic>
      <p:pic>
        <p:nvPicPr>
          <p:cNvPr id="7" name="Picture 14">
            <a:extLst>
              <a:ext uri="{FF2B5EF4-FFF2-40B4-BE49-F238E27FC236}">
                <a16:creationId xmlns:a16="http://schemas.microsoft.com/office/drawing/2014/main" id="{7AD75A97-93F7-DDC9-6B84-B2A392D233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338937" flipH="1">
            <a:off x="11442230" y="435874"/>
            <a:ext cx="570422" cy="727999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E411F2A1-6510-EF53-A58D-D7918B9A70A7}"/>
              </a:ext>
            </a:extLst>
          </p:cNvPr>
          <p:cNvSpPr/>
          <p:nvPr/>
        </p:nvSpPr>
        <p:spPr>
          <a:xfrm>
            <a:off x="9324716" y="406504"/>
            <a:ext cx="2246202" cy="84916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تحقق من فهمك</a:t>
            </a: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66F270F7-C446-8A14-A8F8-7DAB1577E8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76" y="0"/>
            <a:ext cx="1042232" cy="1042232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2559B89A-98F0-9D1D-6CF8-C1C9946F0E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58" y="5520332"/>
            <a:ext cx="1228263" cy="1337668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562DA191-073E-0C12-3616-97AA0EFEE77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0080036" flipH="1">
            <a:off x="1980792" y="512143"/>
            <a:ext cx="1584788" cy="1810633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F453445D-EF12-4BC5-DC3C-7CD8AF10BA4B}"/>
              </a:ext>
            </a:extLst>
          </p:cNvPr>
          <p:cNvSpPr/>
          <p:nvPr/>
        </p:nvSpPr>
        <p:spPr>
          <a:xfrm rot="20085474">
            <a:off x="2162201" y="796754"/>
            <a:ext cx="1297818" cy="1576558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فردي</a:t>
            </a:r>
          </a:p>
        </p:txBody>
      </p:sp>
      <p:pic>
        <p:nvPicPr>
          <p:cNvPr id="21" name="Picture 24">
            <a:extLst>
              <a:ext uri="{FF2B5EF4-FFF2-40B4-BE49-F238E27FC236}">
                <a16:creationId xmlns:a16="http://schemas.microsoft.com/office/drawing/2014/main" id="{3736A8D4-26A5-B6C9-409E-3C771EB3393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0982470" y="5650422"/>
            <a:ext cx="1094443" cy="1077487"/>
          </a:xfrm>
          <a:prstGeom prst="rect">
            <a:avLst/>
          </a:prstGeom>
        </p:spPr>
      </p:pic>
      <p:pic>
        <p:nvPicPr>
          <p:cNvPr id="22" name="Picture 7">
            <a:extLst>
              <a:ext uri="{FF2B5EF4-FFF2-40B4-BE49-F238E27FC236}">
                <a16:creationId xmlns:a16="http://schemas.microsoft.com/office/drawing/2014/main" id="{9A7F6857-C910-88C6-9276-FEC3592AA21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9562573" y="4921039"/>
            <a:ext cx="1460809" cy="1258088"/>
          </a:xfrm>
          <a:prstGeom prst="rect">
            <a:avLst/>
          </a:prstGeom>
        </p:spPr>
      </p:pic>
      <p:sp>
        <p:nvSpPr>
          <p:cNvPr id="34" name="مستطيل 33">
            <a:extLst>
              <a:ext uri="{FF2B5EF4-FFF2-40B4-BE49-F238E27FC236}">
                <a16:creationId xmlns:a16="http://schemas.microsoft.com/office/drawing/2014/main" id="{0CC0B094-67C5-66A9-6275-20248E435338}"/>
              </a:ext>
            </a:extLst>
          </p:cNvPr>
          <p:cNvSpPr/>
          <p:nvPr/>
        </p:nvSpPr>
        <p:spPr>
          <a:xfrm>
            <a:off x="1758875" y="3722630"/>
            <a:ext cx="3415553" cy="5606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0FF8F17F-478B-C9C4-DA5E-B31F6261A9EB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15167" t="60938" r="55857" b="29791"/>
          <a:stretch/>
        </p:blipFill>
        <p:spPr>
          <a:xfrm>
            <a:off x="1965158" y="2684975"/>
            <a:ext cx="9058224" cy="1932054"/>
          </a:xfrm>
          <a:prstGeom prst="rect">
            <a:avLst/>
          </a:prstGeom>
          <a:ln>
            <a:solidFill>
              <a:srgbClr val="C3D69B"/>
            </a:solidFill>
          </a:ln>
        </p:spPr>
      </p:pic>
      <p:grpSp>
        <p:nvGrpSpPr>
          <p:cNvPr id="11" name="Group 30">
            <a:extLst>
              <a:ext uri="{FF2B5EF4-FFF2-40B4-BE49-F238E27FC236}">
                <a16:creationId xmlns:a16="http://schemas.microsoft.com/office/drawing/2014/main" id="{CC21C73F-D1E9-FAAA-CCD5-DB38F073EAC0}"/>
              </a:ext>
            </a:extLst>
          </p:cNvPr>
          <p:cNvGrpSpPr/>
          <p:nvPr/>
        </p:nvGrpSpPr>
        <p:grpSpPr>
          <a:xfrm>
            <a:off x="11125734" y="3158515"/>
            <a:ext cx="700731" cy="1077486"/>
            <a:chOff x="-369777" y="-20978"/>
            <a:chExt cx="1297892" cy="1301245"/>
          </a:xfrm>
          <a:solidFill>
            <a:srgbClr val="FFC000"/>
          </a:solidFill>
        </p:grpSpPr>
        <p:grpSp>
          <p:nvGrpSpPr>
            <p:cNvPr id="12" name="Group 31">
              <a:extLst>
                <a:ext uri="{FF2B5EF4-FFF2-40B4-BE49-F238E27FC236}">
                  <a16:creationId xmlns:a16="http://schemas.microsoft.com/office/drawing/2014/main" id="{72EAA6DE-94B9-14ED-DD51-A2E9A34A4F44}"/>
                </a:ext>
              </a:extLst>
            </p:cNvPr>
            <p:cNvGrpSpPr/>
            <p:nvPr/>
          </p:nvGrpSpPr>
          <p:grpSpPr>
            <a:xfrm>
              <a:off x="-360299" y="-20978"/>
              <a:ext cx="1288414" cy="1301245"/>
              <a:chOff x="-1767822" y="-102373"/>
              <a:chExt cx="6321664" cy="6350000"/>
            </a:xfrm>
            <a:grpFill/>
          </p:grpSpPr>
          <p:sp>
            <p:nvSpPr>
              <p:cNvPr id="14" name="Freeform 32">
                <a:extLst>
                  <a:ext uri="{FF2B5EF4-FFF2-40B4-BE49-F238E27FC236}">
                    <a16:creationId xmlns:a16="http://schemas.microsoft.com/office/drawing/2014/main" id="{A37B2164-A22E-26EB-9DF9-F30C2D1C01F4}"/>
                  </a:ext>
                </a:extLst>
              </p:cNvPr>
              <p:cNvSpPr/>
              <p:nvPr/>
            </p:nvSpPr>
            <p:spPr>
              <a:xfrm>
                <a:off x="-1767822" y="-102373"/>
                <a:ext cx="6321664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ar-SA" dirty="0"/>
              </a:p>
            </p:txBody>
          </p:sp>
        </p:grpSp>
        <p:sp>
          <p:nvSpPr>
            <p:cNvPr id="13" name="TextBox 33">
              <a:extLst>
                <a:ext uri="{FF2B5EF4-FFF2-40B4-BE49-F238E27FC236}">
                  <a16:creationId xmlns:a16="http://schemas.microsoft.com/office/drawing/2014/main" id="{8321D749-6401-6CD1-BAE0-93272C75B632}"/>
                </a:ext>
              </a:extLst>
            </p:cNvPr>
            <p:cNvSpPr txBox="1"/>
            <p:nvPr/>
          </p:nvSpPr>
          <p:spPr>
            <a:xfrm>
              <a:off x="-369777" y="228626"/>
              <a:ext cx="1288414" cy="8672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ts val="563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695" b="0" i="0" u="none" strike="noStrike" kern="1200" cap="none" spc="0" normalizeH="0" baseline="0" noProof="0" dirty="0">
                  <a:ln>
                    <a:noFill/>
                  </a:ln>
                  <a:solidFill>
                    <a:srgbClr val="9BBB59">
                      <a:lumMod val="50000"/>
                    </a:srgbClr>
                  </a:solidFill>
                  <a:effectLst/>
                  <a:uLnTx/>
                  <a:uFillTx/>
                  <a:latin typeface="HandMade"/>
                  <a:ea typeface="+mn-ea"/>
                  <a:cs typeface="Arial" panose="020B0604020202020204" pitchFamily="34" charset="0"/>
                </a:rPr>
                <a:t>د</a:t>
              </a:r>
              <a:endParaRPr kumimoji="0" lang="en-US" sz="4695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HandMade"/>
                <a:ea typeface="+mn-ea"/>
                <a:cs typeface="+mn-cs"/>
              </a:endParaRPr>
            </a:p>
          </p:txBody>
        </p:sp>
      </p:grp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C4769EFB-153D-98DA-4FAF-7697F42DBAB0}"/>
              </a:ext>
            </a:extLst>
          </p:cNvPr>
          <p:cNvSpPr/>
          <p:nvPr/>
        </p:nvSpPr>
        <p:spPr>
          <a:xfrm>
            <a:off x="6272213" y="4002932"/>
            <a:ext cx="3636168" cy="5606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62144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62C4C1E-FE4C-FF23-374E-768B1424C77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flipH="1">
            <a:off x="8965095" y="-3033687"/>
            <a:ext cx="8470482" cy="47615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DE97E9-D46B-723D-BC81-C06824AE9BD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rot="5400000" flipH="1">
            <a:off x="-5582907" y="1914117"/>
            <a:ext cx="8589820" cy="4761587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D026152C-C18D-51DD-AA32-AD66B004DB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9273528" y="465048"/>
            <a:ext cx="2803385" cy="816072"/>
          </a:xfrm>
          <a:prstGeom prst="rect">
            <a:avLst/>
          </a:prstGeom>
        </p:spPr>
      </p:pic>
      <p:pic>
        <p:nvPicPr>
          <p:cNvPr id="7" name="Picture 14">
            <a:extLst>
              <a:ext uri="{FF2B5EF4-FFF2-40B4-BE49-F238E27FC236}">
                <a16:creationId xmlns:a16="http://schemas.microsoft.com/office/drawing/2014/main" id="{7AD75A97-93F7-DDC9-6B84-B2A392D233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627376" flipH="1">
            <a:off x="11358644" y="419388"/>
            <a:ext cx="639797" cy="816538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E411F2A1-6510-EF53-A58D-D7918B9A70A7}"/>
              </a:ext>
            </a:extLst>
          </p:cNvPr>
          <p:cNvSpPr/>
          <p:nvPr/>
        </p:nvSpPr>
        <p:spPr>
          <a:xfrm>
            <a:off x="9564311" y="403075"/>
            <a:ext cx="1840332" cy="84916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مثالان</a:t>
            </a: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66F270F7-C446-8A14-A8F8-7DAB1577E8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76" y="0"/>
            <a:ext cx="1042232" cy="1042232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2559B89A-98F0-9D1D-6CF8-C1C9946F0E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58" y="5520332"/>
            <a:ext cx="1228263" cy="1337668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9B8E6F5E-CD9F-C19B-1CB5-77A0574E248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530236">
            <a:off x="10686373" y="4066758"/>
            <a:ext cx="1365723" cy="1055713"/>
          </a:xfrm>
          <a:prstGeom prst="rect">
            <a:avLst/>
          </a:prstGeom>
        </p:spPr>
      </p:pic>
      <p:pic>
        <p:nvPicPr>
          <p:cNvPr id="25" name="Picture 11">
            <a:extLst>
              <a:ext uri="{FF2B5EF4-FFF2-40B4-BE49-F238E27FC236}">
                <a16:creationId xmlns:a16="http://schemas.microsoft.com/office/drawing/2014/main" id="{B614D7FC-2075-4FDA-40EF-59FE5700FF1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11294800" y="5365056"/>
            <a:ext cx="767483" cy="1414991"/>
          </a:xfrm>
          <a:prstGeom prst="rect">
            <a:avLst/>
          </a:prstGeom>
        </p:spPr>
      </p:pic>
      <p:pic>
        <p:nvPicPr>
          <p:cNvPr id="26" name="Picture 18">
            <a:extLst>
              <a:ext uri="{FF2B5EF4-FFF2-40B4-BE49-F238E27FC236}">
                <a16:creationId xmlns:a16="http://schemas.microsoft.com/office/drawing/2014/main" id="{18C7CEB5-4290-A5AB-9DD3-7C2180C3F26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1013766" flipH="1">
            <a:off x="10319736" y="5404915"/>
            <a:ext cx="767484" cy="1008392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201E3B98-34DE-D51B-EB26-2AF789634990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38310" t="16299" r="29763" b="75500"/>
          <a:stretch/>
        </p:blipFill>
        <p:spPr>
          <a:xfrm>
            <a:off x="1401230" y="250031"/>
            <a:ext cx="7264257" cy="1357313"/>
          </a:xfrm>
          <a:prstGeom prst="rect">
            <a:avLst/>
          </a:prstGeom>
          <a:ln>
            <a:solidFill>
              <a:srgbClr val="C3D69B"/>
            </a:solidFill>
          </a:ln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A07C79D1-0C24-4BBE-5921-D32E4567C8AF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37963" t="28437" r="31347" b="61269"/>
          <a:stretch/>
        </p:blipFill>
        <p:spPr>
          <a:xfrm>
            <a:off x="1270418" y="1881389"/>
            <a:ext cx="8761789" cy="1943101"/>
          </a:xfrm>
          <a:prstGeom prst="rect">
            <a:avLst/>
          </a:prstGeom>
        </p:spPr>
      </p:pic>
      <p:grpSp>
        <p:nvGrpSpPr>
          <p:cNvPr id="13" name="Group 30">
            <a:extLst>
              <a:ext uri="{FF2B5EF4-FFF2-40B4-BE49-F238E27FC236}">
                <a16:creationId xmlns:a16="http://schemas.microsoft.com/office/drawing/2014/main" id="{B747AAA1-C665-C161-9FC8-7F39CA953752}"/>
              </a:ext>
            </a:extLst>
          </p:cNvPr>
          <p:cNvGrpSpPr/>
          <p:nvPr/>
        </p:nvGrpSpPr>
        <p:grpSpPr>
          <a:xfrm>
            <a:off x="10418534" y="2292086"/>
            <a:ext cx="700731" cy="1077486"/>
            <a:chOff x="-369777" y="-20978"/>
            <a:chExt cx="1297892" cy="1301245"/>
          </a:xfrm>
          <a:solidFill>
            <a:srgbClr val="FFC000"/>
          </a:solidFill>
        </p:grpSpPr>
        <p:grpSp>
          <p:nvGrpSpPr>
            <p:cNvPr id="14" name="Group 31">
              <a:extLst>
                <a:ext uri="{FF2B5EF4-FFF2-40B4-BE49-F238E27FC236}">
                  <a16:creationId xmlns:a16="http://schemas.microsoft.com/office/drawing/2014/main" id="{C8A2F787-C545-876F-1C78-F5C028669DAC}"/>
                </a:ext>
              </a:extLst>
            </p:cNvPr>
            <p:cNvGrpSpPr/>
            <p:nvPr/>
          </p:nvGrpSpPr>
          <p:grpSpPr>
            <a:xfrm>
              <a:off x="-360299" y="-20978"/>
              <a:ext cx="1288414" cy="1301245"/>
              <a:chOff x="-1767822" y="-102373"/>
              <a:chExt cx="6321664" cy="6350000"/>
            </a:xfrm>
            <a:grpFill/>
          </p:grpSpPr>
          <p:sp>
            <p:nvSpPr>
              <p:cNvPr id="18" name="Freeform 32">
                <a:extLst>
                  <a:ext uri="{FF2B5EF4-FFF2-40B4-BE49-F238E27FC236}">
                    <a16:creationId xmlns:a16="http://schemas.microsoft.com/office/drawing/2014/main" id="{84C322A5-B413-ECB2-7E11-051F0D2E3660}"/>
                  </a:ext>
                </a:extLst>
              </p:cNvPr>
              <p:cNvSpPr/>
              <p:nvPr/>
            </p:nvSpPr>
            <p:spPr>
              <a:xfrm>
                <a:off x="-1767822" y="-102373"/>
                <a:ext cx="6321664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ar-SA" dirty="0"/>
              </a:p>
            </p:txBody>
          </p:sp>
        </p:grpSp>
        <p:sp>
          <p:nvSpPr>
            <p:cNvPr id="17" name="TextBox 33">
              <a:extLst>
                <a:ext uri="{FF2B5EF4-FFF2-40B4-BE49-F238E27FC236}">
                  <a16:creationId xmlns:a16="http://schemas.microsoft.com/office/drawing/2014/main" id="{52248F6D-699E-A38C-A33D-CA7CFBA0BC1A}"/>
                </a:ext>
              </a:extLst>
            </p:cNvPr>
            <p:cNvSpPr txBox="1"/>
            <p:nvPr/>
          </p:nvSpPr>
          <p:spPr>
            <a:xfrm>
              <a:off x="-369777" y="228626"/>
              <a:ext cx="1288414" cy="8672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ts val="563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695" b="0" i="0" u="none" strike="noStrike" kern="1200" cap="none" spc="0" normalizeH="0" baseline="0" noProof="0" dirty="0">
                  <a:ln>
                    <a:noFill/>
                  </a:ln>
                  <a:solidFill>
                    <a:srgbClr val="9BBB59">
                      <a:lumMod val="50000"/>
                    </a:srgbClr>
                  </a:solidFill>
                  <a:effectLst/>
                  <a:uLnTx/>
                  <a:uFillTx/>
                  <a:latin typeface="HandMade"/>
                  <a:ea typeface="+mn-ea"/>
                  <a:cs typeface="Arial" panose="020B0604020202020204" pitchFamily="34" charset="0"/>
                </a:rPr>
                <a:t>4</a:t>
              </a:r>
              <a:endParaRPr kumimoji="0" lang="en-US" sz="4695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HandMade"/>
                <a:ea typeface="+mn-ea"/>
                <a:cs typeface="+mn-cs"/>
              </a:endParaRPr>
            </a:p>
          </p:txBody>
        </p:sp>
      </p:grpSp>
      <p:grpSp>
        <p:nvGrpSpPr>
          <p:cNvPr id="20" name="Group 2">
            <a:extLst>
              <a:ext uri="{FF2B5EF4-FFF2-40B4-BE49-F238E27FC236}">
                <a16:creationId xmlns:a16="http://schemas.microsoft.com/office/drawing/2014/main" id="{6EC27558-A49D-AF88-3113-1F8C75F2EE7E}"/>
              </a:ext>
            </a:extLst>
          </p:cNvPr>
          <p:cNvGrpSpPr/>
          <p:nvPr/>
        </p:nvGrpSpPr>
        <p:grpSpPr>
          <a:xfrm>
            <a:off x="6885759" y="3977979"/>
            <a:ext cx="2457955" cy="635843"/>
            <a:chOff x="0" y="0"/>
            <a:chExt cx="3435356" cy="1138475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21" name="Freeform 3">
              <a:extLst>
                <a:ext uri="{FF2B5EF4-FFF2-40B4-BE49-F238E27FC236}">
                  <a16:creationId xmlns:a16="http://schemas.microsoft.com/office/drawing/2014/main" id="{36D59050-AEC9-3081-B4AB-8D1EB02038C1}"/>
                </a:ext>
              </a:extLst>
            </p:cNvPr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ar-SA"/>
            </a:p>
          </p:txBody>
        </p:sp>
      </p:grp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168CC7AE-8570-B9AE-6D29-48DF8046BE6D}"/>
              </a:ext>
            </a:extLst>
          </p:cNvPr>
          <p:cNvSpPr/>
          <p:nvPr/>
        </p:nvSpPr>
        <p:spPr>
          <a:xfrm>
            <a:off x="6603020" y="3955301"/>
            <a:ext cx="3028974" cy="63584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/>
                <a:cs typeface="Calibri" panose="020F0502020204030204" pitchFamily="34" charset="0"/>
              </a:rPr>
              <a:t>الطريقة الأولى</a:t>
            </a:r>
            <a:endParaRPr kumimoji="0" lang="ar-SA" sz="28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/>
              <a:cs typeface="Calibri" panose="020F0502020204030204" pitchFamily="34" charset="0"/>
            </a:endParaRPr>
          </a:p>
        </p:txBody>
      </p:sp>
      <p:grpSp>
        <p:nvGrpSpPr>
          <p:cNvPr id="31" name="Group 2">
            <a:extLst>
              <a:ext uri="{FF2B5EF4-FFF2-40B4-BE49-F238E27FC236}">
                <a16:creationId xmlns:a16="http://schemas.microsoft.com/office/drawing/2014/main" id="{D67FFF50-6204-F628-A7A7-698E5F0BBF04}"/>
              </a:ext>
            </a:extLst>
          </p:cNvPr>
          <p:cNvGrpSpPr/>
          <p:nvPr/>
        </p:nvGrpSpPr>
        <p:grpSpPr>
          <a:xfrm>
            <a:off x="2551913" y="3979221"/>
            <a:ext cx="2457955" cy="635843"/>
            <a:chOff x="0" y="0"/>
            <a:chExt cx="3435356" cy="1138475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32" name="Freeform 3">
              <a:extLst>
                <a:ext uri="{FF2B5EF4-FFF2-40B4-BE49-F238E27FC236}">
                  <a16:creationId xmlns:a16="http://schemas.microsoft.com/office/drawing/2014/main" id="{A3728E24-4774-B923-9020-870775D109A2}"/>
                </a:ext>
              </a:extLst>
            </p:cNvPr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ar-SA"/>
            </a:p>
          </p:txBody>
        </p:sp>
      </p:grpSp>
      <p:sp>
        <p:nvSpPr>
          <p:cNvPr id="33" name="مستطيل 32">
            <a:extLst>
              <a:ext uri="{FF2B5EF4-FFF2-40B4-BE49-F238E27FC236}">
                <a16:creationId xmlns:a16="http://schemas.microsoft.com/office/drawing/2014/main" id="{DC250BC9-EF6E-0ACE-DADB-8F94DC8EE1E1}"/>
              </a:ext>
            </a:extLst>
          </p:cNvPr>
          <p:cNvSpPr/>
          <p:nvPr/>
        </p:nvSpPr>
        <p:spPr>
          <a:xfrm>
            <a:off x="2269174" y="3956543"/>
            <a:ext cx="3028974" cy="63584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/>
                <a:cs typeface="Calibri" panose="020F0502020204030204" pitchFamily="34" charset="0"/>
              </a:rPr>
              <a:t>الطريقة الثانية</a:t>
            </a:r>
            <a:endParaRPr kumimoji="0" lang="ar-SA" sz="28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4512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62C4C1E-FE4C-FF23-374E-768B1424C77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flipH="1">
            <a:off x="8965095" y="-3033687"/>
            <a:ext cx="8470482" cy="47615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DE97E9-D46B-723D-BC81-C06824AE9BD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rot="5400000" flipH="1">
            <a:off x="-5582907" y="1914117"/>
            <a:ext cx="8589820" cy="4761587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D026152C-C18D-51DD-AA32-AD66B004DB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9273528" y="465048"/>
            <a:ext cx="2803385" cy="816072"/>
          </a:xfrm>
          <a:prstGeom prst="rect">
            <a:avLst/>
          </a:prstGeom>
        </p:spPr>
      </p:pic>
      <p:pic>
        <p:nvPicPr>
          <p:cNvPr id="7" name="Picture 14">
            <a:extLst>
              <a:ext uri="{FF2B5EF4-FFF2-40B4-BE49-F238E27FC236}">
                <a16:creationId xmlns:a16="http://schemas.microsoft.com/office/drawing/2014/main" id="{7AD75A97-93F7-DDC9-6B84-B2A392D233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906095" flipH="1">
            <a:off x="11530849" y="462510"/>
            <a:ext cx="549151" cy="700851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E411F2A1-6510-EF53-A58D-D7918B9A70A7}"/>
              </a:ext>
            </a:extLst>
          </p:cNvPr>
          <p:cNvSpPr/>
          <p:nvPr/>
        </p:nvSpPr>
        <p:spPr>
          <a:xfrm>
            <a:off x="9158441" y="403075"/>
            <a:ext cx="2578740" cy="84916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b="1" kern="0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تحقق من فهمك</a:t>
            </a:r>
            <a:endParaRPr kumimoji="0" lang="ar-SA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cs typeface="Calibri" panose="020F0502020204030204" pitchFamily="34" charset="0"/>
            </a:endParaRP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66F270F7-C446-8A14-A8F8-7DAB1577E8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76" y="0"/>
            <a:ext cx="1042232" cy="1042232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2559B89A-98F0-9D1D-6CF8-C1C9946F0E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58" y="5520332"/>
            <a:ext cx="1228263" cy="1337668"/>
          </a:xfrm>
          <a:prstGeom prst="rect">
            <a:avLst/>
          </a:prstGeom>
        </p:spPr>
      </p:pic>
      <p:pic>
        <p:nvPicPr>
          <p:cNvPr id="21" name="Picture 24">
            <a:extLst>
              <a:ext uri="{FF2B5EF4-FFF2-40B4-BE49-F238E27FC236}">
                <a16:creationId xmlns:a16="http://schemas.microsoft.com/office/drawing/2014/main" id="{3736A8D4-26A5-B6C9-409E-3C771EB3393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0982470" y="5650422"/>
            <a:ext cx="1094443" cy="1077487"/>
          </a:xfrm>
          <a:prstGeom prst="rect">
            <a:avLst/>
          </a:prstGeom>
        </p:spPr>
      </p:pic>
      <p:pic>
        <p:nvPicPr>
          <p:cNvPr id="22" name="Picture 7">
            <a:extLst>
              <a:ext uri="{FF2B5EF4-FFF2-40B4-BE49-F238E27FC236}">
                <a16:creationId xmlns:a16="http://schemas.microsoft.com/office/drawing/2014/main" id="{9A7F6857-C910-88C6-9276-FEC3592AA21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0020596" y="4059957"/>
            <a:ext cx="1460809" cy="1258088"/>
          </a:xfrm>
          <a:prstGeom prst="rect">
            <a:avLst/>
          </a:prstGeom>
        </p:spPr>
      </p:pic>
      <p:grpSp>
        <p:nvGrpSpPr>
          <p:cNvPr id="8" name="Group 2">
            <a:extLst>
              <a:ext uri="{FF2B5EF4-FFF2-40B4-BE49-F238E27FC236}">
                <a16:creationId xmlns:a16="http://schemas.microsoft.com/office/drawing/2014/main" id="{EABDE3EE-904E-3155-AC70-A0B59C6BC264}"/>
              </a:ext>
            </a:extLst>
          </p:cNvPr>
          <p:cNvGrpSpPr/>
          <p:nvPr/>
        </p:nvGrpSpPr>
        <p:grpSpPr>
          <a:xfrm>
            <a:off x="1807370" y="2203086"/>
            <a:ext cx="8064626" cy="925015"/>
            <a:chOff x="0" y="0"/>
            <a:chExt cx="3435356" cy="1138475"/>
          </a:xfrm>
        </p:grpSpPr>
        <p:sp>
          <p:nvSpPr>
            <p:cNvPr id="10" name="Freeform 3">
              <a:extLst>
                <a:ext uri="{FF2B5EF4-FFF2-40B4-BE49-F238E27FC236}">
                  <a16:creationId xmlns:a16="http://schemas.microsoft.com/office/drawing/2014/main" id="{F289F898-B596-6158-DA14-42DDD566142D}"/>
                </a:ext>
              </a:extLst>
            </p:cNvPr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FDF5B6"/>
            </a:solidFill>
          </p:spPr>
          <p:txBody>
            <a:bodyPr/>
            <a:lstStyle/>
            <a:p>
              <a:endParaRPr lang="ar-SA"/>
            </a:p>
          </p:txBody>
        </p:sp>
      </p:grp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826ED52D-6C46-A9EC-DD02-B655CBFCBEBC}"/>
              </a:ext>
            </a:extLst>
          </p:cNvPr>
          <p:cNvSpPr/>
          <p:nvPr/>
        </p:nvSpPr>
        <p:spPr>
          <a:xfrm>
            <a:off x="1971677" y="2212519"/>
            <a:ext cx="7603770" cy="84916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تقطع</a:t>
            </a:r>
            <a:r>
              <a:rPr kumimoji="0" lang="ar-SA" sz="3200" b="1" i="0" u="none" strike="noStrike" kern="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موجة صوتية 700 م في 2.5 ثانية ، ما سرعتها ؟</a:t>
            </a:r>
            <a:endParaRPr kumimoji="0" lang="ar-SA" sz="32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1" name="Group 2">
            <a:extLst>
              <a:ext uri="{FF2B5EF4-FFF2-40B4-BE49-F238E27FC236}">
                <a16:creationId xmlns:a16="http://schemas.microsoft.com/office/drawing/2014/main" id="{ABAC99A1-E6DE-BF39-3D93-66EDEC3A01C0}"/>
              </a:ext>
            </a:extLst>
          </p:cNvPr>
          <p:cNvGrpSpPr/>
          <p:nvPr/>
        </p:nvGrpSpPr>
        <p:grpSpPr>
          <a:xfrm>
            <a:off x="5190744" y="1132617"/>
            <a:ext cx="2168301" cy="635843"/>
            <a:chOff x="0" y="0"/>
            <a:chExt cx="3435356" cy="1138475"/>
          </a:xfrm>
          <a:solidFill>
            <a:srgbClr val="FFBD6F"/>
          </a:solidFill>
        </p:grpSpPr>
        <p:sp>
          <p:nvSpPr>
            <p:cNvPr id="32" name="Freeform 3">
              <a:extLst>
                <a:ext uri="{FF2B5EF4-FFF2-40B4-BE49-F238E27FC236}">
                  <a16:creationId xmlns:a16="http://schemas.microsoft.com/office/drawing/2014/main" id="{CF75BC18-C18E-F8A4-3B20-9CFC6C042104}"/>
                </a:ext>
              </a:extLst>
            </p:cNvPr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ar-SA"/>
            </a:p>
          </p:txBody>
        </p:sp>
      </p:grpSp>
      <p:sp>
        <p:nvSpPr>
          <p:cNvPr id="33" name="مستطيل 32">
            <a:extLst>
              <a:ext uri="{FF2B5EF4-FFF2-40B4-BE49-F238E27FC236}">
                <a16:creationId xmlns:a16="http://schemas.microsoft.com/office/drawing/2014/main" id="{73A9C4EC-823B-826C-CBCC-C5EDACDF9C91}"/>
              </a:ext>
            </a:extLst>
          </p:cNvPr>
          <p:cNvSpPr/>
          <p:nvPr/>
        </p:nvSpPr>
        <p:spPr>
          <a:xfrm>
            <a:off x="5289815" y="1091941"/>
            <a:ext cx="1738924" cy="63584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/>
                <a:cs typeface="Calibri" panose="020F0502020204030204" pitchFamily="34" charset="0"/>
              </a:rPr>
              <a:t>علوم</a:t>
            </a:r>
            <a:endParaRPr kumimoji="0" lang="ar-SA" sz="28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/>
              <a:cs typeface="Calibri" panose="020F0502020204030204" pitchFamily="34" charset="0"/>
            </a:endParaRPr>
          </a:p>
        </p:txBody>
      </p:sp>
      <p:grpSp>
        <p:nvGrpSpPr>
          <p:cNvPr id="34" name="Group 30">
            <a:extLst>
              <a:ext uri="{FF2B5EF4-FFF2-40B4-BE49-F238E27FC236}">
                <a16:creationId xmlns:a16="http://schemas.microsoft.com/office/drawing/2014/main" id="{39B515A2-DE3A-ED4C-D2AB-145B80B5D98D}"/>
              </a:ext>
            </a:extLst>
          </p:cNvPr>
          <p:cNvGrpSpPr/>
          <p:nvPr/>
        </p:nvGrpSpPr>
        <p:grpSpPr>
          <a:xfrm>
            <a:off x="6902186" y="873084"/>
            <a:ext cx="817364" cy="1120462"/>
            <a:chOff x="2888" y="-1"/>
            <a:chExt cx="1288413" cy="1415876"/>
          </a:xfrm>
          <a:solidFill>
            <a:schemeClr val="accent3">
              <a:lumMod val="60000"/>
              <a:lumOff val="40000"/>
            </a:schemeClr>
          </a:solidFill>
        </p:grpSpPr>
        <p:grpSp>
          <p:nvGrpSpPr>
            <p:cNvPr id="35" name="Group 31">
              <a:extLst>
                <a:ext uri="{FF2B5EF4-FFF2-40B4-BE49-F238E27FC236}">
                  <a16:creationId xmlns:a16="http://schemas.microsoft.com/office/drawing/2014/main" id="{47B655F1-6F69-3A51-7679-BDF2A97AC2F5}"/>
                </a:ext>
              </a:extLst>
            </p:cNvPr>
            <p:cNvGrpSpPr/>
            <p:nvPr/>
          </p:nvGrpSpPr>
          <p:grpSpPr>
            <a:xfrm>
              <a:off x="2888" y="-1"/>
              <a:ext cx="1288413" cy="1415876"/>
              <a:chOff x="14170" y="-7"/>
              <a:chExt cx="6321660" cy="6909391"/>
            </a:xfrm>
            <a:grpFill/>
          </p:grpSpPr>
          <p:sp>
            <p:nvSpPr>
              <p:cNvPr id="37" name="Freeform 32">
                <a:extLst>
                  <a:ext uri="{FF2B5EF4-FFF2-40B4-BE49-F238E27FC236}">
                    <a16:creationId xmlns:a16="http://schemas.microsoft.com/office/drawing/2014/main" id="{D7506B14-D432-13B5-102C-996230C849C4}"/>
                  </a:ext>
                </a:extLst>
              </p:cNvPr>
              <p:cNvSpPr/>
              <p:nvPr/>
            </p:nvSpPr>
            <p:spPr>
              <a:xfrm>
                <a:off x="14170" y="-7"/>
                <a:ext cx="6321660" cy="6909391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ar-SA" dirty="0"/>
              </a:p>
            </p:txBody>
          </p:sp>
        </p:grpSp>
        <p:sp>
          <p:nvSpPr>
            <p:cNvPr id="36" name="TextBox 33">
              <a:extLst>
                <a:ext uri="{FF2B5EF4-FFF2-40B4-BE49-F238E27FC236}">
                  <a16:creationId xmlns:a16="http://schemas.microsoft.com/office/drawing/2014/main" id="{A1A8665A-607B-BCC3-9E95-1396F6CC8198}"/>
                </a:ext>
              </a:extLst>
            </p:cNvPr>
            <p:cNvSpPr txBox="1"/>
            <p:nvPr/>
          </p:nvSpPr>
          <p:spPr>
            <a:xfrm>
              <a:off x="2888" y="204571"/>
              <a:ext cx="1288413" cy="1070319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ts val="563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695" b="0" i="0" u="none" strike="noStrike" kern="1200" cap="none" spc="0" normalizeH="0" baseline="0" noProof="0" dirty="0">
                  <a:ln>
                    <a:noFill/>
                  </a:ln>
                  <a:solidFill>
                    <a:srgbClr val="9BBB59">
                      <a:lumMod val="50000"/>
                    </a:srgbClr>
                  </a:solidFill>
                  <a:effectLst/>
                  <a:uLnTx/>
                  <a:uFillTx/>
                  <a:latin typeface="HandMade"/>
                  <a:ea typeface="+mn-ea"/>
                  <a:cs typeface="Arial" panose="020B0604020202020204" pitchFamily="34" charset="0"/>
                </a:rPr>
                <a:t>هـ</a:t>
              </a:r>
              <a:endParaRPr kumimoji="0" lang="en-US" sz="4695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HandMade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3708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62C4C1E-FE4C-FF23-374E-768B1424C77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flipH="1">
            <a:off x="8965095" y="-3033687"/>
            <a:ext cx="8470482" cy="47615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DE97E9-D46B-723D-BC81-C06824AE9BD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rot="5400000" flipH="1">
            <a:off x="-5582907" y="1914117"/>
            <a:ext cx="8589820" cy="4761587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D026152C-C18D-51DD-AA32-AD66B004DB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9320188" y="342797"/>
            <a:ext cx="2513712" cy="1032195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66F270F7-C446-8A14-A8F8-7DAB1577E8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76" y="0"/>
            <a:ext cx="1042232" cy="1042232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2559B89A-98F0-9D1D-6CF8-C1C9946F0E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58" y="5520332"/>
            <a:ext cx="1228263" cy="1337668"/>
          </a:xfrm>
          <a:prstGeom prst="rect">
            <a:avLst/>
          </a:prstGeom>
        </p:spPr>
      </p:pic>
      <p:pic>
        <p:nvPicPr>
          <p:cNvPr id="24" name="رسم 23" descr="شارة بشكل قلب مع تعبئة خالصة">
            <a:extLst>
              <a:ext uri="{FF2B5EF4-FFF2-40B4-BE49-F238E27FC236}">
                <a16:creationId xmlns:a16="http://schemas.microsoft.com/office/drawing/2014/main" id="{8747B393-510B-8125-5462-4AFC61C51FF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270719" y="500944"/>
            <a:ext cx="722800" cy="722800"/>
          </a:xfrm>
          <a:prstGeom prst="rect">
            <a:avLst/>
          </a:prstGeom>
        </p:spPr>
      </p:pic>
      <p:pic>
        <p:nvPicPr>
          <p:cNvPr id="25" name="رسم 24" descr="شارة بشكل قلب مع تعبئة خالصة">
            <a:extLst>
              <a:ext uri="{FF2B5EF4-FFF2-40B4-BE49-F238E27FC236}">
                <a16:creationId xmlns:a16="http://schemas.microsoft.com/office/drawing/2014/main" id="{E5FF69EA-E069-B2B5-36F4-E19643713B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598432" y="500944"/>
            <a:ext cx="722800" cy="722800"/>
          </a:xfrm>
          <a:prstGeom prst="rect">
            <a:avLst/>
          </a:prstGeom>
        </p:spPr>
      </p:pic>
      <p:pic>
        <p:nvPicPr>
          <p:cNvPr id="38" name="Picture 3">
            <a:extLst>
              <a:ext uri="{FF2B5EF4-FFF2-40B4-BE49-F238E27FC236}">
                <a16:creationId xmlns:a16="http://schemas.microsoft.com/office/drawing/2014/main" id="{EDB34D06-AF04-2A7F-647C-FE4FE1EAA8B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497830" y="3821861"/>
            <a:ext cx="3287794" cy="1880918"/>
          </a:xfrm>
          <a:prstGeom prst="rect">
            <a:avLst/>
          </a:prstGeom>
        </p:spPr>
      </p:pic>
      <p:sp>
        <p:nvSpPr>
          <p:cNvPr id="39" name="مستطيل 38">
            <a:extLst>
              <a:ext uri="{FF2B5EF4-FFF2-40B4-BE49-F238E27FC236}">
                <a16:creationId xmlns:a16="http://schemas.microsoft.com/office/drawing/2014/main" id="{9D387A47-ECC3-B928-B844-8DEB125A0B97}"/>
              </a:ext>
            </a:extLst>
          </p:cNvPr>
          <p:cNvSpPr/>
          <p:nvPr/>
        </p:nvSpPr>
        <p:spPr>
          <a:xfrm>
            <a:off x="8634528" y="4195939"/>
            <a:ext cx="2921588" cy="7823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هل </a:t>
            </a:r>
            <a:r>
              <a:rPr lang="ar-SA" sz="36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سمعت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بالأمن</a:t>
            </a:r>
            <a:r>
              <a:rPr kumimoji="0" lang="ar-SA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السيبراني </a:t>
            </a: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؟</a:t>
            </a:r>
          </a:p>
        </p:txBody>
      </p:sp>
      <p:pic>
        <p:nvPicPr>
          <p:cNvPr id="5" name="رسم 4" descr="شارة بشكل قلب مع تعبئة خالصة">
            <a:extLst>
              <a:ext uri="{FF2B5EF4-FFF2-40B4-BE49-F238E27FC236}">
                <a16:creationId xmlns:a16="http://schemas.microsoft.com/office/drawing/2014/main" id="{B581B851-9783-FFAE-8F71-C85FA7369DE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943006" y="500944"/>
            <a:ext cx="722800" cy="722800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ED1852B3-B9B1-C4BE-2B36-DAD6573461B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074" b="74920" l="18635" r="77860">
                        <a14:foregroundMark x1="78044" y1="51447" x2="78044" y2="51447"/>
                        <a14:foregroundMark x1="36162" y1="27974" x2="36162" y2="27974"/>
                        <a14:foregroundMark x1="39114" y1="7717" x2="39114" y2="7717"/>
                        <a14:foregroundMark x1="53690" y1="70096" x2="53690" y2="70096"/>
                        <a14:foregroundMark x1="47232" y1="44051" x2="47232" y2="44051"/>
                        <a14:foregroundMark x1="21587" y1="72347" x2="21587" y2="72347"/>
                        <a14:foregroundMark x1="18635" y1="68489" x2="18635" y2="68489"/>
                        <a14:foregroundMark x1="30074" y1="34727" x2="30074" y2="34727"/>
                        <a14:foregroundMark x1="35424" y1="73955" x2="35424" y2="73955"/>
                        <a14:foregroundMark x1="46494" y1="74920" x2="46494" y2="74920"/>
                      </a14:backgroundRemoval>
                    </a14:imgEffect>
                  </a14:imgLayer>
                </a14:imgProps>
              </a:ext>
            </a:extLst>
          </a:blip>
          <a:srcRect l="15057" t="3120" r="17467" b="20655"/>
          <a:stretch/>
        </p:blipFill>
        <p:spPr>
          <a:xfrm>
            <a:off x="9152249" y="2290238"/>
            <a:ext cx="2047195" cy="1327022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499F0D45-718D-75AB-C3C6-406911DC034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60630" y="161365"/>
            <a:ext cx="5939783" cy="654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240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62C4C1E-FE4C-FF23-374E-768B1424C77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flipH="1">
            <a:off x="9063817" y="-3063569"/>
            <a:ext cx="8470482" cy="47615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DE97E9-D46B-723D-BC81-C06824AE9BD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rot="5400000" flipH="1">
            <a:off x="-5582907" y="1914117"/>
            <a:ext cx="8589820" cy="4761587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D026152C-C18D-51DD-AA32-AD66B004DB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9294619" y="465093"/>
            <a:ext cx="2803385" cy="816072"/>
          </a:xfrm>
          <a:prstGeom prst="rect">
            <a:avLst/>
          </a:prstGeom>
        </p:spPr>
      </p:pic>
      <p:pic>
        <p:nvPicPr>
          <p:cNvPr id="7" name="Picture 14">
            <a:extLst>
              <a:ext uri="{FF2B5EF4-FFF2-40B4-BE49-F238E27FC236}">
                <a16:creationId xmlns:a16="http://schemas.microsoft.com/office/drawing/2014/main" id="{7AD75A97-93F7-DDC9-6B84-B2A392D233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952244" flipH="1">
            <a:off x="11479763" y="432121"/>
            <a:ext cx="549524" cy="701327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E411F2A1-6510-EF53-A58D-D7918B9A70A7}"/>
              </a:ext>
            </a:extLst>
          </p:cNvPr>
          <p:cNvSpPr/>
          <p:nvPr/>
        </p:nvSpPr>
        <p:spPr>
          <a:xfrm>
            <a:off x="9342448" y="428362"/>
            <a:ext cx="2143595" cy="84916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الأنشطة المتدرجة</a:t>
            </a: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66F270F7-C446-8A14-A8F8-7DAB1577E8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76" y="0"/>
            <a:ext cx="1042232" cy="1042232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2559B89A-98F0-9D1D-6CF8-C1C9946F0E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58" y="5520332"/>
            <a:ext cx="1228263" cy="1337668"/>
          </a:xfrm>
          <a:prstGeom prst="rect">
            <a:avLst/>
          </a:prstGeom>
        </p:spPr>
      </p:pic>
      <p:sp>
        <p:nvSpPr>
          <p:cNvPr id="25" name="مستطيل 24">
            <a:extLst>
              <a:ext uri="{FF2B5EF4-FFF2-40B4-BE49-F238E27FC236}">
                <a16:creationId xmlns:a16="http://schemas.microsoft.com/office/drawing/2014/main" id="{03F60BE1-B06E-28B0-FB4F-574AB3A57C4C}"/>
              </a:ext>
            </a:extLst>
          </p:cNvPr>
          <p:cNvSpPr/>
          <p:nvPr/>
        </p:nvSpPr>
        <p:spPr>
          <a:xfrm>
            <a:off x="2637453" y="1551477"/>
            <a:ext cx="1978090" cy="7644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48" name="Group 2">
            <a:extLst>
              <a:ext uri="{FF2B5EF4-FFF2-40B4-BE49-F238E27FC236}">
                <a16:creationId xmlns:a16="http://schemas.microsoft.com/office/drawing/2014/main" id="{75287745-28D7-5472-F8CB-9418A378DE72}"/>
              </a:ext>
            </a:extLst>
          </p:cNvPr>
          <p:cNvGrpSpPr/>
          <p:nvPr/>
        </p:nvGrpSpPr>
        <p:grpSpPr>
          <a:xfrm>
            <a:off x="1170267" y="372762"/>
            <a:ext cx="7653883" cy="925015"/>
            <a:chOff x="0" y="0"/>
            <a:chExt cx="3435356" cy="1138475"/>
          </a:xfrm>
        </p:grpSpPr>
        <p:sp>
          <p:nvSpPr>
            <p:cNvPr id="49" name="Freeform 3">
              <a:extLst>
                <a:ext uri="{FF2B5EF4-FFF2-40B4-BE49-F238E27FC236}">
                  <a16:creationId xmlns:a16="http://schemas.microsoft.com/office/drawing/2014/main" id="{E9593ADB-7451-39FE-F27A-B9A643536096}"/>
                </a:ext>
              </a:extLst>
            </p:cNvPr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FDF5B6"/>
            </a:solidFill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50" name="مستطيل 49">
            <a:extLst>
              <a:ext uri="{FF2B5EF4-FFF2-40B4-BE49-F238E27FC236}">
                <a16:creationId xmlns:a16="http://schemas.microsoft.com/office/drawing/2014/main" id="{DEB6C618-78B4-5A2A-AC83-851409B42E97}"/>
              </a:ext>
            </a:extLst>
          </p:cNvPr>
          <p:cNvSpPr/>
          <p:nvPr/>
        </p:nvSpPr>
        <p:spPr>
          <a:xfrm>
            <a:off x="1315206" y="361545"/>
            <a:ext cx="7243553" cy="84916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حل كلا معادلة مما يأتي ، وتحقق من صحة حلك</a:t>
            </a:r>
          </a:p>
        </p:txBody>
      </p:sp>
      <p:pic>
        <p:nvPicPr>
          <p:cNvPr id="22" name="Picture 7">
            <a:extLst>
              <a:ext uri="{FF2B5EF4-FFF2-40B4-BE49-F238E27FC236}">
                <a16:creationId xmlns:a16="http://schemas.microsoft.com/office/drawing/2014/main" id="{9A7F6857-C910-88C6-9276-FEC3592AA21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8311131" y="557291"/>
            <a:ext cx="643615" cy="554299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024A7D71-AEC2-EC80-CF46-752411514FD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25323" y="4247293"/>
            <a:ext cx="3028287" cy="964059"/>
          </a:xfrm>
          <a:prstGeom prst="rect">
            <a:avLst/>
          </a:prstGeom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9C978AE6-EDF4-D742-ED50-2527C1AFCF2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2134520" y="4082997"/>
            <a:ext cx="3079953" cy="1067904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706CA7E7-A0A9-E93B-7F51-83A5D8CACE2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824441" y="4185392"/>
            <a:ext cx="6204216" cy="806155"/>
          </a:xfrm>
          <a:prstGeom prst="rect">
            <a:avLst/>
          </a:prstGeom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id="{B46510CF-101D-C58F-18EE-479AEC6A7BC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5761455" y="4082997"/>
            <a:ext cx="3079953" cy="1067904"/>
          </a:xfrm>
          <a:prstGeom prst="rect">
            <a:avLst/>
          </a:prstGeom>
        </p:spPr>
      </p:pic>
      <p:pic>
        <p:nvPicPr>
          <p:cNvPr id="23" name="Picture 4">
            <a:extLst>
              <a:ext uri="{FF2B5EF4-FFF2-40B4-BE49-F238E27FC236}">
                <a16:creationId xmlns:a16="http://schemas.microsoft.com/office/drawing/2014/main" id="{5F76F10C-A5EF-0CEA-E3FC-92933B12755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flipH="1">
            <a:off x="9127258" y="4067551"/>
            <a:ext cx="2970264" cy="1067904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8D2B0818-A063-8742-D2DB-A40D705915DD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t="7820"/>
          <a:stretch/>
        </p:blipFill>
        <p:spPr>
          <a:xfrm>
            <a:off x="2222702" y="2383689"/>
            <a:ext cx="9531823" cy="778221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9AF6C80B-92E1-D611-406B-9DF449E3B85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flipH="1">
            <a:off x="9063817" y="2226291"/>
            <a:ext cx="2901399" cy="1093016"/>
          </a:xfrm>
          <a:prstGeom prst="rect">
            <a:avLst/>
          </a:prstGeom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B8FB407B-A2F5-F9A1-0C54-CCA5655C82A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flipH="1">
            <a:off x="5836233" y="2253177"/>
            <a:ext cx="3016893" cy="1067905"/>
          </a:xfrm>
          <a:prstGeom prst="rect">
            <a:avLst/>
          </a:prstGeom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179BBFC0-A4EA-0E9F-B2F0-63056280EF45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 flipH="1">
            <a:off x="2242993" y="2212998"/>
            <a:ext cx="3028287" cy="1148262"/>
          </a:xfrm>
          <a:prstGeom prst="rect">
            <a:avLst/>
          </a:prstGeom>
        </p:spPr>
      </p:pic>
      <p:pic>
        <p:nvPicPr>
          <p:cNvPr id="29" name="صورة 28">
            <a:extLst>
              <a:ext uri="{FF2B5EF4-FFF2-40B4-BE49-F238E27FC236}">
                <a16:creationId xmlns:a16="http://schemas.microsoft.com/office/drawing/2014/main" id="{C767EF67-D77E-F540-02B8-577E15C6FB60}"/>
              </a:ext>
            </a:extLst>
          </p:cNvPr>
          <p:cNvPicPr>
            <a:picLocks noChangeAspect="1"/>
          </p:cNvPicPr>
          <p:nvPr/>
        </p:nvPicPr>
        <p:blipFill rotWithShape="1">
          <a:blip r:embed="rId27"/>
          <a:srcRect t="8821"/>
          <a:stretch/>
        </p:blipFill>
        <p:spPr>
          <a:xfrm>
            <a:off x="5418668" y="5718772"/>
            <a:ext cx="3601184" cy="967981"/>
          </a:xfrm>
          <a:prstGeom prst="rect">
            <a:avLst/>
          </a:prstGeom>
        </p:spPr>
      </p:pic>
      <p:pic>
        <p:nvPicPr>
          <p:cNvPr id="30" name="Picture 4">
            <a:extLst>
              <a:ext uri="{FF2B5EF4-FFF2-40B4-BE49-F238E27FC236}">
                <a16:creationId xmlns:a16="http://schemas.microsoft.com/office/drawing/2014/main" id="{EA3BA158-0E87-E196-861D-DBFE2817C4E9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 flipH="1">
            <a:off x="4547265" y="5494674"/>
            <a:ext cx="5508331" cy="106790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0B6B225-65E3-E958-53BE-13D6D248D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2134" y="5373150"/>
            <a:ext cx="930517" cy="1277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0">
            <a:extLst>
              <a:ext uri="{FF2B5EF4-FFF2-40B4-BE49-F238E27FC236}">
                <a16:creationId xmlns:a16="http://schemas.microsoft.com/office/drawing/2014/main" id="{3E78742E-FCAF-AB52-6992-FF2FB18EB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436" y="5373150"/>
            <a:ext cx="930517" cy="1277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2601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62C4C1E-FE4C-FF23-374E-768B1424C77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flipH="1">
            <a:off x="8965095" y="-3033687"/>
            <a:ext cx="8470482" cy="47615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DE97E9-D46B-723D-BC81-C06824AE9BD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rot="5400000" flipH="1">
            <a:off x="-5582907" y="1914117"/>
            <a:ext cx="8589820" cy="4761587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D026152C-C18D-51DD-AA32-AD66B004DB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9143999" y="465048"/>
            <a:ext cx="2932913" cy="816072"/>
          </a:xfrm>
          <a:prstGeom prst="rect">
            <a:avLst/>
          </a:prstGeom>
        </p:spPr>
      </p:pic>
      <p:pic>
        <p:nvPicPr>
          <p:cNvPr id="7" name="Picture 14">
            <a:extLst>
              <a:ext uri="{FF2B5EF4-FFF2-40B4-BE49-F238E27FC236}">
                <a16:creationId xmlns:a16="http://schemas.microsoft.com/office/drawing/2014/main" id="{7AD75A97-93F7-DDC9-6B84-B2A392D233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1272862" flipH="1">
            <a:off x="11659823" y="358530"/>
            <a:ext cx="573417" cy="731821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E411F2A1-6510-EF53-A58D-D7918B9A70A7}"/>
              </a:ext>
            </a:extLst>
          </p:cNvPr>
          <p:cNvSpPr/>
          <p:nvPr/>
        </p:nvSpPr>
        <p:spPr>
          <a:xfrm>
            <a:off x="9028256" y="403075"/>
            <a:ext cx="2871385" cy="84916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تدرب وحل المسائل</a:t>
            </a: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66F270F7-C446-8A14-A8F8-7DAB1577E8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76" y="0"/>
            <a:ext cx="1042232" cy="1042232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2559B89A-98F0-9D1D-6CF8-C1C9946F0E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58" y="5520332"/>
            <a:ext cx="1228263" cy="1337668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562DA191-073E-0C12-3616-97AA0EFEE77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540098" y="193857"/>
            <a:ext cx="1567816" cy="1586033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F453445D-EF12-4BC5-DC3C-7CD8AF10BA4B}"/>
              </a:ext>
            </a:extLst>
          </p:cNvPr>
          <p:cNvSpPr/>
          <p:nvPr/>
        </p:nvSpPr>
        <p:spPr>
          <a:xfrm>
            <a:off x="1496769" y="779631"/>
            <a:ext cx="1590739" cy="860706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000" b="1" kern="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/>
                <a:cs typeface="Calibri" panose="020F0502020204030204" pitchFamily="34" charset="0"/>
              </a:rPr>
              <a:t>تعاون</a:t>
            </a:r>
            <a:r>
              <a:rPr kumimoji="0" lang="ar-SA" sz="4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ي</a:t>
            </a:r>
          </a:p>
        </p:txBody>
      </p:sp>
      <p:pic>
        <p:nvPicPr>
          <p:cNvPr id="64" name="Picture 8">
            <a:extLst>
              <a:ext uri="{FF2B5EF4-FFF2-40B4-BE49-F238E27FC236}">
                <a16:creationId xmlns:a16="http://schemas.microsoft.com/office/drawing/2014/main" id="{B3E16AEE-7A4E-B8C7-FA37-6F33640D608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697473" flipH="1">
            <a:off x="10986172" y="5752638"/>
            <a:ext cx="1028415" cy="1007847"/>
          </a:xfrm>
          <a:prstGeom prst="rect">
            <a:avLst/>
          </a:prstGeom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4B5A2664-85F0-1FAB-CBBA-B05ABA68C997}"/>
              </a:ext>
            </a:extLst>
          </p:cNvPr>
          <p:cNvSpPr/>
          <p:nvPr/>
        </p:nvSpPr>
        <p:spPr>
          <a:xfrm>
            <a:off x="7918823" y="3334870"/>
            <a:ext cx="2360706" cy="6186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E8904B5E-88DA-50C4-9E49-2D5656F417F5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5324" t="25196" r="48634" b="68645"/>
          <a:stretch/>
        </p:blipFill>
        <p:spPr>
          <a:xfrm>
            <a:off x="1978818" y="2083765"/>
            <a:ext cx="9811635" cy="1251105"/>
          </a:xfrm>
          <a:custGeom>
            <a:avLst/>
            <a:gdLst>
              <a:gd name="connsiteX0" fmla="*/ 0 w 9811635"/>
              <a:gd name="connsiteY0" fmla="*/ 0 h 1251105"/>
              <a:gd name="connsiteX1" fmla="*/ 457876 w 9811635"/>
              <a:gd name="connsiteY1" fmla="*/ 0 h 1251105"/>
              <a:gd name="connsiteX2" fmla="*/ 1210102 w 9811635"/>
              <a:gd name="connsiteY2" fmla="*/ 0 h 1251105"/>
              <a:gd name="connsiteX3" fmla="*/ 1667978 w 9811635"/>
              <a:gd name="connsiteY3" fmla="*/ 0 h 1251105"/>
              <a:gd name="connsiteX4" fmla="*/ 2322087 w 9811635"/>
              <a:gd name="connsiteY4" fmla="*/ 0 h 1251105"/>
              <a:gd name="connsiteX5" fmla="*/ 2779963 w 9811635"/>
              <a:gd name="connsiteY5" fmla="*/ 0 h 1251105"/>
              <a:gd name="connsiteX6" fmla="*/ 3630305 w 9811635"/>
              <a:gd name="connsiteY6" fmla="*/ 0 h 1251105"/>
              <a:gd name="connsiteX7" fmla="*/ 4284414 w 9811635"/>
              <a:gd name="connsiteY7" fmla="*/ 0 h 1251105"/>
              <a:gd name="connsiteX8" fmla="*/ 5036639 w 9811635"/>
              <a:gd name="connsiteY8" fmla="*/ 0 h 1251105"/>
              <a:gd name="connsiteX9" fmla="*/ 5886981 w 9811635"/>
              <a:gd name="connsiteY9" fmla="*/ 0 h 1251105"/>
              <a:gd name="connsiteX10" fmla="*/ 6737323 w 9811635"/>
              <a:gd name="connsiteY10" fmla="*/ 0 h 1251105"/>
              <a:gd name="connsiteX11" fmla="*/ 7293315 w 9811635"/>
              <a:gd name="connsiteY11" fmla="*/ 0 h 1251105"/>
              <a:gd name="connsiteX12" fmla="*/ 7947424 w 9811635"/>
              <a:gd name="connsiteY12" fmla="*/ 0 h 1251105"/>
              <a:gd name="connsiteX13" fmla="*/ 8699650 w 9811635"/>
              <a:gd name="connsiteY13" fmla="*/ 0 h 1251105"/>
              <a:gd name="connsiteX14" fmla="*/ 9811635 w 9811635"/>
              <a:gd name="connsiteY14" fmla="*/ 0 h 1251105"/>
              <a:gd name="connsiteX15" fmla="*/ 9811635 w 9811635"/>
              <a:gd name="connsiteY15" fmla="*/ 638064 h 1251105"/>
              <a:gd name="connsiteX16" fmla="*/ 9811635 w 9811635"/>
              <a:gd name="connsiteY16" fmla="*/ 1251105 h 1251105"/>
              <a:gd name="connsiteX17" fmla="*/ 9157526 w 9811635"/>
              <a:gd name="connsiteY17" fmla="*/ 1251105 h 1251105"/>
              <a:gd name="connsiteX18" fmla="*/ 8601533 w 9811635"/>
              <a:gd name="connsiteY18" fmla="*/ 1251105 h 1251105"/>
              <a:gd name="connsiteX19" fmla="*/ 7947424 w 9811635"/>
              <a:gd name="connsiteY19" fmla="*/ 1251105 h 1251105"/>
              <a:gd name="connsiteX20" fmla="*/ 7097083 w 9811635"/>
              <a:gd name="connsiteY20" fmla="*/ 1251105 h 1251105"/>
              <a:gd name="connsiteX21" fmla="*/ 6737323 w 9811635"/>
              <a:gd name="connsiteY21" fmla="*/ 1251105 h 1251105"/>
              <a:gd name="connsiteX22" fmla="*/ 6083214 w 9811635"/>
              <a:gd name="connsiteY22" fmla="*/ 1251105 h 1251105"/>
              <a:gd name="connsiteX23" fmla="*/ 5330988 w 9811635"/>
              <a:gd name="connsiteY23" fmla="*/ 1251105 h 1251105"/>
              <a:gd name="connsiteX24" fmla="*/ 4480647 w 9811635"/>
              <a:gd name="connsiteY24" fmla="*/ 1251105 h 1251105"/>
              <a:gd name="connsiteX25" fmla="*/ 3630305 w 9811635"/>
              <a:gd name="connsiteY25" fmla="*/ 1251105 h 1251105"/>
              <a:gd name="connsiteX26" fmla="*/ 3270545 w 9811635"/>
              <a:gd name="connsiteY26" fmla="*/ 1251105 h 1251105"/>
              <a:gd name="connsiteX27" fmla="*/ 2812669 w 9811635"/>
              <a:gd name="connsiteY27" fmla="*/ 1251105 h 1251105"/>
              <a:gd name="connsiteX28" fmla="*/ 2452909 w 9811635"/>
              <a:gd name="connsiteY28" fmla="*/ 1251105 h 1251105"/>
              <a:gd name="connsiteX29" fmla="*/ 1700683 w 9811635"/>
              <a:gd name="connsiteY29" fmla="*/ 1251105 h 1251105"/>
              <a:gd name="connsiteX30" fmla="*/ 850342 w 9811635"/>
              <a:gd name="connsiteY30" fmla="*/ 1251105 h 1251105"/>
              <a:gd name="connsiteX31" fmla="*/ 0 w 9811635"/>
              <a:gd name="connsiteY31" fmla="*/ 1251105 h 1251105"/>
              <a:gd name="connsiteX32" fmla="*/ 0 w 9811635"/>
              <a:gd name="connsiteY32" fmla="*/ 600530 h 1251105"/>
              <a:gd name="connsiteX33" fmla="*/ 0 w 9811635"/>
              <a:gd name="connsiteY33" fmla="*/ 0 h 1251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9811635" h="1251105" fill="none" extrusionOk="0">
                <a:moveTo>
                  <a:pt x="0" y="0"/>
                </a:moveTo>
                <a:cubicBezTo>
                  <a:pt x="154939" y="12442"/>
                  <a:pt x="304988" y="-16074"/>
                  <a:pt x="457876" y="0"/>
                </a:cubicBezTo>
                <a:cubicBezTo>
                  <a:pt x="610764" y="16074"/>
                  <a:pt x="877423" y="25769"/>
                  <a:pt x="1210102" y="0"/>
                </a:cubicBezTo>
                <a:cubicBezTo>
                  <a:pt x="1542781" y="-25769"/>
                  <a:pt x="1492895" y="-2453"/>
                  <a:pt x="1667978" y="0"/>
                </a:cubicBezTo>
                <a:cubicBezTo>
                  <a:pt x="1843061" y="2453"/>
                  <a:pt x="2104872" y="6069"/>
                  <a:pt x="2322087" y="0"/>
                </a:cubicBezTo>
                <a:cubicBezTo>
                  <a:pt x="2539302" y="-6069"/>
                  <a:pt x="2683571" y="821"/>
                  <a:pt x="2779963" y="0"/>
                </a:cubicBezTo>
                <a:cubicBezTo>
                  <a:pt x="2876355" y="-821"/>
                  <a:pt x="3363070" y="-18846"/>
                  <a:pt x="3630305" y="0"/>
                </a:cubicBezTo>
                <a:cubicBezTo>
                  <a:pt x="3897540" y="18846"/>
                  <a:pt x="4075249" y="-9771"/>
                  <a:pt x="4284414" y="0"/>
                </a:cubicBezTo>
                <a:cubicBezTo>
                  <a:pt x="4493579" y="9771"/>
                  <a:pt x="4737795" y="-11677"/>
                  <a:pt x="5036639" y="0"/>
                </a:cubicBezTo>
                <a:cubicBezTo>
                  <a:pt x="5335483" y="11677"/>
                  <a:pt x="5607324" y="41089"/>
                  <a:pt x="5886981" y="0"/>
                </a:cubicBezTo>
                <a:cubicBezTo>
                  <a:pt x="6166638" y="-41089"/>
                  <a:pt x="6498466" y="23024"/>
                  <a:pt x="6737323" y="0"/>
                </a:cubicBezTo>
                <a:cubicBezTo>
                  <a:pt x="6976180" y="-23024"/>
                  <a:pt x="7027285" y="25720"/>
                  <a:pt x="7293315" y="0"/>
                </a:cubicBezTo>
                <a:cubicBezTo>
                  <a:pt x="7559345" y="-25720"/>
                  <a:pt x="7745469" y="-25094"/>
                  <a:pt x="7947424" y="0"/>
                </a:cubicBezTo>
                <a:cubicBezTo>
                  <a:pt x="8149379" y="25094"/>
                  <a:pt x="8484551" y="-16065"/>
                  <a:pt x="8699650" y="0"/>
                </a:cubicBezTo>
                <a:cubicBezTo>
                  <a:pt x="8914749" y="16065"/>
                  <a:pt x="9396375" y="27690"/>
                  <a:pt x="9811635" y="0"/>
                </a:cubicBezTo>
                <a:cubicBezTo>
                  <a:pt x="9839848" y="245697"/>
                  <a:pt x="9827250" y="380810"/>
                  <a:pt x="9811635" y="638064"/>
                </a:cubicBezTo>
                <a:cubicBezTo>
                  <a:pt x="9796020" y="895318"/>
                  <a:pt x="9834738" y="1038950"/>
                  <a:pt x="9811635" y="1251105"/>
                </a:cubicBezTo>
                <a:cubicBezTo>
                  <a:pt x="9642137" y="1226358"/>
                  <a:pt x="9369146" y="1275936"/>
                  <a:pt x="9157526" y="1251105"/>
                </a:cubicBezTo>
                <a:cubicBezTo>
                  <a:pt x="8945906" y="1226274"/>
                  <a:pt x="8859559" y="1227468"/>
                  <a:pt x="8601533" y="1251105"/>
                </a:cubicBezTo>
                <a:cubicBezTo>
                  <a:pt x="8343507" y="1274742"/>
                  <a:pt x="8203778" y="1232390"/>
                  <a:pt x="7947424" y="1251105"/>
                </a:cubicBezTo>
                <a:cubicBezTo>
                  <a:pt x="7691070" y="1269820"/>
                  <a:pt x="7519653" y="1213200"/>
                  <a:pt x="7097083" y="1251105"/>
                </a:cubicBezTo>
                <a:cubicBezTo>
                  <a:pt x="6674513" y="1289010"/>
                  <a:pt x="6860584" y="1237797"/>
                  <a:pt x="6737323" y="1251105"/>
                </a:cubicBezTo>
                <a:cubicBezTo>
                  <a:pt x="6614062" y="1264413"/>
                  <a:pt x="6323662" y="1255813"/>
                  <a:pt x="6083214" y="1251105"/>
                </a:cubicBezTo>
                <a:cubicBezTo>
                  <a:pt x="5842766" y="1246397"/>
                  <a:pt x="5505301" y="1278291"/>
                  <a:pt x="5330988" y="1251105"/>
                </a:cubicBezTo>
                <a:cubicBezTo>
                  <a:pt x="5156675" y="1223919"/>
                  <a:pt x="4730406" y="1240859"/>
                  <a:pt x="4480647" y="1251105"/>
                </a:cubicBezTo>
                <a:cubicBezTo>
                  <a:pt x="4230888" y="1261351"/>
                  <a:pt x="3905423" y="1222223"/>
                  <a:pt x="3630305" y="1251105"/>
                </a:cubicBezTo>
                <a:cubicBezTo>
                  <a:pt x="3355187" y="1279987"/>
                  <a:pt x="3417885" y="1252430"/>
                  <a:pt x="3270545" y="1251105"/>
                </a:cubicBezTo>
                <a:cubicBezTo>
                  <a:pt x="3123205" y="1249780"/>
                  <a:pt x="2966788" y="1239098"/>
                  <a:pt x="2812669" y="1251105"/>
                </a:cubicBezTo>
                <a:cubicBezTo>
                  <a:pt x="2658550" y="1263112"/>
                  <a:pt x="2596865" y="1235257"/>
                  <a:pt x="2452909" y="1251105"/>
                </a:cubicBezTo>
                <a:cubicBezTo>
                  <a:pt x="2308953" y="1266953"/>
                  <a:pt x="1969399" y="1214799"/>
                  <a:pt x="1700683" y="1251105"/>
                </a:cubicBezTo>
                <a:cubicBezTo>
                  <a:pt x="1431967" y="1287411"/>
                  <a:pt x="1218461" y="1274302"/>
                  <a:pt x="850342" y="1251105"/>
                </a:cubicBezTo>
                <a:cubicBezTo>
                  <a:pt x="482223" y="1227908"/>
                  <a:pt x="261502" y="1267819"/>
                  <a:pt x="0" y="1251105"/>
                </a:cubicBezTo>
                <a:cubicBezTo>
                  <a:pt x="22055" y="1039616"/>
                  <a:pt x="8077" y="882337"/>
                  <a:pt x="0" y="600530"/>
                </a:cubicBezTo>
                <a:cubicBezTo>
                  <a:pt x="-8077" y="318724"/>
                  <a:pt x="17959" y="160384"/>
                  <a:pt x="0" y="0"/>
                </a:cubicBezTo>
                <a:close/>
              </a:path>
              <a:path w="9811635" h="1251105" stroke="0" extrusionOk="0">
                <a:moveTo>
                  <a:pt x="0" y="0"/>
                </a:moveTo>
                <a:cubicBezTo>
                  <a:pt x="192576" y="5282"/>
                  <a:pt x="476832" y="-10930"/>
                  <a:pt x="654109" y="0"/>
                </a:cubicBezTo>
                <a:cubicBezTo>
                  <a:pt x="831386" y="10930"/>
                  <a:pt x="1030005" y="28987"/>
                  <a:pt x="1308218" y="0"/>
                </a:cubicBezTo>
                <a:cubicBezTo>
                  <a:pt x="1586431" y="-28987"/>
                  <a:pt x="1593105" y="-14178"/>
                  <a:pt x="1864211" y="0"/>
                </a:cubicBezTo>
                <a:cubicBezTo>
                  <a:pt x="2135317" y="14178"/>
                  <a:pt x="2405191" y="-6853"/>
                  <a:pt x="2616436" y="0"/>
                </a:cubicBezTo>
                <a:cubicBezTo>
                  <a:pt x="2827681" y="6853"/>
                  <a:pt x="3088544" y="-7341"/>
                  <a:pt x="3466778" y="0"/>
                </a:cubicBezTo>
                <a:cubicBezTo>
                  <a:pt x="3845012" y="7341"/>
                  <a:pt x="3745163" y="-5351"/>
                  <a:pt x="3826538" y="0"/>
                </a:cubicBezTo>
                <a:cubicBezTo>
                  <a:pt x="3907913" y="5351"/>
                  <a:pt x="4173059" y="-17988"/>
                  <a:pt x="4284414" y="0"/>
                </a:cubicBezTo>
                <a:cubicBezTo>
                  <a:pt x="4395769" y="17988"/>
                  <a:pt x="4896361" y="-34421"/>
                  <a:pt x="5134756" y="0"/>
                </a:cubicBezTo>
                <a:cubicBezTo>
                  <a:pt x="5373151" y="34421"/>
                  <a:pt x="5516748" y="-8500"/>
                  <a:pt x="5788865" y="0"/>
                </a:cubicBezTo>
                <a:cubicBezTo>
                  <a:pt x="6060982" y="8500"/>
                  <a:pt x="6161299" y="-21410"/>
                  <a:pt x="6442974" y="0"/>
                </a:cubicBezTo>
                <a:cubicBezTo>
                  <a:pt x="6724649" y="21410"/>
                  <a:pt x="6906275" y="-2384"/>
                  <a:pt x="7195199" y="0"/>
                </a:cubicBezTo>
                <a:cubicBezTo>
                  <a:pt x="7484123" y="2384"/>
                  <a:pt x="7789130" y="-23692"/>
                  <a:pt x="8045541" y="0"/>
                </a:cubicBezTo>
                <a:cubicBezTo>
                  <a:pt x="8301952" y="23692"/>
                  <a:pt x="8289868" y="14904"/>
                  <a:pt x="8503417" y="0"/>
                </a:cubicBezTo>
                <a:cubicBezTo>
                  <a:pt x="8716966" y="-14904"/>
                  <a:pt x="8797187" y="-4202"/>
                  <a:pt x="9059410" y="0"/>
                </a:cubicBezTo>
                <a:cubicBezTo>
                  <a:pt x="9321633" y="4202"/>
                  <a:pt x="9561452" y="21336"/>
                  <a:pt x="9811635" y="0"/>
                </a:cubicBezTo>
                <a:cubicBezTo>
                  <a:pt x="9814463" y="118550"/>
                  <a:pt x="9812337" y="379256"/>
                  <a:pt x="9811635" y="588019"/>
                </a:cubicBezTo>
                <a:cubicBezTo>
                  <a:pt x="9810933" y="796782"/>
                  <a:pt x="9801791" y="944434"/>
                  <a:pt x="9811635" y="1251105"/>
                </a:cubicBezTo>
                <a:cubicBezTo>
                  <a:pt x="9612714" y="1257406"/>
                  <a:pt x="9534965" y="1233745"/>
                  <a:pt x="9353759" y="1251105"/>
                </a:cubicBezTo>
                <a:cubicBezTo>
                  <a:pt x="9172553" y="1268465"/>
                  <a:pt x="8983166" y="1279354"/>
                  <a:pt x="8699650" y="1251105"/>
                </a:cubicBezTo>
                <a:cubicBezTo>
                  <a:pt x="8416134" y="1222856"/>
                  <a:pt x="8212869" y="1257185"/>
                  <a:pt x="7947424" y="1251105"/>
                </a:cubicBezTo>
                <a:cubicBezTo>
                  <a:pt x="7681979" y="1245025"/>
                  <a:pt x="7694722" y="1266747"/>
                  <a:pt x="7587664" y="1251105"/>
                </a:cubicBezTo>
                <a:cubicBezTo>
                  <a:pt x="7480606" y="1235463"/>
                  <a:pt x="7399216" y="1257103"/>
                  <a:pt x="7227904" y="1251105"/>
                </a:cubicBezTo>
                <a:cubicBezTo>
                  <a:pt x="7056592" y="1245107"/>
                  <a:pt x="7004448" y="1263809"/>
                  <a:pt x="6868145" y="1251105"/>
                </a:cubicBezTo>
                <a:cubicBezTo>
                  <a:pt x="6731842" y="1238401"/>
                  <a:pt x="6617469" y="1255156"/>
                  <a:pt x="6410268" y="1251105"/>
                </a:cubicBezTo>
                <a:cubicBezTo>
                  <a:pt x="6203067" y="1247054"/>
                  <a:pt x="6074442" y="1236156"/>
                  <a:pt x="5952392" y="1251105"/>
                </a:cubicBezTo>
                <a:cubicBezTo>
                  <a:pt x="5830342" y="1266054"/>
                  <a:pt x="5691199" y="1242089"/>
                  <a:pt x="5592632" y="1251105"/>
                </a:cubicBezTo>
                <a:cubicBezTo>
                  <a:pt x="5494065" y="1260121"/>
                  <a:pt x="5379627" y="1260837"/>
                  <a:pt x="5232872" y="1251105"/>
                </a:cubicBezTo>
                <a:cubicBezTo>
                  <a:pt x="5086117" y="1241373"/>
                  <a:pt x="4856238" y="1248327"/>
                  <a:pt x="4480647" y="1251105"/>
                </a:cubicBezTo>
                <a:cubicBezTo>
                  <a:pt x="4105056" y="1253883"/>
                  <a:pt x="4271536" y="1262583"/>
                  <a:pt x="4120887" y="1251105"/>
                </a:cubicBezTo>
                <a:cubicBezTo>
                  <a:pt x="3970238" y="1239627"/>
                  <a:pt x="3923983" y="1249303"/>
                  <a:pt x="3761127" y="1251105"/>
                </a:cubicBezTo>
                <a:cubicBezTo>
                  <a:pt x="3598271" y="1252907"/>
                  <a:pt x="3286427" y="1259464"/>
                  <a:pt x="3107018" y="1251105"/>
                </a:cubicBezTo>
                <a:cubicBezTo>
                  <a:pt x="2927609" y="1242746"/>
                  <a:pt x="2633576" y="1255055"/>
                  <a:pt x="2256676" y="1251105"/>
                </a:cubicBezTo>
                <a:cubicBezTo>
                  <a:pt x="1879776" y="1247155"/>
                  <a:pt x="1975807" y="1264957"/>
                  <a:pt x="1798800" y="1251105"/>
                </a:cubicBezTo>
                <a:cubicBezTo>
                  <a:pt x="1621793" y="1237253"/>
                  <a:pt x="1465370" y="1269041"/>
                  <a:pt x="1340923" y="1251105"/>
                </a:cubicBezTo>
                <a:cubicBezTo>
                  <a:pt x="1216476" y="1233169"/>
                  <a:pt x="831263" y="1282195"/>
                  <a:pt x="686814" y="1251105"/>
                </a:cubicBezTo>
                <a:cubicBezTo>
                  <a:pt x="542365" y="1220015"/>
                  <a:pt x="207476" y="1259372"/>
                  <a:pt x="0" y="1251105"/>
                </a:cubicBezTo>
                <a:cubicBezTo>
                  <a:pt x="13805" y="1042537"/>
                  <a:pt x="7639" y="782807"/>
                  <a:pt x="0" y="650575"/>
                </a:cubicBezTo>
                <a:cubicBezTo>
                  <a:pt x="-7639" y="518343"/>
                  <a:pt x="-24455" y="135788"/>
                  <a:pt x="0" y="0"/>
                </a:cubicBezTo>
                <a:close/>
              </a:path>
            </a:pathLst>
          </a:custGeom>
          <a:ln>
            <a:solidFill>
              <a:srgbClr val="C3D69B"/>
            </a:solidFill>
            <a:extLst>
              <a:ext uri="{C807C97D-BFC1-408E-A445-0C87EB9F89A2}">
                <ask:lineSketchStyleProps xmlns:ask="http://schemas.microsoft.com/office/drawing/2018/sketchyshapes" sd="89090546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sp>
        <p:nvSpPr>
          <p:cNvPr id="12" name="مستطيل 11">
            <a:extLst>
              <a:ext uri="{FF2B5EF4-FFF2-40B4-BE49-F238E27FC236}">
                <a16:creationId xmlns:a16="http://schemas.microsoft.com/office/drawing/2014/main" id="{308E0B81-EEDE-6A2A-A6A9-9C4A068A3F28}"/>
              </a:ext>
            </a:extLst>
          </p:cNvPr>
          <p:cNvSpPr/>
          <p:nvPr/>
        </p:nvSpPr>
        <p:spPr>
          <a:xfrm>
            <a:off x="2478881" y="2709317"/>
            <a:ext cx="3350418" cy="5845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87249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62C4C1E-FE4C-FF23-374E-768B1424C77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flipH="1">
            <a:off x="8965095" y="-3033687"/>
            <a:ext cx="8470482" cy="47615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DE97E9-D46B-723D-BC81-C06824AE9BD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rot="5400000" flipH="1">
            <a:off x="-5582907" y="1914117"/>
            <a:ext cx="8589820" cy="4761587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D026152C-C18D-51DD-AA32-AD66B004DB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9273528" y="465048"/>
            <a:ext cx="2803385" cy="816072"/>
          </a:xfrm>
          <a:prstGeom prst="rect">
            <a:avLst/>
          </a:prstGeom>
        </p:spPr>
      </p:pic>
      <p:pic>
        <p:nvPicPr>
          <p:cNvPr id="7" name="Picture 14">
            <a:extLst>
              <a:ext uri="{FF2B5EF4-FFF2-40B4-BE49-F238E27FC236}">
                <a16:creationId xmlns:a16="http://schemas.microsoft.com/office/drawing/2014/main" id="{7AD75A97-93F7-DDC9-6B84-B2A392D233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627376" flipH="1">
            <a:off x="11358644" y="419388"/>
            <a:ext cx="639797" cy="816538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E411F2A1-6510-EF53-A58D-D7918B9A70A7}"/>
              </a:ext>
            </a:extLst>
          </p:cNvPr>
          <p:cNvSpPr/>
          <p:nvPr/>
        </p:nvSpPr>
        <p:spPr>
          <a:xfrm>
            <a:off x="9238994" y="448502"/>
            <a:ext cx="2439548" cy="84916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مسائل مهارات التفكير العليا</a:t>
            </a: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66F270F7-C446-8A14-A8F8-7DAB1577E8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76" y="0"/>
            <a:ext cx="1042232" cy="1042232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2559B89A-98F0-9D1D-6CF8-C1C9946F0E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58" y="5520332"/>
            <a:ext cx="1228263" cy="1337668"/>
          </a:xfrm>
          <a:prstGeom prst="rect">
            <a:avLst/>
          </a:prstGeom>
        </p:spPr>
      </p:pic>
      <p:pic>
        <p:nvPicPr>
          <p:cNvPr id="27" name="Picture 18">
            <a:extLst>
              <a:ext uri="{FF2B5EF4-FFF2-40B4-BE49-F238E27FC236}">
                <a16:creationId xmlns:a16="http://schemas.microsoft.com/office/drawing/2014/main" id="{52D45392-A45B-4CA9-7671-59DCCEBA28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423164" flipH="1">
            <a:off x="1325952" y="3416500"/>
            <a:ext cx="689230" cy="905575"/>
          </a:xfrm>
          <a:prstGeom prst="rect">
            <a:avLst/>
          </a:prstGeom>
        </p:spPr>
      </p:pic>
      <p:pic>
        <p:nvPicPr>
          <p:cNvPr id="28" name="Picture 11">
            <a:extLst>
              <a:ext uri="{FF2B5EF4-FFF2-40B4-BE49-F238E27FC236}">
                <a16:creationId xmlns:a16="http://schemas.microsoft.com/office/drawing/2014/main" id="{316BC207-1EE6-F62B-7817-1DA7B4529C9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353739" y="214739"/>
            <a:ext cx="904269" cy="1513162"/>
          </a:xfrm>
          <a:prstGeom prst="rect">
            <a:avLst/>
          </a:prstGeom>
        </p:spPr>
      </p:pic>
      <p:pic>
        <p:nvPicPr>
          <p:cNvPr id="29" name="Picture 27">
            <a:extLst>
              <a:ext uri="{FF2B5EF4-FFF2-40B4-BE49-F238E27FC236}">
                <a16:creationId xmlns:a16="http://schemas.microsoft.com/office/drawing/2014/main" id="{7EE81CB3-03BC-8765-A62D-16F90312C94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2382844" y="796533"/>
            <a:ext cx="636044" cy="1094443"/>
          </a:xfrm>
          <a:prstGeom prst="rect">
            <a:avLst/>
          </a:prstGeom>
        </p:spPr>
      </p:pic>
      <p:pic>
        <p:nvPicPr>
          <p:cNvPr id="31" name="Picture 8">
            <a:extLst>
              <a:ext uri="{FF2B5EF4-FFF2-40B4-BE49-F238E27FC236}">
                <a16:creationId xmlns:a16="http://schemas.microsoft.com/office/drawing/2014/main" id="{8B6FD7E5-D181-5BB6-1861-89B9D335DC7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1697473" flipH="1">
            <a:off x="1234106" y="4937846"/>
            <a:ext cx="821560" cy="805129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A3CAABB7-C826-4FDB-1776-3C252755F54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1697473" flipH="1">
            <a:off x="1535326" y="5784590"/>
            <a:ext cx="821560" cy="805129"/>
          </a:xfrm>
          <a:prstGeom prst="rect">
            <a:avLst/>
          </a:prstGeom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id="{1E6B1D54-9871-723D-9D6E-75533FF48E17}"/>
              </a:ext>
            </a:extLst>
          </p:cNvPr>
          <p:cNvSpPr/>
          <p:nvPr/>
        </p:nvSpPr>
        <p:spPr>
          <a:xfrm>
            <a:off x="4524188" y="5747586"/>
            <a:ext cx="3003455" cy="6186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372A9BCD-65C6-988D-0CF0-672D336C6C00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23283" t="48229" r="32384" b="19506"/>
          <a:stretch/>
        </p:blipFill>
        <p:spPr>
          <a:xfrm>
            <a:off x="2320639" y="2054977"/>
            <a:ext cx="9445632" cy="3834603"/>
          </a:xfrm>
          <a:prstGeom prst="rect">
            <a:avLst/>
          </a:prstGeom>
          <a:ln>
            <a:solidFill>
              <a:srgbClr val="C3D69B"/>
            </a:solidFill>
          </a:ln>
        </p:spPr>
      </p:pic>
    </p:spTree>
    <p:extLst>
      <p:ext uri="{BB962C8B-B14F-4D97-AF65-F5344CB8AC3E}">
        <p14:creationId xmlns:p14="http://schemas.microsoft.com/office/powerpoint/2010/main" val="258639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789396" flipH="1">
            <a:off x="149178" y="2798462"/>
            <a:ext cx="1063126" cy="1553964"/>
          </a:xfrm>
          <a:prstGeom prst="rect">
            <a:avLst/>
          </a:prstGeom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16A75B6B-F8E3-8CA5-9D02-12D018DAAC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3008020" y="1441129"/>
            <a:ext cx="6348280" cy="5008133"/>
          </a:xfrm>
          <a:prstGeom prst="rect">
            <a:avLst/>
          </a:prstGeom>
        </p:spPr>
      </p:pic>
      <p:grpSp>
        <p:nvGrpSpPr>
          <p:cNvPr id="32" name="Group 2">
            <a:extLst>
              <a:ext uri="{FF2B5EF4-FFF2-40B4-BE49-F238E27FC236}">
                <a16:creationId xmlns:a16="http://schemas.microsoft.com/office/drawing/2014/main" id="{9404751C-C73B-47FA-A487-E8264A019469}"/>
              </a:ext>
            </a:extLst>
          </p:cNvPr>
          <p:cNvGrpSpPr/>
          <p:nvPr/>
        </p:nvGrpSpPr>
        <p:grpSpPr>
          <a:xfrm>
            <a:off x="3809585" y="251866"/>
            <a:ext cx="5083315" cy="984245"/>
            <a:chOff x="0" y="0"/>
            <a:chExt cx="3435356" cy="1138475"/>
          </a:xfrm>
        </p:grpSpPr>
        <p:sp>
          <p:nvSpPr>
            <p:cNvPr id="33" name="Freeform 3">
              <a:extLst>
                <a:ext uri="{FF2B5EF4-FFF2-40B4-BE49-F238E27FC236}">
                  <a16:creationId xmlns:a16="http://schemas.microsoft.com/office/drawing/2014/main" id="{8310CFA6-7A60-E078-1180-6E310020C72A}"/>
                </a:ext>
              </a:extLst>
            </p:cNvPr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FDF5B6"/>
            </a:solidFill>
          </p:spPr>
          <p:txBody>
            <a:bodyPr/>
            <a:lstStyle/>
            <a:p>
              <a:endParaRPr lang="ar-SA"/>
            </a:p>
          </p:txBody>
        </p:sp>
      </p:grpSp>
      <p:pic>
        <p:nvPicPr>
          <p:cNvPr id="34" name="Picture 10">
            <a:extLst>
              <a:ext uri="{FF2B5EF4-FFF2-40B4-BE49-F238E27FC236}">
                <a16:creationId xmlns:a16="http://schemas.microsoft.com/office/drawing/2014/main" id="{4E6283FB-65BA-9C11-CD6A-3C65BBADF4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697473" flipH="1">
            <a:off x="7630321" y="443903"/>
            <a:ext cx="705905" cy="691787"/>
          </a:xfrm>
          <a:prstGeom prst="rect">
            <a:avLst/>
          </a:prstGeom>
        </p:spPr>
      </p:pic>
      <p:sp>
        <p:nvSpPr>
          <p:cNvPr id="35" name="مربع نص 34">
            <a:extLst>
              <a:ext uri="{FF2B5EF4-FFF2-40B4-BE49-F238E27FC236}">
                <a16:creationId xmlns:a16="http://schemas.microsoft.com/office/drawing/2014/main" id="{944DDA19-8E30-888A-9F96-D8FF7CBA667D}"/>
              </a:ext>
            </a:extLst>
          </p:cNvPr>
          <p:cNvSpPr txBox="1"/>
          <p:nvPr/>
        </p:nvSpPr>
        <p:spPr>
          <a:xfrm>
            <a:off x="3456876" y="497408"/>
            <a:ext cx="50011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تدريب على اختبار</a:t>
            </a:r>
          </a:p>
        </p:txBody>
      </p:sp>
      <p:pic>
        <p:nvPicPr>
          <p:cNvPr id="36" name="صورة 35">
            <a:extLst>
              <a:ext uri="{FF2B5EF4-FFF2-40B4-BE49-F238E27FC236}">
                <a16:creationId xmlns:a16="http://schemas.microsoft.com/office/drawing/2014/main" id="{EC3EC4CA-D651-D94A-FDD2-A47DF8C73AF1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434983">
            <a:off x="287310" y="33710"/>
            <a:ext cx="2574218" cy="2301724"/>
          </a:xfrm>
          <a:prstGeom prst="rect">
            <a:avLst/>
          </a:prstGeom>
        </p:spPr>
      </p:pic>
      <p:sp>
        <p:nvSpPr>
          <p:cNvPr id="37" name="مربع نص 36">
            <a:extLst>
              <a:ext uri="{FF2B5EF4-FFF2-40B4-BE49-F238E27FC236}">
                <a16:creationId xmlns:a16="http://schemas.microsoft.com/office/drawing/2014/main" id="{A5D5D9A7-E332-597F-A568-4A88A0034A6A}"/>
              </a:ext>
            </a:extLst>
          </p:cNvPr>
          <p:cNvSpPr txBox="1"/>
          <p:nvPr/>
        </p:nvSpPr>
        <p:spPr>
          <a:xfrm rot="19905039">
            <a:off x="749415" y="824135"/>
            <a:ext cx="191798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الاختبارات الدولية</a:t>
            </a:r>
          </a:p>
        </p:txBody>
      </p:sp>
      <p:pic>
        <p:nvPicPr>
          <p:cNvPr id="57" name="صورة 56">
            <a:extLst>
              <a:ext uri="{FF2B5EF4-FFF2-40B4-BE49-F238E27FC236}">
                <a16:creationId xmlns:a16="http://schemas.microsoft.com/office/drawing/2014/main" id="{0C351609-6D07-080D-BDFB-D6D5F9D8E8A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" y="5647747"/>
            <a:ext cx="1202633" cy="1205043"/>
          </a:xfrm>
          <a:prstGeom prst="rect">
            <a:avLst/>
          </a:prstGeom>
        </p:spPr>
      </p:pic>
      <p:pic>
        <p:nvPicPr>
          <p:cNvPr id="58" name="صورة 57">
            <a:extLst>
              <a:ext uri="{FF2B5EF4-FFF2-40B4-BE49-F238E27FC236}">
                <a16:creationId xmlns:a16="http://schemas.microsoft.com/office/drawing/2014/main" id="{49776C20-BE5E-AAA8-8292-1F422873D8E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8" y="4453023"/>
            <a:ext cx="1042232" cy="1042232"/>
          </a:xfrm>
          <a:prstGeom prst="rect">
            <a:avLst/>
          </a:prstGeom>
        </p:spPr>
      </p:pic>
      <p:pic>
        <p:nvPicPr>
          <p:cNvPr id="5" name="Picture 10">
            <a:extLst>
              <a:ext uri="{FF2B5EF4-FFF2-40B4-BE49-F238E27FC236}">
                <a16:creationId xmlns:a16="http://schemas.microsoft.com/office/drawing/2014/main" id="{EE70FB42-32AE-8279-D25D-F3B8BFF323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697473" flipH="1">
            <a:off x="10106470" y="225137"/>
            <a:ext cx="1015731" cy="995417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CB23E12A-02A7-73FB-16A6-A574307FE0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697473" flipH="1">
            <a:off x="11157499" y="740322"/>
            <a:ext cx="852412" cy="835364"/>
          </a:xfrm>
          <a:prstGeom prst="rect">
            <a:avLst/>
          </a:prstGeom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8F33DCD7-EF0F-1807-06DF-6180D1F55A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697473" flipH="1">
            <a:off x="11048616" y="79157"/>
            <a:ext cx="705905" cy="691787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6624FE45-5CC8-BAB2-DEC8-C970767B0A87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49352" t="43605" r="23842" b="24063"/>
          <a:stretch/>
        </p:blipFill>
        <p:spPr>
          <a:xfrm>
            <a:off x="3534806" y="2102378"/>
            <a:ext cx="5227015" cy="4091253"/>
          </a:xfrm>
          <a:prstGeom prst="rect">
            <a:avLst/>
          </a:prstGeom>
        </p:spPr>
      </p:pic>
      <p:sp>
        <p:nvSpPr>
          <p:cNvPr id="4" name="شكل بيضاوي 3">
            <a:extLst>
              <a:ext uri="{FF2B5EF4-FFF2-40B4-BE49-F238E27FC236}">
                <a16:creationId xmlns:a16="http://schemas.microsoft.com/office/drawing/2014/main" id="{66B5FFE3-A3F8-D43B-6609-20B8F98C41B4}"/>
              </a:ext>
            </a:extLst>
          </p:cNvPr>
          <p:cNvSpPr/>
          <p:nvPr/>
        </p:nvSpPr>
        <p:spPr>
          <a:xfrm>
            <a:off x="7864738" y="5130924"/>
            <a:ext cx="534955" cy="57189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7322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flipH="1">
            <a:off x="0" y="-804"/>
            <a:ext cx="12192000" cy="6853595"/>
          </a:xfrm>
          <a:prstGeom prst="rect">
            <a:avLst/>
          </a:prstGeom>
        </p:spPr>
      </p:pic>
      <p:sp>
        <p:nvSpPr>
          <p:cNvPr id="12" name="شكل حر: شكل 11">
            <a:extLst>
              <a:ext uri="{FF2B5EF4-FFF2-40B4-BE49-F238E27FC236}">
                <a16:creationId xmlns:a16="http://schemas.microsoft.com/office/drawing/2014/main" id="{2D7393AC-7B64-8E9E-11A1-38EA838EC448}"/>
              </a:ext>
            </a:extLst>
          </p:cNvPr>
          <p:cNvSpPr/>
          <p:nvPr/>
        </p:nvSpPr>
        <p:spPr>
          <a:xfrm flipH="1">
            <a:off x="3551659" y="1272689"/>
            <a:ext cx="5510400" cy="1688271"/>
          </a:xfrm>
          <a:custGeom>
            <a:avLst/>
            <a:gdLst>
              <a:gd name="connsiteX0" fmla="*/ 4391619 w 5873285"/>
              <a:gd name="connsiteY0" fmla="*/ 0 h 1782922"/>
              <a:gd name="connsiteX1" fmla="*/ 5155835 w 5873285"/>
              <a:gd name="connsiteY1" fmla="*/ 0 h 1782922"/>
              <a:gd name="connsiteX2" fmla="*/ 5272569 w 5873285"/>
              <a:gd name="connsiteY2" fmla="*/ 57054 h 1782922"/>
              <a:gd name="connsiteX3" fmla="*/ 5829592 w 5873285"/>
              <a:gd name="connsiteY3" fmla="*/ 726306 h 1782922"/>
              <a:gd name="connsiteX4" fmla="*/ 5835222 w 5873285"/>
              <a:gd name="connsiteY4" fmla="*/ 968408 h 1782922"/>
              <a:gd name="connsiteX5" fmla="*/ 5272945 w 5873285"/>
              <a:gd name="connsiteY5" fmla="*/ 1718737 h 1782922"/>
              <a:gd name="connsiteX6" fmla="*/ 5150956 w 5873285"/>
              <a:gd name="connsiteY6" fmla="*/ 1782922 h 1782922"/>
              <a:gd name="connsiteX7" fmla="*/ 160275 w 5873285"/>
              <a:gd name="connsiteY7" fmla="*/ 1782922 h 1782922"/>
              <a:gd name="connsiteX8" fmla="*/ 0 w 5873285"/>
              <a:gd name="connsiteY8" fmla="*/ 1601252 h 1782922"/>
              <a:gd name="connsiteX9" fmla="*/ 0 w 5873285"/>
              <a:gd name="connsiteY9" fmla="*/ 181670 h 1782922"/>
              <a:gd name="connsiteX10" fmla="*/ 160275 w 5873285"/>
              <a:gd name="connsiteY10" fmla="*/ 0 h 1782922"/>
              <a:gd name="connsiteX11" fmla="*/ 4256492 w 5873285"/>
              <a:gd name="connsiteY11" fmla="*/ 0 h 1782922"/>
              <a:gd name="connsiteX12" fmla="*/ 4256492 w 5873285"/>
              <a:gd name="connsiteY12" fmla="*/ 0 h 1782922"/>
              <a:gd name="connsiteX13" fmla="*/ 4391619 w 5873285"/>
              <a:gd name="connsiteY13" fmla="*/ 0 h 1782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873285" h="1782922">
                <a:moveTo>
                  <a:pt x="4391619" y="0"/>
                </a:moveTo>
                <a:lnTo>
                  <a:pt x="5155835" y="0"/>
                </a:lnTo>
                <a:cubicBezTo>
                  <a:pt x="5200127" y="0"/>
                  <a:pt x="5242166" y="20644"/>
                  <a:pt x="5272569" y="57054"/>
                </a:cubicBezTo>
                <a:cubicBezTo>
                  <a:pt x="5458369" y="280013"/>
                  <a:pt x="5643793" y="503347"/>
                  <a:pt x="5829592" y="726306"/>
                </a:cubicBezTo>
                <a:cubicBezTo>
                  <a:pt x="5885519" y="793494"/>
                  <a:pt x="5888147" y="897842"/>
                  <a:pt x="5835222" y="968408"/>
                </a:cubicBezTo>
                <a:cubicBezTo>
                  <a:pt x="5647921" y="1218393"/>
                  <a:pt x="5460621" y="1468752"/>
                  <a:pt x="5272945" y="1718737"/>
                </a:cubicBezTo>
                <a:cubicBezTo>
                  <a:pt x="5242541" y="1759275"/>
                  <a:pt x="5197875" y="1782922"/>
                  <a:pt x="5150956" y="1782922"/>
                </a:cubicBezTo>
                <a:lnTo>
                  <a:pt x="160275" y="1782922"/>
                </a:lnTo>
                <a:cubicBezTo>
                  <a:pt x="71692" y="1782922"/>
                  <a:pt x="0" y="1701471"/>
                  <a:pt x="0" y="1601252"/>
                </a:cubicBezTo>
                <a:lnTo>
                  <a:pt x="0" y="181670"/>
                </a:lnTo>
                <a:cubicBezTo>
                  <a:pt x="0" y="81451"/>
                  <a:pt x="71692" y="0"/>
                  <a:pt x="160275" y="0"/>
                </a:cubicBezTo>
                <a:lnTo>
                  <a:pt x="4256492" y="0"/>
                </a:lnTo>
                <a:moveTo>
                  <a:pt x="4256492" y="0"/>
                </a:moveTo>
                <a:lnTo>
                  <a:pt x="4391619" y="0"/>
                </a:lnTo>
              </a:path>
            </a:pathLst>
          </a:custGeom>
          <a:solidFill>
            <a:srgbClr val="FDF5B6"/>
          </a:solidFill>
          <a:ln w="3750" cap="flat">
            <a:noFill/>
            <a:prstDash val="solid"/>
            <a:miter/>
          </a:ln>
        </p:spPr>
        <p:txBody>
          <a:bodyPr rtlCol="1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شكل حر: شكل 12">
            <a:extLst>
              <a:ext uri="{FF2B5EF4-FFF2-40B4-BE49-F238E27FC236}">
                <a16:creationId xmlns:a16="http://schemas.microsoft.com/office/drawing/2014/main" id="{C995E8B7-C8ED-6368-0C1A-E8B923D6E2C9}"/>
              </a:ext>
            </a:extLst>
          </p:cNvPr>
          <p:cNvSpPr/>
          <p:nvPr/>
        </p:nvSpPr>
        <p:spPr>
          <a:xfrm flipH="1">
            <a:off x="3567778" y="1057865"/>
            <a:ext cx="5314535" cy="1650715"/>
          </a:xfrm>
          <a:custGeom>
            <a:avLst/>
            <a:gdLst>
              <a:gd name="connsiteX0" fmla="*/ 4235097 w 5873285"/>
              <a:gd name="connsiteY0" fmla="*/ 0 h 1782922"/>
              <a:gd name="connsiteX1" fmla="*/ 5155835 w 5873285"/>
              <a:gd name="connsiteY1" fmla="*/ 0 h 1782922"/>
              <a:gd name="connsiteX2" fmla="*/ 5272570 w 5873285"/>
              <a:gd name="connsiteY2" fmla="*/ 57054 h 1782922"/>
              <a:gd name="connsiteX3" fmla="*/ 5829592 w 5873285"/>
              <a:gd name="connsiteY3" fmla="*/ 726306 h 1782922"/>
              <a:gd name="connsiteX4" fmla="*/ 5835222 w 5873285"/>
              <a:gd name="connsiteY4" fmla="*/ 968408 h 1782922"/>
              <a:gd name="connsiteX5" fmla="*/ 5272945 w 5873285"/>
              <a:gd name="connsiteY5" fmla="*/ 1718737 h 1782922"/>
              <a:gd name="connsiteX6" fmla="*/ 5150580 w 5873285"/>
              <a:gd name="connsiteY6" fmla="*/ 1782922 h 1782922"/>
              <a:gd name="connsiteX7" fmla="*/ 160275 w 5873285"/>
              <a:gd name="connsiteY7" fmla="*/ 1782922 h 1782922"/>
              <a:gd name="connsiteX8" fmla="*/ 0 w 5873285"/>
              <a:gd name="connsiteY8" fmla="*/ 1601252 h 1782922"/>
              <a:gd name="connsiteX9" fmla="*/ 0 w 5873285"/>
              <a:gd name="connsiteY9" fmla="*/ 181670 h 1782922"/>
              <a:gd name="connsiteX10" fmla="*/ 160275 w 5873285"/>
              <a:gd name="connsiteY10" fmla="*/ 0 h 1782922"/>
              <a:gd name="connsiteX11" fmla="*/ 4122491 w 5873285"/>
              <a:gd name="connsiteY11" fmla="*/ 0 h 1782922"/>
              <a:gd name="connsiteX12" fmla="*/ 4122491 w 5873285"/>
              <a:gd name="connsiteY12" fmla="*/ 0 h 1782922"/>
              <a:gd name="connsiteX13" fmla="*/ 4235097 w 5873285"/>
              <a:gd name="connsiteY13" fmla="*/ 0 h 1782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873285" h="1782922">
                <a:moveTo>
                  <a:pt x="4235097" y="0"/>
                </a:moveTo>
                <a:lnTo>
                  <a:pt x="5155835" y="0"/>
                </a:lnTo>
                <a:cubicBezTo>
                  <a:pt x="5200127" y="0"/>
                  <a:pt x="5242166" y="20644"/>
                  <a:pt x="5272570" y="57054"/>
                </a:cubicBezTo>
                <a:cubicBezTo>
                  <a:pt x="5458369" y="280013"/>
                  <a:pt x="5643793" y="503347"/>
                  <a:pt x="5829592" y="726306"/>
                </a:cubicBezTo>
                <a:cubicBezTo>
                  <a:pt x="5885519" y="793494"/>
                  <a:pt x="5888147" y="897842"/>
                  <a:pt x="5835222" y="968408"/>
                </a:cubicBezTo>
                <a:cubicBezTo>
                  <a:pt x="5647922" y="1218393"/>
                  <a:pt x="5460621" y="1468752"/>
                  <a:pt x="5272945" y="1718737"/>
                </a:cubicBezTo>
                <a:cubicBezTo>
                  <a:pt x="5242542" y="1759275"/>
                  <a:pt x="5197875" y="1782922"/>
                  <a:pt x="5150580" y="1782922"/>
                </a:cubicBezTo>
                <a:lnTo>
                  <a:pt x="160275" y="1782922"/>
                </a:lnTo>
                <a:cubicBezTo>
                  <a:pt x="71692" y="1782922"/>
                  <a:pt x="0" y="1701471"/>
                  <a:pt x="0" y="1601252"/>
                </a:cubicBezTo>
                <a:lnTo>
                  <a:pt x="0" y="181670"/>
                </a:lnTo>
                <a:cubicBezTo>
                  <a:pt x="0" y="81451"/>
                  <a:pt x="71692" y="0"/>
                  <a:pt x="160275" y="0"/>
                </a:cubicBezTo>
                <a:lnTo>
                  <a:pt x="4122491" y="0"/>
                </a:lnTo>
                <a:moveTo>
                  <a:pt x="4122491" y="0"/>
                </a:moveTo>
                <a:lnTo>
                  <a:pt x="4235097" y="0"/>
                </a:lnTo>
              </a:path>
            </a:pathLst>
          </a:custGeom>
          <a:solidFill>
            <a:srgbClr val="9CCEE9"/>
          </a:solidFill>
          <a:ln w="3750" cap="flat">
            <a:noFill/>
            <a:prstDash val="solid"/>
            <a:miter/>
          </a:ln>
        </p:spPr>
        <p:txBody>
          <a:bodyPr rtlCol="1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شكل حر: شكل 13">
            <a:extLst>
              <a:ext uri="{FF2B5EF4-FFF2-40B4-BE49-F238E27FC236}">
                <a16:creationId xmlns:a16="http://schemas.microsoft.com/office/drawing/2014/main" id="{80CB917C-81E9-DDA5-DAF7-9226A9362814}"/>
              </a:ext>
            </a:extLst>
          </p:cNvPr>
          <p:cNvSpPr/>
          <p:nvPr/>
        </p:nvSpPr>
        <p:spPr>
          <a:xfrm flipH="1">
            <a:off x="3655328" y="1465520"/>
            <a:ext cx="5510401" cy="1495902"/>
          </a:xfrm>
          <a:custGeom>
            <a:avLst/>
            <a:gdLst>
              <a:gd name="connsiteX0" fmla="*/ 5710230 w 5871255"/>
              <a:gd name="connsiteY0" fmla="*/ 863685 h 1783672"/>
              <a:gd name="connsiteX1" fmla="*/ 5709479 w 5871255"/>
              <a:gd name="connsiteY1" fmla="*/ 582546 h 1783672"/>
              <a:gd name="connsiteX2" fmla="*/ 5580734 w 5871255"/>
              <a:gd name="connsiteY2" fmla="*/ 427526 h 1783672"/>
              <a:gd name="connsiteX3" fmla="*/ 5269192 w 5871255"/>
              <a:gd name="connsiteY3" fmla="*/ 430153 h 1783672"/>
              <a:gd name="connsiteX4" fmla="*/ 5261684 w 5871255"/>
              <a:gd name="connsiteY4" fmla="*/ 45793 h 1783672"/>
              <a:gd name="connsiteX5" fmla="*/ 5166720 w 5871255"/>
              <a:gd name="connsiteY5" fmla="*/ 1126 h 1783672"/>
              <a:gd name="connsiteX6" fmla="*/ 5175354 w 5871255"/>
              <a:gd name="connsiteY6" fmla="*/ 430529 h 1783672"/>
              <a:gd name="connsiteX7" fmla="*/ 4821772 w 5871255"/>
              <a:gd name="connsiteY7" fmla="*/ 429778 h 1783672"/>
              <a:gd name="connsiteX8" fmla="*/ 4815016 w 5871255"/>
              <a:gd name="connsiteY8" fmla="*/ 375 h 1783672"/>
              <a:gd name="connsiteX9" fmla="*/ 4721178 w 5871255"/>
              <a:gd name="connsiteY9" fmla="*/ 375 h 1783672"/>
              <a:gd name="connsiteX10" fmla="*/ 4727934 w 5871255"/>
              <a:gd name="connsiteY10" fmla="*/ 429403 h 1783672"/>
              <a:gd name="connsiteX11" fmla="*/ 4356335 w 5871255"/>
              <a:gd name="connsiteY11" fmla="*/ 426025 h 1783672"/>
              <a:gd name="connsiteX12" fmla="*/ 4353708 w 5871255"/>
              <a:gd name="connsiteY12" fmla="*/ 375 h 1783672"/>
              <a:gd name="connsiteX13" fmla="*/ 4259870 w 5871255"/>
              <a:gd name="connsiteY13" fmla="*/ 375 h 1783672"/>
              <a:gd name="connsiteX14" fmla="*/ 4262497 w 5871255"/>
              <a:gd name="connsiteY14" fmla="*/ 424898 h 1783672"/>
              <a:gd name="connsiteX15" fmla="*/ 3882641 w 5871255"/>
              <a:gd name="connsiteY15" fmla="*/ 420019 h 1783672"/>
              <a:gd name="connsiteX16" fmla="*/ 3882266 w 5871255"/>
              <a:gd name="connsiteY16" fmla="*/ 375 h 1783672"/>
              <a:gd name="connsiteX17" fmla="*/ 3788428 w 5871255"/>
              <a:gd name="connsiteY17" fmla="*/ 375 h 1783672"/>
              <a:gd name="connsiteX18" fmla="*/ 3788803 w 5871255"/>
              <a:gd name="connsiteY18" fmla="*/ 418518 h 1783672"/>
              <a:gd name="connsiteX19" fmla="*/ 3451362 w 5871255"/>
              <a:gd name="connsiteY19" fmla="*/ 414013 h 1783672"/>
              <a:gd name="connsiteX20" fmla="*/ 3440101 w 5871255"/>
              <a:gd name="connsiteY20" fmla="*/ 0 h 1783672"/>
              <a:gd name="connsiteX21" fmla="*/ 3346263 w 5871255"/>
              <a:gd name="connsiteY21" fmla="*/ 0 h 1783672"/>
              <a:gd name="connsiteX22" fmla="*/ 3357524 w 5871255"/>
              <a:gd name="connsiteY22" fmla="*/ 412887 h 1783672"/>
              <a:gd name="connsiteX23" fmla="*/ 2959275 w 5871255"/>
              <a:gd name="connsiteY23" fmla="*/ 409134 h 1783672"/>
              <a:gd name="connsiteX24" fmla="*/ 2965281 w 5871255"/>
              <a:gd name="connsiteY24" fmla="*/ 0 h 1783672"/>
              <a:gd name="connsiteX25" fmla="*/ 2871443 w 5871255"/>
              <a:gd name="connsiteY25" fmla="*/ 0 h 1783672"/>
              <a:gd name="connsiteX26" fmla="*/ 2865437 w 5871255"/>
              <a:gd name="connsiteY26" fmla="*/ 408758 h 1783672"/>
              <a:gd name="connsiteX27" fmla="*/ 2744199 w 5871255"/>
              <a:gd name="connsiteY27" fmla="*/ 408008 h 1783672"/>
              <a:gd name="connsiteX28" fmla="*/ 2559150 w 5871255"/>
              <a:gd name="connsiteY28" fmla="*/ 408008 h 1783672"/>
              <a:gd name="connsiteX29" fmla="*/ 2558775 w 5871255"/>
              <a:gd name="connsiteY29" fmla="*/ 6756 h 1783672"/>
              <a:gd name="connsiteX30" fmla="*/ 2558024 w 5871255"/>
              <a:gd name="connsiteY30" fmla="*/ 0 h 1783672"/>
              <a:gd name="connsiteX31" fmla="*/ 2465312 w 5871255"/>
              <a:gd name="connsiteY31" fmla="*/ 0 h 1783672"/>
              <a:gd name="connsiteX32" fmla="*/ 2464561 w 5871255"/>
              <a:gd name="connsiteY32" fmla="*/ 6756 h 1783672"/>
              <a:gd name="connsiteX33" fmla="*/ 2464937 w 5871255"/>
              <a:gd name="connsiteY33" fmla="*/ 408008 h 1783672"/>
              <a:gd name="connsiteX34" fmla="*/ 2068940 w 5871255"/>
              <a:gd name="connsiteY34" fmla="*/ 408008 h 1783672"/>
              <a:gd name="connsiteX35" fmla="*/ 2071568 w 5871255"/>
              <a:gd name="connsiteY35" fmla="*/ 0 h 1783672"/>
              <a:gd name="connsiteX36" fmla="*/ 1977730 w 5871255"/>
              <a:gd name="connsiteY36" fmla="*/ 0 h 1783672"/>
              <a:gd name="connsiteX37" fmla="*/ 1975102 w 5871255"/>
              <a:gd name="connsiteY37" fmla="*/ 407632 h 1783672"/>
              <a:gd name="connsiteX38" fmla="*/ 1630904 w 5871255"/>
              <a:gd name="connsiteY38" fmla="*/ 408758 h 1783672"/>
              <a:gd name="connsiteX39" fmla="*/ 1617767 w 5871255"/>
              <a:gd name="connsiteY39" fmla="*/ 0 h 1783672"/>
              <a:gd name="connsiteX40" fmla="*/ 1523929 w 5871255"/>
              <a:gd name="connsiteY40" fmla="*/ 0 h 1783672"/>
              <a:gd name="connsiteX41" fmla="*/ 1537066 w 5871255"/>
              <a:gd name="connsiteY41" fmla="*/ 409134 h 1783672"/>
              <a:gd name="connsiteX42" fmla="*/ 1165468 w 5871255"/>
              <a:gd name="connsiteY42" fmla="*/ 411010 h 1783672"/>
              <a:gd name="connsiteX43" fmla="*/ 1160588 w 5871255"/>
              <a:gd name="connsiteY43" fmla="*/ 0 h 1783672"/>
              <a:gd name="connsiteX44" fmla="*/ 1066750 w 5871255"/>
              <a:gd name="connsiteY44" fmla="*/ 0 h 1783672"/>
              <a:gd name="connsiteX45" fmla="*/ 1071630 w 5871255"/>
              <a:gd name="connsiteY45" fmla="*/ 411386 h 1783672"/>
              <a:gd name="connsiteX46" fmla="*/ 707539 w 5871255"/>
              <a:gd name="connsiteY46" fmla="*/ 414389 h 1783672"/>
              <a:gd name="connsiteX47" fmla="*/ 688771 w 5871255"/>
              <a:gd name="connsiteY47" fmla="*/ 0 h 1783672"/>
              <a:gd name="connsiteX48" fmla="*/ 594933 w 5871255"/>
              <a:gd name="connsiteY48" fmla="*/ 0 h 1783672"/>
              <a:gd name="connsiteX49" fmla="*/ 613701 w 5871255"/>
              <a:gd name="connsiteY49" fmla="*/ 415515 h 1783672"/>
              <a:gd name="connsiteX50" fmla="*/ 269878 w 5871255"/>
              <a:gd name="connsiteY50" fmla="*/ 418893 h 1783672"/>
              <a:gd name="connsiteX51" fmla="*/ 274758 w 5871255"/>
              <a:gd name="connsiteY51" fmla="*/ 375 h 1783672"/>
              <a:gd name="connsiteX52" fmla="*/ 180920 w 5871255"/>
              <a:gd name="connsiteY52" fmla="*/ 375 h 1783672"/>
              <a:gd name="connsiteX53" fmla="*/ 176040 w 5871255"/>
              <a:gd name="connsiteY53" fmla="*/ 420394 h 1783672"/>
              <a:gd name="connsiteX54" fmla="*/ 0 w 5871255"/>
              <a:gd name="connsiteY54" fmla="*/ 422271 h 1783672"/>
              <a:gd name="connsiteX55" fmla="*/ 0 w 5871255"/>
              <a:gd name="connsiteY55" fmla="*/ 516109 h 1783672"/>
              <a:gd name="connsiteX56" fmla="*/ 174914 w 5871255"/>
              <a:gd name="connsiteY56" fmla="*/ 514232 h 1783672"/>
              <a:gd name="connsiteX57" fmla="*/ 170785 w 5871255"/>
              <a:gd name="connsiteY57" fmla="*/ 858430 h 1783672"/>
              <a:gd name="connsiteX58" fmla="*/ 0 w 5871255"/>
              <a:gd name="connsiteY58" fmla="*/ 860307 h 1783672"/>
              <a:gd name="connsiteX59" fmla="*/ 0 w 5871255"/>
              <a:gd name="connsiteY59" fmla="*/ 954145 h 1783672"/>
              <a:gd name="connsiteX60" fmla="*/ 169659 w 5871255"/>
              <a:gd name="connsiteY60" fmla="*/ 952268 h 1783672"/>
              <a:gd name="connsiteX61" fmla="*/ 165155 w 5871255"/>
              <a:gd name="connsiteY61" fmla="*/ 1323491 h 1783672"/>
              <a:gd name="connsiteX62" fmla="*/ 0 w 5871255"/>
              <a:gd name="connsiteY62" fmla="*/ 1324993 h 1783672"/>
              <a:gd name="connsiteX63" fmla="*/ 0 w 5871255"/>
              <a:gd name="connsiteY63" fmla="*/ 1418831 h 1783672"/>
              <a:gd name="connsiteX64" fmla="*/ 164404 w 5871255"/>
              <a:gd name="connsiteY64" fmla="*/ 1417329 h 1783672"/>
              <a:gd name="connsiteX65" fmla="*/ 160275 w 5871255"/>
              <a:gd name="connsiteY65" fmla="*/ 1783297 h 1783672"/>
              <a:gd name="connsiteX66" fmla="*/ 160651 w 5871255"/>
              <a:gd name="connsiteY66" fmla="*/ 1783297 h 1783672"/>
              <a:gd name="connsiteX67" fmla="*/ 254113 w 5871255"/>
              <a:gd name="connsiteY67" fmla="*/ 1783297 h 1783672"/>
              <a:gd name="connsiteX68" fmla="*/ 258242 w 5871255"/>
              <a:gd name="connsiteY68" fmla="*/ 1416203 h 1783672"/>
              <a:gd name="connsiteX69" fmla="*/ 646356 w 5871255"/>
              <a:gd name="connsiteY69" fmla="*/ 1412825 h 1783672"/>
              <a:gd name="connsiteX70" fmla="*/ 654239 w 5871255"/>
              <a:gd name="connsiteY70" fmla="*/ 1783297 h 1783672"/>
              <a:gd name="connsiteX71" fmla="*/ 748077 w 5871255"/>
              <a:gd name="connsiteY71" fmla="*/ 1783297 h 1783672"/>
              <a:gd name="connsiteX72" fmla="*/ 740194 w 5871255"/>
              <a:gd name="connsiteY72" fmla="*/ 1412450 h 1783672"/>
              <a:gd name="connsiteX73" fmla="*/ 1083266 w 5871255"/>
              <a:gd name="connsiteY73" fmla="*/ 1410948 h 1783672"/>
              <a:gd name="connsiteX74" fmla="*/ 1087770 w 5871255"/>
              <a:gd name="connsiteY74" fmla="*/ 1783297 h 1783672"/>
              <a:gd name="connsiteX75" fmla="*/ 1181608 w 5871255"/>
              <a:gd name="connsiteY75" fmla="*/ 1783297 h 1783672"/>
              <a:gd name="connsiteX76" fmla="*/ 1177104 w 5871255"/>
              <a:gd name="connsiteY76" fmla="*/ 1410198 h 1783672"/>
              <a:gd name="connsiteX77" fmla="*/ 1540445 w 5871255"/>
              <a:gd name="connsiteY77" fmla="*/ 1409071 h 1783672"/>
              <a:gd name="connsiteX78" fmla="*/ 1531436 w 5871255"/>
              <a:gd name="connsiteY78" fmla="*/ 1783297 h 1783672"/>
              <a:gd name="connsiteX79" fmla="*/ 1625274 w 5871255"/>
              <a:gd name="connsiteY79" fmla="*/ 1783297 h 1783672"/>
              <a:gd name="connsiteX80" fmla="*/ 1634283 w 5871255"/>
              <a:gd name="connsiteY80" fmla="*/ 1409071 h 1783672"/>
              <a:gd name="connsiteX81" fmla="*/ 1984111 w 5871255"/>
              <a:gd name="connsiteY81" fmla="*/ 1409071 h 1783672"/>
              <a:gd name="connsiteX82" fmla="*/ 1992744 w 5871255"/>
              <a:gd name="connsiteY82" fmla="*/ 1783297 h 1783672"/>
              <a:gd name="connsiteX83" fmla="*/ 2086582 w 5871255"/>
              <a:gd name="connsiteY83" fmla="*/ 1783297 h 1783672"/>
              <a:gd name="connsiteX84" fmla="*/ 2077949 w 5871255"/>
              <a:gd name="connsiteY84" fmla="*/ 1409447 h 1783672"/>
              <a:gd name="connsiteX85" fmla="*/ 2337317 w 5871255"/>
              <a:gd name="connsiteY85" fmla="*/ 1409447 h 1783672"/>
              <a:gd name="connsiteX86" fmla="*/ 2446544 w 5871255"/>
              <a:gd name="connsiteY86" fmla="*/ 1409822 h 1783672"/>
              <a:gd name="connsiteX87" fmla="*/ 2432281 w 5871255"/>
              <a:gd name="connsiteY87" fmla="*/ 1783297 h 1783672"/>
              <a:gd name="connsiteX88" fmla="*/ 2526119 w 5871255"/>
              <a:gd name="connsiteY88" fmla="*/ 1783297 h 1783672"/>
              <a:gd name="connsiteX89" fmla="*/ 2540382 w 5871255"/>
              <a:gd name="connsiteY89" fmla="*/ 1410573 h 1783672"/>
              <a:gd name="connsiteX90" fmla="*/ 2903723 w 5871255"/>
              <a:gd name="connsiteY90" fmla="*/ 1413951 h 1783672"/>
              <a:gd name="connsiteX91" fmla="*/ 2925118 w 5871255"/>
              <a:gd name="connsiteY91" fmla="*/ 1783673 h 1783672"/>
              <a:gd name="connsiteX92" fmla="*/ 3018956 w 5871255"/>
              <a:gd name="connsiteY92" fmla="*/ 1783673 h 1783672"/>
              <a:gd name="connsiteX93" fmla="*/ 2997561 w 5871255"/>
              <a:gd name="connsiteY93" fmla="*/ 1415077 h 1783672"/>
              <a:gd name="connsiteX94" fmla="*/ 3354896 w 5871255"/>
              <a:gd name="connsiteY94" fmla="*/ 1419581 h 1783672"/>
              <a:gd name="connsiteX95" fmla="*/ 3343260 w 5871255"/>
              <a:gd name="connsiteY95" fmla="*/ 1783673 h 1783672"/>
              <a:gd name="connsiteX96" fmla="*/ 3437098 w 5871255"/>
              <a:gd name="connsiteY96" fmla="*/ 1783673 h 1783672"/>
              <a:gd name="connsiteX97" fmla="*/ 3448359 w 5871255"/>
              <a:gd name="connsiteY97" fmla="*/ 1420707 h 1783672"/>
              <a:gd name="connsiteX98" fmla="*/ 3805694 w 5871255"/>
              <a:gd name="connsiteY98" fmla="*/ 1425212 h 1783672"/>
              <a:gd name="connsiteX99" fmla="*/ 3817705 w 5871255"/>
              <a:gd name="connsiteY99" fmla="*/ 1783297 h 1783672"/>
              <a:gd name="connsiteX100" fmla="*/ 3911543 w 5871255"/>
              <a:gd name="connsiteY100" fmla="*/ 1783297 h 1783672"/>
              <a:gd name="connsiteX101" fmla="*/ 3899532 w 5871255"/>
              <a:gd name="connsiteY101" fmla="*/ 1426338 h 1783672"/>
              <a:gd name="connsiteX102" fmla="*/ 4260245 w 5871255"/>
              <a:gd name="connsiteY102" fmla="*/ 1429716 h 1783672"/>
              <a:gd name="connsiteX103" fmla="*/ 4256492 w 5871255"/>
              <a:gd name="connsiteY103" fmla="*/ 1783297 h 1783672"/>
              <a:gd name="connsiteX104" fmla="*/ 4350330 w 5871255"/>
              <a:gd name="connsiteY104" fmla="*/ 1783297 h 1783672"/>
              <a:gd name="connsiteX105" fmla="*/ 4354083 w 5871255"/>
              <a:gd name="connsiteY105" fmla="*/ 1430467 h 1783672"/>
              <a:gd name="connsiteX106" fmla="*/ 4717799 w 5871255"/>
              <a:gd name="connsiteY106" fmla="*/ 1431593 h 1783672"/>
              <a:gd name="connsiteX107" fmla="*/ 4706164 w 5871255"/>
              <a:gd name="connsiteY107" fmla="*/ 1783673 h 1783672"/>
              <a:gd name="connsiteX108" fmla="*/ 4800002 w 5871255"/>
              <a:gd name="connsiteY108" fmla="*/ 1783673 h 1783672"/>
              <a:gd name="connsiteX109" fmla="*/ 4811637 w 5871255"/>
              <a:gd name="connsiteY109" fmla="*/ 1431593 h 1783672"/>
              <a:gd name="connsiteX110" fmla="*/ 5173852 w 5871255"/>
              <a:gd name="connsiteY110" fmla="*/ 1428590 h 1783672"/>
              <a:gd name="connsiteX111" fmla="*/ 5166345 w 5871255"/>
              <a:gd name="connsiteY111" fmla="*/ 1782547 h 1783672"/>
              <a:gd name="connsiteX112" fmla="*/ 5261309 w 5871255"/>
              <a:gd name="connsiteY112" fmla="*/ 1733000 h 1783672"/>
              <a:gd name="connsiteX113" fmla="*/ 5267315 w 5871255"/>
              <a:gd name="connsiteY113" fmla="*/ 1427464 h 1783672"/>
              <a:gd name="connsiteX114" fmla="*/ 5494403 w 5871255"/>
              <a:gd name="connsiteY114" fmla="*/ 1422959 h 1783672"/>
              <a:gd name="connsiteX115" fmla="*/ 5566095 w 5871255"/>
              <a:gd name="connsiteY115" fmla="*/ 1327245 h 1783672"/>
              <a:gd name="connsiteX116" fmla="*/ 5268816 w 5871255"/>
              <a:gd name="connsiteY116" fmla="*/ 1333626 h 1783672"/>
              <a:gd name="connsiteX117" fmla="*/ 5271444 w 5871255"/>
              <a:gd name="connsiteY117" fmla="*/ 962027 h 1783672"/>
              <a:gd name="connsiteX118" fmla="*/ 5615266 w 5871255"/>
              <a:gd name="connsiteY118" fmla="*/ 959024 h 1783672"/>
              <a:gd name="connsiteX119" fmla="*/ 5612263 w 5871255"/>
              <a:gd name="connsiteY119" fmla="*/ 1265312 h 1783672"/>
              <a:gd name="connsiteX120" fmla="*/ 5707602 w 5871255"/>
              <a:gd name="connsiteY120" fmla="*/ 1138067 h 1783672"/>
              <a:gd name="connsiteX121" fmla="*/ 5709104 w 5871255"/>
              <a:gd name="connsiteY121" fmla="*/ 957523 h 1783672"/>
              <a:gd name="connsiteX122" fmla="*/ 5842729 w 5871255"/>
              <a:gd name="connsiteY122" fmla="*/ 954896 h 1783672"/>
              <a:gd name="connsiteX123" fmla="*/ 5871256 w 5871255"/>
              <a:gd name="connsiteY123" fmla="*/ 860682 h 1783672"/>
              <a:gd name="connsiteX124" fmla="*/ 5710230 w 5871255"/>
              <a:gd name="connsiteY124" fmla="*/ 863685 h 1783672"/>
              <a:gd name="connsiteX125" fmla="*/ 5176855 w 5871255"/>
              <a:gd name="connsiteY125" fmla="*/ 524367 h 1783672"/>
              <a:gd name="connsiteX126" fmla="*/ 5178732 w 5871255"/>
              <a:gd name="connsiteY126" fmla="*/ 868565 h 1783672"/>
              <a:gd name="connsiteX127" fmla="*/ 4821772 w 5871255"/>
              <a:gd name="connsiteY127" fmla="*/ 867814 h 1783672"/>
              <a:gd name="connsiteX128" fmla="*/ 4822147 w 5871255"/>
              <a:gd name="connsiteY128" fmla="*/ 523616 h 1783672"/>
              <a:gd name="connsiteX129" fmla="*/ 5176855 w 5871255"/>
              <a:gd name="connsiteY129" fmla="*/ 524367 h 1783672"/>
              <a:gd name="connsiteX130" fmla="*/ 4728685 w 5871255"/>
              <a:gd name="connsiteY130" fmla="*/ 523241 h 1783672"/>
              <a:gd name="connsiteX131" fmla="*/ 4728309 w 5871255"/>
              <a:gd name="connsiteY131" fmla="*/ 867439 h 1783672"/>
              <a:gd name="connsiteX132" fmla="*/ 4357086 w 5871255"/>
              <a:gd name="connsiteY132" fmla="*/ 864060 h 1783672"/>
              <a:gd name="connsiteX133" fmla="*/ 4356711 w 5871255"/>
              <a:gd name="connsiteY133" fmla="*/ 519863 h 1783672"/>
              <a:gd name="connsiteX134" fmla="*/ 4728685 w 5871255"/>
              <a:gd name="connsiteY134" fmla="*/ 523241 h 1783672"/>
              <a:gd name="connsiteX135" fmla="*/ 4262873 w 5871255"/>
              <a:gd name="connsiteY135" fmla="*/ 518737 h 1783672"/>
              <a:gd name="connsiteX136" fmla="*/ 4263248 w 5871255"/>
              <a:gd name="connsiteY136" fmla="*/ 862934 h 1783672"/>
              <a:gd name="connsiteX137" fmla="*/ 3887896 w 5871255"/>
              <a:gd name="connsiteY137" fmla="*/ 858055 h 1783672"/>
              <a:gd name="connsiteX138" fmla="*/ 3884143 w 5871255"/>
              <a:gd name="connsiteY138" fmla="*/ 513857 h 1783672"/>
              <a:gd name="connsiteX139" fmla="*/ 4262873 w 5871255"/>
              <a:gd name="connsiteY139" fmla="*/ 518737 h 1783672"/>
              <a:gd name="connsiteX140" fmla="*/ 3789929 w 5871255"/>
              <a:gd name="connsiteY140" fmla="*/ 512355 h 1783672"/>
              <a:gd name="connsiteX141" fmla="*/ 3793683 w 5871255"/>
              <a:gd name="connsiteY141" fmla="*/ 856553 h 1783672"/>
              <a:gd name="connsiteX142" fmla="*/ 3455115 w 5871255"/>
              <a:gd name="connsiteY142" fmla="*/ 852049 h 1783672"/>
              <a:gd name="connsiteX143" fmla="*/ 3452488 w 5871255"/>
              <a:gd name="connsiteY143" fmla="*/ 507851 h 1783672"/>
              <a:gd name="connsiteX144" fmla="*/ 3789929 w 5871255"/>
              <a:gd name="connsiteY144" fmla="*/ 512355 h 1783672"/>
              <a:gd name="connsiteX145" fmla="*/ 3361277 w 5871255"/>
              <a:gd name="connsiteY145" fmla="*/ 851298 h 1783672"/>
              <a:gd name="connsiteX146" fmla="*/ 2965281 w 5871255"/>
              <a:gd name="connsiteY146" fmla="*/ 847545 h 1783672"/>
              <a:gd name="connsiteX147" fmla="*/ 2959650 w 5871255"/>
              <a:gd name="connsiteY147" fmla="*/ 503347 h 1783672"/>
              <a:gd name="connsiteX148" fmla="*/ 3358650 w 5871255"/>
              <a:gd name="connsiteY148" fmla="*/ 507101 h 1783672"/>
              <a:gd name="connsiteX149" fmla="*/ 3361277 w 5871255"/>
              <a:gd name="connsiteY149" fmla="*/ 851298 h 1783672"/>
              <a:gd name="connsiteX150" fmla="*/ 2744199 w 5871255"/>
              <a:gd name="connsiteY150" fmla="*/ 502221 h 1783672"/>
              <a:gd name="connsiteX151" fmla="*/ 2865812 w 5871255"/>
              <a:gd name="connsiteY151" fmla="*/ 502972 h 1783672"/>
              <a:gd name="connsiteX152" fmla="*/ 2871443 w 5871255"/>
              <a:gd name="connsiteY152" fmla="*/ 847170 h 1783672"/>
              <a:gd name="connsiteX153" fmla="*/ 2744199 w 5871255"/>
              <a:gd name="connsiteY153" fmla="*/ 846419 h 1783672"/>
              <a:gd name="connsiteX154" fmla="*/ 2554646 w 5871255"/>
              <a:gd name="connsiteY154" fmla="*/ 846419 h 1783672"/>
              <a:gd name="connsiteX155" fmla="*/ 2558775 w 5871255"/>
              <a:gd name="connsiteY155" fmla="*/ 502221 h 1783672"/>
              <a:gd name="connsiteX156" fmla="*/ 2744199 w 5871255"/>
              <a:gd name="connsiteY156" fmla="*/ 502221 h 1783672"/>
              <a:gd name="connsiteX157" fmla="*/ 2460808 w 5871255"/>
              <a:gd name="connsiteY157" fmla="*/ 846419 h 1783672"/>
              <a:gd name="connsiteX158" fmla="*/ 2070817 w 5871255"/>
              <a:gd name="connsiteY158" fmla="*/ 846419 h 1783672"/>
              <a:gd name="connsiteX159" fmla="*/ 2069316 w 5871255"/>
              <a:gd name="connsiteY159" fmla="*/ 502221 h 1783672"/>
              <a:gd name="connsiteX160" fmla="*/ 2464937 w 5871255"/>
              <a:gd name="connsiteY160" fmla="*/ 502221 h 1783672"/>
              <a:gd name="connsiteX161" fmla="*/ 2460808 w 5871255"/>
              <a:gd name="connsiteY161" fmla="*/ 846419 h 1783672"/>
              <a:gd name="connsiteX162" fmla="*/ 1975478 w 5871255"/>
              <a:gd name="connsiteY162" fmla="*/ 501846 h 1783672"/>
              <a:gd name="connsiteX163" fmla="*/ 1976979 w 5871255"/>
              <a:gd name="connsiteY163" fmla="*/ 846043 h 1783672"/>
              <a:gd name="connsiteX164" fmla="*/ 1637285 w 5871255"/>
              <a:gd name="connsiteY164" fmla="*/ 846794 h 1783672"/>
              <a:gd name="connsiteX165" fmla="*/ 1633157 w 5871255"/>
              <a:gd name="connsiteY165" fmla="*/ 502596 h 1783672"/>
              <a:gd name="connsiteX166" fmla="*/ 1975478 w 5871255"/>
              <a:gd name="connsiteY166" fmla="*/ 501846 h 1783672"/>
              <a:gd name="connsiteX167" fmla="*/ 1539319 w 5871255"/>
              <a:gd name="connsiteY167" fmla="*/ 503347 h 1783672"/>
              <a:gd name="connsiteX168" fmla="*/ 1543447 w 5871255"/>
              <a:gd name="connsiteY168" fmla="*/ 847545 h 1783672"/>
              <a:gd name="connsiteX169" fmla="*/ 1170723 w 5871255"/>
              <a:gd name="connsiteY169" fmla="*/ 849422 h 1783672"/>
              <a:gd name="connsiteX170" fmla="*/ 1166594 w 5871255"/>
              <a:gd name="connsiteY170" fmla="*/ 505224 h 1783672"/>
              <a:gd name="connsiteX171" fmla="*/ 1539319 w 5871255"/>
              <a:gd name="connsiteY171" fmla="*/ 503347 h 1783672"/>
              <a:gd name="connsiteX172" fmla="*/ 1072756 w 5871255"/>
              <a:gd name="connsiteY172" fmla="*/ 505599 h 1783672"/>
              <a:gd name="connsiteX173" fmla="*/ 1076885 w 5871255"/>
              <a:gd name="connsiteY173" fmla="*/ 849797 h 1783672"/>
              <a:gd name="connsiteX174" fmla="*/ 723679 w 5871255"/>
              <a:gd name="connsiteY174" fmla="*/ 852424 h 1783672"/>
              <a:gd name="connsiteX175" fmla="*/ 711292 w 5871255"/>
              <a:gd name="connsiteY175" fmla="*/ 508602 h 1783672"/>
              <a:gd name="connsiteX176" fmla="*/ 1072756 w 5871255"/>
              <a:gd name="connsiteY176" fmla="*/ 505599 h 1783672"/>
              <a:gd name="connsiteX177" fmla="*/ 268752 w 5871255"/>
              <a:gd name="connsiteY177" fmla="*/ 513106 h 1783672"/>
              <a:gd name="connsiteX178" fmla="*/ 617454 w 5871255"/>
              <a:gd name="connsiteY178" fmla="*/ 509728 h 1783672"/>
              <a:gd name="connsiteX179" fmla="*/ 629841 w 5871255"/>
              <a:gd name="connsiteY179" fmla="*/ 853550 h 1783672"/>
              <a:gd name="connsiteX180" fmla="*/ 264623 w 5871255"/>
              <a:gd name="connsiteY180" fmla="*/ 857304 h 1783672"/>
              <a:gd name="connsiteX181" fmla="*/ 268752 w 5871255"/>
              <a:gd name="connsiteY181" fmla="*/ 513106 h 1783672"/>
              <a:gd name="connsiteX182" fmla="*/ 259368 w 5871255"/>
              <a:gd name="connsiteY182" fmla="*/ 1322365 h 1783672"/>
              <a:gd name="connsiteX183" fmla="*/ 263872 w 5871255"/>
              <a:gd name="connsiteY183" fmla="*/ 951142 h 1783672"/>
              <a:gd name="connsiteX184" fmla="*/ 633594 w 5871255"/>
              <a:gd name="connsiteY184" fmla="*/ 947388 h 1783672"/>
              <a:gd name="connsiteX185" fmla="*/ 644104 w 5871255"/>
              <a:gd name="connsiteY185" fmla="*/ 1318987 h 1783672"/>
              <a:gd name="connsiteX186" fmla="*/ 259368 w 5871255"/>
              <a:gd name="connsiteY186" fmla="*/ 1322365 h 1783672"/>
              <a:gd name="connsiteX187" fmla="*/ 737942 w 5871255"/>
              <a:gd name="connsiteY187" fmla="*/ 1318612 h 1783672"/>
              <a:gd name="connsiteX188" fmla="*/ 727432 w 5871255"/>
              <a:gd name="connsiteY188" fmla="*/ 946262 h 1783672"/>
              <a:gd name="connsiteX189" fmla="*/ 1078386 w 5871255"/>
              <a:gd name="connsiteY189" fmla="*/ 943635 h 1783672"/>
              <a:gd name="connsiteX190" fmla="*/ 1082891 w 5871255"/>
              <a:gd name="connsiteY190" fmla="*/ 1317110 h 1783672"/>
              <a:gd name="connsiteX191" fmla="*/ 737942 w 5871255"/>
              <a:gd name="connsiteY191" fmla="*/ 1318612 h 1783672"/>
              <a:gd name="connsiteX192" fmla="*/ 1176353 w 5871255"/>
              <a:gd name="connsiteY192" fmla="*/ 1316360 h 1783672"/>
              <a:gd name="connsiteX193" fmla="*/ 1171849 w 5871255"/>
              <a:gd name="connsiteY193" fmla="*/ 942884 h 1783672"/>
              <a:gd name="connsiteX194" fmla="*/ 1544198 w 5871255"/>
              <a:gd name="connsiteY194" fmla="*/ 941008 h 1783672"/>
              <a:gd name="connsiteX195" fmla="*/ 1541946 w 5871255"/>
              <a:gd name="connsiteY195" fmla="*/ 1314858 h 1783672"/>
              <a:gd name="connsiteX196" fmla="*/ 1176353 w 5871255"/>
              <a:gd name="connsiteY196" fmla="*/ 1316360 h 1783672"/>
              <a:gd name="connsiteX197" fmla="*/ 1635784 w 5871255"/>
              <a:gd name="connsiteY197" fmla="*/ 1315233 h 1783672"/>
              <a:gd name="connsiteX198" fmla="*/ 1638036 w 5871255"/>
              <a:gd name="connsiteY198" fmla="*/ 940632 h 1783672"/>
              <a:gd name="connsiteX199" fmla="*/ 1977354 w 5871255"/>
              <a:gd name="connsiteY199" fmla="*/ 939881 h 1783672"/>
              <a:gd name="connsiteX200" fmla="*/ 1982609 w 5871255"/>
              <a:gd name="connsiteY200" fmla="*/ 1315233 h 1783672"/>
              <a:gd name="connsiteX201" fmla="*/ 1635784 w 5871255"/>
              <a:gd name="connsiteY201" fmla="*/ 1315233 h 1783672"/>
              <a:gd name="connsiteX202" fmla="*/ 2337317 w 5871255"/>
              <a:gd name="connsiteY202" fmla="*/ 1315609 h 1783672"/>
              <a:gd name="connsiteX203" fmla="*/ 2076447 w 5871255"/>
              <a:gd name="connsiteY203" fmla="*/ 1315609 h 1783672"/>
              <a:gd name="connsiteX204" fmla="*/ 2071192 w 5871255"/>
              <a:gd name="connsiteY204" fmla="*/ 940257 h 1783672"/>
              <a:gd name="connsiteX205" fmla="*/ 2458931 w 5871255"/>
              <a:gd name="connsiteY205" fmla="*/ 940257 h 1783672"/>
              <a:gd name="connsiteX206" fmla="*/ 2449922 w 5871255"/>
              <a:gd name="connsiteY206" fmla="*/ 1316360 h 1783672"/>
              <a:gd name="connsiteX207" fmla="*/ 2337317 w 5871255"/>
              <a:gd name="connsiteY207" fmla="*/ 1315609 h 1783672"/>
              <a:gd name="connsiteX208" fmla="*/ 2543760 w 5871255"/>
              <a:gd name="connsiteY208" fmla="*/ 1316735 h 1783672"/>
              <a:gd name="connsiteX209" fmla="*/ 2552769 w 5871255"/>
              <a:gd name="connsiteY209" fmla="*/ 940257 h 1783672"/>
              <a:gd name="connsiteX210" fmla="*/ 2744199 w 5871255"/>
              <a:gd name="connsiteY210" fmla="*/ 940257 h 1783672"/>
              <a:gd name="connsiteX211" fmla="*/ 2874070 w 5871255"/>
              <a:gd name="connsiteY211" fmla="*/ 941008 h 1783672"/>
              <a:gd name="connsiteX212" fmla="*/ 2874821 w 5871255"/>
              <a:gd name="connsiteY212" fmla="*/ 973663 h 1783672"/>
              <a:gd name="connsiteX213" fmla="*/ 2896591 w 5871255"/>
              <a:gd name="connsiteY213" fmla="*/ 1319738 h 1783672"/>
              <a:gd name="connsiteX214" fmla="*/ 2543760 w 5871255"/>
              <a:gd name="connsiteY214" fmla="*/ 1316735 h 1783672"/>
              <a:gd name="connsiteX215" fmla="*/ 2990429 w 5871255"/>
              <a:gd name="connsiteY215" fmla="*/ 1320864 h 1783672"/>
              <a:gd name="connsiteX216" fmla="*/ 2968659 w 5871255"/>
              <a:gd name="connsiteY216" fmla="*/ 973663 h 1783672"/>
              <a:gd name="connsiteX217" fmla="*/ 2967908 w 5871255"/>
              <a:gd name="connsiteY217" fmla="*/ 941383 h 1783672"/>
              <a:gd name="connsiteX218" fmla="*/ 3361277 w 5871255"/>
              <a:gd name="connsiteY218" fmla="*/ 945136 h 1783672"/>
              <a:gd name="connsiteX219" fmla="*/ 3356773 w 5871255"/>
              <a:gd name="connsiteY219" fmla="*/ 1325368 h 1783672"/>
              <a:gd name="connsiteX220" fmla="*/ 2990429 w 5871255"/>
              <a:gd name="connsiteY220" fmla="*/ 1320864 h 1783672"/>
              <a:gd name="connsiteX221" fmla="*/ 3450236 w 5871255"/>
              <a:gd name="connsiteY221" fmla="*/ 1326494 h 1783672"/>
              <a:gd name="connsiteX222" fmla="*/ 3454740 w 5871255"/>
              <a:gd name="connsiteY222" fmla="*/ 945887 h 1783672"/>
              <a:gd name="connsiteX223" fmla="*/ 3794809 w 5871255"/>
              <a:gd name="connsiteY223" fmla="*/ 950391 h 1783672"/>
              <a:gd name="connsiteX224" fmla="*/ 3803442 w 5871255"/>
              <a:gd name="connsiteY224" fmla="*/ 1330998 h 1783672"/>
              <a:gd name="connsiteX225" fmla="*/ 3450236 w 5871255"/>
              <a:gd name="connsiteY225" fmla="*/ 1326494 h 1783672"/>
              <a:gd name="connsiteX226" fmla="*/ 3897655 w 5871255"/>
              <a:gd name="connsiteY226" fmla="*/ 1332500 h 1783672"/>
              <a:gd name="connsiteX227" fmla="*/ 3889022 w 5871255"/>
              <a:gd name="connsiteY227" fmla="*/ 951893 h 1783672"/>
              <a:gd name="connsiteX228" fmla="*/ 4263248 w 5871255"/>
              <a:gd name="connsiteY228" fmla="*/ 956772 h 1783672"/>
              <a:gd name="connsiteX229" fmla="*/ 4261371 w 5871255"/>
              <a:gd name="connsiteY229" fmla="*/ 1336253 h 1783672"/>
              <a:gd name="connsiteX230" fmla="*/ 3897655 w 5871255"/>
              <a:gd name="connsiteY230" fmla="*/ 1332500 h 1783672"/>
              <a:gd name="connsiteX231" fmla="*/ 4354834 w 5871255"/>
              <a:gd name="connsiteY231" fmla="*/ 1336629 h 1783672"/>
              <a:gd name="connsiteX232" fmla="*/ 4356711 w 5871255"/>
              <a:gd name="connsiteY232" fmla="*/ 957523 h 1783672"/>
              <a:gd name="connsiteX233" fmla="*/ 4727183 w 5871255"/>
              <a:gd name="connsiteY233" fmla="*/ 960901 h 1783672"/>
              <a:gd name="connsiteX234" fmla="*/ 4720427 w 5871255"/>
              <a:gd name="connsiteY234" fmla="*/ 1337379 h 1783672"/>
              <a:gd name="connsiteX235" fmla="*/ 4354834 w 5871255"/>
              <a:gd name="connsiteY235" fmla="*/ 1336629 h 1783672"/>
              <a:gd name="connsiteX236" fmla="*/ 5176104 w 5871255"/>
              <a:gd name="connsiteY236" fmla="*/ 1334752 h 1783672"/>
              <a:gd name="connsiteX237" fmla="*/ 4814640 w 5871255"/>
              <a:gd name="connsiteY237" fmla="*/ 1337755 h 1783672"/>
              <a:gd name="connsiteX238" fmla="*/ 4821396 w 5871255"/>
              <a:gd name="connsiteY238" fmla="*/ 961652 h 1783672"/>
              <a:gd name="connsiteX239" fmla="*/ 5178732 w 5871255"/>
              <a:gd name="connsiteY239" fmla="*/ 962403 h 1783672"/>
              <a:gd name="connsiteX240" fmla="*/ 5176104 w 5871255"/>
              <a:gd name="connsiteY240" fmla="*/ 1334752 h 1783672"/>
              <a:gd name="connsiteX241" fmla="*/ 5272570 w 5871255"/>
              <a:gd name="connsiteY241" fmla="*/ 868189 h 1783672"/>
              <a:gd name="connsiteX242" fmla="*/ 5270693 w 5871255"/>
              <a:gd name="connsiteY242" fmla="*/ 523991 h 1783672"/>
              <a:gd name="connsiteX243" fmla="*/ 5615641 w 5871255"/>
              <a:gd name="connsiteY243" fmla="*/ 520989 h 1783672"/>
              <a:gd name="connsiteX244" fmla="*/ 5616767 w 5871255"/>
              <a:gd name="connsiteY244" fmla="*/ 865186 h 1783672"/>
              <a:gd name="connsiteX245" fmla="*/ 5272570 w 5871255"/>
              <a:gd name="connsiteY245" fmla="*/ 868189 h 1783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</a:cxnLst>
            <a:rect l="l" t="t" r="r" b="b"/>
            <a:pathLst>
              <a:path w="5871255" h="1783672">
                <a:moveTo>
                  <a:pt x="5710230" y="863685"/>
                </a:moveTo>
                <a:cubicBezTo>
                  <a:pt x="5710230" y="769847"/>
                  <a:pt x="5710230" y="676384"/>
                  <a:pt x="5709479" y="582546"/>
                </a:cubicBezTo>
                <a:cubicBezTo>
                  <a:pt x="5666689" y="530748"/>
                  <a:pt x="5623524" y="479325"/>
                  <a:pt x="5580734" y="427526"/>
                </a:cubicBezTo>
                <a:cubicBezTo>
                  <a:pt x="5477137" y="428652"/>
                  <a:pt x="5373164" y="429778"/>
                  <a:pt x="5269192" y="430153"/>
                </a:cubicBezTo>
                <a:cubicBezTo>
                  <a:pt x="5267315" y="302158"/>
                  <a:pt x="5265063" y="173788"/>
                  <a:pt x="5261684" y="45793"/>
                </a:cubicBezTo>
                <a:cubicBezTo>
                  <a:pt x="5235410" y="19518"/>
                  <a:pt x="5202003" y="3754"/>
                  <a:pt x="5166720" y="1126"/>
                </a:cubicBezTo>
                <a:cubicBezTo>
                  <a:pt x="5170474" y="144135"/>
                  <a:pt x="5173477" y="287520"/>
                  <a:pt x="5175354" y="430529"/>
                </a:cubicBezTo>
                <a:cubicBezTo>
                  <a:pt x="5057493" y="430904"/>
                  <a:pt x="4939632" y="430529"/>
                  <a:pt x="4821772" y="429778"/>
                </a:cubicBezTo>
                <a:cubicBezTo>
                  <a:pt x="4820646" y="286769"/>
                  <a:pt x="4818394" y="143384"/>
                  <a:pt x="4815016" y="375"/>
                </a:cubicBezTo>
                <a:lnTo>
                  <a:pt x="4721178" y="375"/>
                </a:lnTo>
                <a:cubicBezTo>
                  <a:pt x="4724556" y="143384"/>
                  <a:pt x="4726808" y="286394"/>
                  <a:pt x="4727934" y="429403"/>
                </a:cubicBezTo>
                <a:cubicBezTo>
                  <a:pt x="4604068" y="428652"/>
                  <a:pt x="4480201" y="427526"/>
                  <a:pt x="4356335" y="426025"/>
                </a:cubicBezTo>
                <a:cubicBezTo>
                  <a:pt x="4355960" y="284141"/>
                  <a:pt x="4354834" y="142258"/>
                  <a:pt x="4353708" y="375"/>
                </a:cubicBezTo>
                <a:lnTo>
                  <a:pt x="4259870" y="375"/>
                </a:lnTo>
                <a:cubicBezTo>
                  <a:pt x="4260996" y="141883"/>
                  <a:pt x="4262122" y="283391"/>
                  <a:pt x="4262497" y="424898"/>
                </a:cubicBezTo>
                <a:cubicBezTo>
                  <a:pt x="4136004" y="423397"/>
                  <a:pt x="4009135" y="421896"/>
                  <a:pt x="3882641" y="420019"/>
                </a:cubicBezTo>
                <a:cubicBezTo>
                  <a:pt x="3881891" y="280013"/>
                  <a:pt x="3881891" y="140382"/>
                  <a:pt x="3882266" y="375"/>
                </a:cubicBezTo>
                <a:lnTo>
                  <a:pt x="3788428" y="375"/>
                </a:lnTo>
                <a:cubicBezTo>
                  <a:pt x="3788053" y="139631"/>
                  <a:pt x="3787677" y="279262"/>
                  <a:pt x="3788803" y="418518"/>
                </a:cubicBezTo>
                <a:cubicBezTo>
                  <a:pt x="3676197" y="417016"/>
                  <a:pt x="3563592" y="415515"/>
                  <a:pt x="3451362" y="414013"/>
                </a:cubicBezTo>
                <a:cubicBezTo>
                  <a:pt x="3448734" y="275884"/>
                  <a:pt x="3444981" y="138130"/>
                  <a:pt x="3440101" y="0"/>
                </a:cubicBezTo>
                <a:lnTo>
                  <a:pt x="3346263" y="0"/>
                </a:lnTo>
                <a:cubicBezTo>
                  <a:pt x="3351143" y="137754"/>
                  <a:pt x="3354896" y="275133"/>
                  <a:pt x="3357524" y="412887"/>
                </a:cubicBezTo>
                <a:cubicBezTo>
                  <a:pt x="3224649" y="411386"/>
                  <a:pt x="3092150" y="409884"/>
                  <a:pt x="2959275" y="409134"/>
                </a:cubicBezTo>
                <a:cubicBezTo>
                  <a:pt x="2959650" y="272881"/>
                  <a:pt x="2961527" y="136253"/>
                  <a:pt x="2965281" y="0"/>
                </a:cubicBezTo>
                <a:lnTo>
                  <a:pt x="2871443" y="0"/>
                </a:lnTo>
                <a:cubicBezTo>
                  <a:pt x="2867689" y="136253"/>
                  <a:pt x="2865437" y="272506"/>
                  <a:pt x="2865437" y="408758"/>
                </a:cubicBezTo>
                <a:cubicBezTo>
                  <a:pt x="2824899" y="408383"/>
                  <a:pt x="2784361" y="408383"/>
                  <a:pt x="2744199" y="408008"/>
                </a:cubicBezTo>
                <a:cubicBezTo>
                  <a:pt x="2682641" y="408008"/>
                  <a:pt x="2620708" y="408008"/>
                  <a:pt x="2559150" y="408008"/>
                </a:cubicBezTo>
                <a:cubicBezTo>
                  <a:pt x="2559525" y="274382"/>
                  <a:pt x="2559525" y="140382"/>
                  <a:pt x="2558775" y="6756"/>
                </a:cubicBezTo>
                <a:cubicBezTo>
                  <a:pt x="2558775" y="4504"/>
                  <a:pt x="2558399" y="2252"/>
                  <a:pt x="2558024" y="0"/>
                </a:cubicBezTo>
                <a:lnTo>
                  <a:pt x="2465312" y="0"/>
                </a:lnTo>
                <a:cubicBezTo>
                  <a:pt x="2464937" y="2252"/>
                  <a:pt x="2464561" y="4129"/>
                  <a:pt x="2464561" y="6756"/>
                </a:cubicBezTo>
                <a:cubicBezTo>
                  <a:pt x="2465687" y="140382"/>
                  <a:pt x="2465687" y="274382"/>
                  <a:pt x="2464937" y="408008"/>
                </a:cubicBezTo>
                <a:cubicBezTo>
                  <a:pt x="2332813" y="408008"/>
                  <a:pt x="2200689" y="407632"/>
                  <a:pt x="2068940" y="408008"/>
                </a:cubicBezTo>
                <a:cubicBezTo>
                  <a:pt x="2069316" y="272130"/>
                  <a:pt x="2070442" y="136253"/>
                  <a:pt x="2071568" y="0"/>
                </a:cubicBezTo>
                <a:lnTo>
                  <a:pt x="1977730" y="0"/>
                </a:lnTo>
                <a:cubicBezTo>
                  <a:pt x="1976604" y="135877"/>
                  <a:pt x="1975102" y="271755"/>
                  <a:pt x="1975102" y="407632"/>
                </a:cubicBezTo>
                <a:cubicBezTo>
                  <a:pt x="1860245" y="407632"/>
                  <a:pt x="1745762" y="408383"/>
                  <a:pt x="1630904" y="408758"/>
                </a:cubicBezTo>
                <a:cubicBezTo>
                  <a:pt x="1627526" y="272506"/>
                  <a:pt x="1623397" y="136253"/>
                  <a:pt x="1617767" y="0"/>
                </a:cubicBezTo>
                <a:lnTo>
                  <a:pt x="1523929" y="0"/>
                </a:lnTo>
                <a:cubicBezTo>
                  <a:pt x="1529559" y="136253"/>
                  <a:pt x="1533688" y="272881"/>
                  <a:pt x="1537066" y="409134"/>
                </a:cubicBezTo>
                <a:cubicBezTo>
                  <a:pt x="1413200" y="409509"/>
                  <a:pt x="1289334" y="410260"/>
                  <a:pt x="1165468" y="411010"/>
                </a:cubicBezTo>
                <a:cubicBezTo>
                  <a:pt x="1163967" y="274007"/>
                  <a:pt x="1162090" y="137003"/>
                  <a:pt x="1160588" y="0"/>
                </a:cubicBezTo>
                <a:lnTo>
                  <a:pt x="1066750" y="0"/>
                </a:lnTo>
                <a:cubicBezTo>
                  <a:pt x="1068252" y="137003"/>
                  <a:pt x="1070129" y="274382"/>
                  <a:pt x="1071630" y="411386"/>
                </a:cubicBezTo>
                <a:cubicBezTo>
                  <a:pt x="950391" y="412137"/>
                  <a:pt x="828777" y="413263"/>
                  <a:pt x="707539" y="414389"/>
                </a:cubicBezTo>
                <a:cubicBezTo>
                  <a:pt x="701908" y="276259"/>
                  <a:pt x="695527" y="138130"/>
                  <a:pt x="688771" y="0"/>
                </a:cubicBezTo>
                <a:lnTo>
                  <a:pt x="594933" y="0"/>
                </a:lnTo>
                <a:cubicBezTo>
                  <a:pt x="601314" y="138505"/>
                  <a:pt x="608070" y="277010"/>
                  <a:pt x="613701" y="415515"/>
                </a:cubicBezTo>
                <a:cubicBezTo>
                  <a:pt x="499218" y="416641"/>
                  <a:pt x="384360" y="417767"/>
                  <a:pt x="269878" y="418893"/>
                </a:cubicBezTo>
                <a:cubicBezTo>
                  <a:pt x="271755" y="279637"/>
                  <a:pt x="273256" y="140006"/>
                  <a:pt x="274758" y="375"/>
                </a:cubicBezTo>
                <a:lnTo>
                  <a:pt x="180920" y="375"/>
                </a:lnTo>
                <a:cubicBezTo>
                  <a:pt x="179418" y="140382"/>
                  <a:pt x="177542" y="280388"/>
                  <a:pt x="176040" y="420394"/>
                </a:cubicBezTo>
                <a:cubicBezTo>
                  <a:pt x="117485" y="421145"/>
                  <a:pt x="58930" y="421520"/>
                  <a:pt x="0" y="422271"/>
                </a:cubicBezTo>
                <a:lnTo>
                  <a:pt x="0" y="516109"/>
                </a:lnTo>
                <a:cubicBezTo>
                  <a:pt x="58180" y="515358"/>
                  <a:pt x="116359" y="514983"/>
                  <a:pt x="174914" y="514232"/>
                </a:cubicBezTo>
                <a:cubicBezTo>
                  <a:pt x="173413" y="629090"/>
                  <a:pt x="172287" y="743572"/>
                  <a:pt x="170785" y="858430"/>
                </a:cubicBezTo>
                <a:cubicBezTo>
                  <a:pt x="113732" y="859181"/>
                  <a:pt x="57053" y="859556"/>
                  <a:pt x="0" y="860307"/>
                </a:cubicBezTo>
                <a:lnTo>
                  <a:pt x="0" y="954145"/>
                </a:lnTo>
                <a:cubicBezTo>
                  <a:pt x="56678" y="953394"/>
                  <a:pt x="112981" y="953019"/>
                  <a:pt x="169659" y="952268"/>
                </a:cubicBezTo>
                <a:cubicBezTo>
                  <a:pt x="168158" y="1076134"/>
                  <a:pt x="166656" y="1199625"/>
                  <a:pt x="165155" y="1323491"/>
                </a:cubicBezTo>
                <a:cubicBezTo>
                  <a:pt x="109978" y="1323867"/>
                  <a:pt x="54801" y="1324617"/>
                  <a:pt x="0" y="1324993"/>
                </a:cubicBezTo>
                <a:lnTo>
                  <a:pt x="0" y="1418831"/>
                </a:lnTo>
                <a:cubicBezTo>
                  <a:pt x="54801" y="1418080"/>
                  <a:pt x="109603" y="1417705"/>
                  <a:pt x="164404" y="1417329"/>
                </a:cubicBezTo>
                <a:cubicBezTo>
                  <a:pt x="162903" y="1539319"/>
                  <a:pt x="161401" y="1661308"/>
                  <a:pt x="160275" y="1783297"/>
                </a:cubicBezTo>
                <a:lnTo>
                  <a:pt x="160651" y="1783297"/>
                </a:lnTo>
                <a:lnTo>
                  <a:pt x="254113" y="1783297"/>
                </a:lnTo>
                <a:cubicBezTo>
                  <a:pt x="255615" y="1660933"/>
                  <a:pt x="257116" y="1538568"/>
                  <a:pt x="258242" y="1416203"/>
                </a:cubicBezTo>
                <a:cubicBezTo>
                  <a:pt x="387739" y="1415077"/>
                  <a:pt x="517235" y="1413951"/>
                  <a:pt x="646356" y="1412825"/>
                </a:cubicBezTo>
                <a:cubicBezTo>
                  <a:pt x="649359" y="1536316"/>
                  <a:pt x="651986" y="1659807"/>
                  <a:pt x="654239" y="1783297"/>
                </a:cubicBezTo>
                <a:lnTo>
                  <a:pt x="748077" y="1783297"/>
                </a:lnTo>
                <a:cubicBezTo>
                  <a:pt x="745824" y="1659807"/>
                  <a:pt x="743197" y="1535940"/>
                  <a:pt x="740194" y="1412450"/>
                </a:cubicBezTo>
                <a:cubicBezTo>
                  <a:pt x="854677" y="1411699"/>
                  <a:pt x="968784" y="1411324"/>
                  <a:pt x="1083266" y="1410948"/>
                </a:cubicBezTo>
                <a:cubicBezTo>
                  <a:pt x="1084767" y="1535190"/>
                  <a:pt x="1086269" y="1659431"/>
                  <a:pt x="1087770" y="1783297"/>
                </a:cubicBezTo>
                <a:lnTo>
                  <a:pt x="1181608" y="1783297"/>
                </a:lnTo>
                <a:cubicBezTo>
                  <a:pt x="1180107" y="1659056"/>
                  <a:pt x="1178605" y="1534814"/>
                  <a:pt x="1177104" y="1410198"/>
                </a:cubicBezTo>
                <a:cubicBezTo>
                  <a:pt x="1298343" y="1409822"/>
                  <a:pt x="1419206" y="1409071"/>
                  <a:pt x="1540445" y="1409071"/>
                </a:cubicBezTo>
                <a:cubicBezTo>
                  <a:pt x="1538192" y="1533688"/>
                  <a:pt x="1535565" y="1658681"/>
                  <a:pt x="1531436" y="1783297"/>
                </a:cubicBezTo>
                <a:lnTo>
                  <a:pt x="1625274" y="1783297"/>
                </a:lnTo>
                <a:cubicBezTo>
                  <a:pt x="1629403" y="1658681"/>
                  <a:pt x="1632030" y="1533688"/>
                  <a:pt x="1634283" y="1409071"/>
                </a:cubicBezTo>
                <a:cubicBezTo>
                  <a:pt x="1751017" y="1409071"/>
                  <a:pt x="1867376" y="1409071"/>
                  <a:pt x="1984111" y="1409071"/>
                </a:cubicBezTo>
                <a:cubicBezTo>
                  <a:pt x="1986363" y="1533688"/>
                  <a:pt x="1989366" y="1658305"/>
                  <a:pt x="1992744" y="1783297"/>
                </a:cubicBezTo>
                <a:lnTo>
                  <a:pt x="2086582" y="1783297"/>
                </a:lnTo>
                <a:cubicBezTo>
                  <a:pt x="2083203" y="1658681"/>
                  <a:pt x="2080201" y="1534064"/>
                  <a:pt x="2077949" y="1409447"/>
                </a:cubicBezTo>
                <a:cubicBezTo>
                  <a:pt x="2164280" y="1409447"/>
                  <a:pt x="2250986" y="1409447"/>
                  <a:pt x="2337317" y="1409447"/>
                </a:cubicBezTo>
                <a:cubicBezTo>
                  <a:pt x="2373726" y="1409447"/>
                  <a:pt x="2410135" y="1409822"/>
                  <a:pt x="2446544" y="1409822"/>
                </a:cubicBezTo>
                <a:cubicBezTo>
                  <a:pt x="2442415" y="1534439"/>
                  <a:pt x="2437911" y="1658681"/>
                  <a:pt x="2432281" y="1783297"/>
                </a:cubicBezTo>
                <a:lnTo>
                  <a:pt x="2526119" y="1783297"/>
                </a:lnTo>
                <a:cubicBezTo>
                  <a:pt x="2531374" y="1659056"/>
                  <a:pt x="2536253" y="1534814"/>
                  <a:pt x="2540382" y="1410573"/>
                </a:cubicBezTo>
                <a:cubicBezTo>
                  <a:pt x="2661246" y="1411324"/>
                  <a:pt x="2782484" y="1412450"/>
                  <a:pt x="2903723" y="1413951"/>
                </a:cubicBezTo>
                <a:cubicBezTo>
                  <a:pt x="2913107" y="1537066"/>
                  <a:pt x="2921740" y="1660557"/>
                  <a:pt x="2925118" y="1783673"/>
                </a:cubicBezTo>
                <a:lnTo>
                  <a:pt x="3018956" y="1783673"/>
                </a:lnTo>
                <a:cubicBezTo>
                  <a:pt x="3015578" y="1660933"/>
                  <a:pt x="3006945" y="1537817"/>
                  <a:pt x="2997561" y="1415077"/>
                </a:cubicBezTo>
                <a:cubicBezTo>
                  <a:pt x="3116548" y="1416578"/>
                  <a:pt x="3235534" y="1418080"/>
                  <a:pt x="3354896" y="1419581"/>
                </a:cubicBezTo>
                <a:cubicBezTo>
                  <a:pt x="3351893" y="1540820"/>
                  <a:pt x="3348140" y="1662434"/>
                  <a:pt x="3343260" y="1783673"/>
                </a:cubicBezTo>
                <a:lnTo>
                  <a:pt x="3437098" y="1783673"/>
                </a:lnTo>
                <a:cubicBezTo>
                  <a:pt x="3441602" y="1662809"/>
                  <a:pt x="3445731" y="1541946"/>
                  <a:pt x="3448359" y="1420707"/>
                </a:cubicBezTo>
                <a:cubicBezTo>
                  <a:pt x="3567345" y="1422209"/>
                  <a:pt x="3686707" y="1423710"/>
                  <a:pt x="3805694" y="1425212"/>
                </a:cubicBezTo>
                <a:cubicBezTo>
                  <a:pt x="3809072" y="1544574"/>
                  <a:pt x="3813201" y="1663936"/>
                  <a:pt x="3817705" y="1783297"/>
                </a:cubicBezTo>
                <a:lnTo>
                  <a:pt x="3911543" y="1783297"/>
                </a:lnTo>
                <a:cubicBezTo>
                  <a:pt x="3907039" y="1664311"/>
                  <a:pt x="3902910" y="1545324"/>
                  <a:pt x="3899532" y="1426338"/>
                </a:cubicBezTo>
                <a:cubicBezTo>
                  <a:pt x="4019645" y="1427839"/>
                  <a:pt x="4140132" y="1428965"/>
                  <a:pt x="4260245" y="1429716"/>
                </a:cubicBezTo>
                <a:cubicBezTo>
                  <a:pt x="4259495" y="1547576"/>
                  <a:pt x="4257993" y="1665437"/>
                  <a:pt x="4256492" y="1783297"/>
                </a:cubicBezTo>
                <a:lnTo>
                  <a:pt x="4350330" y="1783297"/>
                </a:lnTo>
                <a:cubicBezTo>
                  <a:pt x="4351831" y="1665812"/>
                  <a:pt x="4352957" y="1547952"/>
                  <a:pt x="4354083" y="1430467"/>
                </a:cubicBezTo>
                <a:cubicBezTo>
                  <a:pt x="4475322" y="1431217"/>
                  <a:pt x="4596561" y="1431593"/>
                  <a:pt x="4717799" y="1431593"/>
                </a:cubicBezTo>
                <a:cubicBezTo>
                  <a:pt x="4714796" y="1549078"/>
                  <a:pt x="4710668" y="1666188"/>
                  <a:pt x="4706164" y="1783673"/>
                </a:cubicBezTo>
                <a:lnTo>
                  <a:pt x="4800002" y="1783673"/>
                </a:lnTo>
                <a:cubicBezTo>
                  <a:pt x="4804506" y="1666188"/>
                  <a:pt x="4808259" y="1549078"/>
                  <a:pt x="4811637" y="1431593"/>
                </a:cubicBezTo>
                <a:cubicBezTo>
                  <a:pt x="4932501" y="1431217"/>
                  <a:pt x="5053364" y="1430091"/>
                  <a:pt x="5173852" y="1428590"/>
                </a:cubicBezTo>
                <a:cubicBezTo>
                  <a:pt x="5171975" y="1546450"/>
                  <a:pt x="5169723" y="1664311"/>
                  <a:pt x="5166345" y="1782547"/>
                </a:cubicBezTo>
                <a:cubicBezTo>
                  <a:pt x="5202003" y="1778418"/>
                  <a:pt x="5235410" y="1761152"/>
                  <a:pt x="5261309" y="1733000"/>
                </a:cubicBezTo>
                <a:cubicBezTo>
                  <a:pt x="5263937" y="1631280"/>
                  <a:pt x="5265813" y="1529559"/>
                  <a:pt x="5267315" y="1427464"/>
                </a:cubicBezTo>
                <a:cubicBezTo>
                  <a:pt x="5343136" y="1426338"/>
                  <a:pt x="5418581" y="1424836"/>
                  <a:pt x="5494403" y="1422959"/>
                </a:cubicBezTo>
                <a:cubicBezTo>
                  <a:pt x="5518425" y="1391055"/>
                  <a:pt x="5542072" y="1359150"/>
                  <a:pt x="5566095" y="1327245"/>
                </a:cubicBezTo>
                <a:cubicBezTo>
                  <a:pt x="5467002" y="1329872"/>
                  <a:pt x="5367909" y="1332124"/>
                  <a:pt x="5268816" y="1333626"/>
                </a:cubicBezTo>
                <a:cubicBezTo>
                  <a:pt x="5270317" y="1209760"/>
                  <a:pt x="5271068" y="1085893"/>
                  <a:pt x="5271444" y="962027"/>
                </a:cubicBezTo>
                <a:cubicBezTo>
                  <a:pt x="5385926" y="961652"/>
                  <a:pt x="5500784" y="960526"/>
                  <a:pt x="5615266" y="959024"/>
                </a:cubicBezTo>
                <a:cubicBezTo>
                  <a:pt x="5614891" y="1061120"/>
                  <a:pt x="5613764" y="1163216"/>
                  <a:pt x="5612263" y="1265312"/>
                </a:cubicBezTo>
                <a:cubicBezTo>
                  <a:pt x="5644168" y="1222897"/>
                  <a:pt x="5675697" y="1180482"/>
                  <a:pt x="5707602" y="1138067"/>
                </a:cubicBezTo>
                <a:cubicBezTo>
                  <a:pt x="5708353" y="1078011"/>
                  <a:pt x="5708729" y="1017579"/>
                  <a:pt x="5709104" y="957523"/>
                </a:cubicBezTo>
                <a:cubicBezTo>
                  <a:pt x="5753771" y="956772"/>
                  <a:pt x="5798438" y="956022"/>
                  <a:pt x="5842729" y="954896"/>
                </a:cubicBezTo>
                <a:cubicBezTo>
                  <a:pt x="5860371" y="926369"/>
                  <a:pt x="5869755" y="893713"/>
                  <a:pt x="5871256" y="860682"/>
                </a:cubicBezTo>
                <a:cubicBezTo>
                  <a:pt x="5818707" y="861808"/>
                  <a:pt x="5764656" y="862559"/>
                  <a:pt x="5710230" y="863685"/>
                </a:cubicBezTo>
                <a:close/>
                <a:moveTo>
                  <a:pt x="5176855" y="524367"/>
                </a:moveTo>
                <a:cubicBezTo>
                  <a:pt x="5177981" y="639224"/>
                  <a:pt x="5178732" y="753707"/>
                  <a:pt x="5178732" y="868565"/>
                </a:cubicBezTo>
                <a:cubicBezTo>
                  <a:pt x="5059745" y="868940"/>
                  <a:pt x="4940759" y="868565"/>
                  <a:pt x="4821772" y="867814"/>
                </a:cubicBezTo>
                <a:cubicBezTo>
                  <a:pt x="4822523" y="752956"/>
                  <a:pt x="4822898" y="638474"/>
                  <a:pt x="4822147" y="523616"/>
                </a:cubicBezTo>
                <a:cubicBezTo>
                  <a:pt x="4940383" y="524367"/>
                  <a:pt x="5058619" y="524367"/>
                  <a:pt x="5176855" y="524367"/>
                </a:cubicBezTo>
                <a:close/>
                <a:moveTo>
                  <a:pt x="4728685" y="523241"/>
                </a:moveTo>
                <a:cubicBezTo>
                  <a:pt x="4729060" y="638098"/>
                  <a:pt x="4729060" y="752581"/>
                  <a:pt x="4728309" y="867439"/>
                </a:cubicBezTo>
                <a:cubicBezTo>
                  <a:pt x="4604443" y="866688"/>
                  <a:pt x="4480952" y="865562"/>
                  <a:pt x="4357086" y="864060"/>
                </a:cubicBezTo>
                <a:cubicBezTo>
                  <a:pt x="4357086" y="749203"/>
                  <a:pt x="4357086" y="634720"/>
                  <a:pt x="4356711" y="519863"/>
                </a:cubicBezTo>
                <a:cubicBezTo>
                  <a:pt x="4480577" y="520989"/>
                  <a:pt x="4604443" y="522115"/>
                  <a:pt x="4728685" y="523241"/>
                </a:cubicBezTo>
                <a:close/>
                <a:moveTo>
                  <a:pt x="4262873" y="518737"/>
                </a:moveTo>
                <a:cubicBezTo>
                  <a:pt x="4263248" y="633594"/>
                  <a:pt x="4263248" y="748077"/>
                  <a:pt x="4263248" y="862934"/>
                </a:cubicBezTo>
                <a:cubicBezTo>
                  <a:pt x="4138256" y="861433"/>
                  <a:pt x="4012888" y="859931"/>
                  <a:pt x="3887896" y="858055"/>
                </a:cubicBezTo>
                <a:cubicBezTo>
                  <a:pt x="3886019" y="743197"/>
                  <a:pt x="3884893" y="628715"/>
                  <a:pt x="3884143" y="513857"/>
                </a:cubicBezTo>
                <a:cubicBezTo>
                  <a:pt x="4009885" y="515358"/>
                  <a:pt x="4136379" y="517235"/>
                  <a:pt x="4262873" y="518737"/>
                </a:cubicBezTo>
                <a:close/>
                <a:moveTo>
                  <a:pt x="3789929" y="512355"/>
                </a:moveTo>
                <a:cubicBezTo>
                  <a:pt x="3790680" y="627213"/>
                  <a:pt x="3792181" y="741696"/>
                  <a:pt x="3793683" y="856553"/>
                </a:cubicBezTo>
                <a:cubicBezTo>
                  <a:pt x="3680702" y="855052"/>
                  <a:pt x="3567721" y="853550"/>
                  <a:pt x="3455115" y="852049"/>
                </a:cubicBezTo>
                <a:cubicBezTo>
                  <a:pt x="3455115" y="737191"/>
                  <a:pt x="3454365" y="622709"/>
                  <a:pt x="3452488" y="507851"/>
                </a:cubicBezTo>
                <a:cubicBezTo>
                  <a:pt x="3565093" y="509353"/>
                  <a:pt x="3677323" y="510854"/>
                  <a:pt x="3789929" y="512355"/>
                </a:cubicBezTo>
                <a:close/>
                <a:moveTo>
                  <a:pt x="3361277" y="851298"/>
                </a:moveTo>
                <a:cubicBezTo>
                  <a:pt x="3229153" y="849797"/>
                  <a:pt x="3097405" y="848296"/>
                  <a:pt x="2965281" y="847545"/>
                </a:cubicBezTo>
                <a:cubicBezTo>
                  <a:pt x="2962278" y="732687"/>
                  <a:pt x="2960026" y="618205"/>
                  <a:pt x="2959650" y="503347"/>
                </a:cubicBezTo>
                <a:cubicBezTo>
                  <a:pt x="3092525" y="504098"/>
                  <a:pt x="3225775" y="505599"/>
                  <a:pt x="3358650" y="507101"/>
                </a:cubicBezTo>
                <a:cubicBezTo>
                  <a:pt x="3360151" y="621958"/>
                  <a:pt x="3361277" y="736441"/>
                  <a:pt x="3361277" y="851298"/>
                </a:cubicBezTo>
                <a:close/>
                <a:moveTo>
                  <a:pt x="2744199" y="502221"/>
                </a:moveTo>
                <a:cubicBezTo>
                  <a:pt x="2784737" y="502221"/>
                  <a:pt x="2825274" y="502596"/>
                  <a:pt x="2865812" y="502972"/>
                </a:cubicBezTo>
                <a:cubicBezTo>
                  <a:pt x="2866188" y="617829"/>
                  <a:pt x="2868440" y="732312"/>
                  <a:pt x="2871443" y="847170"/>
                </a:cubicBezTo>
                <a:cubicBezTo>
                  <a:pt x="2829028" y="846794"/>
                  <a:pt x="2786613" y="846794"/>
                  <a:pt x="2744199" y="846419"/>
                </a:cubicBezTo>
                <a:cubicBezTo>
                  <a:pt x="2681139" y="846043"/>
                  <a:pt x="2617705" y="846419"/>
                  <a:pt x="2554646" y="846419"/>
                </a:cubicBezTo>
                <a:cubicBezTo>
                  <a:pt x="2556523" y="731561"/>
                  <a:pt x="2558024" y="617079"/>
                  <a:pt x="2558775" y="502221"/>
                </a:cubicBezTo>
                <a:cubicBezTo>
                  <a:pt x="2620332" y="502221"/>
                  <a:pt x="2682265" y="502221"/>
                  <a:pt x="2744199" y="502221"/>
                </a:cubicBezTo>
                <a:close/>
                <a:moveTo>
                  <a:pt x="2460808" y="846419"/>
                </a:moveTo>
                <a:cubicBezTo>
                  <a:pt x="2330936" y="846419"/>
                  <a:pt x="2200689" y="846043"/>
                  <a:pt x="2070817" y="846419"/>
                </a:cubicBezTo>
                <a:cubicBezTo>
                  <a:pt x="2070066" y="731561"/>
                  <a:pt x="2069316" y="617079"/>
                  <a:pt x="2069316" y="502221"/>
                </a:cubicBezTo>
                <a:cubicBezTo>
                  <a:pt x="2201064" y="502221"/>
                  <a:pt x="2333188" y="502221"/>
                  <a:pt x="2464937" y="502221"/>
                </a:cubicBezTo>
                <a:cubicBezTo>
                  <a:pt x="2464186" y="616703"/>
                  <a:pt x="2462685" y="731561"/>
                  <a:pt x="2460808" y="846419"/>
                </a:cubicBezTo>
                <a:close/>
                <a:moveTo>
                  <a:pt x="1975478" y="501846"/>
                </a:moveTo>
                <a:cubicBezTo>
                  <a:pt x="1975478" y="616703"/>
                  <a:pt x="1976228" y="731186"/>
                  <a:pt x="1976979" y="846043"/>
                </a:cubicBezTo>
                <a:cubicBezTo>
                  <a:pt x="1863623" y="846043"/>
                  <a:pt x="1750642" y="846419"/>
                  <a:pt x="1637285" y="846794"/>
                </a:cubicBezTo>
                <a:cubicBezTo>
                  <a:pt x="1636535" y="731936"/>
                  <a:pt x="1635409" y="617454"/>
                  <a:pt x="1633157" y="502596"/>
                </a:cubicBezTo>
                <a:cubicBezTo>
                  <a:pt x="1747264" y="502596"/>
                  <a:pt x="1861371" y="502221"/>
                  <a:pt x="1975478" y="501846"/>
                </a:cubicBezTo>
                <a:close/>
                <a:moveTo>
                  <a:pt x="1539319" y="503347"/>
                </a:moveTo>
                <a:cubicBezTo>
                  <a:pt x="1541571" y="618205"/>
                  <a:pt x="1543072" y="732687"/>
                  <a:pt x="1543447" y="847545"/>
                </a:cubicBezTo>
                <a:cubicBezTo>
                  <a:pt x="1419206" y="847920"/>
                  <a:pt x="1294964" y="848671"/>
                  <a:pt x="1170723" y="849422"/>
                </a:cubicBezTo>
                <a:cubicBezTo>
                  <a:pt x="1169222" y="734564"/>
                  <a:pt x="1168095" y="620082"/>
                  <a:pt x="1166594" y="505224"/>
                </a:cubicBezTo>
                <a:cubicBezTo>
                  <a:pt x="1290836" y="504473"/>
                  <a:pt x="1415077" y="504098"/>
                  <a:pt x="1539319" y="503347"/>
                </a:cubicBezTo>
                <a:close/>
                <a:moveTo>
                  <a:pt x="1072756" y="505599"/>
                </a:moveTo>
                <a:cubicBezTo>
                  <a:pt x="1074257" y="620457"/>
                  <a:pt x="1075384" y="734939"/>
                  <a:pt x="1076885" y="849797"/>
                </a:cubicBezTo>
                <a:cubicBezTo>
                  <a:pt x="959024" y="850548"/>
                  <a:pt x="841539" y="851674"/>
                  <a:pt x="723679" y="852424"/>
                </a:cubicBezTo>
                <a:cubicBezTo>
                  <a:pt x="719925" y="737942"/>
                  <a:pt x="715796" y="623084"/>
                  <a:pt x="711292" y="508602"/>
                </a:cubicBezTo>
                <a:cubicBezTo>
                  <a:pt x="831780" y="507476"/>
                  <a:pt x="952268" y="506725"/>
                  <a:pt x="1072756" y="505599"/>
                </a:cubicBezTo>
                <a:close/>
                <a:moveTo>
                  <a:pt x="268752" y="513106"/>
                </a:moveTo>
                <a:cubicBezTo>
                  <a:pt x="385111" y="511980"/>
                  <a:pt x="501095" y="510479"/>
                  <a:pt x="617454" y="509728"/>
                </a:cubicBezTo>
                <a:cubicBezTo>
                  <a:pt x="621958" y="624210"/>
                  <a:pt x="626087" y="739068"/>
                  <a:pt x="629841" y="853550"/>
                </a:cubicBezTo>
                <a:cubicBezTo>
                  <a:pt x="508227" y="854677"/>
                  <a:pt x="386237" y="855803"/>
                  <a:pt x="264623" y="857304"/>
                </a:cubicBezTo>
                <a:cubicBezTo>
                  <a:pt x="266125" y="742446"/>
                  <a:pt x="267626" y="627964"/>
                  <a:pt x="268752" y="513106"/>
                </a:cubicBezTo>
                <a:close/>
                <a:moveTo>
                  <a:pt x="259368" y="1322365"/>
                </a:moveTo>
                <a:cubicBezTo>
                  <a:pt x="260870" y="1198499"/>
                  <a:pt x="262371" y="1075008"/>
                  <a:pt x="263872" y="951142"/>
                </a:cubicBezTo>
                <a:cubicBezTo>
                  <a:pt x="386988" y="949641"/>
                  <a:pt x="510479" y="948515"/>
                  <a:pt x="633594" y="947388"/>
                </a:cubicBezTo>
                <a:cubicBezTo>
                  <a:pt x="637723" y="1071255"/>
                  <a:pt x="640726" y="1195121"/>
                  <a:pt x="644104" y="1318987"/>
                </a:cubicBezTo>
                <a:cubicBezTo>
                  <a:pt x="515734" y="1320113"/>
                  <a:pt x="387739" y="1321239"/>
                  <a:pt x="259368" y="1322365"/>
                </a:cubicBezTo>
                <a:close/>
                <a:moveTo>
                  <a:pt x="737942" y="1318612"/>
                </a:moveTo>
                <a:cubicBezTo>
                  <a:pt x="734564" y="1194370"/>
                  <a:pt x="731561" y="1070504"/>
                  <a:pt x="727432" y="946262"/>
                </a:cubicBezTo>
                <a:cubicBezTo>
                  <a:pt x="844542" y="945136"/>
                  <a:pt x="961277" y="944386"/>
                  <a:pt x="1078386" y="943635"/>
                </a:cubicBezTo>
                <a:cubicBezTo>
                  <a:pt x="1079888" y="1068252"/>
                  <a:pt x="1081389" y="1192493"/>
                  <a:pt x="1082891" y="1317110"/>
                </a:cubicBezTo>
                <a:cubicBezTo>
                  <a:pt x="967657" y="1317486"/>
                  <a:pt x="852800" y="1317861"/>
                  <a:pt x="737942" y="1318612"/>
                </a:cubicBezTo>
                <a:close/>
                <a:moveTo>
                  <a:pt x="1176353" y="1316360"/>
                </a:moveTo>
                <a:cubicBezTo>
                  <a:pt x="1174852" y="1191743"/>
                  <a:pt x="1173350" y="1067501"/>
                  <a:pt x="1171849" y="942884"/>
                </a:cubicBezTo>
                <a:cubicBezTo>
                  <a:pt x="1296090" y="942134"/>
                  <a:pt x="1419957" y="941383"/>
                  <a:pt x="1544198" y="941008"/>
                </a:cubicBezTo>
                <a:cubicBezTo>
                  <a:pt x="1544574" y="1065624"/>
                  <a:pt x="1543823" y="1190241"/>
                  <a:pt x="1541946" y="1314858"/>
                </a:cubicBezTo>
                <a:cubicBezTo>
                  <a:pt x="1419957" y="1315609"/>
                  <a:pt x="1297967" y="1315984"/>
                  <a:pt x="1176353" y="1316360"/>
                </a:cubicBezTo>
                <a:close/>
                <a:moveTo>
                  <a:pt x="1635784" y="1315233"/>
                </a:moveTo>
                <a:cubicBezTo>
                  <a:pt x="1637285" y="1190241"/>
                  <a:pt x="1638036" y="1065624"/>
                  <a:pt x="1638036" y="940632"/>
                </a:cubicBezTo>
                <a:cubicBezTo>
                  <a:pt x="1751017" y="940257"/>
                  <a:pt x="1864373" y="939881"/>
                  <a:pt x="1977354" y="939881"/>
                </a:cubicBezTo>
                <a:cubicBezTo>
                  <a:pt x="1978480" y="1064874"/>
                  <a:pt x="1980732" y="1190241"/>
                  <a:pt x="1982609" y="1315233"/>
                </a:cubicBezTo>
                <a:cubicBezTo>
                  <a:pt x="1867001" y="1315233"/>
                  <a:pt x="1751392" y="1315233"/>
                  <a:pt x="1635784" y="1315233"/>
                </a:cubicBezTo>
                <a:close/>
                <a:moveTo>
                  <a:pt x="2337317" y="1315609"/>
                </a:moveTo>
                <a:cubicBezTo>
                  <a:pt x="2250235" y="1315233"/>
                  <a:pt x="2163529" y="1315609"/>
                  <a:pt x="2076447" y="1315609"/>
                </a:cubicBezTo>
                <a:cubicBezTo>
                  <a:pt x="2074195" y="1190617"/>
                  <a:pt x="2072318" y="1065249"/>
                  <a:pt x="2071192" y="940257"/>
                </a:cubicBezTo>
                <a:cubicBezTo>
                  <a:pt x="2200313" y="940257"/>
                  <a:pt x="2329810" y="940257"/>
                  <a:pt x="2458931" y="940257"/>
                </a:cubicBezTo>
                <a:cubicBezTo>
                  <a:pt x="2456679" y="1065624"/>
                  <a:pt x="2453676" y="1190992"/>
                  <a:pt x="2449922" y="1316360"/>
                </a:cubicBezTo>
                <a:cubicBezTo>
                  <a:pt x="2412387" y="1315984"/>
                  <a:pt x="2374852" y="1315609"/>
                  <a:pt x="2337317" y="1315609"/>
                </a:cubicBezTo>
                <a:close/>
                <a:moveTo>
                  <a:pt x="2543760" y="1316735"/>
                </a:moveTo>
                <a:cubicBezTo>
                  <a:pt x="2547514" y="1191367"/>
                  <a:pt x="2550517" y="1065624"/>
                  <a:pt x="2552769" y="940257"/>
                </a:cubicBezTo>
                <a:cubicBezTo>
                  <a:pt x="2616579" y="940257"/>
                  <a:pt x="2680389" y="940257"/>
                  <a:pt x="2744199" y="940257"/>
                </a:cubicBezTo>
                <a:cubicBezTo>
                  <a:pt x="2787364" y="940257"/>
                  <a:pt x="2830905" y="940632"/>
                  <a:pt x="2874070" y="941008"/>
                </a:cubicBezTo>
                <a:cubicBezTo>
                  <a:pt x="2874446" y="951893"/>
                  <a:pt x="2874446" y="962778"/>
                  <a:pt x="2874821" y="973663"/>
                </a:cubicBezTo>
                <a:cubicBezTo>
                  <a:pt x="2878950" y="1088896"/>
                  <a:pt x="2887583" y="1204129"/>
                  <a:pt x="2896591" y="1319738"/>
                </a:cubicBezTo>
                <a:cubicBezTo>
                  <a:pt x="2778731" y="1318612"/>
                  <a:pt x="2661246" y="1317486"/>
                  <a:pt x="2543760" y="1316735"/>
                </a:cubicBezTo>
                <a:close/>
                <a:moveTo>
                  <a:pt x="2990429" y="1320864"/>
                </a:moveTo>
                <a:cubicBezTo>
                  <a:pt x="2981421" y="1204880"/>
                  <a:pt x="2972788" y="1089272"/>
                  <a:pt x="2968659" y="973663"/>
                </a:cubicBezTo>
                <a:cubicBezTo>
                  <a:pt x="2968284" y="962778"/>
                  <a:pt x="2968284" y="952268"/>
                  <a:pt x="2967908" y="941383"/>
                </a:cubicBezTo>
                <a:cubicBezTo>
                  <a:pt x="3098906" y="942134"/>
                  <a:pt x="3230279" y="943635"/>
                  <a:pt x="3361277" y="945136"/>
                </a:cubicBezTo>
                <a:cubicBezTo>
                  <a:pt x="3360902" y="1072005"/>
                  <a:pt x="3359025" y="1198874"/>
                  <a:pt x="3356773" y="1325368"/>
                </a:cubicBezTo>
                <a:cubicBezTo>
                  <a:pt x="3234408" y="1323867"/>
                  <a:pt x="3112419" y="1322365"/>
                  <a:pt x="2990429" y="1320864"/>
                </a:cubicBezTo>
                <a:close/>
                <a:moveTo>
                  <a:pt x="3450236" y="1326494"/>
                </a:moveTo>
                <a:cubicBezTo>
                  <a:pt x="3452863" y="1199625"/>
                  <a:pt x="3454365" y="1072756"/>
                  <a:pt x="3454740" y="945887"/>
                </a:cubicBezTo>
                <a:cubicBezTo>
                  <a:pt x="3568096" y="947388"/>
                  <a:pt x="3681453" y="948890"/>
                  <a:pt x="3794809" y="950391"/>
                </a:cubicBezTo>
                <a:cubicBezTo>
                  <a:pt x="3797061" y="1077260"/>
                  <a:pt x="3800064" y="1204129"/>
                  <a:pt x="3803442" y="1330998"/>
                </a:cubicBezTo>
                <a:cubicBezTo>
                  <a:pt x="3685957" y="1329872"/>
                  <a:pt x="3568096" y="1328371"/>
                  <a:pt x="3450236" y="1326494"/>
                </a:cubicBezTo>
                <a:close/>
                <a:moveTo>
                  <a:pt x="3897655" y="1332500"/>
                </a:moveTo>
                <a:cubicBezTo>
                  <a:pt x="3894277" y="1205631"/>
                  <a:pt x="3891274" y="1078762"/>
                  <a:pt x="3889022" y="951893"/>
                </a:cubicBezTo>
                <a:cubicBezTo>
                  <a:pt x="4013639" y="953394"/>
                  <a:pt x="4138256" y="955271"/>
                  <a:pt x="4263248" y="956772"/>
                </a:cubicBezTo>
                <a:cubicBezTo>
                  <a:pt x="4262873" y="1083266"/>
                  <a:pt x="4262122" y="1209760"/>
                  <a:pt x="4261371" y="1336253"/>
                </a:cubicBezTo>
                <a:cubicBezTo>
                  <a:pt x="4139757" y="1335127"/>
                  <a:pt x="4018894" y="1334001"/>
                  <a:pt x="3897655" y="1332500"/>
                </a:cubicBezTo>
                <a:close/>
                <a:moveTo>
                  <a:pt x="4354834" y="1336629"/>
                </a:moveTo>
                <a:cubicBezTo>
                  <a:pt x="4355585" y="1210135"/>
                  <a:pt x="4356335" y="1084017"/>
                  <a:pt x="4356711" y="957523"/>
                </a:cubicBezTo>
                <a:cubicBezTo>
                  <a:pt x="4480201" y="959024"/>
                  <a:pt x="4603692" y="960150"/>
                  <a:pt x="4727183" y="960901"/>
                </a:cubicBezTo>
                <a:cubicBezTo>
                  <a:pt x="4725682" y="1086269"/>
                  <a:pt x="4723430" y="1212012"/>
                  <a:pt x="4720427" y="1337379"/>
                </a:cubicBezTo>
                <a:cubicBezTo>
                  <a:pt x="4598813" y="1337755"/>
                  <a:pt x="4476824" y="1337379"/>
                  <a:pt x="4354834" y="1336629"/>
                </a:cubicBezTo>
                <a:close/>
                <a:moveTo>
                  <a:pt x="5176104" y="1334752"/>
                </a:moveTo>
                <a:cubicBezTo>
                  <a:pt x="5055616" y="1336253"/>
                  <a:pt x="4935128" y="1337379"/>
                  <a:pt x="4814640" y="1337755"/>
                </a:cubicBezTo>
                <a:cubicBezTo>
                  <a:pt x="4817643" y="1212387"/>
                  <a:pt x="4819895" y="1087019"/>
                  <a:pt x="4821396" y="961652"/>
                </a:cubicBezTo>
                <a:cubicBezTo>
                  <a:pt x="4940383" y="962403"/>
                  <a:pt x="5059745" y="962403"/>
                  <a:pt x="5178732" y="962403"/>
                </a:cubicBezTo>
                <a:cubicBezTo>
                  <a:pt x="5178356" y="1086269"/>
                  <a:pt x="5177606" y="1210510"/>
                  <a:pt x="5176104" y="1334752"/>
                </a:cubicBezTo>
                <a:close/>
                <a:moveTo>
                  <a:pt x="5272570" y="868189"/>
                </a:moveTo>
                <a:cubicBezTo>
                  <a:pt x="5272570" y="753332"/>
                  <a:pt x="5271819" y="638849"/>
                  <a:pt x="5270693" y="523991"/>
                </a:cubicBezTo>
                <a:cubicBezTo>
                  <a:pt x="5385551" y="523616"/>
                  <a:pt x="5500408" y="522490"/>
                  <a:pt x="5615641" y="520989"/>
                </a:cubicBezTo>
                <a:cubicBezTo>
                  <a:pt x="5616392" y="635846"/>
                  <a:pt x="5617143" y="750329"/>
                  <a:pt x="5616767" y="865186"/>
                </a:cubicBezTo>
                <a:cubicBezTo>
                  <a:pt x="5501910" y="866688"/>
                  <a:pt x="5387052" y="867439"/>
                  <a:pt x="5272570" y="868189"/>
                </a:cubicBezTo>
                <a:close/>
              </a:path>
            </a:pathLst>
          </a:custGeom>
          <a:solidFill>
            <a:srgbClr val="9CCEE9"/>
          </a:solidFill>
          <a:ln w="3750" cap="flat">
            <a:noFill/>
            <a:prstDash val="solid"/>
            <a:miter/>
          </a:ln>
        </p:spPr>
        <p:txBody>
          <a:bodyPr rtlCol="1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206581" flipH="1">
            <a:off x="9193998" y="1757096"/>
            <a:ext cx="1565616" cy="51238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2243221" y="784701"/>
            <a:ext cx="707469" cy="70746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0156553" y="213307"/>
            <a:ext cx="1638510" cy="1506372"/>
          </a:xfrm>
          <a:prstGeom prst="rect">
            <a:avLst/>
          </a:prstGeom>
        </p:spPr>
      </p:pic>
      <p:sp>
        <p:nvSpPr>
          <p:cNvPr id="15" name="مستطيل 14">
            <a:extLst>
              <a:ext uri="{FF2B5EF4-FFF2-40B4-BE49-F238E27FC236}">
                <a16:creationId xmlns:a16="http://schemas.microsoft.com/office/drawing/2014/main" id="{B1F52FF7-BC75-4B54-2F09-34E2EDCA7040}"/>
              </a:ext>
            </a:extLst>
          </p:cNvPr>
          <p:cNvSpPr/>
          <p:nvPr/>
        </p:nvSpPr>
        <p:spPr>
          <a:xfrm>
            <a:off x="3758136" y="1056941"/>
            <a:ext cx="5151157" cy="1511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الواجب المنزلي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منصة مدرستي</a:t>
            </a:r>
            <a:endParaRPr kumimoji="0" lang="ar-SA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6" name="Group 2">
            <a:extLst>
              <a:ext uri="{FF2B5EF4-FFF2-40B4-BE49-F238E27FC236}">
                <a16:creationId xmlns:a16="http://schemas.microsoft.com/office/drawing/2014/main" id="{C68CC077-306E-AAEF-AD40-47A0777179F7}"/>
              </a:ext>
            </a:extLst>
          </p:cNvPr>
          <p:cNvGrpSpPr/>
          <p:nvPr/>
        </p:nvGrpSpPr>
        <p:grpSpPr>
          <a:xfrm>
            <a:off x="6773041" y="3629346"/>
            <a:ext cx="4909247" cy="2146285"/>
            <a:chOff x="0" y="0"/>
            <a:chExt cx="3435356" cy="1138475"/>
          </a:xfrm>
        </p:grpSpPr>
        <p:sp>
          <p:nvSpPr>
            <p:cNvPr id="17" name="Freeform 3">
              <a:extLst>
                <a:ext uri="{FF2B5EF4-FFF2-40B4-BE49-F238E27FC236}">
                  <a16:creationId xmlns:a16="http://schemas.microsoft.com/office/drawing/2014/main" id="{0F470867-601D-FE58-3F2C-CAE6EF2EAF62}"/>
                </a:ext>
              </a:extLst>
            </p:cNvPr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FDF5B6"/>
            </a:solidFill>
          </p:spPr>
          <p:txBody>
            <a:bodyPr/>
            <a:lstStyle/>
            <a:p>
              <a:endParaRPr lang="ar-SA" dirty="0"/>
            </a:p>
          </p:txBody>
        </p:sp>
      </p:grpSp>
      <p:pic>
        <p:nvPicPr>
          <p:cNvPr id="19" name="Picture 14">
            <a:extLst>
              <a:ext uri="{FF2B5EF4-FFF2-40B4-BE49-F238E27FC236}">
                <a16:creationId xmlns:a16="http://schemas.microsoft.com/office/drawing/2014/main" id="{0E9A9860-8AC4-E9D4-DF79-7D6155DFB70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345478" flipH="1">
            <a:off x="11071943" y="3553224"/>
            <a:ext cx="547247" cy="1030566"/>
          </a:xfrm>
          <a:prstGeom prst="rect">
            <a:avLst/>
          </a:prstGeom>
        </p:spPr>
      </p:pic>
      <p:sp>
        <p:nvSpPr>
          <p:cNvPr id="23" name="مستطيل 22">
            <a:hlinkClick r:id="rId12"/>
            <a:extLst>
              <a:ext uri="{FF2B5EF4-FFF2-40B4-BE49-F238E27FC236}">
                <a16:creationId xmlns:a16="http://schemas.microsoft.com/office/drawing/2014/main" id="{3AD05077-10A1-9BD2-FE5E-EB08C79DFF53}"/>
              </a:ext>
            </a:extLst>
          </p:cNvPr>
          <p:cNvSpPr/>
          <p:nvPr/>
        </p:nvSpPr>
        <p:spPr>
          <a:xfrm>
            <a:off x="7372086" y="3859216"/>
            <a:ext cx="4117859" cy="18096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قناة الأستاذة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فاطمه صالح السبيعي</a:t>
            </a:r>
            <a:endParaRPr kumimoji="0" lang="ar-SA" sz="4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" name="صورة 38">
            <a:extLst>
              <a:ext uri="{FF2B5EF4-FFF2-40B4-BE49-F238E27FC236}">
                <a16:creationId xmlns:a16="http://schemas.microsoft.com/office/drawing/2014/main" id="{09EAFA62-93AA-FB2C-D758-934DCEF6447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2" y="-69663"/>
            <a:ext cx="1042232" cy="1042232"/>
          </a:xfrm>
          <a:prstGeom prst="rect">
            <a:avLst/>
          </a:prstGeom>
        </p:spPr>
      </p:pic>
      <p:pic>
        <p:nvPicPr>
          <p:cNvPr id="41" name="صورة 40">
            <a:extLst>
              <a:ext uri="{FF2B5EF4-FFF2-40B4-BE49-F238E27FC236}">
                <a16:creationId xmlns:a16="http://schemas.microsoft.com/office/drawing/2014/main" id="{AE44BAE5-ADB3-AAD4-3452-6F4ED8C8475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" y="5515123"/>
            <a:ext cx="1334993" cy="1337668"/>
          </a:xfrm>
          <a:prstGeom prst="rect">
            <a:avLst/>
          </a:prstGeom>
        </p:spPr>
      </p:pic>
      <p:sp>
        <p:nvSpPr>
          <p:cNvPr id="43" name="مستطيل 42">
            <a:extLst>
              <a:ext uri="{FF2B5EF4-FFF2-40B4-BE49-F238E27FC236}">
                <a16:creationId xmlns:a16="http://schemas.microsoft.com/office/drawing/2014/main" id="{892D6473-9CB1-09F0-64F6-86E8AACB9D8E}"/>
              </a:ext>
            </a:extLst>
          </p:cNvPr>
          <p:cNvSpPr/>
          <p:nvPr/>
        </p:nvSpPr>
        <p:spPr>
          <a:xfrm>
            <a:off x="1324018" y="3843433"/>
            <a:ext cx="2476224" cy="1355436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4000" b="1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0" name="Picture 8">
            <a:extLst>
              <a:ext uri="{FF2B5EF4-FFF2-40B4-BE49-F238E27FC236}">
                <a16:creationId xmlns:a16="http://schemas.microsoft.com/office/drawing/2014/main" id="{3DF4AD02-EDE6-C54E-FB76-A43677FF99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263105" y="1362105"/>
            <a:ext cx="1042233" cy="1042233"/>
          </a:xfrm>
          <a:prstGeom prst="rect">
            <a:avLst/>
          </a:prstGeom>
        </p:spPr>
      </p:pic>
      <p:pic>
        <p:nvPicPr>
          <p:cNvPr id="10" name="صورة 9">
            <a:hlinkClick r:id="rId12"/>
            <a:extLst>
              <a:ext uri="{FF2B5EF4-FFF2-40B4-BE49-F238E27FC236}">
                <a16:creationId xmlns:a16="http://schemas.microsoft.com/office/drawing/2014/main" id="{70DFFCCA-91F0-2AAB-4263-8FFCDE4AEAD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68674" y="3920563"/>
            <a:ext cx="1030897" cy="1030897"/>
          </a:xfrm>
          <a:prstGeom prst="rect">
            <a:avLst/>
          </a:prstGeom>
        </p:spPr>
      </p:pic>
      <p:grpSp>
        <p:nvGrpSpPr>
          <p:cNvPr id="21" name="Group 2">
            <a:extLst>
              <a:ext uri="{FF2B5EF4-FFF2-40B4-BE49-F238E27FC236}">
                <a16:creationId xmlns:a16="http://schemas.microsoft.com/office/drawing/2014/main" id="{7777942E-D357-2B38-06FF-C83F0EAED132}"/>
              </a:ext>
            </a:extLst>
          </p:cNvPr>
          <p:cNvGrpSpPr/>
          <p:nvPr/>
        </p:nvGrpSpPr>
        <p:grpSpPr>
          <a:xfrm>
            <a:off x="1155467" y="3665492"/>
            <a:ext cx="4909247" cy="2146285"/>
            <a:chOff x="0" y="0"/>
            <a:chExt cx="3435356" cy="1138475"/>
          </a:xfrm>
        </p:grpSpPr>
        <p:sp>
          <p:nvSpPr>
            <p:cNvPr id="22" name="Freeform 3">
              <a:extLst>
                <a:ext uri="{FF2B5EF4-FFF2-40B4-BE49-F238E27FC236}">
                  <a16:creationId xmlns:a16="http://schemas.microsoft.com/office/drawing/2014/main" id="{377C88E6-9C7D-019E-6534-6BC15D769FA8}"/>
                </a:ext>
              </a:extLst>
            </p:cNvPr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FDF5B6"/>
            </a:solidFill>
          </p:spPr>
          <p:txBody>
            <a:bodyPr/>
            <a:lstStyle/>
            <a:p>
              <a:endParaRPr lang="ar-SA" dirty="0"/>
            </a:p>
          </p:txBody>
        </p:sp>
      </p:grpSp>
      <p:pic>
        <p:nvPicPr>
          <p:cNvPr id="24" name="Picture 14">
            <a:extLst>
              <a:ext uri="{FF2B5EF4-FFF2-40B4-BE49-F238E27FC236}">
                <a16:creationId xmlns:a16="http://schemas.microsoft.com/office/drawing/2014/main" id="{CA6E47DD-D3C3-5FCA-9408-78F1D146B6C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345478" flipH="1">
            <a:off x="5430553" y="3573796"/>
            <a:ext cx="547247" cy="1030566"/>
          </a:xfrm>
          <a:prstGeom prst="rect">
            <a:avLst/>
          </a:prstGeom>
        </p:spPr>
      </p:pic>
      <p:sp>
        <p:nvSpPr>
          <p:cNvPr id="25" name="مستطيل 24">
            <a:hlinkClick r:id="rId16"/>
            <a:extLst>
              <a:ext uri="{FF2B5EF4-FFF2-40B4-BE49-F238E27FC236}">
                <a16:creationId xmlns:a16="http://schemas.microsoft.com/office/drawing/2014/main" id="{51FF7C7F-73D4-F98D-C6C8-BF368A0C2034}"/>
              </a:ext>
            </a:extLst>
          </p:cNvPr>
          <p:cNvSpPr/>
          <p:nvPr/>
        </p:nvSpPr>
        <p:spPr>
          <a:xfrm>
            <a:off x="1872343" y="3879788"/>
            <a:ext cx="3976212" cy="18096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قنوات مجموعة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رفعة التعليمية</a:t>
            </a:r>
            <a:endParaRPr kumimoji="0" lang="ar-SA" sz="4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6" name="صورة 25">
            <a:hlinkClick r:id="rId16"/>
            <a:extLst>
              <a:ext uri="{FF2B5EF4-FFF2-40B4-BE49-F238E27FC236}">
                <a16:creationId xmlns:a16="http://schemas.microsoft.com/office/drawing/2014/main" id="{7BA663D9-4038-7028-F4A0-430F1B93BA6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35087" y="4067992"/>
            <a:ext cx="1030897" cy="1030897"/>
          </a:xfrm>
          <a:prstGeom prst="rect">
            <a:avLst/>
          </a:prstGeom>
        </p:spPr>
      </p:pic>
      <p:pic>
        <p:nvPicPr>
          <p:cNvPr id="28" name="Picture 8">
            <a:extLst>
              <a:ext uri="{FF2B5EF4-FFF2-40B4-BE49-F238E27FC236}">
                <a16:creationId xmlns:a16="http://schemas.microsoft.com/office/drawing/2014/main" id="{3C6D61FF-4840-C868-5947-0B726970CCC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flipH="1">
            <a:off x="10620804" y="2060558"/>
            <a:ext cx="1406652" cy="1086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308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115936" flipH="1">
            <a:off x="10766725" y="-66003"/>
            <a:ext cx="1269689" cy="137273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789396" flipH="1">
            <a:off x="149178" y="2798462"/>
            <a:ext cx="1063126" cy="1553964"/>
          </a:xfrm>
          <a:prstGeom prst="rect">
            <a:avLst/>
          </a:prstGeom>
        </p:spPr>
      </p:pic>
      <p:sp>
        <p:nvSpPr>
          <p:cNvPr id="15" name="مستطيل 14">
            <a:extLst>
              <a:ext uri="{FF2B5EF4-FFF2-40B4-BE49-F238E27FC236}">
                <a16:creationId xmlns:a16="http://schemas.microsoft.com/office/drawing/2014/main" id="{BF8B4FDD-DB12-26AB-F02B-ED66BCDA5D4C}"/>
              </a:ext>
            </a:extLst>
          </p:cNvPr>
          <p:cNvSpPr/>
          <p:nvPr/>
        </p:nvSpPr>
        <p:spPr>
          <a:xfrm>
            <a:off x="4411087" y="1954097"/>
            <a:ext cx="1723105" cy="608068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4000" b="1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cs typeface="Calibri" panose="020F0502020204030204" pitchFamily="34" charset="0"/>
            </a:endParaRP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0F9D603D-B6C6-8588-090E-895AC62B7F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8842570" y="4224682"/>
            <a:ext cx="2255823" cy="1855117"/>
          </a:xfrm>
          <a:prstGeom prst="rect">
            <a:avLst/>
          </a:prstGeom>
        </p:spPr>
      </p:pic>
      <p:sp>
        <p:nvSpPr>
          <p:cNvPr id="19" name="مستطيل 18">
            <a:extLst>
              <a:ext uri="{FF2B5EF4-FFF2-40B4-BE49-F238E27FC236}">
                <a16:creationId xmlns:a16="http://schemas.microsoft.com/office/drawing/2014/main" id="{05B666A1-A3CF-CD4C-9992-975A75E83A78}"/>
              </a:ext>
            </a:extLst>
          </p:cNvPr>
          <p:cNvSpPr/>
          <p:nvPr/>
        </p:nvSpPr>
        <p:spPr>
          <a:xfrm>
            <a:off x="8895023" y="4772184"/>
            <a:ext cx="2095091" cy="723031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4000" b="1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cs typeface="Calibri" panose="020F0502020204030204" pitchFamily="34" charset="0"/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161A6149-B152-A8EA-7FA4-BB99D5024203}"/>
              </a:ext>
            </a:extLst>
          </p:cNvPr>
          <p:cNvSpPr txBox="1"/>
          <p:nvPr/>
        </p:nvSpPr>
        <p:spPr>
          <a:xfrm>
            <a:off x="8786744" y="4655246"/>
            <a:ext cx="220029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latin typeface="Calibri" panose="020F0502020204030204" pitchFamily="34" charset="0"/>
                <a:cs typeface="Calibri" panose="020F0502020204030204" pitchFamily="34" charset="0"/>
              </a:rPr>
              <a:t>ناتج ضرب عدد </a:t>
            </a:r>
          </a:p>
          <a:p>
            <a:pPr algn="ctr"/>
            <a:r>
              <a:rPr lang="ar-SA" sz="2400" b="1" dirty="0">
                <a:latin typeface="Calibri" panose="020F0502020204030204" pitchFamily="34" charset="0"/>
                <a:cs typeface="Calibri" panose="020F0502020204030204" pitchFamily="34" charset="0"/>
              </a:rPr>
              <a:t>في 3 يساوي 12</a:t>
            </a: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9D0C6C47-C02A-6451-41A4-773A6B011D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5522295" y="4242355"/>
            <a:ext cx="2255823" cy="1855117"/>
          </a:xfrm>
          <a:prstGeom prst="rect">
            <a:avLst/>
          </a:prstGeom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6F06FCCB-0F0C-6585-2F83-41ED446A83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2221518" y="4242355"/>
            <a:ext cx="2255823" cy="1855117"/>
          </a:xfrm>
          <a:prstGeom prst="rect">
            <a:avLst/>
          </a:prstGeom>
        </p:spPr>
      </p:pic>
      <p:sp>
        <p:nvSpPr>
          <p:cNvPr id="26" name="مربع نص 25">
            <a:extLst>
              <a:ext uri="{FF2B5EF4-FFF2-40B4-BE49-F238E27FC236}">
                <a16:creationId xmlns:a16="http://schemas.microsoft.com/office/drawing/2014/main" id="{588907D6-243D-518A-A4E1-17B7C7870CB0}"/>
              </a:ext>
            </a:extLst>
          </p:cNvPr>
          <p:cNvSpPr txBox="1"/>
          <p:nvPr/>
        </p:nvSpPr>
        <p:spPr>
          <a:xfrm>
            <a:off x="5338314" y="4792420"/>
            <a:ext cx="255249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latin typeface="Calibri" panose="020F0502020204030204" pitchFamily="34" charset="0"/>
                <a:cs typeface="Calibri" panose="020F0502020204030204" pitchFamily="34" charset="0"/>
              </a:rPr>
              <a:t>حل المعادلة</a:t>
            </a:r>
          </a:p>
          <a:p>
            <a:pPr algn="ctr"/>
            <a:r>
              <a:rPr lang="ar-SA" sz="2400" b="1" dirty="0">
                <a:latin typeface="Calibri" panose="020F0502020204030204" pitchFamily="34" charset="0"/>
                <a:cs typeface="Calibri" panose="020F0502020204030204" pitchFamily="34" charset="0"/>
              </a:rPr>
              <a:t>ص + 2 = 7</a:t>
            </a: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1F515F85-CEED-E22B-8CB3-965EA8B320E0}"/>
              </a:ext>
            </a:extLst>
          </p:cNvPr>
          <p:cNvSpPr txBox="1"/>
          <p:nvPr/>
        </p:nvSpPr>
        <p:spPr>
          <a:xfrm>
            <a:off x="2367375" y="4792419"/>
            <a:ext cx="193073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latin typeface="Calibri" panose="020F0502020204030204" pitchFamily="34" charset="0"/>
                <a:cs typeface="Calibri" panose="020F0502020204030204" pitchFamily="34" charset="0"/>
              </a:rPr>
              <a:t>حل المعادلة</a:t>
            </a:r>
          </a:p>
          <a:p>
            <a:pPr algn="ctr"/>
            <a:r>
              <a:rPr lang="ar-SA" sz="2400" b="1" dirty="0">
                <a:latin typeface="Calibri" panose="020F0502020204030204" pitchFamily="34" charset="0"/>
                <a:cs typeface="Calibri" panose="020F0502020204030204" pitchFamily="34" charset="0"/>
              </a:rPr>
              <a:t>س – 4 = 3</a:t>
            </a:r>
          </a:p>
        </p:txBody>
      </p:sp>
      <p:grpSp>
        <p:nvGrpSpPr>
          <p:cNvPr id="32" name="Group 2">
            <a:extLst>
              <a:ext uri="{FF2B5EF4-FFF2-40B4-BE49-F238E27FC236}">
                <a16:creationId xmlns:a16="http://schemas.microsoft.com/office/drawing/2014/main" id="{9404751C-C73B-47FA-A487-E8264A019469}"/>
              </a:ext>
            </a:extLst>
          </p:cNvPr>
          <p:cNvGrpSpPr/>
          <p:nvPr/>
        </p:nvGrpSpPr>
        <p:grpSpPr>
          <a:xfrm>
            <a:off x="3805286" y="447750"/>
            <a:ext cx="5083315" cy="984245"/>
            <a:chOff x="0" y="0"/>
            <a:chExt cx="3435356" cy="1138475"/>
          </a:xfrm>
        </p:grpSpPr>
        <p:sp>
          <p:nvSpPr>
            <p:cNvPr id="33" name="Freeform 3">
              <a:extLst>
                <a:ext uri="{FF2B5EF4-FFF2-40B4-BE49-F238E27FC236}">
                  <a16:creationId xmlns:a16="http://schemas.microsoft.com/office/drawing/2014/main" id="{8310CFA6-7A60-E078-1180-6E310020C72A}"/>
                </a:ext>
              </a:extLst>
            </p:cNvPr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FDF5B6"/>
            </a:solidFill>
          </p:spPr>
          <p:txBody>
            <a:bodyPr/>
            <a:lstStyle/>
            <a:p>
              <a:endParaRPr lang="ar-SA"/>
            </a:p>
          </p:txBody>
        </p:sp>
      </p:grpSp>
      <p:pic>
        <p:nvPicPr>
          <p:cNvPr id="34" name="Picture 10">
            <a:extLst>
              <a:ext uri="{FF2B5EF4-FFF2-40B4-BE49-F238E27FC236}">
                <a16:creationId xmlns:a16="http://schemas.microsoft.com/office/drawing/2014/main" id="{4E6283FB-65BA-9C11-CD6A-3C65BBADF45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697473" flipH="1">
            <a:off x="7709383" y="613619"/>
            <a:ext cx="705905" cy="691787"/>
          </a:xfrm>
          <a:prstGeom prst="rect">
            <a:avLst/>
          </a:prstGeom>
        </p:spPr>
      </p:pic>
      <p:sp>
        <p:nvSpPr>
          <p:cNvPr id="35" name="مربع نص 34">
            <a:extLst>
              <a:ext uri="{FF2B5EF4-FFF2-40B4-BE49-F238E27FC236}">
                <a16:creationId xmlns:a16="http://schemas.microsoft.com/office/drawing/2014/main" id="{944DDA19-8E30-888A-9F96-D8FF7CBA667D}"/>
              </a:ext>
            </a:extLst>
          </p:cNvPr>
          <p:cNvSpPr txBox="1"/>
          <p:nvPr/>
        </p:nvSpPr>
        <p:spPr>
          <a:xfrm>
            <a:off x="3463808" y="627549"/>
            <a:ext cx="50011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800" b="1" dirty="0">
                <a:latin typeface="Calibri" panose="020F0502020204030204" pitchFamily="34" charset="0"/>
                <a:cs typeface="Calibri" panose="020F0502020204030204" pitchFamily="34" charset="0"/>
              </a:rPr>
              <a:t>مراجعة الدرس السابق</a:t>
            </a:r>
          </a:p>
        </p:txBody>
      </p:sp>
      <p:pic>
        <p:nvPicPr>
          <p:cNvPr id="36" name="صورة 35">
            <a:extLst>
              <a:ext uri="{FF2B5EF4-FFF2-40B4-BE49-F238E27FC236}">
                <a16:creationId xmlns:a16="http://schemas.microsoft.com/office/drawing/2014/main" id="{EC3EC4CA-D651-D94A-FDD2-A47DF8C73AF1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850424">
            <a:off x="-110276" y="209794"/>
            <a:ext cx="1418841" cy="1295180"/>
          </a:xfrm>
          <a:prstGeom prst="rect">
            <a:avLst/>
          </a:prstGeom>
        </p:spPr>
      </p:pic>
      <p:pic>
        <p:nvPicPr>
          <p:cNvPr id="57" name="صورة 56">
            <a:extLst>
              <a:ext uri="{FF2B5EF4-FFF2-40B4-BE49-F238E27FC236}">
                <a16:creationId xmlns:a16="http://schemas.microsoft.com/office/drawing/2014/main" id="{0C351609-6D07-080D-BDFB-D6D5F9D8E8A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" y="5647747"/>
            <a:ext cx="1202633" cy="1205043"/>
          </a:xfrm>
          <a:prstGeom prst="rect">
            <a:avLst/>
          </a:prstGeom>
        </p:spPr>
      </p:pic>
      <p:pic>
        <p:nvPicPr>
          <p:cNvPr id="58" name="صورة 57">
            <a:extLst>
              <a:ext uri="{FF2B5EF4-FFF2-40B4-BE49-F238E27FC236}">
                <a16:creationId xmlns:a16="http://schemas.microsoft.com/office/drawing/2014/main" id="{49776C20-BE5E-AAA8-8292-1F422873D8E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8" y="4453023"/>
            <a:ext cx="1042232" cy="1042232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59B809E3-FF72-D1B0-49C6-FBE89E9668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2457537" y="4492540"/>
            <a:ext cx="1855299" cy="1525739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25125D6C-F051-719C-D990-CF93B73402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5732306" y="4475152"/>
            <a:ext cx="1855299" cy="1525739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3B355428-3C3B-41CF-1FF1-0A762E6462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9042831" y="4453023"/>
            <a:ext cx="1855299" cy="1525739"/>
          </a:xfrm>
          <a:prstGeom prst="rect">
            <a:avLst/>
          </a:prstGeom>
        </p:spPr>
      </p:pic>
      <p:grpSp>
        <p:nvGrpSpPr>
          <p:cNvPr id="7" name="Group 30">
            <a:extLst>
              <a:ext uri="{FF2B5EF4-FFF2-40B4-BE49-F238E27FC236}">
                <a16:creationId xmlns:a16="http://schemas.microsoft.com/office/drawing/2014/main" id="{ECFA5FB5-2160-2D9C-2DCA-7706CCB91B05}"/>
              </a:ext>
            </a:extLst>
          </p:cNvPr>
          <p:cNvGrpSpPr/>
          <p:nvPr/>
        </p:nvGrpSpPr>
        <p:grpSpPr>
          <a:xfrm>
            <a:off x="9457247" y="4797223"/>
            <a:ext cx="970642" cy="975934"/>
            <a:chOff x="0" y="0"/>
            <a:chExt cx="1294189" cy="1301245"/>
          </a:xfrm>
          <a:solidFill>
            <a:srgbClr val="D62486"/>
          </a:solidFill>
        </p:grpSpPr>
        <p:grpSp>
          <p:nvGrpSpPr>
            <p:cNvPr id="10" name="Group 31">
              <a:extLst>
                <a:ext uri="{FF2B5EF4-FFF2-40B4-BE49-F238E27FC236}">
                  <a16:creationId xmlns:a16="http://schemas.microsoft.com/office/drawing/2014/main" id="{B863123E-8B10-4F61-4668-1815B1716F87}"/>
                </a:ext>
              </a:extLst>
            </p:cNvPr>
            <p:cNvGrpSpPr/>
            <p:nvPr/>
          </p:nvGrpSpPr>
          <p:grpSpPr>
            <a:xfrm>
              <a:off x="0" y="0"/>
              <a:ext cx="1294189" cy="1301245"/>
              <a:chOff x="0" y="0"/>
              <a:chExt cx="6350000" cy="6350000"/>
            </a:xfrm>
            <a:grpFill/>
          </p:grpSpPr>
          <p:sp>
            <p:nvSpPr>
              <p:cNvPr id="25" name="Freeform 32">
                <a:extLst>
                  <a:ext uri="{FF2B5EF4-FFF2-40B4-BE49-F238E27FC236}">
                    <a16:creationId xmlns:a16="http://schemas.microsoft.com/office/drawing/2014/main" id="{8CB1EB67-7F20-78CC-F274-B9D1A96D323B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ar-SA"/>
              </a:p>
            </p:txBody>
          </p:sp>
        </p:grpSp>
        <p:sp>
          <p:nvSpPr>
            <p:cNvPr id="20" name="TextBox 33">
              <a:extLst>
                <a:ext uri="{FF2B5EF4-FFF2-40B4-BE49-F238E27FC236}">
                  <a16:creationId xmlns:a16="http://schemas.microsoft.com/office/drawing/2014/main" id="{261C12CA-6393-3B55-A903-4C9C94AD1724}"/>
                </a:ext>
              </a:extLst>
            </p:cNvPr>
            <p:cNvSpPr txBox="1"/>
            <p:nvPr/>
          </p:nvSpPr>
          <p:spPr>
            <a:xfrm>
              <a:off x="283909" y="228627"/>
              <a:ext cx="634729" cy="952500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ts val="563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andMade"/>
                  <a:ea typeface="+mn-ea"/>
                  <a:cs typeface="Arial" panose="020B0604020202020204" pitchFamily="34" charset="0"/>
                </a:rPr>
                <a:t>1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ndMade"/>
                <a:ea typeface="+mn-ea"/>
                <a:cs typeface="+mn-cs"/>
              </a:endParaRPr>
            </a:p>
          </p:txBody>
        </p:sp>
      </p:grpSp>
      <p:grpSp>
        <p:nvGrpSpPr>
          <p:cNvPr id="27" name="Group 30">
            <a:extLst>
              <a:ext uri="{FF2B5EF4-FFF2-40B4-BE49-F238E27FC236}">
                <a16:creationId xmlns:a16="http://schemas.microsoft.com/office/drawing/2014/main" id="{58A7C56B-D54E-017D-4FD8-BF3BC9D4BA34}"/>
              </a:ext>
            </a:extLst>
          </p:cNvPr>
          <p:cNvGrpSpPr/>
          <p:nvPr/>
        </p:nvGrpSpPr>
        <p:grpSpPr>
          <a:xfrm>
            <a:off x="6174635" y="4835624"/>
            <a:ext cx="970642" cy="975934"/>
            <a:chOff x="0" y="0"/>
            <a:chExt cx="1294189" cy="1301245"/>
          </a:xfrm>
          <a:solidFill>
            <a:schemeClr val="tx2">
              <a:lumMod val="60000"/>
              <a:lumOff val="40000"/>
            </a:schemeClr>
          </a:solidFill>
        </p:grpSpPr>
        <p:grpSp>
          <p:nvGrpSpPr>
            <p:cNvPr id="29" name="Group 31">
              <a:extLst>
                <a:ext uri="{FF2B5EF4-FFF2-40B4-BE49-F238E27FC236}">
                  <a16:creationId xmlns:a16="http://schemas.microsoft.com/office/drawing/2014/main" id="{2F77DE99-1CD7-108C-3356-1321EC506D87}"/>
                </a:ext>
              </a:extLst>
            </p:cNvPr>
            <p:cNvGrpSpPr/>
            <p:nvPr/>
          </p:nvGrpSpPr>
          <p:grpSpPr>
            <a:xfrm>
              <a:off x="0" y="0"/>
              <a:ext cx="1294189" cy="1301245"/>
              <a:chOff x="0" y="0"/>
              <a:chExt cx="6350000" cy="6350000"/>
            </a:xfrm>
            <a:grpFill/>
          </p:grpSpPr>
          <p:sp>
            <p:nvSpPr>
              <p:cNvPr id="38" name="Freeform 32">
                <a:extLst>
                  <a:ext uri="{FF2B5EF4-FFF2-40B4-BE49-F238E27FC236}">
                    <a16:creationId xmlns:a16="http://schemas.microsoft.com/office/drawing/2014/main" id="{68602692-F3A3-7D88-6213-46D59EB9A0BA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ar-SA" dirty="0"/>
              </a:p>
            </p:txBody>
          </p:sp>
        </p:grpSp>
        <p:sp>
          <p:nvSpPr>
            <p:cNvPr id="31" name="TextBox 33">
              <a:extLst>
                <a:ext uri="{FF2B5EF4-FFF2-40B4-BE49-F238E27FC236}">
                  <a16:creationId xmlns:a16="http://schemas.microsoft.com/office/drawing/2014/main" id="{214ACC89-DF12-E726-A595-16DA3A95BEB0}"/>
                </a:ext>
              </a:extLst>
            </p:cNvPr>
            <p:cNvSpPr txBox="1"/>
            <p:nvPr/>
          </p:nvSpPr>
          <p:spPr>
            <a:xfrm>
              <a:off x="283909" y="228627"/>
              <a:ext cx="634729" cy="952500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ts val="563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andMade"/>
                  <a:ea typeface="+mn-ea"/>
                  <a:cs typeface="Arial" panose="020B0604020202020204" pitchFamily="34" charset="0"/>
                </a:rPr>
                <a:t>2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ndMade"/>
                <a:ea typeface="+mn-ea"/>
                <a:cs typeface="+mn-cs"/>
              </a:endParaRPr>
            </a:p>
          </p:txBody>
        </p:sp>
      </p:grpSp>
      <p:grpSp>
        <p:nvGrpSpPr>
          <p:cNvPr id="39" name="Group 30">
            <a:extLst>
              <a:ext uri="{FF2B5EF4-FFF2-40B4-BE49-F238E27FC236}">
                <a16:creationId xmlns:a16="http://schemas.microsoft.com/office/drawing/2014/main" id="{14E2CBF1-AC87-625C-110B-69DE00256C48}"/>
              </a:ext>
            </a:extLst>
          </p:cNvPr>
          <p:cNvGrpSpPr/>
          <p:nvPr/>
        </p:nvGrpSpPr>
        <p:grpSpPr>
          <a:xfrm>
            <a:off x="2898994" y="4835624"/>
            <a:ext cx="970642" cy="975934"/>
            <a:chOff x="0" y="0"/>
            <a:chExt cx="1294189" cy="1301245"/>
          </a:xfrm>
          <a:solidFill>
            <a:srgbClr val="7030A0"/>
          </a:solidFill>
        </p:grpSpPr>
        <p:grpSp>
          <p:nvGrpSpPr>
            <p:cNvPr id="40" name="Group 31">
              <a:extLst>
                <a:ext uri="{FF2B5EF4-FFF2-40B4-BE49-F238E27FC236}">
                  <a16:creationId xmlns:a16="http://schemas.microsoft.com/office/drawing/2014/main" id="{EB525F02-33AE-B1BA-9DC3-E20E2BE13670}"/>
                </a:ext>
              </a:extLst>
            </p:cNvPr>
            <p:cNvGrpSpPr/>
            <p:nvPr/>
          </p:nvGrpSpPr>
          <p:grpSpPr>
            <a:xfrm>
              <a:off x="0" y="0"/>
              <a:ext cx="1294189" cy="1301245"/>
              <a:chOff x="0" y="0"/>
              <a:chExt cx="6350000" cy="6350000"/>
            </a:xfrm>
            <a:grpFill/>
          </p:grpSpPr>
          <p:sp>
            <p:nvSpPr>
              <p:cNvPr id="43" name="Freeform 32">
                <a:extLst>
                  <a:ext uri="{FF2B5EF4-FFF2-40B4-BE49-F238E27FC236}">
                    <a16:creationId xmlns:a16="http://schemas.microsoft.com/office/drawing/2014/main" id="{09A33545-E336-3F08-6B63-21B10CF2E021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ar-SA"/>
              </a:p>
            </p:txBody>
          </p:sp>
        </p:grpSp>
        <p:sp>
          <p:nvSpPr>
            <p:cNvPr id="41" name="TextBox 33">
              <a:extLst>
                <a:ext uri="{FF2B5EF4-FFF2-40B4-BE49-F238E27FC236}">
                  <a16:creationId xmlns:a16="http://schemas.microsoft.com/office/drawing/2014/main" id="{ADF54B28-B9CF-1A67-1E87-17E4ED6EFE74}"/>
                </a:ext>
              </a:extLst>
            </p:cNvPr>
            <p:cNvSpPr txBox="1"/>
            <p:nvPr/>
          </p:nvSpPr>
          <p:spPr>
            <a:xfrm>
              <a:off x="283909" y="228627"/>
              <a:ext cx="634729" cy="952500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ts val="563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andMade"/>
                  <a:ea typeface="+mn-ea"/>
                  <a:cs typeface="Arial" panose="020B0604020202020204" pitchFamily="34" charset="0"/>
                </a:rPr>
                <a:t>3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ndMade"/>
                <a:ea typeface="+mn-ea"/>
                <a:cs typeface="+mn-cs"/>
              </a:endParaRPr>
            </a:p>
          </p:txBody>
        </p:sp>
      </p:grpSp>
      <p:pic>
        <p:nvPicPr>
          <p:cNvPr id="44" name="صورة 43">
            <a:extLst>
              <a:ext uri="{FF2B5EF4-FFF2-40B4-BE49-F238E27FC236}">
                <a16:creationId xmlns:a16="http://schemas.microsoft.com/office/drawing/2014/main" id="{E63D658A-9F74-DC3B-59E2-50442C270093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850424">
            <a:off x="1202477" y="195694"/>
            <a:ext cx="946174" cy="8637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01134 L -0.00547 -0.3203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" y="-16597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0.00555 L -0.00599 -0.32361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7037E-6 L -0.00442 -0.3199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" y="-15995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1.11022E-16 L -0.0013 -0.32014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1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0 L -0.00352 -0.31227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" y="-15625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22222E-6 L -0.00196 -0.31667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-1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flipH="1">
            <a:off x="1191792" y="684110"/>
            <a:ext cx="10576698" cy="5945571"/>
          </a:xfrm>
          <a:prstGeom prst="rect">
            <a:avLst/>
          </a:prstGeom>
        </p:spPr>
      </p:pic>
      <p:sp>
        <p:nvSpPr>
          <p:cNvPr id="12" name="شكل حر: شكل 11">
            <a:extLst>
              <a:ext uri="{FF2B5EF4-FFF2-40B4-BE49-F238E27FC236}">
                <a16:creationId xmlns:a16="http://schemas.microsoft.com/office/drawing/2014/main" id="{2D7393AC-7B64-8E9E-11A1-38EA838EC448}"/>
              </a:ext>
            </a:extLst>
          </p:cNvPr>
          <p:cNvSpPr/>
          <p:nvPr/>
        </p:nvSpPr>
        <p:spPr>
          <a:xfrm flipH="1">
            <a:off x="3070188" y="1075380"/>
            <a:ext cx="5623650" cy="1722782"/>
          </a:xfrm>
          <a:custGeom>
            <a:avLst/>
            <a:gdLst>
              <a:gd name="connsiteX0" fmla="*/ 4391619 w 5873285"/>
              <a:gd name="connsiteY0" fmla="*/ 0 h 1782922"/>
              <a:gd name="connsiteX1" fmla="*/ 5155835 w 5873285"/>
              <a:gd name="connsiteY1" fmla="*/ 0 h 1782922"/>
              <a:gd name="connsiteX2" fmla="*/ 5272569 w 5873285"/>
              <a:gd name="connsiteY2" fmla="*/ 57054 h 1782922"/>
              <a:gd name="connsiteX3" fmla="*/ 5829592 w 5873285"/>
              <a:gd name="connsiteY3" fmla="*/ 726306 h 1782922"/>
              <a:gd name="connsiteX4" fmla="*/ 5835222 w 5873285"/>
              <a:gd name="connsiteY4" fmla="*/ 968408 h 1782922"/>
              <a:gd name="connsiteX5" fmla="*/ 5272945 w 5873285"/>
              <a:gd name="connsiteY5" fmla="*/ 1718737 h 1782922"/>
              <a:gd name="connsiteX6" fmla="*/ 5150956 w 5873285"/>
              <a:gd name="connsiteY6" fmla="*/ 1782922 h 1782922"/>
              <a:gd name="connsiteX7" fmla="*/ 160275 w 5873285"/>
              <a:gd name="connsiteY7" fmla="*/ 1782922 h 1782922"/>
              <a:gd name="connsiteX8" fmla="*/ 0 w 5873285"/>
              <a:gd name="connsiteY8" fmla="*/ 1601252 h 1782922"/>
              <a:gd name="connsiteX9" fmla="*/ 0 w 5873285"/>
              <a:gd name="connsiteY9" fmla="*/ 181670 h 1782922"/>
              <a:gd name="connsiteX10" fmla="*/ 160275 w 5873285"/>
              <a:gd name="connsiteY10" fmla="*/ 0 h 1782922"/>
              <a:gd name="connsiteX11" fmla="*/ 4256492 w 5873285"/>
              <a:gd name="connsiteY11" fmla="*/ 0 h 1782922"/>
              <a:gd name="connsiteX12" fmla="*/ 4256492 w 5873285"/>
              <a:gd name="connsiteY12" fmla="*/ 0 h 1782922"/>
              <a:gd name="connsiteX13" fmla="*/ 4391619 w 5873285"/>
              <a:gd name="connsiteY13" fmla="*/ 0 h 1782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873285" h="1782922">
                <a:moveTo>
                  <a:pt x="4391619" y="0"/>
                </a:moveTo>
                <a:lnTo>
                  <a:pt x="5155835" y="0"/>
                </a:lnTo>
                <a:cubicBezTo>
                  <a:pt x="5200127" y="0"/>
                  <a:pt x="5242166" y="20644"/>
                  <a:pt x="5272569" y="57054"/>
                </a:cubicBezTo>
                <a:cubicBezTo>
                  <a:pt x="5458369" y="280013"/>
                  <a:pt x="5643793" y="503347"/>
                  <a:pt x="5829592" y="726306"/>
                </a:cubicBezTo>
                <a:cubicBezTo>
                  <a:pt x="5885519" y="793494"/>
                  <a:pt x="5888147" y="897842"/>
                  <a:pt x="5835222" y="968408"/>
                </a:cubicBezTo>
                <a:cubicBezTo>
                  <a:pt x="5647921" y="1218393"/>
                  <a:pt x="5460621" y="1468752"/>
                  <a:pt x="5272945" y="1718737"/>
                </a:cubicBezTo>
                <a:cubicBezTo>
                  <a:pt x="5242541" y="1759275"/>
                  <a:pt x="5197875" y="1782922"/>
                  <a:pt x="5150956" y="1782922"/>
                </a:cubicBezTo>
                <a:lnTo>
                  <a:pt x="160275" y="1782922"/>
                </a:lnTo>
                <a:cubicBezTo>
                  <a:pt x="71692" y="1782922"/>
                  <a:pt x="0" y="1701471"/>
                  <a:pt x="0" y="1601252"/>
                </a:cubicBezTo>
                <a:lnTo>
                  <a:pt x="0" y="181670"/>
                </a:lnTo>
                <a:cubicBezTo>
                  <a:pt x="0" y="81451"/>
                  <a:pt x="71692" y="0"/>
                  <a:pt x="160275" y="0"/>
                </a:cubicBezTo>
                <a:lnTo>
                  <a:pt x="4256492" y="0"/>
                </a:lnTo>
                <a:moveTo>
                  <a:pt x="4256492" y="0"/>
                </a:moveTo>
                <a:lnTo>
                  <a:pt x="4391619" y="0"/>
                </a:lnTo>
              </a:path>
            </a:pathLst>
          </a:custGeom>
          <a:solidFill>
            <a:srgbClr val="FDF5B6"/>
          </a:solidFill>
          <a:ln w="3750" cap="flat">
            <a:noFill/>
            <a:prstDash val="solid"/>
            <a:miter/>
          </a:ln>
        </p:spPr>
        <p:txBody>
          <a:bodyPr rtlCol="1" anchor="ctr"/>
          <a:lstStyle/>
          <a:p>
            <a:endParaRPr lang="ar-SA" dirty="0"/>
          </a:p>
        </p:txBody>
      </p:sp>
      <p:sp>
        <p:nvSpPr>
          <p:cNvPr id="13" name="شكل حر: شكل 12">
            <a:extLst>
              <a:ext uri="{FF2B5EF4-FFF2-40B4-BE49-F238E27FC236}">
                <a16:creationId xmlns:a16="http://schemas.microsoft.com/office/drawing/2014/main" id="{C995E8B7-C8ED-6368-0C1A-E8B923D6E2C9}"/>
              </a:ext>
            </a:extLst>
          </p:cNvPr>
          <p:cNvSpPr/>
          <p:nvPr/>
        </p:nvSpPr>
        <p:spPr>
          <a:xfrm flipH="1">
            <a:off x="3218999" y="1167365"/>
            <a:ext cx="5217657" cy="1488616"/>
          </a:xfrm>
          <a:custGeom>
            <a:avLst/>
            <a:gdLst>
              <a:gd name="connsiteX0" fmla="*/ 4235097 w 5873285"/>
              <a:gd name="connsiteY0" fmla="*/ 0 h 1782922"/>
              <a:gd name="connsiteX1" fmla="*/ 5155835 w 5873285"/>
              <a:gd name="connsiteY1" fmla="*/ 0 h 1782922"/>
              <a:gd name="connsiteX2" fmla="*/ 5272570 w 5873285"/>
              <a:gd name="connsiteY2" fmla="*/ 57054 h 1782922"/>
              <a:gd name="connsiteX3" fmla="*/ 5829592 w 5873285"/>
              <a:gd name="connsiteY3" fmla="*/ 726306 h 1782922"/>
              <a:gd name="connsiteX4" fmla="*/ 5835222 w 5873285"/>
              <a:gd name="connsiteY4" fmla="*/ 968408 h 1782922"/>
              <a:gd name="connsiteX5" fmla="*/ 5272945 w 5873285"/>
              <a:gd name="connsiteY5" fmla="*/ 1718737 h 1782922"/>
              <a:gd name="connsiteX6" fmla="*/ 5150580 w 5873285"/>
              <a:gd name="connsiteY6" fmla="*/ 1782922 h 1782922"/>
              <a:gd name="connsiteX7" fmla="*/ 160275 w 5873285"/>
              <a:gd name="connsiteY7" fmla="*/ 1782922 h 1782922"/>
              <a:gd name="connsiteX8" fmla="*/ 0 w 5873285"/>
              <a:gd name="connsiteY8" fmla="*/ 1601252 h 1782922"/>
              <a:gd name="connsiteX9" fmla="*/ 0 w 5873285"/>
              <a:gd name="connsiteY9" fmla="*/ 181670 h 1782922"/>
              <a:gd name="connsiteX10" fmla="*/ 160275 w 5873285"/>
              <a:gd name="connsiteY10" fmla="*/ 0 h 1782922"/>
              <a:gd name="connsiteX11" fmla="*/ 4122491 w 5873285"/>
              <a:gd name="connsiteY11" fmla="*/ 0 h 1782922"/>
              <a:gd name="connsiteX12" fmla="*/ 4122491 w 5873285"/>
              <a:gd name="connsiteY12" fmla="*/ 0 h 1782922"/>
              <a:gd name="connsiteX13" fmla="*/ 4235097 w 5873285"/>
              <a:gd name="connsiteY13" fmla="*/ 0 h 1782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873285" h="1782922">
                <a:moveTo>
                  <a:pt x="4235097" y="0"/>
                </a:moveTo>
                <a:lnTo>
                  <a:pt x="5155835" y="0"/>
                </a:lnTo>
                <a:cubicBezTo>
                  <a:pt x="5200127" y="0"/>
                  <a:pt x="5242166" y="20644"/>
                  <a:pt x="5272570" y="57054"/>
                </a:cubicBezTo>
                <a:cubicBezTo>
                  <a:pt x="5458369" y="280013"/>
                  <a:pt x="5643793" y="503347"/>
                  <a:pt x="5829592" y="726306"/>
                </a:cubicBezTo>
                <a:cubicBezTo>
                  <a:pt x="5885519" y="793494"/>
                  <a:pt x="5888147" y="897842"/>
                  <a:pt x="5835222" y="968408"/>
                </a:cubicBezTo>
                <a:cubicBezTo>
                  <a:pt x="5647922" y="1218393"/>
                  <a:pt x="5460621" y="1468752"/>
                  <a:pt x="5272945" y="1718737"/>
                </a:cubicBezTo>
                <a:cubicBezTo>
                  <a:pt x="5242542" y="1759275"/>
                  <a:pt x="5197875" y="1782922"/>
                  <a:pt x="5150580" y="1782922"/>
                </a:cubicBezTo>
                <a:lnTo>
                  <a:pt x="160275" y="1782922"/>
                </a:lnTo>
                <a:cubicBezTo>
                  <a:pt x="71692" y="1782922"/>
                  <a:pt x="0" y="1701471"/>
                  <a:pt x="0" y="1601252"/>
                </a:cubicBezTo>
                <a:lnTo>
                  <a:pt x="0" y="181670"/>
                </a:lnTo>
                <a:cubicBezTo>
                  <a:pt x="0" y="81451"/>
                  <a:pt x="71692" y="0"/>
                  <a:pt x="160275" y="0"/>
                </a:cubicBezTo>
                <a:lnTo>
                  <a:pt x="4122491" y="0"/>
                </a:lnTo>
                <a:moveTo>
                  <a:pt x="4122491" y="0"/>
                </a:moveTo>
                <a:lnTo>
                  <a:pt x="4235097" y="0"/>
                </a:lnTo>
              </a:path>
            </a:pathLst>
          </a:custGeom>
          <a:solidFill>
            <a:srgbClr val="9CCEE9"/>
          </a:solidFill>
          <a:ln w="3750" cap="flat">
            <a:noFill/>
            <a:prstDash val="solid"/>
            <a:miter/>
          </a:ln>
        </p:spPr>
        <p:txBody>
          <a:bodyPr rtlCol="1" anchor="ctr"/>
          <a:lstStyle/>
          <a:p>
            <a:endParaRPr lang="ar-SA" dirty="0"/>
          </a:p>
        </p:txBody>
      </p:sp>
      <p:sp>
        <p:nvSpPr>
          <p:cNvPr id="14" name="شكل حر: شكل 13">
            <a:extLst>
              <a:ext uri="{FF2B5EF4-FFF2-40B4-BE49-F238E27FC236}">
                <a16:creationId xmlns:a16="http://schemas.microsoft.com/office/drawing/2014/main" id="{80CB917C-81E9-DDA5-DAF7-9226A9362814}"/>
              </a:ext>
            </a:extLst>
          </p:cNvPr>
          <p:cNvSpPr/>
          <p:nvPr/>
        </p:nvSpPr>
        <p:spPr>
          <a:xfrm flipH="1">
            <a:off x="3032347" y="1075380"/>
            <a:ext cx="5661491" cy="1760091"/>
          </a:xfrm>
          <a:custGeom>
            <a:avLst/>
            <a:gdLst>
              <a:gd name="connsiteX0" fmla="*/ 5710230 w 5871255"/>
              <a:gd name="connsiteY0" fmla="*/ 863685 h 1783672"/>
              <a:gd name="connsiteX1" fmla="*/ 5709479 w 5871255"/>
              <a:gd name="connsiteY1" fmla="*/ 582546 h 1783672"/>
              <a:gd name="connsiteX2" fmla="*/ 5580734 w 5871255"/>
              <a:gd name="connsiteY2" fmla="*/ 427526 h 1783672"/>
              <a:gd name="connsiteX3" fmla="*/ 5269192 w 5871255"/>
              <a:gd name="connsiteY3" fmla="*/ 430153 h 1783672"/>
              <a:gd name="connsiteX4" fmla="*/ 5261684 w 5871255"/>
              <a:gd name="connsiteY4" fmla="*/ 45793 h 1783672"/>
              <a:gd name="connsiteX5" fmla="*/ 5166720 w 5871255"/>
              <a:gd name="connsiteY5" fmla="*/ 1126 h 1783672"/>
              <a:gd name="connsiteX6" fmla="*/ 5175354 w 5871255"/>
              <a:gd name="connsiteY6" fmla="*/ 430529 h 1783672"/>
              <a:gd name="connsiteX7" fmla="*/ 4821772 w 5871255"/>
              <a:gd name="connsiteY7" fmla="*/ 429778 h 1783672"/>
              <a:gd name="connsiteX8" fmla="*/ 4815016 w 5871255"/>
              <a:gd name="connsiteY8" fmla="*/ 375 h 1783672"/>
              <a:gd name="connsiteX9" fmla="*/ 4721178 w 5871255"/>
              <a:gd name="connsiteY9" fmla="*/ 375 h 1783672"/>
              <a:gd name="connsiteX10" fmla="*/ 4727934 w 5871255"/>
              <a:gd name="connsiteY10" fmla="*/ 429403 h 1783672"/>
              <a:gd name="connsiteX11" fmla="*/ 4356335 w 5871255"/>
              <a:gd name="connsiteY11" fmla="*/ 426025 h 1783672"/>
              <a:gd name="connsiteX12" fmla="*/ 4353708 w 5871255"/>
              <a:gd name="connsiteY12" fmla="*/ 375 h 1783672"/>
              <a:gd name="connsiteX13" fmla="*/ 4259870 w 5871255"/>
              <a:gd name="connsiteY13" fmla="*/ 375 h 1783672"/>
              <a:gd name="connsiteX14" fmla="*/ 4262497 w 5871255"/>
              <a:gd name="connsiteY14" fmla="*/ 424898 h 1783672"/>
              <a:gd name="connsiteX15" fmla="*/ 3882641 w 5871255"/>
              <a:gd name="connsiteY15" fmla="*/ 420019 h 1783672"/>
              <a:gd name="connsiteX16" fmla="*/ 3882266 w 5871255"/>
              <a:gd name="connsiteY16" fmla="*/ 375 h 1783672"/>
              <a:gd name="connsiteX17" fmla="*/ 3788428 w 5871255"/>
              <a:gd name="connsiteY17" fmla="*/ 375 h 1783672"/>
              <a:gd name="connsiteX18" fmla="*/ 3788803 w 5871255"/>
              <a:gd name="connsiteY18" fmla="*/ 418518 h 1783672"/>
              <a:gd name="connsiteX19" fmla="*/ 3451362 w 5871255"/>
              <a:gd name="connsiteY19" fmla="*/ 414013 h 1783672"/>
              <a:gd name="connsiteX20" fmla="*/ 3440101 w 5871255"/>
              <a:gd name="connsiteY20" fmla="*/ 0 h 1783672"/>
              <a:gd name="connsiteX21" fmla="*/ 3346263 w 5871255"/>
              <a:gd name="connsiteY21" fmla="*/ 0 h 1783672"/>
              <a:gd name="connsiteX22" fmla="*/ 3357524 w 5871255"/>
              <a:gd name="connsiteY22" fmla="*/ 412887 h 1783672"/>
              <a:gd name="connsiteX23" fmla="*/ 2959275 w 5871255"/>
              <a:gd name="connsiteY23" fmla="*/ 409134 h 1783672"/>
              <a:gd name="connsiteX24" fmla="*/ 2965281 w 5871255"/>
              <a:gd name="connsiteY24" fmla="*/ 0 h 1783672"/>
              <a:gd name="connsiteX25" fmla="*/ 2871443 w 5871255"/>
              <a:gd name="connsiteY25" fmla="*/ 0 h 1783672"/>
              <a:gd name="connsiteX26" fmla="*/ 2865437 w 5871255"/>
              <a:gd name="connsiteY26" fmla="*/ 408758 h 1783672"/>
              <a:gd name="connsiteX27" fmla="*/ 2744199 w 5871255"/>
              <a:gd name="connsiteY27" fmla="*/ 408008 h 1783672"/>
              <a:gd name="connsiteX28" fmla="*/ 2559150 w 5871255"/>
              <a:gd name="connsiteY28" fmla="*/ 408008 h 1783672"/>
              <a:gd name="connsiteX29" fmla="*/ 2558775 w 5871255"/>
              <a:gd name="connsiteY29" fmla="*/ 6756 h 1783672"/>
              <a:gd name="connsiteX30" fmla="*/ 2558024 w 5871255"/>
              <a:gd name="connsiteY30" fmla="*/ 0 h 1783672"/>
              <a:gd name="connsiteX31" fmla="*/ 2465312 w 5871255"/>
              <a:gd name="connsiteY31" fmla="*/ 0 h 1783672"/>
              <a:gd name="connsiteX32" fmla="*/ 2464561 w 5871255"/>
              <a:gd name="connsiteY32" fmla="*/ 6756 h 1783672"/>
              <a:gd name="connsiteX33" fmla="*/ 2464937 w 5871255"/>
              <a:gd name="connsiteY33" fmla="*/ 408008 h 1783672"/>
              <a:gd name="connsiteX34" fmla="*/ 2068940 w 5871255"/>
              <a:gd name="connsiteY34" fmla="*/ 408008 h 1783672"/>
              <a:gd name="connsiteX35" fmla="*/ 2071568 w 5871255"/>
              <a:gd name="connsiteY35" fmla="*/ 0 h 1783672"/>
              <a:gd name="connsiteX36" fmla="*/ 1977730 w 5871255"/>
              <a:gd name="connsiteY36" fmla="*/ 0 h 1783672"/>
              <a:gd name="connsiteX37" fmla="*/ 1975102 w 5871255"/>
              <a:gd name="connsiteY37" fmla="*/ 407632 h 1783672"/>
              <a:gd name="connsiteX38" fmla="*/ 1630904 w 5871255"/>
              <a:gd name="connsiteY38" fmla="*/ 408758 h 1783672"/>
              <a:gd name="connsiteX39" fmla="*/ 1617767 w 5871255"/>
              <a:gd name="connsiteY39" fmla="*/ 0 h 1783672"/>
              <a:gd name="connsiteX40" fmla="*/ 1523929 w 5871255"/>
              <a:gd name="connsiteY40" fmla="*/ 0 h 1783672"/>
              <a:gd name="connsiteX41" fmla="*/ 1537066 w 5871255"/>
              <a:gd name="connsiteY41" fmla="*/ 409134 h 1783672"/>
              <a:gd name="connsiteX42" fmla="*/ 1165468 w 5871255"/>
              <a:gd name="connsiteY42" fmla="*/ 411010 h 1783672"/>
              <a:gd name="connsiteX43" fmla="*/ 1160588 w 5871255"/>
              <a:gd name="connsiteY43" fmla="*/ 0 h 1783672"/>
              <a:gd name="connsiteX44" fmla="*/ 1066750 w 5871255"/>
              <a:gd name="connsiteY44" fmla="*/ 0 h 1783672"/>
              <a:gd name="connsiteX45" fmla="*/ 1071630 w 5871255"/>
              <a:gd name="connsiteY45" fmla="*/ 411386 h 1783672"/>
              <a:gd name="connsiteX46" fmla="*/ 707539 w 5871255"/>
              <a:gd name="connsiteY46" fmla="*/ 414389 h 1783672"/>
              <a:gd name="connsiteX47" fmla="*/ 688771 w 5871255"/>
              <a:gd name="connsiteY47" fmla="*/ 0 h 1783672"/>
              <a:gd name="connsiteX48" fmla="*/ 594933 w 5871255"/>
              <a:gd name="connsiteY48" fmla="*/ 0 h 1783672"/>
              <a:gd name="connsiteX49" fmla="*/ 613701 w 5871255"/>
              <a:gd name="connsiteY49" fmla="*/ 415515 h 1783672"/>
              <a:gd name="connsiteX50" fmla="*/ 269878 w 5871255"/>
              <a:gd name="connsiteY50" fmla="*/ 418893 h 1783672"/>
              <a:gd name="connsiteX51" fmla="*/ 274758 w 5871255"/>
              <a:gd name="connsiteY51" fmla="*/ 375 h 1783672"/>
              <a:gd name="connsiteX52" fmla="*/ 180920 w 5871255"/>
              <a:gd name="connsiteY52" fmla="*/ 375 h 1783672"/>
              <a:gd name="connsiteX53" fmla="*/ 176040 w 5871255"/>
              <a:gd name="connsiteY53" fmla="*/ 420394 h 1783672"/>
              <a:gd name="connsiteX54" fmla="*/ 0 w 5871255"/>
              <a:gd name="connsiteY54" fmla="*/ 422271 h 1783672"/>
              <a:gd name="connsiteX55" fmla="*/ 0 w 5871255"/>
              <a:gd name="connsiteY55" fmla="*/ 516109 h 1783672"/>
              <a:gd name="connsiteX56" fmla="*/ 174914 w 5871255"/>
              <a:gd name="connsiteY56" fmla="*/ 514232 h 1783672"/>
              <a:gd name="connsiteX57" fmla="*/ 170785 w 5871255"/>
              <a:gd name="connsiteY57" fmla="*/ 858430 h 1783672"/>
              <a:gd name="connsiteX58" fmla="*/ 0 w 5871255"/>
              <a:gd name="connsiteY58" fmla="*/ 860307 h 1783672"/>
              <a:gd name="connsiteX59" fmla="*/ 0 w 5871255"/>
              <a:gd name="connsiteY59" fmla="*/ 954145 h 1783672"/>
              <a:gd name="connsiteX60" fmla="*/ 169659 w 5871255"/>
              <a:gd name="connsiteY60" fmla="*/ 952268 h 1783672"/>
              <a:gd name="connsiteX61" fmla="*/ 165155 w 5871255"/>
              <a:gd name="connsiteY61" fmla="*/ 1323491 h 1783672"/>
              <a:gd name="connsiteX62" fmla="*/ 0 w 5871255"/>
              <a:gd name="connsiteY62" fmla="*/ 1324993 h 1783672"/>
              <a:gd name="connsiteX63" fmla="*/ 0 w 5871255"/>
              <a:gd name="connsiteY63" fmla="*/ 1418831 h 1783672"/>
              <a:gd name="connsiteX64" fmla="*/ 164404 w 5871255"/>
              <a:gd name="connsiteY64" fmla="*/ 1417329 h 1783672"/>
              <a:gd name="connsiteX65" fmla="*/ 160275 w 5871255"/>
              <a:gd name="connsiteY65" fmla="*/ 1783297 h 1783672"/>
              <a:gd name="connsiteX66" fmla="*/ 160651 w 5871255"/>
              <a:gd name="connsiteY66" fmla="*/ 1783297 h 1783672"/>
              <a:gd name="connsiteX67" fmla="*/ 254113 w 5871255"/>
              <a:gd name="connsiteY67" fmla="*/ 1783297 h 1783672"/>
              <a:gd name="connsiteX68" fmla="*/ 258242 w 5871255"/>
              <a:gd name="connsiteY68" fmla="*/ 1416203 h 1783672"/>
              <a:gd name="connsiteX69" fmla="*/ 646356 w 5871255"/>
              <a:gd name="connsiteY69" fmla="*/ 1412825 h 1783672"/>
              <a:gd name="connsiteX70" fmla="*/ 654239 w 5871255"/>
              <a:gd name="connsiteY70" fmla="*/ 1783297 h 1783672"/>
              <a:gd name="connsiteX71" fmla="*/ 748077 w 5871255"/>
              <a:gd name="connsiteY71" fmla="*/ 1783297 h 1783672"/>
              <a:gd name="connsiteX72" fmla="*/ 740194 w 5871255"/>
              <a:gd name="connsiteY72" fmla="*/ 1412450 h 1783672"/>
              <a:gd name="connsiteX73" fmla="*/ 1083266 w 5871255"/>
              <a:gd name="connsiteY73" fmla="*/ 1410948 h 1783672"/>
              <a:gd name="connsiteX74" fmla="*/ 1087770 w 5871255"/>
              <a:gd name="connsiteY74" fmla="*/ 1783297 h 1783672"/>
              <a:gd name="connsiteX75" fmla="*/ 1181608 w 5871255"/>
              <a:gd name="connsiteY75" fmla="*/ 1783297 h 1783672"/>
              <a:gd name="connsiteX76" fmla="*/ 1177104 w 5871255"/>
              <a:gd name="connsiteY76" fmla="*/ 1410198 h 1783672"/>
              <a:gd name="connsiteX77" fmla="*/ 1540445 w 5871255"/>
              <a:gd name="connsiteY77" fmla="*/ 1409071 h 1783672"/>
              <a:gd name="connsiteX78" fmla="*/ 1531436 w 5871255"/>
              <a:gd name="connsiteY78" fmla="*/ 1783297 h 1783672"/>
              <a:gd name="connsiteX79" fmla="*/ 1625274 w 5871255"/>
              <a:gd name="connsiteY79" fmla="*/ 1783297 h 1783672"/>
              <a:gd name="connsiteX80" fmla="*/ 1634283 w 5871255"/>
              <a:gd name="connsiteY80" fmla="*/ 1409071 h 1783672"/>
              <a:gd name="connsiteX81" fmla="*/ 1984111 w 5871255"/>
              <a:gd name="connsiteY81" fmla="*/ 1409071 h 1783672"/>
              <a:gd name="connsiteX82" fmla="*/ 1992744 w 5871255"/>
              <a:gd name="connsiteY82" fmla="*/ 1783297 h 1783672"/>
              <a:gd name="connsiteX83" fmla="*/ 2086582 w 5871255"/>
              <a:gd name="connsiteY83" fmla="*/ 1783297 h 1783672"/>
              <a:gd name="connsiteX84" fmla="*/ 2077949 w 5871255"/>
              <a:gd name="connsiteY84" fmla="*/ 1409447 h 1783672"/>
              <a:gd name="connsiteX85" fmla="*/ 2337317 w 5871255"/>
              <a:gd name="connsiteY85" fmla="*/ 1409447 h 1783672"/>
              <a:gd name="connsiteX86" fmla="*/ 2446544 w 5871255"/>
              <a:gd name="connsiteY86" fmla="*/ 1409822 h 1783672"/>
              <a:gd name="connsiteX87" fmla="*/ 2432281 w 5871255"/>
              <a:gd name="connsiteY87" fmla="*/ 1783297 h 1783672"/>
              <a:gd name="connsiteX88" fmla="*/ 2526119 w 5871255"/>
              <a:gd name="connsiteY88" fmla="*/ 1783297 h 1783672"/>
              <a:gd name="connsiteX89" fmla="*/ 2540382 w 5871255"/>
              <a:gd name="connsiteY89" fmla="*/ 1410573 h 1783672"/>
              <a:gd name="connsiteX90" fmla="*/ 2903723 w 5871255"/>
              <a:gd name="connsiteY90" fmla="*/ 1413951 h 1783672"/>
              <a:gd name="connsiteX91" fmla="*/ 2925118 w 5871255"/>
              <a:gd name="connsiteY91" fmla="*/ 1783673 h 1783672"/>
              <a:gd name="connsiteX92" fmla="*/ 3018956 w 5871255"/>
              <a:gd name="connsiteY92" fmla="*/ 1783673 h 1783672"/>
              <a:gd name="connsiteX93" fmla="*/ 2997561 w 5871255"/>
              <a:gd name="connsiteY93" fmla="*/ 1415077 h 1783672"/>
              <a:gd name="connsiteX94" fmla="*/ 3354896 w 5871255"/>
              <a:gd name="connsiteY94" fmla="*/ 1419581 h 1783672"/>
              <a:gd name="connsiteX95" fmla="*/ 3343260 w 5871255"/>
              <a:gd name="connsiteY95" fmla="*/ 1783673 h 1783672"/>
              <a:gd name="connsiteX96" fmla="*/ 3437098 w 5871255"/>
              <a:gd name="connsiteY96" fmla="*/ 1783673 h 1783672"/>
              <a:gd name="connsiteX97" fmla="*/ 3448359 w 5871255"/>
              <a:gd name="connsiteY97" fmla="*/ 1420707 h 1783672"/>
              <a:gd name="connsiteX98" fmla="*/ 3805694 w 5871255"/>
              <a:gd name="connsiteY98" fmla="*/ 1425212 h 1783672"/>
              <a:gd name="connsiteX99" fmla="*/ 3817705 w 5871255"/>
              <a:gd name="connsiteY99" fmla="*/ 1783297 h 1783672"/>
              <a:gd name="connsiteX100" fmla="*/ 3911543 w 5871255"/>
              <a:gd name="connsiteY100" fmla="*/ 1783297 h 1783672"/>
              <a:gd name="connsiteX101" fmla="*/ 3899532 w 5871255"/>
              <a:gd name="connsiteY101" fmla="*/ 1426338 h 1783672"/>
              <a:gd name="connsiteX102" fmla="*/ 4260245 w 5871255"/>
              <a:gd name="connsiteY102" fmla="*/ 1429716 h 1783672"/>
              <a:gd name="connsiteX103" fmla="*/ 4256492 w 5871255"/>
              <a:gd name="connsiteY103" fmla="*/ 1783297 h 1783672"/>
              <a:gd name="connsiteX104" fmla="*/ 4350330 w 5871255"/>
              <a:gd name="connsiteY104" fmla="*/ 1783297 h 1783672"/>
              <a:gd name="connsiteX105" fmla="*/ 4354083 w 5871255"/>
              <a:gd name="connsiteY105" fmla="*/ 1430467 h 1783672"/>
              <a:gd name="connsiteX106" fmla="*/ 4717799 w 5871255"/>
              <a:gd name="connsiteY106" fmla="*/ 1431593 h 1783672"/>
              <a:gd name="connsiteX107" fmla="*/ 4706164 w 5871255"/>
              <a:gd name="connsiteY107" fmla="*/ 1783673 h 1783672"/>
              <a:gd name="connsiteX108" fmla="*/ 4800002 w 5871255"/>
              <a:gd name="connsiteY108" fmla="*/ 1783673 h 1783672"/>
              <a:gd name="connsiteX109" fmla="*/ 4811637 w 5871255"/>
              <a:gd name="connsiteY109" fmla="*/ 1431593 h 1783672"/>
              <a:gd name="connsiteX110" fmla="*/ 5173852 w 5871255"/>
              <a:gd name="connsiteY110" fmla="*/ 1428590 h 1783672"/>
              <a:gd name="connsiteX111" fmla="*/ 5166345 w 5871255"/>
              <a:gd name="connsiteY111" fmla="*/ 1782547 h 1783672"/>
              <a:gd name="connsiteX112" fmla="*/ 5261309 w 5871255"/>
              <a:gd name="connsiteY112" fmla="*/ 1733000 h 1783672"/>
              <a:gd name="connsiteX113" fmla="*/ 5267315 w 5871255"/>
              <a:gd name="connsiteY113" fmla="*/ 1427464 h 1783672"/>
              <a:gd name="connsiteX114" fmla="*/ 5494403 w 5871255"/>
              <a:gd name="connsiteY114" fmla="*/ 1422959 h 1783672"/>
              <a:gd name="connsiteX115" fmla="*/ 5566095 w 5871255"/>
              <a:gd name="connsiteY115" fmla="*/ 1327245 h 1783672"/>
              <a:gd name="connsiteX116" fmla="*/ 5268816 w 5871255"/>
              <a:gd name="connsiteY116" fmla="*/ 1333626 h 1783672"/>
              <a:gd name="connsiteX117" fmla="*/ 5271444 w 5871255"/>
              <a:gd name="connsiteY117" fmla="*/ 962027 h 1783672"/>
              <a:gd name="connsiteX118" fmla="*/ 5615266 w 5871255"/>
              <a:gd name="connsiteY118" fmla="*/ 959024 h 1783672"/>
              <a:gd name="connsiteX119" fmla="*/ 5612263 w 5871255"/>
              <a:gd name="connsiteY119" fmla="*/ 1265312 h 1783672"/>
              <a:gd name="connsiteX120" fmla="*/ 5707602 w 5871255"/>
              <a:gd name="connsiteY120" fmla="*/ 1138067 h 1783672"/>
              <a:gd name="connsiteX121" fmla="*/ 5709104 w 5871255"/>
              <a:gd name="connsiteY121" fmla="*/ 957523 h 1783672"/>
              <a:gd name="connsiteX122" fmla="*/ 5842729 w 5871255"/>
              <a:gd name="connsiteY122" fmla="*/ 954896 h 1783672"/>
              <a:gd name="connsiteX123" fmla="*/ 5871256 w 5871255"/>
              <a:gd name="connsiteY123" fmla="*/ 860682 h 1783672"/>
              <a:gd name="connsiteX124" fmla="*/ 5710230 w 5871255"/>
              <a:gd name="connsiteY124" fmla="*/ 863685 h 1783672"/>
              <a:gd name="connsiteX125" fmla="*/ 5176855 w 5871255"/>
              <a:gd name="connsiteY125" fmla="*/ 524367 h 1783672"/>
              <a:gd name="connsiteX126" fmla="*/ 5178732 w 5871255"/>
              <a:gd name="connsiteY126" fmla="*/ 868565 h 1783672"/>
              <a:gd name="connsiteX127" fmla="*/ 4821772 w 5871255"/>
              <a:gd name="connsiteY127" fmla="*/ 867814 h 1783672"/>
              <a:gd name="connsiteX128" fmla="*/ 4822147 w 5871255"/>
              <a:gd name="connsiteY128" fmla="*/ 523616 h 1783672"/>
              <a:gd name="connsiteX129" fmla="*/ 5176855 w 5871255"/>
              <a:gd name="connsiteY129" fmla="*/ 524367 h 1783672"/>
              <a:gd name="connsiteX130" fmla="*/ 4728685 w 5871255"/>
              <a:gd name="connsiteY130" fmla="*/ 523241 h 1783672"/>
              <a:gd name="connsiteX131" fmla="*/ 4728309 w 5871255"/>
              <a:gd name="connsiteY131" fmla="*/ 867439 h 1783672"/>
              <a:gd name="connsiteX132" fmla="*/ 4357086 w 5871255"/>
              <a:gd name="connsiteY132" fmla="*/ 864060 h 1783672"/>
              <a:gd name="connsiteX133" fmla="*/ 4356711 w 5871255"/>
              <a:gd name="connsiteY133" fmla="*/ 519863 h 1783672"/>
              <a:gd name="connsiteX134" fmla="*/ 4728685 w 5871255"/>
              <a:gd name="connsiteY134" fmla="*/ 523241 h 1783672"/>
              <a:gd name="connsiteX135" fmla="*/ 4262873 w 5871255"/>
              <a:gd name="connsiteY135" fmla="*/ 518737 h 1783672"/>
              <a:gd name="connsiteX136" fmla="*/ 4263248 w 5871255"/>
              <a:gd name="connsiteY136" fmla="*/ 862934 h 1783672"/>
              <a:gd name="connsiteX137" fmla="*/ 3887896 w 5871255"/>
              <a:gd name="connsiteY137" fmla="*/ 858055 h 1783672"/>
              <a:gd name="connsiteX138" fmla="*/ 3884143 w 5871255"/>
              <a:gd name="connsiteY138" fmla="*/ 513857 h 1783672"/>
              <a:gd name="connsiteX139" fmla="*/ 4262873 w 5871255"/>
              <a:gd name="connsiteY139" fmla="*/ 518737 h 1783672"/>
              <a:gd name="connsiteX140" fmla="*/ 3789929 w 5871255"/>
              <a:gd name="connsiteY140" fmla="*/ 512355 h 1783672"/>
              <a:gd name="connsiteX141" fmla="*/ 3793683 w 5871255"/>
              <a:gd name="connsiteY141" fmla="*/ 856553 h 1783672"/>
              <a:gd name="connsiteX142" fmla="*/ 3455115 w 5871255"/>
              <a:gd name="connsiteY142" fmla="*/ 852049 h 1783672"/>
              <a:gd name="connsiteX143" fmla="*/ 3452488 w 5871255"/>
              <a:gd name="connsiteY143" fmla="*/ 507851 h 1783672"/>
              <a:gd name="connsiteX144" fmla="*/ 3789929 w 5871255"/>
              <a:gd name="connsiteY144" fmla="*/ 512355 h 1783672"/>
              <a:gd name="connsiteX145" fmla="*/ 3361277 w 5871255"/>
              <a:gd name="connsiteY145" fmla="*/ 851298 h 1783672"/>
              <a:gd name="connsiteX146" fmla="*/ 2965281 w 5871255"/>
              <a:gd name="connsiteY146" fmla="*/ 847545 h 1783672"/>
              <a:gd name="connsiteX147" fmla="*/ 2959650 w 5871255"/>
              <a:gd name="connsiteY147" fmla="*/ 503347 h 1783672"/>
              <a:gd name="connsiteX148" fmla="*/ 3358650 w 5871255"/>
              <a:gd name="connsiteY148" fmla="*/ 507101 h 1783672"/>
              <a:gd name="connsiteX149" fmla="*/ 3361277 w 5871255"/>
              <a:gd name="connsiteY149" fmla="*/ 851298 h 1783672"/>
              <a:gd name="connsiteX150" fmla="*/ 2744199 w 5871255"/>
              <a:gd name="connsiteY150" fmla="*/ 502221 h 1783672"/>
              <a:gd name="connsiteX151" fmla="*/ 2865812 w 5871255"/>
              <a:gd name="connsiteY151" fmla="*/ 502972 h 1783672"/>
              <a:gd name="connsiteX152" fmla="*/ 2871443 w 5871255"/>
              <a:gd name="connsiteY152" fmla="*/ 847170 h 1783672"/>
              <a:gd name="connsiteX153" fmla="*/ 2744199 w 5871255"/>
              <a:gd name="connsiteY153" fmla="*/ 846419 h 1783672"/>
              <a:gd name="connsiteX154" fmla="*/ 2554646 w 5871255"/>
              <a:gd name="connsiteY154" fmla="*/ 846419 h 1783672"/>
              <a:gd name="connsiteX155" fmla="*/ 2558775 w 5871255"/>
              <a:gd name="connsiteY155" fmla="*/ 502221 h 1783672"/>
              <a:gd name="connsiteX156" fmla="*/ 2744199 w 5871255"/>
              <a:gd name="connsiteY156" fmla="*/ 502221 h 1783672"/>
              <a:gd name="connsiteX157" fmla="*/ 2460808 w 5871255"/>
              <a:gd name="connsiteY157" fmla="*/ 846419 h 1783672"/>
              <a:gd name="connsiteX158" fmla="*/ 2070817 w 5871255"/>
              <a:gd name="connsiteY158" fmla="*/ 846419 h 1783672"/>
              <a:gd name="connsiteX159" fmla="*/ 2069316 w 5871255"/>
              <a:gd name="connsiteY159" fmla="*/ 502221 h 1783672"/>
              <a:gd name="connsiteX160" fmla="*/ 2464937 w 5871255"/>
              <a:gd name="connsiteY160" fmla="*/ 502221 h 1783672"/>
              <a:gd name="connsiteX161" fmla="*/ 2460808 w 5871255"/>
              <a:gd name="connsiteY161" fmla="*/ 846419 h 1783672"/>
              <a:gd name="connsiteX162" fmla="*/ 1975478 w 5871255"/>
              <a:gd name="connsiteY162" fmla="*/ 501846 h 1783672"/>
              <a:gd name="connsiteX163" fmla="*/ 1976979 w 5871255"/>
              <a:gd name="connsiteY163" fmla="*/ 846043 h 1783672"/>
              <a:gd name="connsiteX164" fmla="*/ 1637285 w 5871255"/>
              <a:gd name="connsiteY164" fmla="*/ 846794 h 1783672"/>
              <a:gd name="connsiteX165" fmla="*/ 1633157 w 5871255"/>
              <a:gd name="connsiteY165" fmla="*/ 502596 h 1783672"/>
              <a:gd name="connsiteX166" fmla="*/ 1975478 w 5871255"/>
              <a:gd name="connsiteY166" fmla="*/ 501846 h 1783672"/>
              <a:gd name="connsiteX167" fmla="*/ 1539319 w 5871255"/>
              <a:gd name="connsiteY167" fmla="*/ 503347 h 1783672"/>
              <a:gd name="connsiteX168" fmla="*/ 1543447 w 5871255"/>
              <a:gd name="connsiteY168" fmla="*/ 847545 h 1783672"/>
              <a:gd name="connsiteX169" fmla="*/ 1170723 w 5871255"/>
              <a:gd name="connsiteY169" fmla="*/ 849422 h 1783672"/>
              <a:gd name="connsiteX170" fmla="*/ 1166594 w 5871255"/>
              <a:gd name="connsiteY170" fmla="*/ 505224 h 1783672"/>
              <a:gd name="connsiteX171" fmla="*/ 1539319 w 5871255"/>
              <a:gd name="connsiteY171" fmla="*/ 503347 h 1783672"/>
              <a:gd name="connsiteX172" fmla="*/ 1072756 w 5871255"/>
              <a:gd name="connsiteY172" fmla="*/ 505599 h 1783672"/>
              <a:gd name="connsiteX173" fmla="*/ 1076885 w 5871255"/>
              <a:gd name="connsiteY173" fmla="*/ 849797 h 1783672"/>
              <a:gd name="connsiteX174" fmla="*/ 723679 w 5871255"/>
              <a:gd name="connsiteY174" fmla="*/ 852424 h 1783672"/>
              <a:gd name="connsiteX175" fmla="*/ 711292 w 5871255"/>
              <a:gd name="connsiteY175" fmla="*/ 508602 h 1783672"/>
              <a:gd name="connsiteX176" fmla="*/ 1072756 w 5871255"/>
              <a:gd name="connsiteY176" fmla="*/ 505599 h 1783672"/>
              <a:gd name="connsiteX177" fmla="*/ 268752 w 5871255"/>
              <a:gd name="connsiteY177" fmla="*/ 513106 h 1783672"/>
              <a:gd name="connsiteX178" fmla="*/ 617454 w 5871255"/>
              <a:gd name="connsiteY178" fmla="*/ 509728 h 1783672"/>
              <a:gd name="connsiteX179" fmla="*/ 629841 w 5871255"/>
              <a:gd name="connsiteY179" fmla="*/ 853550 h 1783672"/>
              <a:gd name="connsiteX180" fmla="*/ 264623 w 5871255"/>
              <a:gd name="connsiteY180" fmla="*/ 857304 h 1783672"/>
              <a:gd name="connsiteX181" fmla="*/ 268752 w 5871255"/>
              <a:gd name="connsiteY181" fmla="*/ 513106 h 1783672"/>
              <a:gd name="connsiteX182" fmla="*/ 259368 w 5871255"/>
              <a:gd name="connsiteY182" fmla="*/ 1322365 h 1783672"/>
              <a:gd name="connsiteX183" fmla="*/ 263872 w 5871255"/>
              <a:gd name="connsiteY183" fmla="*/ 951142 h 1783672"/>
              <a:gd name="connsiteX184" fmla="*/ 633594 w 5871255"/>
              <a:gd name="connsiteY184" fmla="*/ 947388 h 1783672"/>
              <a:gd name="connsiteX185" fmla="*/ 644104 w 5871255"/>
              <a:gd name="connsiteY185" fmla="*/ 1318987 h 1783672"/>
              <a:gd name="connsiteX186" fmla="*/ 259368 w 5871255"/>
              <a:gd name="connsiteY186" fmla="*/ 1322365 h 1783672"/>
              <a:gd name="connsiteX187" fmla="*/ 737942 w 5871255"/>
              <a:gd name="connsiteY187" fmla="*/ 1318612 h 1783672"/>
              <a:gd name="connsiteX188" fmla="*/ 727432 w 5871255"/>
              <a:gd name="connsiteY188" fmla="*/ 946262 h 1783672"/>
              <a:gd name="connsiteX189" fmla="*/ 1078386 w 5871255"/>
              <a:gd name="connsiteY189" fmla="*/ 943635 h 1783672"/>
              <a:gd name="connsiteX190" fmla="*/ 1082891 w 5871255"/>
              <a:gd name="connsiteY190" fmla="*/ 1317110 h 1783672"/>
              <a:gd name="connsiteX191" fmla="*/ 737942 w 5871255"/>
              <a:gd name="connsiteY191" fmla="*/ 1318612 h 1783672"/>
              <a:gd name="connsiteX192" fmla="*/ 1176353 w 5871255"/>
              <a:gd name="connsiteY192" fmla="*/ 1316360 h 1783672"/>
              <a:gd name="connsiteX193" fmla="*/ 1171849 w 5871255"/>
              <a:gd name="connsiteY193" fmla="*/ 942884 h 1783672"/>
              <a:gd name="connsiteX194" fmla="*/ 1544198 w 5871255"/>
              <a:gd name="connsiteY194" fmla="*/ 941008 h 1783672"/>
              <a:gd name="connsiteX195" fmla="*/ 1541946 w 5871255"/>
              <a:gd name="connsiteY195" fmla="*/ 1314858 h 1783672"/>
              <a:gd name="connsiteX196" fmla="*/ 1176353 w 5871255"/>
              <a:gd name="connsiteY196" fmla="*/ 1316360 h 1783672"/>
              <a:gd name="connsiteX197" fmla="*/ 1635784 w 5871255"/>
              <a:gd name="connsiteY197" fmla="*/ 1315233 h 1783672"/>
              <a:gd name="connsiteX198" fmla="*/ 1638036 w 5871255"/>
              <a:gd name="connsiteY198" fmla="*/ 940632 h 1783672"/>
              <a:gd name="connsiteX199" fmla="*/ 1977354 w 5871255"/>
              <a:gd name="connsiteY199" fmla="*/ 939881 h 1783672"/>
              <a:gd name="connsiteX200" fmla="*/ 1982609 w 5871255"/>
              <a:gd name="connsiteY200" fmla="*/ 1315233 h 1783672"/>
              <a:gd name="connsiteX201" fmla="*/ 1635784 w 5871255"/>
              <a:gd name="connsiteY201" fmla="*/ 1315233 h 1783672"/>
              <a:gd name="connsiteX202" fmla="*/ 2337317 w 5871255"/>
              <a:gd name="connsiteY202" fmla="*/ 1315609 h 1783672"/>
              <a:gd name="connsiteX203" fmla="*/ 2076447 w 5871255"/>
              <a:gd name="connsiteY203" fmla="*/ 1315609 h 1783672"/>
              <a:gd name="connsiteX204" fmla="*/ 2071192 w 5871255"/>
              <a:gd name="connsiteY204" fmla="*/ 940257 h 1783672"/>
              <a:gd name="connsiteX205" fmla="*/ 2458931 w 5871255"/>
              <a:gd name="connsiteY205" fmla="*/ 940257 h 1783672"/>
              <a:gd name="connsiteX206" fmla="*/ 2449922 w 5871255"/>
              <a:gd name="connsiteY206" fmla="*/ 1316360 h 1783672"/>
              <a:gd name="connsiteX207" fmla="*/ 2337317 w 5871255"/>
              <a:gd name="connsiteY207" fmla="*/ 1315609 h 1783672"/>
              <a:gd name="connsiteX208" fmla="*/ 2543760 w 5871255"/>
              <a:gd name="connsiteY208" fmla="*/ 1316735 h 1783672"/>
              <a:gd name="connsiteX209" fmla="*/ 2552769 w 5871255"/>
              <a:gd name="connsiteY209" fmla="*/ 940257 h 1783672"/>
              <a:gd name="connsiteX210" fmla="*/ 2744199 w 5871255"/>
              <a:gd name="connsiteY210" fmla="*/ 940257 h 1783672"/>
              <a:gd name="connsiteX211" fmla="*/ 2874070 w 5871255"/>
              <a:gd name="connsiteY211" fmla="*/ 941008 h 1783672"/>
              <a:gd name="connsiteX212" fmla="*/ 2874821 w 5871255"/>
              <a:gd name="connsiteY212" fmla="*/ 973663 h 1783672"/>
              <a:gd name="connsiteX213" fmla="*/ 2896591 w 5871255"/>
              <a:gd name="connsiteY213" fmla="*/ 1319738 h 1783672"/>
              <a:gd name="connsiteX214" fmla="*/ 2543760 w 5871255"/>
              <a:gd name="connsiteY214" fmla="*/ 1316735 h 1783672"/>
              <a:gd name="connsiteX215" fmla="*/ 2990429 w 5871255"/>
              <a:gd name="connsiteY215" fmla="*/ 1320864 h 1783672"/>
              <a:gd name="connsiteX216" fmla="*/ 2968659 w 5871255"/>
              <a:gd name="connsiteY216" fmla="*/ 973663 h 1783672"/>
              <a:gd name="connsiteX217" fmla="*/ 2967908 w 5871255"/>
              <a:gd name="connsiteY217" fmla="*/ 941383 h 1783672"/>
              <a:gd name="connsiteX218" fmla="*/ 3361277 w 5871255"/>
              <a:gd name="connsiteY218" fmla="*/ 945136 h 1783672"/>
              <a:gd name="connsiteX219" fmla="*/ 3356773 w 5871255"/>
              <a:gd name="connsiteY219" fmla="*/ 1325368 h 1783672"/>
              <a:gd name="connsiteX220" fmla="*/ 2990429 w 5871255"/>
              <a:gd name="connsiteY220" fmla="*/ 1320864 h 1783672"/>
              <a:gd name="connsiteX221" fmla="*/ 3450236 w 5871255"/>
              <a:gd name="connsiteY221" fmla="*/ 1326494 h 1783672"/>
              <a:gd name="connsiteX222" fmla="*/ 3454740 w 5871255"/>
              <a:gd name="connsiteY222" fmla="*/ 945887 h 1783672"/>
              <a:gd name="connsiteX223" fmla="*/ 3794809 w 5871255"/>
              <a:gd name="connsiteY223" fmla="*/ 950391 h 1783672"/>
              <a:gd name="connsiteX224" fmla="*/ 3803442 w 5871255"/>
              <a:gd name="connsiteY224" fmla="*/ 1330998 h 1783672"/>
              <a:gd name="connsiteX225" fmla="*/ 3450236 w 5871255"/>
              <a:gd name="connsiteY225" fmla="*/ 1326494 h 1783672"/>
              <a:gd name="connsiteX226" fmla="*/ 3897655 w 5871255"/>
              <a:gd name="connsiteY226" fmla="*/ 1332500 h 1783672"/>
              <a:gd name="connsiteX227" fmla="*/ 3889022 w 5871255"/>
              <a:gd name="connsiteY227" fmla="*/ 951893 h 1783672"/>
              <a:gd name="connsiteX228" fmla="*/ 4263248 w 5871255"/>
              <a:gd name="connsiteY228" fmla="*/ 956772 h 1783672"/>
              <a:gd name="connsiteX229" fmla="*/ 4261371 w 5871255"/>
              <a:gd name="connsiteY229" fmla="*/ 1336253 h 1783672"/>
              <a:gd name="connsiteX230" fmla="*/ 3897655 w 5871255"/>
              <a:gd name="connsiteY230" fmla="*/ 1332500 h 1783672"/>
              <a:gd name="connsiteX231" fmla="*/ 4354834 w 5871255"/>
              <a:gd name="connsiteY231" fmla="*/ 1336629 h 1783672"/>
              <a:gd name="connsiteX232" fmla="*/ 4356711 w 5871255"/>
              <a:gd name="connsiteY232" fmla="*/ 957523 h 1783672"/>
              <a:gd name="connsiteX233" fmla="*/ 4727183 w 5871255"/>
              <a:gd name="connsiteY233" fmla="*/ 960901 h 1783672"/>
              <a:gd name="connsiteX234" fmla="*/ 4720427 w 5871255"/>
              <a:gd name="connsiteY234" fmla="*/ 1337379 h 1783672"/>
              <a:gd name="connsiteX235" fmla="*/ 4354834 w 5871255"/>
              <a:gd name="connsiteY235" fmla="*/ 1336629 h 1783672"/>
              <a:gd name="connsiteX236" fmla="*/ 5176104 w 5871255"/>
              <a:gd name="connsiteY236" fmla="*/ 1334752 h 1783672"/>
              <a:gd name="connsiteX237" fmla="*/ 4814640 w 5871255"/>
              <a:gd name="connsiteY237" fmla="*/ 1337755 h 1783672"/>
              <a:gd name="connsiteX238" fmla="*/ 4821396 w 5871255"/>
              <a:gd name="connsiteY238" fmla="*/ 961652 h 1783672"/>
              <a:gd name="connsiteX239" fmla="*/ 5178732 w 5871255"/>
              <a:gd name="connsiteY239" fmla="*/ 962403 h 1783672"/>
              <a:gd name="connsiteX240" fmla="*/ 5176104 w 5871255"/>
              <a:gd name="connsiteY240" fmla="*/ 1334752 h 1783672"/>
              <a:gd name="connsiteX241" fmla="*/ 5272570 w 5871255"/>
              <a:gd name="connsiteY241" fmla="*/ 868189 h 1783672"/>
              <a:gd name="connsiteX242" fmla="*/ 5270693 w 5871255"/>
              <a:gd name="connsiteY242" fmla="*/ 523991 h 1783672"/>
              <a:gd name="connsiteX243" fmla="*/ 5615641 w 5871255"/>
              <a:gd name="connsiteY243" fmla="*/ 520989 h 1783672"/>
              <a:gd name="connsiteX244" fmla="*/ 5616767 w 5871255"/>
              <a:gd name="connsiteY244" fmla="*/ 865186 h 1783672"/>
              <a:gd name="connsiteX245" fmla="*/ 5272570 w 5871255"/>
              <a:gd name="connsiteY245" fmla="*/ 868189 h 1783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</a:cxnLst>
            <a:rect l="l" t="t" r="r" b="b"/>
            <a:pathLst>
              <a:path w="5871255" h="1783672">
                <a:moveTo>
                  <a:pt x="5710230" y="863685"/>
                </a:moveTo>
                <a:cubicBezTo>
                  <a:pt x="5710230" y="769847"/>
                  <a:pt x="5710230" y="676384"/>
                  <a:pt x="5709479" y="582546"/>
                </a:cubicBezTo>
                <a:cubicBezTo>
                  <a:pt x="5666689" y="530748"/>
                  <a:pt x="5623524" y="479325"/>
                  <a:pt x="5580734" y="427526"/>
                </a:cubicBezTo>
                <a:cubicBezTo>
                  <a:pt x="5477137" y="428652"/>
                  <a:pt x="5373164" y="429778"/>
                  <a:pt x="5269192" y="430153"/>
                </a:cubicBezTo>
                <a:cubicBezTo>
                  <a:pt x="5267315" y="302158"/>
                  <a:pt x="5265063" y="173788"/>
                  <a:pt x="5261684" y="45793"/>
                </a:cubicBezTo>
                <a:cubicBezTo>
                  <a:pt x="5235410" y="19518"/>
                  <a:pt x="5202003" y="3754"/>
                  <a:pt x="5166720" y="1126"/>
                </a:cubicBezTo>
                <a:cubicBezTo>
                  <a:pt x="5170474" y="144135"/>
                  <a:pt x="5173477" y="287520"/>
                  <a:pt x="5175354" y="430529"/>
                </a:cubicBezTo>
                <a:cubicBezTo>
                  <a:pt x="5057493" y="430904"/>
                  <a:pt x="4939632" y="430529"/>
                  <a:pt x="4821772" y="429778"/>
                </a:cubicBezTo>
                <a:cubicBezTo>
                  <a:pt x="4820646" y="286769"/>
                  <a:pt x="4818394" y="143384"/>
                  <a:pt x="4815016" y="375"/>
                </a:cubicBezTo>
                <a:lnTo>
                  <a:pt x="4721178" y="375"/>
                </a:lnTo>
                <a:cubicBezTo>
                  <a:pt x="4724556" y="143384"/>
                  <a:pt x="4726808" y="286394"/>
                  <a:pt x="4727934" y="429403"/>
                </a:cubicBezTo>
                <a:cubicBezTo>
                  <a:pt x="4604068" y="428652"/>
                  <a:pt x="4480201" y="427526"/>
                  <a:pt x="4356335" y="426025"/>
                </a:cubicBezTo>
                <a:cubicBezTo>
                  <a:pt x="4355960" y="284141"/>
                  <a:pt x="4354834" y="142258"/>
                  <a:pt x="4353708" y="375"/>
                </a:cubicBezTo>
                <a:lnTo>
                  <a:pt x="4259870" y="375"/>
                </a:lnTo>
                <a:cubicBezTo>
                  <a:pt x="4260996" y="141883"/>
                  <a:pt x="4262122" y="283391"/>
                  <a:pt x="4262497" y="424898"/>
                </a:cubicBezTo>
                <a:cubicBezTo>
                  <a:pt x="4136004" y="423397"/>
                  <a:pt x="4009135" y="421896"/>
                  <a:pt x="3882641" y="420019"/>
                </a:cubicBezTo>
                <a:cubicBezTo>
                  <a:pt x="3881891" y="280013"/>
                  <a:pt x="3881891" y="140382"/>
                  <a:pt x="3882266" y="375"/>
                </a:cubicBezTo>
                <a:lnTo>
                  <a:pt x="3788428" y="375"/>
                </a:lnTo>
                <a:cubicBezTo>
                  <a:pt x="3788053" y="139631"/>
                  <a:pt x="3787677" y="279262"/>
                  <a:pt x="3788803" y="418518"/>
                </a:cubicBezTo>
                <a:cubicBezTo>
                  <a:pt x="3676197" y="417016"/>
                  <a:pt x="3563592" y="415515"/>
                  <a:pt x="3451362" y="414013"/>
                </a:cubicBezTo>
                <a:cubicBezTo>
                  <a:pt x="3448734" y="275884"/>
                  <a:pt x="3444981" y="138130"/>
                  <a:pt x="3440101" y="0"/>
                </a:cubicBezTo>
                <a:lnTo>
                  <a:pt x="3346263" y="0"/>
                </a:lnTo>
                <a:cubicBezTo>
                  <a:pt x="3351143" y="137754"/>
                  <a:pt x="3354896" y="275133"/>
                  <a:pt x="3357524" y="412887"/>
                </a:cubicBezTo>
                <a:cubicBezTo>
                  <a:pt x="3224649" y="411386"/>
                  <a:pt x="3092150" y="409884"/>
                  <a:pt x="2959275" y="409134"/>
                </a:cubicBezTo>
                <a:cubicBezTo>
                  <a:pt x="2959650" y="272881"/>
                  <a:pt x="2961527" y="136253"/>
                  <a:pt x="2965281" y="0"/>
                </a:cubicBezTo>
                <a:lnTo>
                  <a:pt x="2871443" y="0"/>
                </a:lnTo>
                <a:cubicBezTo>
                  <a:pt x="2867689" y="136253"/>
                  <a:pt x="2865437" y="272506"/>
                  <a:pt x="2865437" y="408758"/>
                </a:cubicBezTo>
                <a:cubicBezTo>
                  <a:pt x="2824899" y="408383"/>
                  <a:pt x="2784361" y="408383"/>
                  <a:pt x="2744199" y="408008"/>
                </a:cubicBezTo>
                <a:cubicBezTo>
                  <a:pt x="2682641" y="408008"/>
                  <a:pt x="2620708" y="408008"/>
                  <a:pt x="2559150" y="408008"/>
                </a:cubicBezTo>
                <a:cubicBezTo>
                  <a:pt x="2559525" y="274382"/>
                  <a:pt x="2559525" y="140382"/>
                  <a:pt x="2558775" y="6756"/>
                </a:cubicBezTo>
                <a:cubicBezTo>
                  <a:pt x="2558775" y="4504"/>
                  <a:pt x="2558399" y="2252"/>
                  <a:pt x="2558024" y="0"/>
                </a:cubicBezTo>
                <a:lnTo>
                  <a:pt x="2465312" y="0"/>
                </a:lnTo>
                <a:cubicBezTo>
                  <a:pt x="2464937" y="2252"/>
                  <a:pt x="2464561" y="4129"/>
                  <a:pt x="2464561" y="6756"/>
                </a:cubicBezTo>
                <a:cubicBezTo>
                  <a:pt x="2465687" y="140382"/>
                  <a:pt x="2465687" y="274382"/>
                  <a:pt x="2464937" y="408008"/>
                </a:cubicBezTo>
                <a:cubicBezTo>
                  <a:pt x="2332813" y="408008"/>
                  <a:pt x="2200689" y="407632"/>
                  <a:pt x="2068940" y="408008"/>
                </a:cubicBezTo>
                <a:cubicBezTo>
                  <a:pt x="2069316" y="272130"/>
                  <a:pt x="2070442" y="136253"/>
                  <a:pt x="2071568" y="0"/>
                </a:cubicBezTo>
                <a:lnTo>
                  <a:pt x="1977730" y="0"/>
                </a:lnTo>
                <a:cubicBezTo>
                  <a:pt x="1976604" y="135877"/>
                  <a:pt x="1975102" y="271755"/>
                  <a:pt x="1975102" y="407632"/>
                </a:cubicBezTo>
                <a:cubicBezTo>
                  <a:pt x="1860245" y="407632"/>
                  <a:pt x="1745762" y="408383"/>
                  <a:pt x="1630904" y="408758"/>
                </a:cubicBezTo>
                <a:cubicBezTo>
                  <a:pt x="1627526" y="272506"/>
                  <a:pt x="1623397" y="136253"/>
                  <a:pt x="1617767" y="0"/>
                </a:cubicBezTo>
                <a:lnTo>
                  <a:pt x="1523929" y="0"/>
                </a:lnTo>
                <a:cubicBezTo>
                  <a:pt x="1529559" y="136253"/>
                  <a:pt x="1533688" y="272881"/>
                  <a:pt x="1537066" y="409134"/>
                </a:cubicBezTo>
                <a:cubicBezTo>
                  <a:pt x="1413200" y="409509"/>
                  <a:pt x="1289334" y="410260"/>
                  <a:pt x="1165468" y="411010"/>
                </a:cubicBezTo>
                <a:cubicBezTo>
                  <a:pt x="1163967" y="274007"/>
                  <a:pt x="1162090" y="137003"/>
                  <a:pt x="1160588" y="0"/>
                </a:cubicBezTo>
                <a:lnTo>
                  <a:pt x="1066750" y="0"/>
                </a:lnTo>
                <a:cubicBezTo>
                  <a:pt x="1068252" y="137003"/>
                  <a:pt x="1070129" y="274382"/>
                  <a:pt x="1071630" y="411386"/>
                </a:cubicBezTo>
                <a:cubicBezTo>
                  <a:pt x="950391" y="412137"/>
                  <a:pt x="828777" y="413263"/>
                  <a:pt x="707539" y="414389"/>
                </a:cubicBezTo>
                <a:cubicBezTo>
                  <a:pt x="701908" y="276259"/>
                  <a:pt x="695527" y="138130"/>
                  <a:pt x="688771" y="0"/>
                </a:cubicBezTo>
                <a:lnTo>
                  <a:pt x="594933" y="0"/>
                </a:lnTo>
                <a:cubicBezTo>
                  <a:pt x="601314" y="138505"/>
                  <a:pt x="608070" y="277010"/>
                  <a:pt x="613701" y="415515"/>
                </a:cubicBezTo>
                <a:cubicBezTo>
                  <a:pt x="499218" y="416641"/>
                  <a:pt x="384360" y="417767"/>
                  <a:pt x="269878" y="418893"/>
                </a:cubicBezTo>
                <a:cubicBezTo>
                  <a:pt x="271755" y="279637"/>
                  <a:pt x="273256" y="140006"/>
                  <a:pt x="274758" y="375"/>
                </a:cubicBezTo>
                <a:lnTo>
                  <a:pt x="180920" y="375"/>
                </a:lnTo>
                <a:cubicBezTo>
                  <a:pt x="179418" y="140382"/>
                  <a:pt x="177542" y="280388"/>
                  <a:pt x="176040" y="420394"/>
                </a:cubicBezTo>
                <a:cubicBezTo>
                  <a:pt x="117485" y="421145"/>
                  <a:pt x="58930" y="421520"/>
                  <a:pt x="0" y="422271"/>
                </a:cubicBezTo>
                <a:lnTo>
                  <a:pt x="0" y="516109"/>
                </a:lnTo>
                <a:cubicBezTo>
                  <a:pt x="58180" y="515358"/>
                  <a:pt x="116359" y="514983"/>
                  <a:pt x="174914" y="514232"/>
                </a:cubicBezTo>
                <a:cubicBezTo>
                  <a:pt x="173413" y="629090"/>
                  <a:pt x="172287" y="743572"/>
                  <a:pt x="170785" y="858430"/>
                </a:cubicBezTo>
                <a:cubicBezTo>
                  <a:pt x="113732" y="859181"/>
                  <a:pt x="57053" y="859556"/>
                  <a:pt x="0" y="860307"/>
                </a:cubicBezTo>
                <a:lnTo>
                  <a:pt x="0" y="954145"/>
                </a:lnTo>
                <a:cubicBezTo>
                  <a:pt x="56678" y="953394"/>
                  <a:pt x="112981" y="953019"/>
                  <a:pt x="169659" y="952268"/>
                </a:cubicBezTo>
                <a:cubicBezTo>
                  <a:pt x="168158" y="1076134"/>
                  <a:pt x="166656" y="1199625"/>
                  <a:pt x="165155" y="1323491"/>
                </a:cubicBezTo>
                <a:cubicBezTo>
                  <a:pt x="109978" y="1323867"/>
                  <a:pt x="54801" y="1324617"/>
                  <a:pt x="0" y="1324993"/>
                </a:cubicBezTo>
                <a:lnTo>
                  <a:pt x="0" y="1418831"/>
                </a:lnTo>
                <a:cubicBezTo>
                  <a:pt x="54801" y="1418080"/>
                  <a:pt x="109603" y="1417705"/>
                  <a:pt x="164404" y="1417329"/>
                </a:cubicBezTo>
                <a:cubicBezTo>
                  <a:pt x="162903" y="1539319"/>
                  <a:pt x="161401" y="1661308"/>
                  <a:pt x="160275" y="1783297"/>
                </a:cubicBezTo>
                <a:lnTo>
                  <a:pt x="160651" y="1783297"/>
                </a:lnTo>
                <a:lnTo>
                  <a:pt x="254113" y="1783297"/>
                </a:lnTo>
                <a:cubicBezTo>
                  <a:pt x="255615" y="1660933"/>
                  <a:pt x="257116" y="1538568"/>
                  <a:pt x="258242" y="1416203"/>
                </a:cubicBezTo>
                <a:cubicBezTo>
                  <a:pt x="387739" y="1415077"/>
                  <a:pt x="517235" y="1413951"/>
                  <a:pt x="646356" y="1412825"/>
                </a:cubicBezTo>
                <a:cubicBezTo>
                  <a:pt x="649359" y="1536316"/>
                  <a:pt x="651986" y="1659807"/>
                  <a:pt x="654239" y="1783297"/>
                </a:cubicBezTo>
                <a:lnTo>
                  <a:pt x="748077" y="1783297"/>
                </a:lnTo>
                <a:cubicBezTo>
                  <a:pt x="745824" y="1659807"/>
                  <a:pt x="743197" y="1535940"/>
                  <a:pt x="740194" y="1412450"/>
                </a:cubicBezTo>
                <a:cubicBezTo>
                  <a:pt x="854677" y="1411699"/>
                  <a:pt x="968784" y="1411324"/>
                  <a:pt x="1083266" y="1410948"/>
                </a:cubicBezTo>
                <a:cubicBezTo>
                  <a:pt x="1084767" y="1535190"/>
                  <a:pt x="1086269" y="1659431"/>
                  <a:pt x="1087770" y="1783297"/>
                </a:cubicBezTo>
                <a:lnTo>
                  <a:pt x="1181608" y="1783297"/>
                </a:lnTo>
                <a:cubicBezTo>
                  <a:pt x="1180107" y="1659056"/>
                  <a:pt x="1178605" y="1534814"/>
                  <a:pt x="1177104" y="1410198"/>
                </a:cubicBezTo>
                <a:cubicBezTo>
                  <a:pt x="1298343" y="1409822"/>
                  <a:pt x="1419206" y="1409071"/>
                  <a:pt x="1540445" y="1409071"/>
                </a:cubicBezTo>
                <a:cubicBezTo>
                  <a:pt x="1538192" y="1533688"/>
                  <a:pt x="1535565" y="1658681"/>
                  <a:pt x="1531436" y="1783297"/>
                </a:cubicBezTo>
                <a:lnTo>
                  <a:pt x="1625274" y="1783297"/>
                </a:lnTo>
                <a:cubicBezTo>
                  <a:pt x="1629403" y="1658681"/>
                  <a:pt x="1632030" y="1533688"/>
                  <a:pt x="1634283" y="1409071"/>
                </a:cubicBezTo>
                <a:cubicBezTo>
                  <a:pt x="1751017" y="1409071"/>
                  <a:pt x="1867376" y="1409071"/>
                  <a:pt x="1984111" y="1409071"/>
                </a:cubicBezTo>
                <a:cubicBezTo>
                  <a:pt x="1986363" y="1533688"/>
                  <a:pt x="1989366" y="1658305"/>
                  <a:pt x="1992744" y="1783297"/>
                </a:cubicBezTo>
                <a:lnTo>
                  <a:pt x="2086582" y="1783297"/>
                </a:lnTo>
                <a:cubicBezTo>
                  <a:pt x="2083203" y="1658681"/>
                  <a:pt x="2080201" y="1534064"/>
                  <a:pt x="2077949" y="1409447"/>
                </a:cubicBezTo>
                <a:cubicBezTo>
                  <a:pt x="2164280" y="1409447"/>
                  <a:pt x="2250986" y="1409447"/>
                  <a:pt x="2337317" y="1409447"/>
                </a:cubicBezTo>
                <a:cubicBezTo>
                  <a:pt x="2373726" y="1409447"/>
                  <a:pt x="2410135" y="1409822"/>
                  <a:pt x="2446544" y="1409822"/>
                </a:cubicBezTo>
                <a:cubicBezTo>
                  <a:pt x="2442415" y="1534439"/>
                  <a:pt x="2437911" y="1658681"/>
                  <a:pt x="2432281" y="1783297"/>
                </a:cubicBezTo>
                <a:lnTo>
                  <a:pt x="2526119" y="1783297"/>
                </a:lnTo>
                <a:cubicBezTo>
                  <a:pt x="2531374" y="1659056"/>
                  <a:pt x="2536253" y="1534814"/>
                  <a:pt x="2540382" y="1410573"/>
                </a:cubicBezTo>
                <a:cubicBezTo>
                  <a:pt x="2661246" y="1411324"/>
                  <a:pt x="2782484" y="1412450"/>
                  <a:pt x="2903723" y="1413951"/>
                </a:cubicBezTo>
                <a:cubicBezTo>
                  <a:pt x="2913107" y="1537066"/>
                  <a:pt x="2921740" y="1660557"/>
                  <a:pt x="2925118" y="1783673"/>
                </a:cubicBezTo>
                <a:lnTo>
                  <a:pt x="3018956" y="1783673"/>
                </a:lnTo>
                <a:cubicBezTo>
                  <a:pt x="3015578" y="1660933"/>
                  <a:pt x="3006945" y="1537817"/>
                  <a:pt x="2997561" y="1415077"/>
                </a:cubicBezTo>
                <a:cubicBezTo>
                  <a:pt x="3116548" y="1416578"/>
                  <a:pt x="3235534" y="1418080"/>
                  <a:pt x="3354896" y="1419581"/>
                </a:cubicBezTo>
                <a:cubicBezTo>
                  <a:pt x="3351893" y="1540820"/>
                  <a:pt x="3348140" y="1662434"/>
                  <a:pt x="3343260" y="1783673"/>
                </a:cubicBezTo>
                <a:lnTo>
                  <a:pt x="3437098" y="1783673"/>
                </a:lnTo>
                <a:cubicBezTo>
                  <a:pt x="3441602" y="1662809"/>
                  <a:pt x="3445731" y="1541946"/>
                  <a:pt x="3448359" y="1420707"/>
                </a:cubicBezTo>
                <a:cubicBezTo>
                  <a:pt x="3567345" y="1422209"/>
                  <a:pt x="3686707" y="1423710"/>
                  <a:pt x="3805694" y="1425212"/>
                </a:cubicBezTo>
                <a:cubicBezTo>
                  <a:pt x="3809072" y="1544574"/>
                  <a:pt x="3813201" y="1663936"/>
                  <a:pt x="3817705" y="1783297"/>
                </a:cubicBezTo>
                <a:lnTo>
                  <a:pt x="3911543" y="1783297"/>
                </a:lnTo>
                <a:cubicBezTo>
                  <a:pt x="3907039" y="1664311"/>
                  <a:pt x="3902910" y="1545324"/>
                  <a:pt x="3899532" y="1426338"/>
                </a:cubicBezTo>
                <a:cubicBezTo>
                  <a:pt x="4019645" y="1427839"/>
                  <a:pt x="4140132" y="1428965"/>
                  <a:pt x="4260245" y="1429716"/>
                </a:cubicBezTo>
                <a:cubicBezTo>
                  <a:pt x="4259495" y="1547576"/>
                  <a:pt x="4257993" y="1665437"/>
                  <a:pt x="4256492" y="1783297"/>
                </a:cubicBezTo>
                <a:lnTo>
                  <a:pt x="4350330" y="1783297"/>
                </a:lnTo>
                <a:cubicBezTo>
                  <a:pt x="4351831" y="1665812"/>
                  <a:pt x="4352957" y="1547952"/>
                  <a:pt x="4354083" y="1430467"/>
                </a:cubicBezTo>
                <a:cubicBezTo>
                  <a:pt x="4475322" y="1431217"/>
                  <a:pt x="4596561" y="1431593"/>
                  <a:pt x="4717799" y="1431593"/>
                </a:cubicBezTo>
                <a:cubicBezTo>
                  <a:pt x="4714796" y="1549078"/>
                  <a:pt x="4710668" y="1666188"/>
                  <a:pt x="4706164" y="1783673"/>
                </a:cubicBezTo>
                <a:lnTo>
                  <a:pt x="4800002" y="1783673"/>
                </a:lnTo>
                <a:cubicBezTo>
                  <a:pt x="4804506" y="1666188"/>
                  <a:pt x="4808259" y="1549078"/>
                  <a:pt x="4811637" y="1431593"/>
                </a:cubicBezTo>
                <a:cubicBezTo>
                  <a:pt x="4932501" y="1431217"/>
                  <a:pt x="5053364" y="1430091"/>
                  <a:pt x="5173852" y="1428590"/>
                </a:cubicBezTo>
                <a:cubicBezTo>
                  <a:pt x="5171975" y="1546450"/>
                  <a:pt x="5169723" y="1664311"/>
                  <a:pt x="5166345" y="1782547"/>
                </a:cubicBezTo>
                <a:cubicBezTo>
                  <a:pt x="5202003" y="1778418"/>
                  <a:pt x="5235410" y="1761152"/>
                  <a:pt x="5261309" y="1733000"/>
                </a:cubicBezTo>
                <a:cubicBezTo>
                  <a:pt x="5263937" y="1631280"/>
                  <a:pt x="5265813" y="1529559"/>
                  <a:pt x="5267315" y="1427464"/>
                </a:cubicBezTo>
                <a:cubicBezTo>
                  <a:pt x="5343136" y="1426338"/>
                  <a:pt x="5418581" y="1424836"/>
                  <a:pt x="5494403" y="1422959"/>
                </a:cubicBezTo>
                <a:cubicBezTo>
                  <a:pt x="5518425" y="1391055"/>
                  <a:pt x="5542072" y="1359150"/>
                  <a:pt x="5566095" y="1327245"/>
                </a:cubicBezTo>
                <a:cubicBezTo>
                  <a:pt x="5467002" y="1329872"/>
                  <a:pt x="5367909" y="1332124"/>
                  <a:pt x="5268816" y="1333626"/>
                </a:cubicBezTo>
                <a:cubicBezTo>
                  <a:pt x="5270317" y="1209760"/>
                  <a:pt x="5271068" y="1085893"/>
                  <a:pt x="5271444" y="962027"/>
                </a:cubicBezTo>
                <a:cubicBezTo>
                  <a:pt x="5385926" y="961652"/>
                  <a:pt x="5500784" y="960526"/>
                  <a:pt x="5615266" y="959024"/>
                </a:cubicBezTo>
                <a:cubicBezTo>
                  <a:pt x="5614891" y="1061120"/>
                  <a:pt x="5613764" y="1163216"/>
                  <a:pt x="5612263" y="1265312"/>
                </a:cubicBezTo>
                <a:cubicBezTo>
                  <a:pt x="5644168" y="1222897"/>
                  <a:pt x="5675697" y="1180482"/>
                  <a:pt x="5707602" y="1138067"/>
                </a:cubicBezTo>
                <a:cubicBezTo>
                  <a:pt x="5708353" y="1078011"/>
                  <a:pt x="5708729" y="1017579"/>
                  <a:pt x="5709104" y="957523"/>
                </a:cubicBezTo>
                <a:cubicBezTo>
                  <a:pt x="5753771" y="956772"/>
                  <a:pt x="5798438" y="956022"/>
                  <a:pt x="5842729" y="954896"/>
                </a:cubicBezTo>
                <a:cubicBezTo>
                  <a:pt x="5860371" y="926369"/>
                  <a:pt x="5869755" y="893713"/>
                  <a:pt x="5871256" y="860682"/>
                </a:cubicBezTo>
                <a:cubicBezTo>
                  <a:pt x="5818707" y="861808"/>
                  <a:pt x="5764656" y="862559"/>
                  <a:pt x="5710230" y="863685"/>
                </a:cubicBezTo>
                <a:close/>
                <a:moveTo>
                  <a:pt x="5176855" y="524367"/>
                </a:moveTo>
                <a:cubicBezTo>
                  <a:pt x="5177981" y="639224"/>
                  <a:pt x="5178732" y="753707"/>
                  <a:pt x="5178732" y="868565"/>
                </a:cubicBezTo>
                <a:cubicBezTo>
                  <a:pt x="5059745" y="868940"/>
                  <a:pt x="4940759" y="868565"/>
                  <a:pt x="4821772" y="867814"/>
                </a:cubicBezTo>
                <a:cubicBezTo>
                  <a:pt x="4822523" y="752956"/>
                  <a:pt x="4822898" y="638474"/>
                  <a:pt x="4822147" y="523616"/>
                </a:cubicBezTo>
                <a:cubicBezTo>
                  <a:pt x="4940383" y="524367"/>
                  <a:pt x="5058619" y="524367"/>
                  <a:pt x="5176855" y="524367"/>
                </a:cubicBezTo>
                <a:close/>
                <a:moveTo>
                  <a:pt x="4728685" y="523241"/>
                </a:moveTo>
                <a:cubicBezTo>
                  <a:pt x="4729060" y="638098"/>
                  <a:pt x="4729060" y="752581"/>
                  <a:pt x="4728309" y="867439"/>
                </a:cubicBezTo>
                <a:cubicBezTo>
                  <a:pt x="4604443" y="866688"/>
                  <a:pt x="4480952" y="865562"/>
                  <a:pt x="4357086" y="864060"/>
                </a:cubicBezTo>
                <a:cubicBezTo>
                  <a:pt x="4357086" y="749203"/>
                  <a:pt x="4357086" y="634720"/>
                  <a:pt x="4356711" y="519863"/>
                </a:cubicBezTo>
                <a:cubicBezTo>
                  <a:pt x="4480577" y="520989"/>
                  <a:pt x="4604443" y="522115"/>
                  <a:pt x="4728685" y="523241"/>
                </a:cubicBezTo>
                <a:close/>
                <a:moveTo>
                  <a:pt x="4262873" y="518737"/>
                </a:moveTo>
                <a:cubicBezTo>
                  <a:pt x="4263248" y="633594"/>
                  <a:pt x="4263248" y="748077"/>
                  <a:pt x="4263248" y="862934"/>
                </a:cubicBezTo>
                <a:cubicBezTo>
                  <a:pt x="4138256" y="861433"/>
                  <a:pt x="4012888" y="859931"/>
                  <a:pt x="3887896" y="858055"/>
                </a:cubicBezTo>
                <a:cubicBezTo>
                  <a:pt x="3886019" y="743197"/>
                  <a:pt x="3884893" y="628715"/>
                  <a:pt x="3884143" y="513857"/>
                </a:cubicBezTo>
                <a:cubicBezTo>
                  <a:pt x="4009885" y="515358"/>
                  <a:pt x="4136379" y="517235"/>
                  <a:pt x="4262873" y="518737"/>
                </a:cubicBezTo>
                <a:close/>
                <a:moveTo>
                  <a:pt x="3789929" y="512355"/>
                </a:moveTo>
                <a:cubicBezTo>
                  <a:pt x="3790680" y="627213"/>
                  <a:pt x="3792181" y="741696"/>
                  <a:pt x="3793683" y="856553"/>
                </a:cubicBezTo>
                <a:cubicBezTo>
                  <a:pt x="3680702" y="855052"/>
                  <a:pt x="3567721" y="853550"/>
                  <a:pt x="3455115" y="852049"/>
                </a:cubicBezTo>
                <a:cubicBezTo>
                  <a:pt x="3455115" y="737191"/>
                  <a:pt x="3454365" y="622709"/>
                  <a:pt x="3452488" y="507851"/>
                </a:cubicBezTo>
                <a:cubicBezTo>
                  <a:pt x="3565093" y="509353"/>
                  <a:pt x="3677323" y="510854"/>
                  <a:pt x="3789929" y="512355"/>
                </a:cubicBezTo>
                <a:close/>
                <a:moveTo>
                  <a:pt x="3361277" y="851298"/>
                </a:moveTo>
                <a:cubicBezTo>
                  <a:pt x="3229153" y="849797"/>
                  <a:pt x="3097405" y="848296"/>
                  <a:pt x="2965281" y="847545"/>
                </a:cubicBezTo>
                <a:cubicBezTo>
                  <a:pt x="2962278" y="732687"/>
                  <a:pt x="2960026" y="618205"/>
                  <a:pt x="2959650" y="503347"/>
                </a:cubicBezTo>
                <a:cubicBezTo>
                  <a:pt x="3092525" y="504098"/>
                  <a:pt x="3225775" y="505599"/>
                  <a:pt x="3358650" y="507101"/>
                </a:cubicBezTo>
                <a:cubicBezTo>
                  <a:pt x="3360151" y="621958"/>
                  <a:pt x="3361277" y="736441"/>
                  <a:pt x="3361277" y="851298"/>
                </a:cubicBezTo>
                <a:close/>
                <a:moveTo>
                  <a:pt x="2744199" y="502221"/>
                </a:moveTo>
                <a:cubicBezTo>
                  <a:pt x="2784737" y="502221"/>
                  <a:pt x="2825274" y="502596"/>
                  <a:pt x="2865812" y="502972"/>
                </a:cubicBezTo>
                <a:cubicBezTo>
                  <a:pt x="2866188" y="617829"/>
                  <a:pt x="2868440" y="732312"/>
                  <a:pt x="2871443" y="847170"/>
                </a:cubicBezTo>
                <a:cubicBezTo>
                  <a:pt x="2829028" y="846794"/>
                  <a:pt x="2786613" y="846794"/>
                  <a:pt x="2744199" y="846419"/>
                </a:cubicBezTo>
                <a:cubicBezTo>
                  <a:pt x="2681139" y="846043"/>
                  <a:pt x="2617705" y="846419"/>
                  <a:pt x="2554646" y="846419"/>
                </a:cubicBezTo>
                <a:cubicBezTo>
                  <a:pt x="2556523" y="731561"/>
                  <a:pt x="2558024" y="617079"/>
                  <a:pt x="2558775" y="502221"/>
                </a:cubicBezTo>
                <a:cubicBezTo>
                  <a:pt x="2620332" y="502221"/>
                  <a:pt x="2682265" y="502221"/>
                  <a:pt x="2744199" y="502221"/>
                </a:cubicBezTo>
                <a:close/>
                <a:moveTo>
                  <a:pt x="2460808" y="846419"/>
                </a:moveTo>
                <a:cubicBezTo>
                  <a:pt x="2330936" y="846419"/>
                  <a:pt x="2200689" y="846043"/>
                  <a:pt x="2070817" y="846419"/>
                </a:cubicBezTo>
                <a:cubicBezTo>
                  <a:pt x="2070066" y="731561"/>
                  <a:pt x="2069316" y="617079"/>
                  <a:pt x="2069316" y="502221"/>
                </a:cubicBezTo>
                <a:cubicBezTo>
                  <a:pt x="2201064" y="502221"/>
                  <a:pt x="2333188" y="502221"/>
                  <a:pt x="2464937" y="502221"/>
                </a:cubicBezTo>
                <a:cubicBezTo>
                  <a:pt x="2464186" y="616703"/>
                  <a:pt x="2462685" y="731561"/>
                  <a:pt x="2460808" y="846419"/>
                </a:cubicBezTo>
                <a:close/>
                <a:moveTo>
                  <a:pt x="1975478" y="501846"/>
                </a:moveTo>
                <a:cubicBezTo>
                  <a:pt x="1975478" y="616703"/>
                  <a:pt x="1976228" y="731186"/>
                  <a:pt x="1976979" y="846043"/>
                </a:cubicBezTo>
                <a:cubicBezTo>
                  <a:pt x="1863623" y="846043"/>
                  <a:pt x="1750642" y="846419"/>
                  <a:pt x="1637285" y="846794"/>
                </a:cubicBezTo>
                <a:cubicBezTo>
                  <a:pt x="1636535" y="731936"/>
                  <a:pt x="1635409" y="617454"/>
                  <a:pt x="1633157" y="502596"/>
                </a:cubicBezTo>
                <a:cubicBezTo>
                  <a:pt x="1747264" y="502596"/>
                  <a:pt x="1861371" y="502221"/>
                  <a:pt x="1975478" y="501846"/>
                </a:cubicBezTo>
                <a:close/>
                <a:moveTo>
                  <a:pt x="1539319" y="503347"/>
                </a:moveTo>
                <a:cubicBezTo>
                  <a:pt x="1541571" y="618205"/>
                  <a:pt x="1543072" y="732687"/>
                  <a:pt x="1543447" y="847545"/>
                </a:cubicBezTo>
                <a:cubicBezTo>
                  <a:pt x="1419206" y="847920"/>
                  <a:pt x="1294964" y="848671"/>
                  <a:pt x="1170723" y="849422"/>
                </a:cubicBezTo>
                <a:cubicBezTo>
                  <a:pt x="1169222" y="734564"/>
                  <a:pt x="1168095" y="620082"/>
                  <a:pt x="1166594" y="505224"/>
                </a:cubicBezTo>
                <a:cubicBezTo>
                  <a:pt x="1290836" y="504473"/>
                  <a:pt x="1415077" y="504098"/>
                  <a:pt x="1539319" y="503347"/>
                </a:cubicBezTo>
                <a:close/>
                <a:moveTo>
                  <a:pt x="1072756" y="505599"/>
                </a:moveTo>
                <a:cubicBezTo>
                  <a:pt x="1074257" y="620457"/>
                  <a:pt x="1075384" y="734939"/>
                  <a:pt x="1076885" y="849797"/>
                </a:cubicBezTo>
                <a:cubicBezTo>
                  <a:pt x="959024" y="850548"/>
                  <a:pt x="841539" y="851674"/>
                  <a:pt x="723679" y="852424"/>
                </a:cubicBezTo>
                <a:cubicBezTo>
                  <a:pt x="719925" y="737942"/>
                  <a:pt x="715796" y="623084"/>
                  <a:pt x="711292" y="508602"/>
                </a:cubicBezTo>
                <a:cubicBezTo>
                  <a:pt x="831780" y="507476"/>
                  <a:pt x="952268" y="506725"/>
                  <a:pt x="1072756" y="505599"/>
                </a:cubicBezTo>
                <a:close/>
                <a:moveTo>
                  <a:pt x="268752" y="513106"/>
                </a:moveTo>
                <a:cubicBezTo>
                  <a:pt x="385111" y="511980"/>
                  <a:pt x="501095" y="510479"/>
                  <a:pt x="617454" y="509728"/>
                </a:cubicBezTo>
                <a:cubicBezTo>
                  <a:pt x="621958" y="624210"/>
                  <a:pt x="626087" y="739068"/>
                  <a:pt x="629841" y="853550"/>
                </a:cubicBezTo>
                <a:cubicBezTo>
                  <a:pt x="508227" y="854677"/>
                  <a:pt x="386237" y="855803"/>
                  <a:pt x="264623" y="857304"/>
                </a:cubicBezTo>
                <a:cubicBezTo>
                  <a:pt x="266125" y="742446"/>
                  <a:pt x="267626" y="627964"/>
                  <a:pt x="268752" y="513106"/>
                </a:cubicBezTo>
                <a:close/>
                <a:moveTo>
                  <a:pt x="259368" y="1322365"/>
                </a:moveTo>
                <a:cubicBezTo>
                  <a:pt x="260870" y="1198499"/>
                  <a:pt x="262371" y="1075008"/>
                  <a:pt x="263872" y="951142"/>
                </a:cubicBezTo>
                <a:cubicBezTo>
                  <a:pt x="386988" y="949641"/>
                  <a:pt x="510479" y="948515"/>
                  <a:pt x="633594" y="947388"/>
                </a:cubicBezTo>
                <a:cubicBezTo>
                  <a:pt x="637723" y="1071255"/>
                  <a:pt x="640726" y="1195121"/>
                  <a:pt x="644104" y="1318987"/>
                </a:cubicBezTo>
                <a:cubicBezTo>
                  <a:pt x="515734" y="1320113"/>
                  <a:pt x="387739" y="1321239"/>
                  <a:pt x="259368" y="1322365"/>
                </a:cubicBezTo>
                <a:close/>
                <a:moveTo>
                  <a:pt x="737942" y="1318612"/>
                </a:moveTo>
                <a:cubicBezTo>
                  <a:pt x="734564" y="1194370"/>
                  <a:pt x="731561" y="1070504"/>
                  <a:pt x="727432" y="946262"/>
                </a:cubicBezTo>
                <a:cubicBezTo>
                  <a:pt x="844542" y="945136"/>
                  <a:pt x="961277" y="944386"/>
                  <a:pt x="1078386" y="943635"/>
                </a:cubicBezTo>
                <a:cubicBezTo>
                  <a:pt x="1079888" y="1068252"/>
                  <a:pt x="1081389" y="1192493"/>
                  <a:pt x="1082891" y="1317110"/>
                </a:cubicBezTo>
                <a:cubicBezTo>
                  <a:pt x="967657" y="1317486"/>
                  <a:pt x="852800" y="1317861"/>
                  <a:pt x="737942" y="1318612"/>
                </a:cubicBezTo>
                <a:close/>
                <a:moveTo>
                  <a:pt x="1176353" y="1316360"/>
                </a:moveTo>
                <a:cubicBezTo>
                  <a:pt x="1174852" y="1191743"/>
                  <a:pt x="1173350" y="1067501"/>
                  <a:pt x="1171849" y="942884"/>
                </a:cubicBezTo>
                <a:cubicBezTo>
                  <a:pt x="1296090" y="942134"/>
                  <a:pt x="1419957" y="941383"/>
                  <a:pt x="1544198" y="941008"/>
                </a:cubicBezTo>
                <a:cubicBezTo>
                  <a:pt x="1544574" y="1065624"/>
                  <a:pt x="1543823" y="1190241"/>
                  <a:pt x="1541946" y="1314858"/>
                </a:cubicBezTo>
                <a:cubicBezTo>
                  <a:pt x="1419957" y="1315609"/>
                  <a:pt x="1297967" y="1315984"/>
                  <a:pt x="1176353" y="1316360"/>
                </a:cubicBezTo>
                <a:close/>
                <a:moveTo>
                  <a:pt x="1635784" y="1315233"/>
                </a:moveTo>
                <a:cubicBezTo>
                  <a:pt x="1637285" y="1190241"/>
                  <a:pt x="1638036" y="1065624"/>
                  <a:pt x="1638036" y="940632"/>
                </a:cubicBezTo>
                <a:cubicBezTo>
                  <a:pt x="1751017" y="940257"/>
                  <a:pt x="1864373" y="939881"/>
                  <a:pt x="1977354" y="939881"/>
                </a:cubicBezTo>
                <a:cubicBezTo>
                  <a:pt x="1978480" y="1064874"/>
                  <a:pt x="1980732" y="1190241"/>
                  <a:pt x="1982609" y="1315233"/>
                </a:cubicBezTo>
                <a:cubicBezTo>
                  <a:pt x="1867001" y="1315233"/>
                  <a:pt x="1751392" y="1315233"/>
                  <a:pt x="1635784" y="1315233"/>
                </a:cubicBezTo>
                <a:close/>
                <a:moveTo>
                  <a:pt x="2337317" y="1315609"/>
                </a:moveTo>
                <a:cubicBezTo>
                  <a:pt x="2250235" y="1315233"/>
                  <a:pt x="2163529" y="1315609"/>
                  <a:pt x="2076447" y="1315609"/>
                </a:cubicBezTo>
                <a:cubicBezTo>
                  <a:pt x="2074195" y="1190617"/>
                  <a:pt x="2072318" y="1065249"/>
                  <a:pt x="2071192" y="940257"/>
                </a:cubicBezTo>
                <a:cubicBezTo>
                  <a:pt x="2200313" y="940257"/>
                  <a:pt x="2329810" y="940257"/>
                  <a:pt x="2458931" y="940257"/>
                </a:cubicBezTo>
                <a:cubicBezTo>
                  <a:pt x="2456679" y="1065624"/>
                  <a:pt x="2453676" y="1190992"/>
                  <a:pt x="2449922" y="1316360"/>
                </a:cubicBezTo>
                <a:cubicBezTo>
                  <a:pt x="2412387" y="1315984"/>
                  <a:pt x="2374852" y="1315609"/>
                  <a:pt x="2337317" y="1315609"/>
                </a:cubicBezTo>
                <a:close/>
                <a:moveTo>
                  <a:pt x="2543760" y="1316735"/>
                </a:moveTo>
                <a:cubicBezTo>
                  <a:pt x="2547514" y="1191367"/>
                  <a:pt x="2550517" y="1065624"/>
                  <a:pt x="2552769" y="940257"/>
                </a:cubicBezTo>
                <a:cubicBezTo>
                  <a:pt x="2616579" y="940257"/>
                  <a:pt x="2680389" y="940257"/>
                  <a:pt x="2744199" y="940257"/>
                </a:cubicBezTo>
                <a:cubicBezTo>
                  <a:pt x="2787364" y="940257"/>
                  <a:pt x="2830905" y="940632"/>
                  <a:pt x="2874070" y="941008"/>
                </a:cubicBezTo>
                <a:cubicBezTo>
                  <a:pt x="2874446" y="951893"/>
                  <a:pt x="2874446" y="962778"/>
                  <a:pt x="2874821" y="973663"/>
                </a:cubicBezTo>
                <a:cubicBezTo>
                  <a:pt x="2878950" y="1088896"/>
                  <a:pt x="2887583" y="1204129"/>
                  <a:pt x="2896591" y="1319738"/>
                </a:cubicBezTo>
                <a:cubicBezTo>
                  <a:pt x="2778731" y="1318612"/>
                  <a:pt x="2661246" y="1317486"/>
                  <a:pt x="2543760" y="1316735"/>
                </a:cubicBezTo>
                <a:close/>
                <a:moveTo>
                  <a:pt x="2990429" y="1320864"/>
                </a:moveTo>
                <a:cubicBezTo>
                  <a:pt x="2981421" y="1204880"/>
                  <a:pt x="2972788" y="1089272"/>
                  <a:pt x="2968659" y="973663"/>
                </a:cubicBezTo>
                <a:cubicBezTo>
                  <a:pt x="2968284" y="962778"/>
                  <a:pt x="2968284" y="952268"/>
                  <a:pt x="2967908" y="941383"/>
                </a:cubicBezTo>
                <a:cubicBezTo>
                  <a:pt x="3098906" y="942134"/>
                  <a:pt x="3230279" y="943635"/>
                  <a:pt x="3361277" y="945136"/>
                </a:cubicBezTo>
                <a:cubicBezTo>
                  <a:pt x="3360902" y="1072005"/>
                  <a:pt x="3359025" y="1198874"/>
                  <a:pt x="3356773" y="1325368"/>
                </a:cubicBezTo>
                <a:cubicBezTo>
                  <a:pt x="3234408" y="1323867"/>
                  <a:pt x="3112419" y="1322365"/>
                  <a:pt x="2990429" y="1320864"/>
                </a:cubicBezTo>
                <a:close/>
                <a:moveTo>
                  <a:pt x="3450236" y="1326494"/>
                </a:moveTo>
                <a:cubicBezTo>
                  <a:pt x="3452863" y="1199625"/>
                  <a:pt x="3454365" y="1072756"/>
                  <a:pt x="3454740" y="945887"/>
                </a:cubicBezTo>
                <a:cubicBezTo>
                  <a:pt x="3568096" y="947388"/>
                  <a:pt x="3681453" y="948890"/>
                  <a:pt x="3794809" y="950391"/>
                </a:cubicBezTo>
                <a:cubicBezTo>
                  <a:pt x="3797061" y="1077260"/>
                  <a:pt x="3800064" y="1204129"/>
                  <a:pt x="3803442" y="1330998"/>
                </a:cubicBezTo>
                <a:cubicBezTo>
                  <a:pt x="3685957" y="1329872"/>
                  <a:pt x="3568096" y="1328371"/>
                  <a:pt x="3450236" y="1326494"/>
                </a:cubicBezTo>
                <a:close/>
                <a:moveTo>
                  <a:pt x="3897655" y="1332500"/>
                </a:moveTo>
                <a:cubicBezTo>
                  <a:pt x="3894277" y="1205631"/>
                  <a:pt x="3891274" y="1078762"/>
                  <a:pt x="3889022" y="951893"/>
                </a:cubicBezTo>
                <a:cubicBezTo>
                  <a:pt x="4013639" y="953394"/>
                  <a:pt x="4138256" y="955271"/>
                  <a:pt x="4263248" y="956772"/>
                </a:cubicBezTo>
                <a:cubicBezTo>
                  <a:pt x="4262873" y="1083266"/>
                  <a:pt x="4262122" y="1209760"/>
                  <a:pt x="4261371" y="1336253"/>
                </a:cubicBezTo>
                <a:cubicBezTo>
                  <a:pt x="4139757" y="1335127"/>
                  <a:pt x="4018894" y="1334001"/>
                  <a:pt x="3897655" y="1332500"/>
                </a:cubicBezTo>
                <a:close/>
                <a:moveTo>
                  <a:pt x="4354834" y="1336629"/>
                </a:moveTo>
                <a:cubicBezTo>
                  <a:pt x="4355585" y="1210135"/>
                  <a:pt x="4356335" y="1084017"/>
                  <a:pt x="4356711" y="957523"/>
                </a:cubicBezTo>
                <a:cubicBezTo>
                  <a:pt x="4480201" y="959024"/>
                  <a:pt x="4603692" y="960150"/>
                  <a:pt x="4727183" y="960901"/>
                </a:cubicBezTo>
                <a:cubicBezTo>
                  <a:pt x="4725682" y="1086269"/>
                  <a:pt x="4723430" y="1212012"/>
                  <a:pt x="4720427" y="1337379"/>
                </a:cubicBezTo>
                <a:cubicBezTo>
                  <a:pt x="4598813" y="1337755"/>
                  <a:pt x="4476824" y="1337379"/>
                  <a:pt x="4354834" y="1336629"/>
                </a:cubicBezTo>
                <a:close/>
                <a:moveTo>
                  <a:pt x="5176104" y="1334752"/>
                </a:moveTo>
                <a:cubicBezTo>
                  <a:pt x="5055616" y="1336253"/>
                  <a:pt x="4935128" y="1337379"/>
                  <a:pt x="4814640" y="1337755"/>
                </a:cubicBezTo>
                <a:cubicBezTo>
                  <a:pt x="4817643" y="1212387"/>
                  <a:pt x="4819895" y="1087019"/>
                  <a:pt x="4821396" y="961652"/>
                </a:cubicBezTo>
                <a:cubicBezTo>
                  <a:pt x="4940383" y="962403"/>
                  <a:pt x="5059745" y="962403"/>
                  <a:pt x="5178732" y="962403"/>
                </a:cubicBezTo>
                <a:cubicBezTo>
                  <a:pt x="5178356" y="1086269"/>
                  <a:pt x="5177606" y="1210510"/>
                  <a:pt x="5176104" y="1334752"/>
                </a:cubicBezTo>
                <a:close/>
                <a:moveTo>
                  <a:pt x="5272570" y="868189"/>
                </a:moveTo>
                <a:cubicBezTo>
                  <a:pt x="5272570" y="753332"/>
                  <a:pt x="5271819" y="638849"/>
                  <a:pt x="5270693" y="523991"/>
                </a:cubicBezTo>
                <a:cubicBezTo>
                  <a:pt x="5385551" y="523616"/>
                  <a:pt x="5500408" y="522490"/>
                  <a:pt x="5615641" y="520989"/>
                </a:cubicBezTo>
                <a:cubicBezTo>
                  <a:pt x="5616392" y="635846"/>
                  <a:pt x="5617143" y="750329"/>
                  <a:pt x="5616767" y="865186"/>
                </a:cubicBezTo>
                <a:cubicBezTo>
                  <a:pt x="5501910" y="866688"/>
                  <a:pt x="5387052" y="867439"/>
                  <a:pt x="5272570" y="868189"/>
                </a:cubicBezTo>
                <a:close/>
              </a:path>
            </a:pathLst>
          </a:custGeom>
          <a:solidFill>
            <a:srgbClr val="9CCEE9"/>
          </a:solidFill>
          <a:ln w="3750" cap="flat">
            <a:noFill/>
            <a:prstDash val="solid"/>
            <a:miter/>
          </a:ln>
        </p:spPr>
        <p:txBody>
          <a:bodyPr rtlCol="1" anchor="ctr"/>
          <a:lstStyle/>
          <a:p>
            <a:endParaRPr lang="ar-SA" dirty="0"/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317294" flipH="1">
            <a:off x="4584633" y="3534551"/>
            <a:ext cx="1565616" cy="51238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4543784" y="5261150"/>
            <a:ext cx="901405" cy="90140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266811" y="1659131"/>
            <a:ext cx="1592813" cy="1464360"/>
          </a:xfrm>
          <a:prstGeom prst="rect">
            <a:avLst/>
          </a:prstGeom>
        </p:spPr>
      </p:pic>
      <p:sp>
        <p:nvSpPr>
          <p:cNvPr id="15" name="مستطيل 14">
            <a:extLst>
              <a:ext uri="{FF2B5EF4-FFF2-40B4-BE49-F238E27FC236}">
                <a16:creationId xmlns:a16="http://schemas.microsoft.com/office/drawing/2014/main" id="{B1F52FF7-BC75-4B54-2F09-34E2EDCA7040}"/>
              </a:ext>
            </a:extLst>
          </p:cNvPr>
          <p:cNvSpPr/>
          <p:nvPr/>
        </p:nvSpPr>
        <p:spPr>
          <a:xfrm>
            <a:off x="3365833" y="1204856"/>
            <a:ext cx="5145486" cy="1511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5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معادلات الضرب</a:t>
            </a:r>
          </a:p>
        </p:txBody>
      </p:sp>
      <p:grpSp>
        <p:nvGrpSpPr>
          <p:cNvPr id="16" name="Group 2">
            <a:extLst>
              <a:ext uri="{FF2B5EF4-FFF2-40B4-BE49-F238E27FC236}">
                <a16:creationId xmlns:a16="http://schemas.microsoft.com/office/drawing/2014/main" id="{C68CC077-306E-AAEF-AD40-47A0777179F7}"/>
              </a:ext>
            </a:extLst>
          </p:cNvPr>
          <p:cNvGrpSpPr/>
          <p:nvPr/>
        </p:nvGrpSpPr>
        <p:grpSpPr>
          <a:xfrm>
            <a:off x="6804212" y="3519467"/>
            <a:ext cx="4383741" cy="1068384"/>
            <a:chOff x="0" y="0"/>
            <a:chExt cx="3435356" cy="1138475"/>
          </a:xfrm>
        </p:grpSpPr>
        <p:sp>
          <p:nvSpPr>
            <p:cNvPr id="17" name="Freeform 3">
              <a:extLst>
                <a:ext uri="{FF2B5EF4-FFF2-40B4-BE49-F238E27FC236}">
                  <a16:creationId xmlns:a16="http://schemas.microsoft.com/office/drawing/2014/main" id="{0F470867-601D-FE58-3F2C-CAE6EF2EAF62}"/>
                </a:ext>
              </a:extLst>
            </p:cNvPr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FDF5B6"/>
            </a:solidFill>
          </p:spPr>
          <p:txBody>
            <a:bodyPr/>
            <a:lstStyle/>
            <a:p>
              <a:endParaRPr lang="ar-SA"/>
            </a:p>
          </p:txBody>
        </p:sp>
      </p:grpSp>
      <p:pic>
        <p:nvPicPr>
          <p:cNvPr id="18" name="Picture 4">
            <a:extLst>
              <a:ext uri="{FF2B5EF4-FFF2-40B4-BE49-F238E27FC236}">
                <a16:creationId xmlns:a16="http://schemas.microsoft.com/office/drawing/2014/main" id="{DD1BE722-5230-946A-A43C-0243664EB4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7954963" y="3281465"/>
            <a:ext cx="2028657" cy="590547"/>
          </a:xfrm>
          <a:prstGeom prst="rect">
            <a:avLst/>
          </a:prstGeom>
        </p:spPr>
      </p:pic>
      <p:pic>
        <p:nvPicPr>
          <p:cNvPr id="19" name="Picture 14">
            <a:extLst>
              <a:ext uri="{FF2B5EF4-FFF2-40B4-BE49-F238E27FC236}">
                <a16:creationId xmlns:a16="http://schemas.microsoft.com/office/drawing/2014/main" id="{0E9A9860-8AC4-E9D4-DF79-7D6155DFB70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042817" flipH="1">
            <a:off x="10804299" y="3365972"/>
            <a:ext cx="480503" cy="904875"/>
          </a:xfrm>
          <a:prstGeom prst="rect">
            <a:avLst/>
          </a:prstGeom>
        </p:spPr>
      </p:pic>
      <p:sp>
        <p:nvSpPr>
          <p:cNvPr id="22" name="مستطيل 21">
            <a:extLst>
              <a:ext uri="{FF2B5EF4-FFF2-40B4-BE49-F238E27FC236}">
                <a16:creationId xmlns:a16="http://schemas.microsoft.com/office/drawing/2014/main" id="{EB91E3D6-6FCB-9B86-72C9-F3BD2C431992}"/>
              </a:ext>
            </a:extLst>
          </p:cNvPr>
          <p:cNvSpPr/>
          <p:nvPr/>
        </p:nvSpPr>
        <p:spPr>
          <a:xfrm>
            <a:off x="6480141" y="3646220"/>
            <a:ext cx="4839570" cy="9423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أحل معادلات الضرب</a:t>
            </a:r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3AD05077-10A1-9BD2-FE5E-EB08C79DFF53}"/>
              </a:ext>
            </a:extLst>
          </p:cNvPr>
          <p:cNvSpPr/>
          <p:nvPr/>
        </p:nvSpPr>
        <p:spPr>
          <a:xfrm>
            <a:off x="7832094" y="3101976"/>
            <a:ext cx="2308923" cy="8946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فكرة الدرس</a:t>
            </a:r>
          </a:p>
        </p:txBody>
      </p:sp>
      <p:pic>
        <p:nvPicPr>
          <p:cNvPr id="24" name="Picture 3">
            <a:extLst>
              <a:ext uri="{FF2B5EF4-FFF2-40B4-BE49-F238E27FC236}">
                <a16:creationId xmlns:a16="http://schemas.microsoft.com/office/drawing/2014/main" id="{3477635D-AEAD-2D48-4C0D-4841176AF9C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084910" flipH="1">
            <a:off x="9346649" y="984513"/>
            <a:ext cx="2254977" cy="2096113"/>
          </a:xfrm>
          <a:prstGeom prst="rect">
            <a:avLst/>
          </a:prstGeom>
        </p:spPr>
      </p:pic>
      <p:sp>
        <p:nvSpPr>
          <p:cNvPr id="25" name="مستطيل 24">
            <a:extLst>
              <a:ext uri="{FF2B5EF4-FFF2-40B4-BE49-F238E27FC236}">
                <a16:creationId xmlns:a16="http://schemas.microsoft.com/office/drawing/2014/main" id="{3B793DB5-7B78-ADFD-ECB8-40F65FE623D7}"/>
              </a:ext>
            </a:extLst>
          </p:cNvPr>
          <p:cNvSpPr/>
          <p:nvPr/>
        </p:nvSpPr>
        <p:spPr>
          <a:xfrm rot="1352574">
            <a:off x="9377028" y="1575777"/>
            <a:ext cx="2308923" cy="8946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استراتيجية التصفح</a:t>
            </a:r>
          </a:p>
        </p:txBody>
      </p:sp>
      <p:pic>
        <p:nvPicPr>
          <p:cNvPr id="39" name="صورة 38">
            <a:extLst>
              <a:ext uri="{FF2B5EF4-FFF2-40B4-BE49-F238E27FC236}">
                <a16:creationId xmlns:a16="http://schemas.microsoft.com/office/drawing/2014/main" id="{09EAFA62-93AA-FB2C-D758-934DCEF6447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2" y="-69663"/>
            <a:ext cx="1042232" cy="1042232"/>
          </a:xfrm>
          <a:prstGeom prst="rect">
            <a:avLst/>
          </a:prstGeom>
        </p:spPr>
      </p:pic>
      <p:pic>
        <p:nvPicPr>
          <p:cNvPr id="41" name="صورة 40">
            <a:extLst>
              <a:ext uri="{FF2B5EF4-FFF2-40B4-BE49-F238E27FC236}">
                <a16:creationId xmlns:a16="http://schemas.microsoft.com/office/drawing/2014/main" id="{AE44BAE5-ADB3-AAD4-3452-6F4ED8C8475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" y="5515123"/>
            <a:ext cx="1334993" cy="1337668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7F939BB2-5381-63B0-02B8-BBEAFD4CB4A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flipH="1">
            <a:off x="1339554" y="3179322"/>
            <a:ext cx="2666196" cy="3344641"/>
          </a:xfrm>
          <a:prstGeom prst="rect">
            <a:avLst/>
          </a:prstGeom>
        </p:spPr>
      </p:pic>
      <p:sp>
        <p:nvSpPr>
          <p:cNvPr id="43" name="مستطيل 42">
            <a:extLst>
              <a:ext uri="{FF2B5EF4-FFF2-40B4-BE49-F238E27FC236}">
                <a16:creationId xmlns:a16="http://schemas.microsoft.com/office/drawing/2014/main" id="{892D6473-9CB1-09F0-64F6-86E8AACB9D8E}"/>
              </a:ext>
            </a:extLst>
          </p:cNvPr>
          <p:cNvSpPr/>
          <p:nvPr/>
        </p:nvSpPr>
        <p:spPr>
          <a:xfrm>
            <a:off x="1324018" y="3843433"/>
            <a:ext cx="2476224" cy="1355436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algn="ctr"/>
            <a:endParaRPr lang="ar-SA" sz="4000" b="1" kern="0" dirty="0">
              <a:solidFill>
                <a:srgbClr val="44546A"/>
              </a:solidFill>
              <a:cs typeface="Calibri" panose="020F0502020204030204" pitchFamily="34" charset="0"/>
            </a:endParaRPr>
          </a:p>
        </p:txBody>
      </p:sp>
      <p:sp>
        <p:nvSpPr>
          <p:cNvPr id="44" name="مربع نص 43">
            <a:extLst>
              <a:ext uri="{FF2B5EF4-FFF2-40B4-BE49-F238E27FC236}">
                <a16:creationId xmlns:a16="http://schemas.microsoft.com/office/drawing/2014/main" id="{94E272A2-C8BC-7446-BCF0-50228619A2FD}"/>
              </a:ext>
            </a:extLst>
          </p:cNvPr>
          <p:cNvSpPr txBox="1"/>
          <p:nvPr/>
        </p:nvSpPr>
        <p:spPr>
          <a:xfrm>
            <a:off x="1209516" y="3484899"/>
            <a:ext cx="260056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prstClr val="black"/>
                </a:solidFill>
                <a:cs typeface="Calibri" panose="020F0502020204030204" pitchFamily="34" charset="0"/>
              </a:rPr>
              <a:t>الاستراتيجيات</a:t>
            </a:r>
          </a:p>
          <a:p>
            <a:pPr algn="ctr"/>
            <a:endParaRPr lang="ar-SA" sz="2400" b="1" dirty="0">
              <a:solidFill>
                <a:prstClr val="black"/>
              </a:solidFill>
              <a:cs typeface="Calibri" panose="020F0502020204030204" pitchFamily="34" charset="0"/>
            </a:endParaRPr>
          </a:p>
          <a:p>
            <a:pPr algn="ctr"/>
            <a:r>
              <a:rPr lang="ar-SA" sz="2400" b="1" dirty="0">
                <a:solidFill>
                  <a:prstClr val="black"/>
                </a:solidFill>
                <a:cs typeface="Calibri" panose="020F0502020204030204" pitchFamily="34" charset="0"/>
              </a:rPr>
              <a:t>التصفح</a:t>
            </a:r>
          </a:p>
          <a:p>
            <a:pPr algn="ctr"/>
            <a:r>
              <a:rPr lang="ar-SA" sz="2400" b="1" dirty="0">
                <a:solidFill>
                  <a:prstClr val="black"/>
                </a:solidFill>
                <a:cs typeface="Calibri" panose="020F0502020204030204" pitchFamily="34" charset="0"/>
              </a:rPr>
              <a:t>القراءة المبصرة</a:t>
            </a:r>
          </a:p>
          <a:p>
            <a:pPr algn="ctr"/>
            <a:r>
              <a:rPr lang="ar-SA" sz="2400" b="1" dirty="0">
                <a:solidFill>
                  <a:prstClr val="black"/>
                </a:solidFill>
                <a:cs typeface="Calibri" panose="020F0502020204030204" pitchFamily="34" charset="0"/>
              </a:rPr>
              <a:t>الأنشطة المتدرجة</a:t>
            </a:r>
          </a:p>
          <a:p>
            <a:pPr algn="ctr"/>
            <a:r>
              <a:rPr lang="ar-SA" sz="2400" b="1" dirty="0">
                <a:solidFill>
                  <a:prstClr val="black"/>
                </a:solidFill>
                <a:cs typeface="Calibri" panose="020F0502020204030204" pitchFamily="34" charset="0"/>
              </a:rPr>
              <a:t>التعاوني - الفردي</a:t>
            </a:r>
          </a:p>
          <a:p>
            <a:pPr algn="ctr"/>
            <a:r>
              <a:rPr lang="ar-SA" sz="2400" b="1" dirty="0">
                <a:solidFill>
                  <a:prstClr val="black"/>
                </a:solidFill>
                <a:cs typeface="Calibri" panose="020F0502020204030204" pitchFamily="34" charset="0"/>
              </a:rPr>
              <a:t>الدقيقة الواحدة</a:t>
            </a: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68F8D70B-056D-B19A-C46B-34F1C4D145E7}"/>
              </a:ext>
            </a:extLst>
          </p:cNvPr>
          <p:cNvGrpSpPr/>
          <p:nvPr/>
        </p:nvGrpSpPr>
        <p:grpSpPr>
          <a:xfrm>
            <a:off x="6751602" y="4919925"/>
            <a:ext cx="4383741" cy="1068384"/>
            <a:chOff x="0" y="0"/>
            <a:chExt cx="3435356" cy="1138475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C2DF8970-1AAD-40B3-CD71-DC25834F6A6F}"/>
                </a:ext>
              </a:extLst>
            </p:cNvPr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FDF5B6"/>
            </a:solidFill>
          </p:spPr>
          <p:txBody>
            <a:bodyPr/>
            <a:lstStyle/>
            <a:p>
              <a:endParaRPr lang="ar-SA"/>
            </a:p>
          </p:txBody>
        </p:sp>
      </p:grpSp>
      <p:pic>
        <p:nvPicPr>
          <p:cNvPr id="6" name="Picture 4">
            <a:extLst>
              <a:ext uri="{FF2B5EF4-FFF2-40B4-BE49-F238E27FC236}">
                <a16:creationId xmlns:a16="http://schemas.microsoft.com/office/drawing/2014/main" id="{D25DA38C-399F-7AD4-9EB6-78BE2698E82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7902353" y="4681923"/>
            <a:ext cx="2028657" cy="590547"/>
          </a:xfrm>
          <a:prstGeom prst="rect">
            <a:avLst/>
          </a:prstGeom>
        </p:spPr>
      </p:pic>
      <p:pic>
        <p:nvPicPr>
          <p:cNvPr id="10" name="Picture 14">
            <a:extLst>
              <a:ext uri="{FF2B5EF4-FFF2-40B4-BE49-F238E27FC236}">
                <a16:creationId xmlns:a16="http://schemas.microsoft.com/office/drawing/2014/main" id="{4CB5F674-7B52-FE17-0515-0C43D67D1F3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042817" flipH="1">
            <a:off x="10751689" y="4766430"/>
            <a:ext cx="480503" cy="904875"/>
          </a:xfrm>
          <a:prstGeom prst="rect">
            <a:avLst/>
          </a:prstGeom>
        </p:spPr>
      </p:pic>
      <p:sp>
        <p:nvSpPr>
          <p:cNvPr id="20" name="مستطيل 19">
            <a:extLst>
              <a:ext uri="{FF2B5EF4-FFF2-40B4-BE49-F238E27FC236}">
                <a16:creationId xmlns:a16="http://schemas.microsoft.com/office/drawing/2014/main" id="{E889495D-D1E0-BB4A-9ECC-F7ECEE8E467A}"/>
              </a:ext>
            </a:extLst>
          </p:cNvPr>
          <p:cNvSpPr/>
          <p:nvPr/>
        </p:nvSpPr>
        <p:spPr>
          <a:xfrm>
            <a:off x="7764653" y="4494145"/>
            <a:ext cx="2308923" cy="8946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المفردات</a:t>
            </a: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415D802D-C7FF-1517-449D-14AE29AF6908}"/>
              </a:ext>
            </a:extLst>
          </p:cNvPr>
          <p:cNvSpPr/>
          <p:nvPr/>
        </p:nvSpPr>
        <p:spPr>
          <a:xfrm>
            <a:off x="6422182" y="5084039"/>
            <a:ext cx="4839570" cy="9423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الصيغة الرياضية</a:t>
            </a:r>
          </a:p>
        </p:txBody>
      </p:sp>
      <p:pic>
        <p:nvPicPr>
          <p:cNvPr id="26" name="Picture 7">
            <a:extLst>
              <a:ext uri="{FF2B5EF4-FFF2-40B4-BE49-F238E27FC236}">
                <a16:creationId xmlns:a16="http://schemas.microsoft.com/office/drawing/2014/main" id="{C55D715D-D69D-D73C-D9C9-E7358062F6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317294" flipH="1">
            <a:off x="5016643" y="4777456"/>
            <a:ext cx="1565616" cy="5123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2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2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2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25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875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975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75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5" grpId="0"/>
      <p:bldP spid="43" grpId="0"/>
      <p:bldP spid="44" grpId="0"/>
      <p:bldP spid="20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2">
            <a:extLst>
              <a:ext uri="{FF2B5EF4-FFF2-40B4-BE49-F238E27FC236}">
                <a16:creationId xmlns:a16="http://schemas.microsoft.com/office/drawing/2014/main" id="{68CD37FD-D5E8-1B8B-A1C8-72E8DCE232B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rot="10800000" flipH="1">
            <a:off x="-745686" y="-3776891"/>
            <a:ext cx="8589820" cy="4761587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9518951" y="990931"/>
            <a:ext cx="1586357" cy="130457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115936" flipH="1">
            <a:off x="866497" y="1414135"/>
            <a:ext cx="1269689" cy="137273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789396" flipH="1">
            <a:off x="149178" y="2798462"/>
            <a:ext cx="1063126" cy="1553964"/>
          </a:xfrm>
          <a:prstGeom prst="rect">
            <a:avLst/>
          </a:prstGeom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5B625270-36D3-56D4-56F1-27273D31A612}"/>
              </a:ext>
            </a:extLst>
          </p:cNvPr>
          <p:cNvSpPr/>
          <p:nvPr/>
        </p:nvSpPr>
        <p:spPr>
          <a:xfrm>
            <a:off x="9450576" y="1339182"/>
            <a:ext cx="1723105" cy="608068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200" b="1" kern="0" dirty="0">
                <a:solidFill>
                  <a:srgbClr val="44546A"/>
                </a:solidFill>
                <a:latin typeface="Calibri" panose="020F0502020204030204"/>
                <a:cs typeface="Calibri" panose="020F0502020204030204" pitchFamily="34" charset="0"/>
              </a:rPr>
              <a:t>عملية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cs typeface="Calibri" panose="020F0502020204030204" pitchFamily="34" charset="0"/>
              </a:rPr>
              <a:t>الجمع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EAAD184F-F866-5BC9-3E03-028F2719E0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9518949" y="2378682"/>
            <a:ext cx="1586357" cy="1304570"/>
          </a:xfrm>
          <a:prstGeom prst="rect">
            <a:avLst/>
          </a:prstGeom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DF4422E1-EC36-B008-373B-809164774C1A}"/>
              </a:ext>
            </a:extLst>
          </p:cNvPr>
          <p:cNvSpPr/>
          <p:nvPr/>
        </p:nvSpPr>
        <p:spPr>
          <a:xfrm>
            <a:off x="9382201" y="2733896"/>
            <a:ext cx="1723105" cy="608068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600" b="1" kern="0" dirty="0">
                <a:solidFill>
                  <a:srgbClr val="44546A"/>
                </a:solidFill>
                <a:latin typeface="Calibri" panose="020F0502020204030204"/>
                <a:cs typeface="Calibri" panose="020F0502020204030204" pitchFamily="34" charset="0"/>
              </a:rPr>
              <a:t>عملية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cs typeface="Calibri" panose="020F0502020204030204" pitchFamily="34" charset="0"/>
              </a:rPr>
              <a:t>الطرح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76E0D9CD-4492-441A-EDFD-D98292B75B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9518949" y="3787628"/>
            <a:ext cx="1586358" cy="1330789"/>
          </a:xfrm>
          <a:prstGeom prst="rect">
            <a:avLst/>
          </a:prstGeom>
        </p:spPr>
      </p:pic>
      <p:sp>
        <p:nvSpPr>
          <p:cNvPr id="15" name="مستطيل 14">
            <a:extLst>
              <a:ext uri="{FF2B5EF4-FFF2-40B4-BE49-F238E27FC236}">
                <a16:creationId xmlns:a16="http://schemas.microsoft.com/office/drawing/2014/main" id="{BF8B4FDD-DB12-26AB-F02B-ED66BCDA5D4C}"/>
              </a:ext>
            </a:extLst>
          </p:cNvPr>
          <p:cNvSpPr/>
          <p:nvPr/>
        </p:nvSpPr>
        <p:spPr>
          <a:xfrm>
            <a:off x="9450574" y="4171429"/>
            <a:ext cx="1723105" cy="608068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600" b="1" kern="0" dirty="0">
                <a:solidFill>
                  <a:srgbClr val="44546A"/>
                </a:solidFill>
                <a:latin typeface="Calibri" panose="020F0502020204030204"/>
                <a:cs typeface="Calibri" panose="020F0502020204030204" pitchFamily="34" charset="0"/>
              </a:rPr>
              <a:t>عملية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cs typeface="Calibri" panose="020F0502020204030204" pitchFamily="34" charset="0"/>
              </a:rPr>
              <a:t>الضرب</a:t>
            </a: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C2F38A74-70B0-8F34-7CDA-85BC21981C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9518949" y="5199105"/>
            <a:ext cx="1586359" cy="1369800"/>
          </a:xfrm>
          <a:prstGeom prst="rect">
            <a:avLst/>
          </a:prstGeom>
        </p:spPr>
      </p:pic>
      <p:sp>
        <p:nvSpPr>
          <p:cNvPr id="17" name="مستطيل 16">
            <a:extLst>
              <a:ext uri="{FF2B5EF4-FFF2-40B4-BE49-F238E27FC236}">
                <a16:creationId xmlns:a16="http://schemas.microsoft.com/office/drawing/2014/main" id="{62C685CF-72DE-2A90-AEAE-8BAA551DC6C1}"/>
              </a:ext>
            </a:extLst>
          </p:cNvPr>
          <p:cNvSpPr/>
          <p:nvPr/>
        </p:nvSpPr>
        <p:spPr>
          <a:xfrm>
            <a:off x="9465393" y="5631726"/>
            <a:ext cx="1723105" cy="608068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600" b="1" kern="0" dirty="0">
                <a:solidFill>
                  <a:srgbClr val="44546A"/>
                </a:solidFill>
                <a:latin typeface="Calibri" panose="020F0502020204030204"/>
                <a:cs typeface="Calibri" panose="020F0502020204030204" pitchFamily="34" charset="0"/>
              </a:rPr>
              <a:t>عملية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cs typeface="Calibri" panose="020F0502020204030204" pitchFamily="34" charset="0"/>
              </a:rPr>
              <a:t>القسمة</a:t>
            </a: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05B666A1-A3CF-CD4C-9992-975A75E83A78}"/>
              </a:ext>
            </a:extLst>
          </p:cNvPr>
          <p:cNvSpPr/>
          <p:nvPr/>
        </p:nvSpPr>
        <p:spPr>
          <a:xfrm>
            <a:off x="9465393" y="4816751"/>
            <a:ext cx="2095091" cy="723031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4000" b="1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2" name="Group 2">
            <a:extLst>
              <a:ext uri="{FF2B5EF4-FFF2-40B4-BE49-F238E27FC236}">
                <a16:creationId xmlns:a16="http://schemas.microsoft.com/office/drawing/2014/main" id="{9404751C-C73B-47FA-A487-E8264A019469}"/>
              </a:ext>
            </a:extLst>
          </p:cNvPr>
          <p:cNvGrpSpPr/>
          <p:nvPr/>
        </p:nvGrpSpPr>
        <p:grpSpPr>
          <a:xfrm>
            <a:off x="4442270" y="187125"/>
            <a:ext cx="4776550" cy="548823"/>
            <a:chOff x="0" y="0"/>
            <a:chExt cx="3435356" cy="1138475"/>
          </a:xfrm>
          <a:solidFill>
            <a:srgbClr val="D39B66"/>
          </a:solidFill>
        </p:grpSpPr>
        <p:sp>
          <p:nvSpPr>
            <p:cNvPr id="33" name="Freeform 3">
              <a:extLst>
                <a:ext uri="{FF2B5EF4-FFF2-40B4-BE49-F238E27FC236}">
                  <a16:creationId xmlns:a16="http://schemas.microsoft.com/office/drawing/2014/main" id="{8310CFA6-7A60-E078-1180-6E310020C72A}"/>
                </a:ext>
              </a:extLst>
            </p:cNvPr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ar-SA"/>
            </a:p>
          </p:txBody>
        </p:sp>
      </p:grpSp>
      <p:pic>
        <p:nvPicPr>
          <p:cNvPr id="34" name="Picture 10">
            <a:extLst>
              <a:ext uri="{FF2B5EF4-FFF2-40B4-BE49-F238E27FC236}">
                <a16:creationId xmlns:a16="http://schemas.microsoft.com/office/drawing/2014/main" id="{4E6283FB-65BA-9C11-CD6A-3C65BBADF45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697473" flipH="1">
            <a:off x="8466452" y="125966"/>
            <a:ext cx="705905" cy="691787"/>
          </a:xfrm>
          <a:prstGeom prst="rect">
            <a:avLst/>
          </a:prstGeom>
        </p:spPr>
      </p:pic>
      <p:sp>
        <p:nvSpPr>
          <p:cNvPr id="35" name="مربع نص 34">
            <a:extLst>
              <a:ext uri="{FF2B5EF4-FFF2-40B4-BE49-F238E27FC236}">
                <a16:creationId xmlns:a16="http://schemas.microsoft.com/office/drawing/2014/main" id="{944DDA19-8E30-888A-9F96-D8FF7CBA667D}"/>
              </a:ext>
            </a:extLst>
          </p:cNvPr>
          <p:cNvSpPr txBox="1"/>
          <p:nvPr/>
        </p:nvSpPr>
        <p:spPr>
          <a:xfrm>
            <a:off x="4179185" y="187125"/>
            <a:ext cx="47765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العمليات الحسابية المتعاكسة</a:t>
            </a:r>
          </a:p>
        </p:txBody>
      </p:sp>
      <p:pic>
        <p:nvPicPr>
          <p:cNvPr id="36" name="صورة 35">
            <a:extLst>
              <a:ext uri="{FF2B5EF4-FFF2-40B4-BE49-F238E27FC236}">
                <a16:creationId xmlns:a16="http://schemas.microsoft.com/office/drawing/2014/main" id="{EC3EC4CA-D651-D94A-FDD2-A47DF8C73AF1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850424">
            <a:off x="-172376" y="-140789"/>
            <a:ext cx="2032240" cy="1855118"/>
          </a:xfrm>
          <a:prstGeom prst="rect">
            <a:avLst/>
          </a:prstGeom>
        </p:spPr>
      </p:pic>
      <p:sp>
        <p:nvSpPr>
          <p:cNvPr id="37" name="مربع نص 36">
            <a:extLst>
              <a:ext uri="{FF2B5EF4-FFF2-40B4-BE49-F238E27FC236}">
                <a16:creationId xmlns:a16="http://schemas.microsoft.com/office/drawing/2014/main" id="{A5D5D9A7-E332-597F-A568-4A88A0034A6A}"/>
              </a:ext>
            </a:extLst>
          </p:cNvPr>
          <p:cNvSpPr txBox="1"/>
          <p:nvPr/>
        </p:nvSpPr>
        <p:spPr>
          <a:xfrm rot="20310890">
            <a:off x="113933" y="363752"/>
            <a:ext cx="165012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أسئلة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البناء</a:t>
            </a:r>
          </a:p>
        </p:txBody>
      </p:sp>
      <p:pic>
        <p:nvPicPr>
          <p:cNvPr id="57" name="صورة 56">
            <a:extLst>
              <a:ext uri="{FF2B5EF4-FFF2-40B4-BE49-F238E27FC236}">
                <a16:creationId xmlns:a16="http://schemas.microsoft.com/office/drawing/2014/main" id="{0C351609-6D07-080D-BDFB-D6D5F9D8E8A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" y="5647747"/>
            <a:ext cx="1202633" cy="1205043"/>
          </a:xfrm>
          <a:prstGeom prst="rect">
            <a:avLst/>
          </a:prstGeom>
        </p:spPr>
      </p:pic>
      <p:pic>
        <p:nvPicPr>
          <p:cNvPr id="58" name="صورة 57">
            <a:extLst>
              <a:ext uri="{FF2B5EF4-FFF2-40B4-BE49-F238E27FC236}">
                <a16:creationId xmlns:a16="http://schemas.microsoft.com/office/drawing/2014/main" id="{49776C20-BE5E-AAA8-8292-1F422873D8E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8" y="4453023"/>
            <a:ext cx="1042232" cy="1042232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FC5549BF-2A5D-19AA-6CFF-0247CA1E81A9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prstClr val="black"/>
              <a:srgbClr val="FDF5B6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28623" y="1079476"/>
            <a:ext cx="1641203" cy="1247858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ACA93167-5B15-9DBE-C913-9B330C9F257F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prstClr val="black"/>
              <a:srgbClr val="FDF5B6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60891" y="5232796"/>
            <a:ext cx="1658570" cy="1352803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E4DA6370-0E21-1E8D-38E1-E609EE3EC2D1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prstClr val="black"/>
              <a:srgbClr val="FDF5B6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47398" y="2384980"/>
            <a:ext cx="1641203" cy="130457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4CA00C52-374D-722A-0372-FAD895C9FC94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prstClr val="black"/>
              <a:srgbClr val="FDF5B6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60891" y="3781211"/>
            <a:ext cx="1658570" cy="1304570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9DD1696B-8D39-EEC8-651F-BAA495B62CE5}"/>
              </a:ext>
            </a:extLst>
          </p:cNvPr>
          <p:cNvSpPr/>
          <p:nvPr/>
        </p:nvSpPr>
        <p:spPr>
          <a:xfrm>
            <a:off x="2760890" y="5549848"/>
            <a:ext cx="1723105" cy="608068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200" b="1" kern="0" dirty="0">
                <a:solidFill>
                  <a:srgbClr val="44546A"/>
                </a:solidFill>
                <a:latin typeface="Calibri" panose="020F0502020204030204"/>
                <a:cs typeface="Calibri" panose="020F0502020204030204" pitchFamily="34" charset="0"/>
              </a:rPr>
              <a:t>عملية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cs typeface="Calibri" panose="020F0502020204030204" pitchFamily="34" charset="0"/>
              </a:rPr>
              <a:t>الجمع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7D7BAEDA-3503-EFF1-3A2F-776822F70529}"/>
              </a:ext>
            </a:extLst>
          </p:cNvPr>
          <p:cNvSpPr/>
          <p:nvPr/>
        </p:nvSpPr>
        <p:spPr>
          <a:xfrm>
            <a:off x="2728623" y="2705554"/>
            <a:ext cx="1723105" cy="608068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600" b="1" kern="0" dirty="0">
                <a:solidFill>
                  <a:srgbClr val="44546A"/>
                </a:solidFill>
                <a:latin typeface="Calibri" panose="020F0502020204030204"/>
                <a:cs typeface="Calibri" panose="020F0502020204030204" pitchFamily="34" charset="0"/>
              </a:rPr>
              <a:t>عملية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cs typeface="Calibri" panose="020F0502020204030204" pitchFamily="34" charset="0"/>
              </a:rPr>
              <a:t>الطرح</a:t>
            </a: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8DBB93EC-8E41-C05E-3F42-2EF77BFF1138}"/>
              </a:ext>
            </a:extLst>
          </p:cNvPr>
          <p:cNvSpPr/>
          <p:nvPr/>
        </p:nvSpPr>
        <p:spPr>
          <a:xfrm>
            <a:off x="2760891" y="1399371"/>
            <a:ext cx="1723105" cy="608068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600" b="1" kern="0" dirty="0">
                <a:solidFill>
                  <a:srgbClr val="44546A"/>
                </a:solidFill>
                <a:latin typeface="Calibri" panose="020F0502020204030204"/>
                <a:cs typeface="Calibri" panose="020F0502020204030204" pitchFamily="34" charset="0"/>
              </a:rPr>
              <a:t>عملية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cs typeface="Calibri" panose="020F0502020204030204" pitchFamily="34" charset="0"/>
              </a:rPr>
              <a:t>الضرب</a:t>
            </a:r>
          </a:p>
        </p:txBody>
      </p:sp>
      <p:sp>
        <p:nvSpPr>
          <p:cNvPr id="25" name="مستطيل 24">
            <a:extLst>
              <a:ext uri="{FF2B5EF4-FFF2-40B4-BE49-F238E27FC236}">
                <a16:creationId xmlns:a16="http://schemas.microsoft.com/office/drawing/2014/main" id="{BA684510-BE55-7F15-3BEF-CFB00FDE76DC}"/>
              </a:ext>
            </a:extLst>
          </p:cNvPr>
          <p:cNvSpPr/>
          <p:nvPr/>
        </p:nvSpPr>
        <p:spPr>
          <a:xfrm>
            <a:off x="2747398" y="4127701"/>
            <a:ext cx="1723105" cy="608068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600" b="1" kern="0" dirty="0">
                <a:solidFill>
                  <a:srgbClr val="44546A"/>
                </a:solidFill>
                <a:latin typeface="Calibri" panose="020F0502020204030204"/>
                <a:cs typeface="Calibri" panose="020F0502020204030204" pitchFamily="34" charset="0"/>
              </a:rPr>
              <a:t>عملية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cs typeface="Calibri" panose="020F0502020204030204" pitchFamily="34" charset="0"/>
              </a:rPr>
              <a:t>القسمة</a:t>
            </a:r>
          </a:p>
        </p:txBody>
      </p:sp>
      <p:pic>
        <p:nvPicPr>
          <p:cNvPr id="27" name="Picture 10">
            <a:extLst>
              <a:ext uri="{FF2B5EF4-FFF2-40B4-BE49-F238E27FC236}">
                <a16:creationId xmlns:a16="http://schemas.microsoft.com/office/drawing/2014/main" id="{A65809EA-AB02-F472-612B-8E772F6166A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697473" flipH="1">
            <a:off x="9226659" y="229233"/>
            <a:ext cx="705905" cy="691787"/>
          </a:xfrm>
          <a:prstGeom prst="rect">
            <a:avLst/>
          </a:prstGeom>
        </p:spPr>
      </p:pic>
      <p:sp>
        <p:nvSpPr>
          <p:cNvPr id="31" name="سهم: لليسار واليمين 30">
            <a:extLst>
              <a:ext uri="{FF2B5EF4-FFF2-40B4-BE49-F238E27FC236}">
                <a16:creationId xmlns:a16="http://schemas.microsoft.com/office/drawing/2014/main" id="{8D5AF7A3-885F-93EE-5DE9-1E6CFE109898}"/>
              </a:ext>
            </a:extLst>
          </p:cNvPr>
          <p:cNvSpPr/>
          <p:nvPr/>
        </p:nvSpPr>
        <p:spPr>
          <a:xfrm rot="20630299">
            <a:off x="4306474" y="2066281"/>
            <a:ext cx="5492453" cy="608069"/>
          </a:xfrm>
          <a:custGeom>
            <a:avLst/>
            <a:gdLst>
              <a:gd name="connsiteX0" fmla="*/ 0 w 5492453"/>
              <a:gd name="connsiteY0" fmla="*/ 304035 h 608069"/>
              <a:gd name="connsiteX1" fmla="*/ 304035 w 5492453"/>
              <a:gd name="connsiteY1" fmla="*/ 0 h 608069"/>
              <a:gd name="connsiteX2" fmla="*/ 304035 w 5492453"/>
              <a:gd name="connsiteY2" fmla="*/ 166760 h 608069"/>
              <a:gd name="connsiteX3" fmla="*/ 952960 w 5492453"/>
              <a:gd name="connsiteY3" fmla="*/ 166760 h 608069"/>
              <a:gd name="connsiteX4" fmla="*/ 1553042 w 5492453"/>
              <a:gd name="connsiteY4" fmla="*/ 166760 h 608069"/>
              <a:gd name="connsiteX5" fmla="*/ 2104279 w 5492453"/>
              <a:gd name="connsiteY5" fmla="*/ 166760 h 608069"/>
              <a:gd name="connsiteX6" fmla="*/ 2753205 w 5492453"/>
              <a:gd name="connsiteY6" fmla="*/ 166760 h 608069"/>
              <a:gd name="connsiteX7" fmla="*/ 3499818 w 5492453"/>
              <a:gd name="connsiteY7" fmla="*/ 166760 h 608069"/>
              <a:gd name="connsiteX8" fmla="*/ 4295274 w 5492453"/>
              <a:gd name="connsiteY8" fmla="*/ 166760 h 608069"/>
              <a:gd name="connsiteX9" fmla="*/ 5188419 w 5492453"/>
              <a:gd name="connsiteY9" fmla="*/ 166760 h 608069"/>
              <a:gd name="connsiteX10" fmla="*/ 5188419 w 5492453"/>
              <a:gd name="connsiteY10" fmla="*/ 0 h 608069"/>
              <a:gd name="connsiteX11" fmla="*/ 5492453 w 5492453"/>
              <a:gd name="connsiteY11" fmla="*/ 304035 h 608069"/>
              <a:gd name="connsiteX12" fmla="*/ 5188419 w 5492453"/>
              <a:gd name="connsiteY12" fmla="*/ 608069 h 608069"/>
              <a:gd name="connsiteX13" fmla="*/ 5188419 w 5492453"/>
              <a:gd name="connsiteY13" fmla="*/ 441309 h 608069"/>
              <a:gd name="connsiteX14" fmla="*/ 4441806 w 5492453"/>
              <a:gd name="connsiteY14" fmla="*/ 441309 h 608069"/>
              <a:gd name="connsiteX15" fmla="*/ 3841725 w 5492453"/>
              <a:gd name="connsiteY15" fmla="*/ 441309 h 608069"/>
              <a:gd name="connsiteX16" fmla="*/ 3290487 w 5492453"/>
              <a:gd name="connsiteY16" fmla="*/ 441309 h 608069"/>
              <a:gd name="connsiteX17" fmla="*/ 2690405 w 5492453"/>
              <a:gd name="connsiteY17" fmla="*/ 441309 h 608069"/>
              <a:gd name="connsiteX18" fmla="*/ 1894949 w 5492453"/>
              <a:gd name="connsiteY18" fmla="*/ 441309 h 608069"/>
              <a:gd name="connsiteX19" fmla="*/ 1246023 w 5492453"/>
              <a:gd name="connsiteY19" fmla="*/ 441309 h 608069"/>
              <a:gd name="connsiteX20" fmla="*/ 304035 w 5492453"/>
              <a:gd name="connsiteY20" fmla="*/ 441309 h 608069"/>
              <a:gd name="connsiteX21" fmla="*/ 304035 w 5492453"/>
              <a:gd name="connsiteY21" fmla="*/ 608069 h 608069"/>
              <a:gd name="connsiteX22" fmla="*/ 0 w 5492453"/>
              <a:gd name="connsiteY22" fmla="*/ 304035 h 608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92453" h="608069" fill="none" extrusionOk="0">
                <a:moveTo>
                  <a:pt x="0" y="304035"/>
                </a:moveTo>
                <a:cubicBezTo>
                  <a:pt x="66848" y="226028"/>
                  <a:pt x="144491" y="136401"/>
                  <a:pt x="304035" y="0"/>
                </a:cubicBezTo>
                <a:cubicBezTo>
                  <a:pt x="303236" y="34536"/>
                  <a:pt x="311154" y="116878"/>
                  <a:pt x="304035" y="166760"/>
                </a:cubicBezTo>
                <a:cubicBezTo>
                  <a:pt x="544359" y="166844"/>
                  <a:pt x="675930" y="137073"/>
                  <a:pt x="952960" y="166760"/>
                </a:cubicBezTo>
                <a:cubicBezTo>
                  <a:pt x="1229990" y="196447"/>
                  <a:pt x="1305946" y="179264"/>
                  <a:pt x="1553042" y="166760"/>
                </a:cubicBezTo>
                <a:cubicBezTo>
                  <a:pt x="1800138" y="154256"/>
                  <a:pt x="1885791" y="146920"/>
                  <a:pt x="2104279" y="166760"/>
                </a:cubicBezTo>
                <a:cubicBezTo>
                  <a:pt x="2322767" y="186600"/>
                  <a:pt x="2594392" y="170016"/>
                  <a:pt x="2753205" y="166760"/>
                </a:cubicBezTo>
                <a:cubicBezTo>
                  <a:pt x="2912018" y="163504"/>
                  <a:pt x="3229716" y="166517"/>
                  <a:pt x="3499818" y="166760"/>
                </a:cubicBezTo>
                <a:cubicBezTo>
                  <a:pt x="3769920" y="167003"/>
                  <a:pt x="3993017" y="145276"/>
                  <a:pt x="4295274" y="166760"/>
                </a:cubicBezTo>
                <a:cubicBezTo>
                  <a:pt x="4597531" y="188244"/>
                  <a:pt x="4931816" y="187394"/>
                  <a:pt x="5188419" y="166760"/>
                </a:cubicBezTo>
                <a:cubicBezTo>
                  <a:pt x="5191896" y="115723"/>
                  <a:pt x="5191963" y="81531"/>
                  <a:pt x="5188419" y="0"/>
                </a:cubicBezTo>
                <a:cubicBezTo>
                  <a:pt x="5334460" y="135580"/>
                  <a:pt x="5423870" y="217953"/>
                  <a:pt x="5492453" y="304035"/>
                </a:cubicBezTo>
                <a:cubicBezTo>
                  <a:pt x="5354981" y="428485"/>
                  <a:pt x="5292402" y="509290"/>
                  <a:pt x="5188419" y="608069"/>
                </a:cubicBezTo>
                <a:cubicBezTo>
                  <a:pt x="5195975" y="536784"/>
                  <a:pt x="5185030" y="475300"/>
                  <a:pt x="5188419" y="441309"/>
                </a:cubicBezTo>
                <a:cubicBezTo>
                  <a:pt x="5022417" y="417281"/>
                  <a:pt x="4682862" y="456773"/>
                  <a:pt x="4441806" y="441309"/>
                </a:cubicBezTo>
                <a:cubicBezTo>
                  <a:pt x="4200750" y="425845"/>
                  <a:pt x="3971697" y="443322"/>
                  <a:pt x="3841725" y="441309"/>
                </a:cubicBezTo>
                <a:cubicBezTo>
                  <a:pt x="3711753" y="439296"/>
                  <a:pt x="3543066" y="429031"/>
                  <a:pt x="3290487" y="441309"/>
                </a:cubicBezTo>
                <a:cubicBezTo>
                  <a:pt x="3037908" y="453587"/>
                  <a:pt x="2957475" y="454315"/>
                  <a:pt x="2690405" y="441309"/>
                </a:cubicBezTo>
                <a:cubicBezTo>
                  <a:pt x="2423335" y="428303"/>
                  <a:pt x="2185694" y="425322"/>
                  <a:pt x="1894949" y="441309"/>
                </a:cubicBezTo>
                <a:cubicBezTo>
                  <a:pt x="1604204" y="457296"/>
                  <a:pt x="1495419" y="450485"/>
                  <a:pt x="1246023" y="441309"/>
                </a:cubicBezTo>
                <a:cubicBezTo>
                  <a:pt x="996627" y="432133"/>
                  <a:pt x="618328" y="480106"/>
                  <a:pt x="304035" y="441309"/>
                </a:cubicBezTo>
                <a:cubicBezTo>
                  <a:pt x="308570" y="513401"/>
                  <a:pt x="295718" y="566232"/>
                  <a:pt x="304035" y="608069"/>
                </a:cubicBezTo>
                <a:cubicBezTo>
                  <a:pt x="205535" y="521295"/>
                  <a:pt x="127345" y="456644"/>
                  <a:pt x="0" y="304035"/>
                </a:cubicBezTo>
                <a:close/>
              </a:path>
              <a:path w="5492453" h="608069" stroke="0" extrusionOk="0">
                <a:moveTo>
                  <a:pt x="0" y="304035"/>
                </a:moveTo>
                <a:cubicBezTo>
                  <a:pt x="87057" y="190095"/>
                  <a:pt x="236236" y="85930"/>
                  <a:pt x="304035" y="0"/>
                </a:cubicBezTo>
                <a:cubicBezTo>
                  <a:pt x="303166" y="34524"/>
                  <a:pt x="297897" y="129081"/>
                  <a:pt x="304035" y="166760"/>
                </a:cubicBezTo>
                <a:cubicBezTo>
                  <a:pt x="476296" y="188711"/>
                  <a:pt x="738523" y="195974"/>
                  <a:pt x="904116" y="166760"/>
                </a:cubicBezTo>
                <a:cubicBezTo>
                  <a:pt x="1069709" y="137546"/>
                  <a:pt x="1292226" y="157080"/>
                  <a:pt x="1650729" y="166760"/>
                </a:cubicBezTo>
                <a:cubicBezTo>
                  <a:pt x="2009232" y="176440"/>
                  <a:pt x="2232939" y="144041"/>
                  <a:pt x="2397342" y="166760"/>
                </a:cubicBezTo>
                <a:cubicBezTo>
                  <a:pt x="2561745" y="189479"/>
                  <a:pt x="2773373" y="180328"/>
                  <a:pt x="3143955" y="166760"/>
                </a:cubicBezTo>
                <a:cubicBezTo>
                  <a:pt x="3514537" y="153192"/>
                  <a:pt x="3618237" y="140973"/>
                  <a:pt x="3841725" y="166760"/>
                </a:cubicBezTo>
                <a:cubicBezTo>
                  <a:pt x="4065213" y="192548"/>
                  <a:pt x="4417666" y="147894"/>
                  <a:pt x="4588338" y="166760"/>
                </a:cubicBezTo>
                <a:cubicBezTo>
                  <a:pt x="4759010" y="185626"/>
                  <a:pt x="4934545" y="175238"/>
                  <a:pt x="5188419" y="166760"/>
                </a:cubicBezTo>
                <a:cubicBezTo>
                  <a:pt x="5195537" y="94317"/>
                  <a:pt x="5181840" y="33500"/>
                  <a:pt x="5188419" y="0"/>
                </a:cubicBezTo>
                <a:cubicBezTo>
                  <a:pt x="5272427" y="97098"/>
                  <a:pt x="5346358" y="176348"/>
                  <a:pt x="5492453" y="304035"/>
                </a:cubicBezTo>
                <a:cubicBezTo>
                  <a:pt x="5373025" y="453289"/>
                  <a:pt x="5264025" y="542589"/>
                  <a:pt x="5188419" y="608069"/>
                </a:cubicBezTo>
                <a:cubicBezTo>
                  <a:pt x="5184690" y="540473"/>
                  <a:pt x="5186757" y="524481"/>
                  <a:pt x="5188419" y="441309"/>
                </a:cubicBezTo>
                <a:cubicBezTo>
                  <a:pt x="4818829" y="421643"/>
                  <a:pt x="4805693" y="454353"/>
                  <a:pt x="4441806" y="441309"/>
                </a:cubicBezTo>
                <a:cubicBezTo>
                  <a:pt x="4077919" y="428265"/>
                  <a:pt x="3869775" y="427253"/>
                  <a:pt x="3695193" y="441309"/>
                </a:cubicBezTo>
                <a:cubicBezTo>
                  <a:pt x="3520611" y="455365"/>
                  <a:pt x="3235111" y="413745"/>
                  <a:pt x="2948580" y="441309"/>
                </a:cubicBezTo>
                <a:cubicBezTo>
                  <a:pt x="2662049" y="468873"/>
                  <a:pt x="2444545" y="422815"/>
                  <a:pt x="2250811" y="441309"/>
                </a:cubicBezTo>
                <a:cubicBezTo>
                  <a:pt x="2057077" y="459803"/>
                  <a:pt x="1843392" y="460111"/>
                  <a:pt x="1553042" y="441309"/>
                </a:cubicBezTo>
                <a:cubicBezTo>
                  <a:pt x="1262692" y="422507"/>
                  <a:pt x="620058" y="400394"/>
                  <a:pt x="304035" y="441309"/>
                </a:cubicBezTo>
                <a:cubicBezTo>
                  <a:pt x="301532" y="504452"/>
                  <a:pt x="300068" y="541413"/>
                  <a:pt x="304035" y="608069"/>
                </a:cubicBezTo>
                <a:cubicBezTo>
                  <a:pt x="163303" y="458600"/>
                  <a:pt x="85140" y="410088"/>
                  <a:pt x="0" y="304035"/>
                </a:cubicBezTo>
                <a:close/>
              </a:path>
            </a:pathLst>
          </a:cu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1130997101">
                  <a:prstGeom prst="leftRightArrow">
                    <a:avLst>
                      <a:gd name="adj1" fmla="val 45151"/>
                      <a:gd name="adj2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38" name="سهم: لليسار واليمين 37">
            <a:extLst>
              <a:ext uri="{FF2B5EF4-FFF2-40B4-BE49-F238E27FC236}">
                <a16:creationId xmlns:a16="http://schemas.microsoft.com/office/drawing/2014/main" id="{FBF96DC3-4D82-0DFB-84E1-94DF5AB915E4}"/>
              </a:ext>
            </a:extLst>
          </p:cNvPr>
          <p:cNvSpPr/>
          <p:nvPr/>
        </p:nvSpPr>
        <p:spPr>
          <a:xfrm rot="20210517">
            <a:off x="4034263" y="4217863"/>
            <a:ext cx="5880864" cy="608069"/>
          </a:xfrm>
          <a:custGeom>
            <a:avLst/>
            <a:gdLst>
              <a:gd name="connsiteX0" fmla="*/ 0 w 5880864"/>
              <a:gd name="connsiteY0" fmla="*/ 304035 h 608069"/>
              <a:gd name="connsiteX1" fmla="*/ 304035 w 5880864"/>
              <a:gd name="connsiteY1" fmla="*/ 0 h 608069"/>
              <a:gd name="connsiteX2" fmla="*/ 304035 w 5880864"/>
              <a:gd name="connsiteY2" fmla="*/ 166760 h 608069"/>
              <a:gd name="connsiteX3" fmla="*/ 963134 w 5880864"/>
              <a:gd name="connsiteY3" fmla="*/ 166760 h 608069"/>
              <a:gd name="connsiteX4" fmla="*/ 1569506 w 5880864"/>
              <a:gd name="connsiteY4" fmla="*/ 166760 h 608069"/>
              <a:gd name="connsiteX5" fmla="*/ 2281333 w 5880864"/>
              <a:gd name="connsiteY5" fmla="*/ 166760 h 608069"/>
              <a:gd name="connsiteX6" fmla="*/ 3045888 w 5880864"/>
              <a:gd name="connsiteY6" fmla="*/ 166760 h 608069"/>
              <a:gd name="connsiteX7" fmla="*/ 3652260 w 5880864"/>
              <a:gd name="connsiteY7" fmla="*/ 166760 h 608069"/>
              <a:gd name="connsiteX8" fmla="*/ 4416815 w 5880864"/>
              <a:gd name="connsiteY8" fmla="*/ 166760 h 608069"/>
              <a:gd name="connsiteX9" fmla="*/ 5576830 w 5880864"/>
              <a:gd name="connsiteY9" fmla="*/ 166760 h 608069"/>
              <a:gd name="connsiteX10" fmla="*/ 5576830 w 5880864"/>
              <a:gd name="connsiteY10" fmla="*/ 0 h 608069"/>
              <a:gd name="connsiteX11" fmla="*/ 5880864 w 5880864"/>
              <a:gd name="connsiteY11" fmla="*/ 304035 h 608069"/>
              <a:gd name="connsiteX12" fmla="*/ 5576830 w 5880864"/>
              <a:gd name="connsiteY12" fmla="*/ 608069 h 608069"/>
              <a:gd name="connsiteX13" fmla="*/ 5576830 w 5880864"/>
              <a:gd name="connsiteY13" fmla="*/ 441309 h 608069"/>
              <a:gd name="connsiteX14" fmla="*/ 4917731 w 5880864"/>
              <a:gd name="connsiteY14" fmla="*/ 441309 h 608069"/>
              <a:gd name="connsiteX15" fmla="*/ 4364087 w 5880864"/>
              <a:gd name="connsiteY15" fmla="*/ 441309 h 608069"/>
              <a:gd name="connsiteX16" fmla="*/ 3599532 w 5880864"/>
              <a:gd name="connsiteY16" fmla="*/ 441309 h 608069"/>
              <a:gd name="connsiteX17" fmla="*/ 2993160 w 5880864"/>
              <a:gd name="connsiteY17" fmla="*/ 441309 h 608069"/>
              <a:gd name="connsiteX18" fmla="*/ 2334061 w 5880864"/>
              <a:gd name="connsiteY18" fmla="*/ 441309 h 608069"/>
              <a:gd name="connsiteX19" fmla="*/ 1569506 w 5880864"/>
              <a:gd name="connsiteY19" fmla="*/ 441309 h 608069"/>
              <a:gd name="connsiteX20" fmla="*/ 910406 w 5880864"/>
              <a:gd name="connsiteY20" fmla="*/ 441309 h 608069"/>
              <a:gd name="connsiteX21" fmla="*/ 304035 w 5880864"/>
              <a:gd name="connsiteY21" fmla="*/ 441309 h 608069"/>
              <a:gd name="connsiteX22" fmla="*/ 304035 w 5880864"/>
              <a:gd name="connsiteY22" fmla="*/ 608069 h 608069"/>
              <a:gd name="connsiteX23" fmla="*/ 0 w 5880864"/>
              <a:gd name="connsiteY23" fmla="*/ 304035 h 608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880864" h="608069" fill="none" extrusionOk="0">
                <a:moveTo>
                  <a:pt x="0" y="304035"/>
                </a:moveTo>
                <a:cubicBezTo>
                  <a:pt x="60691" y="242562"/>
                  <a:pt x="175564" y="120984"/>
                  <a:pt x="304035" y="0"/>
                </a:cubicBezTo>
                <a:cubicBezTo>
                  <a:pt x="305530" y="55197"/>
                  <a:pt x="310908" y="129389"/>
                  <a:pt x="304035" y="166760"/>
                </a:cubicBezTo>
                <a:cubicBezTo>
                  <a:pt x="483326" y="178006"/>
                  <a:pt x="699861" y="160482"/>
                  <a:pt x="963134" y="166760"/>
                </a:cubicBezTo>
                <a:cubicBezTo>
                  <a:pt x="1226407" y="173038"/>
                  <a:pt x="1356316" y="175602"/>
                  <a:pt x="1569506" y="166760"/>
                </a:cubicBezTo>
                <a:cubicBezTo>
                  <a:pt x="1782696" y="157918"/>
                  <a:pt x="2104476" y="187067"/>
                  <a:pt x="2281333" y="166760"/>
                </a:cubicBezTo>
                <a:cubicBezTo>
                  <a:pt x="2458190" y="146453"/>
                  <a:pt x="2739962" y="187130"/>
                  <a:pt x="3045888" y="166760"/>
                </a:cubicBezTo>
                <a:cubicBezTo>
                  <a:pt x="3351815" y="146390"/>
                  <a:pt x="3416410" y="175394"/>
                  <a:pt x="3652260" y="166760"/>
                </a:cubicBezTo>
                <a:cubicBezTo>
                  <a:pt x="3888110" y="158126"/>
                  <a:pt x="4165545" y="169057"/>
                  <a:pt x="4416815" y="166760"/>
                </a:cubicBezTo>
                <a:cubicBezTo>
                  <a:pt x="4668086" y="164463"/>
                  <a:pt x="5147648" y="155565"/>
                  <a:pt x="5576830" y="166760"/>
                </a:cubicBezTo>
                <a:cubicBezTo>
                  <a:pt x="5568499" y="99837"/>
                  <a:pt x="5570549" y="75502"/>
                  <a:pt x="5576830" y="0"/>
                </a:cubicBezTo>
                <a:cubicBezTo>
                  <a:pt x="5665337" y="98930"/>
                  <a:pt x="5721123" y="165336"/>
                  <a:pt x="5880864" y="304035"/>
                </a:cubicBezTo>
                <a:cubicBezTo>
                  <a:pt x="5804396" y="402865"/>
                  <a:pt x="5738106" y="474781"/>
                  <a:pt x="5576830" y="608069"/>
                </a:cubicBezTo>
                <a:cubicBezTo>
                  <a:pt x="5574671" y="574236"/>
                  <a:pt x="5578593" y="485207"/>
                  <a:pt x="5576830" y="441309"/>
                </a:cubicBezTo>
                <a:cubicBezTo>
                  <a:pt x="5284244" y="433767"/>
                  <a:pt x="5170005" y="409260"/>
                  <a:pt x="4917731" y="441309"/>
                </a:cubicBezTo>
                <a:cubicBezTo>
                  <a:pt x="4665457" y="473358"/>
                  <a:pt x="4533240" y="455990"/>
                  <a:pt x="4364087" y="441309"/>
                </a:cubicBezTo>
                <a:cubicBezTo>
                  <a:pt x="4194934" y="426628"/>
                  <a:pt x="3866642" y="463682"/>
                  <a:pt x="3599532" y="441309"/>
                </a:cubicBezTo>
                <a:cubicBezTo>
                  <a:pt x="3332422" y="418936"/>
                  <a:pt x="3260636" y="411668"/>
                  <a:pt x="2993160" y="441309"/>
                </a:cubicBezTo>
                <a:cubicBezTo>
                  <a:pt x="2725684" y="470950"/>
                  <a:pt x="2475580" y="459599"/>
                  <a:pt x="2334061" y="441309"/>
                </a:cubicBezTo>
                <a:cubicBezTo>
                  <a:pt x="2192542" y="423019"/>
                  <a:pt x="1906918" y="411796"/>
                  <a:pt x="1569506" y="441309"/>
                </a:cubicBezTo>
                <a:cubicBezTo>
                  <a:pt x="1232095" y="470822"/>
                  <a:pt x="1224299" y="452779"/>
                  <a:pt x="910406" y="441309"/>
                </a:cubicBezTo>
                <a:cubicBezTo>
                  <a:pt x="596513" y="429839"/>
                  <a:pt x="445838" y="440553"/>
                  <a:pt x="304035" y="441309"/>
                </a:cubicBezTo>
                <a:cubicBezTo>
                  <a:pt x="311563" y="511489"/>
                  <a:pt x="299492" y="564230"/>
                  <a:pt x="304035" y="608069"/>
                </a:cubicBezTo>
                <a:cubicBezTo>
                  <a:pt x="212615" y="505562"/>
                  <a:pt x="102812" y="413946"/>
                  <a:pt x="0" y="304035"/>
                </a:cubicBezTo>
                <a:close/>
              </a:path>
              <a:path w="5880864" h="608069" stroke="0" extrusionOk="0">
                <a:moveTo>
                  <a:pt x="0" y="304035"/>
                </a:moveTo>
                <a:cubicBezTo>
                  <a:pt x="87057" y="190095"/>
                  <a:pt x="236236" y="85930"/>
                  <a:pt x="304035" y="0"/>
                </a:cubicBezTo>
                <a:cubicBezTo>
                  <a:pt x="303166" y="34524"/>
                  <a:pt x="297897" y="129081"/>
                  <a:pt x="304035" y="166760"/>
                </a:cubicBezTo>
                <a:cubicBezTo>
                  <a:pt x="560078" y="141820"/>
                  <a:pt x="654366" y="172407"/>
                  <a:pt x="857678" y="166760"/>
                </a:cubicBezTo>
                <a:cubicBezTo>
                  <a:pt x="1060990" y="161113"/>
                  <a:pt x="1406307" y="195079"/>
                  <a:pt x="1569506" y="166760"/>
                </a:cubicBezTo>
                <a:cubicBezTo>
                  <a:pt x="1732705" y="138441"/>
                  <a:pt x="2096797" y="164650"/>
                  <a:pt x="2281333" y="166760"/>
                </a:cubicBezTo>
                <a:cubicBezTo>
                  <a:pt x="2465869" y="168870"/>
                  <a:pt x="2798386" y="181109"/>
                  <a:pt x="2993160" y="166760"/>
                </a:cubicBezTo>
                <a:cubicBezTo>
                  <a:pt x="3187934" y="152411"/>
                  <a:pt x="3405589" y="174877"/>
                  <a:pt x="3652260" y="166760"/>
                </a:cubicBezTo>
                <a:cubicBezTo>
                  <a:pt x="3898931" y="158643"/>
                  <a:pt x="4124797" y="165779"/>
                  <a:pt x="4364087" y="166760"/>
                </a:cubicBezTo>
                <a:cubicBezTo>
                  <a:pt x="4603377" y="167741"/>
                  <a:pt x="5230379" y="143541"/>
                  <a:pt x="5576830" y="166760"/>
                </a:cubicBezTo>
                <a:cubicBezTo>
                  <a:pt x="5583948" y="94317"/>
                  <a:pt x="5570251" y="33500"/>
                  <a:pt x="5576830" y="0"/>
                </a:cubicBezTo>
                <a:cubicBezTo>
                  <a:pt x="5660838" y="97098"/>
                  <a:pt x="5734769" y="176348"/>
                  <a:pt x="5880864" y="304035"/>
                </a:cubicBezTo>
                <a:cubicBezTo>
                  <a:pt x="5761436" y="453289"/>
                  <a:pt x="5652436" y="542589"/>
                  <a:pt x="5576830" y="608069"/>
                </a:cubicBezTo>
                <a:cubicBezTo>
                  <a:pt x="5573101" y="540473"/>
                  <a:pt x="5575168" y="524481"/>
                  <a:pt x="5576830" y="441309"/>
                </a:cubicBezTo>
                <a:cubicBezTo>
                  <a:pt x="5424022" y="472962"/>
                  <a:pt x="5150114" y="461394"/>
                  <a:pt x="4865003" y="441309"/>
                </a:cubicBezTo>
                <a:cubicBezTo>
                  <a:pt x="4579892" y="421224"/>
                  <a:pt x="4367804" y="454139"/>
                  <a:pt x="4153175" y="441309"/>
                </a:cubicBezTo>
                <a:cubicBezTo>
                  <a:pt x="3938546" y="428479"/>
                  <a:pt x="3604743" y="455249"/>
                  <a:pt x="3441348" y="441309"/>
                </a:cubicBezTo>
                <a:cubicBezTo>
                  <a:pt x="3277953" y="427369"/>
                  <a:pt x="2977582" y="442045"/>
                  <a:pt x="2782249" y="441309"/>
                </a:cubicBezTo>
                <a:cubicBezTo>
                  <a:pt x="2586916" y="440573"/>
                  <a:pt x="2410755" y="440030"/>
                  <a:pt x="2123149" y="441309"/>
                </a:cubicBezTo>
                <a:cubicBezTo>
                  <a:pt x="1835543" y="442588"/>
                  <a:pt x="1720209" y="439440"/>
                  <a:pt x="1464050" y="441309"/>
                </a:cubicBezTo>
                <a:cubicBezTo>
                  <a:pt x="1207891" y="443178"/>
                  <a:pt x="1135565" y="462426"/>
                  <a:pt x="910406" y="441309"/>
                </a:cubicBezTo>
                <a:cubicBezTo>
                  <a:pt x="685247" y="420192"/>
                  <a:pt x="538571" y="441170"/>
                  <a:pt x="304035" y="441309"/>
                </a:cubicBezTo>
                <a:cubicBezTo>
                  <a:pt x="309880" y="485284"/>
                  <a:pt x="296099" y="546262"/>
                  <a:pt x="304035" y="608069"/>
                </a:cubicBezTo>
                <a:cubicBezTo>
                  <a:pt x="151468" y="458101"/>
                  <a:pt x="76407" y="360621"/>
                  <a:pt x="0" y="304035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  <a:extLst>
              <a:ext uri="{C807C97D-BFC1-408E-A445-0C87EB9F89A2}">
                <ask:lineSketchStyleProps xmlns:ask="http://schemas.microsoft.com/office/drawing/2018/sketchyshapes" sd="1130997101">
                  <a:prstGeom prst="leftRightArrow">
                    <a:avLst>
                      <a:gd name="adj1" fmla="val 45151"/>
                      <a:gd name="adj2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39" name="سهم: لليسار واليمين 38">
            <a:extLst>
              <a:ext uri="{FF2B5EF4-FFF2-40B4-BE49-F238E27FC236}">
                <a16:creationId xmlns:a16="http://schemas.microsoft.com/office/drawing/2014/main" id="{35E13413-D905-F887-7BF0-5B02E290223F}"/>
              </a:ext>
            </a:extLst>
          </p:cNvPr>
          <p:cNvSpPr/>
          <p:nvPr/>
        </p:nvSpPr>
        <p:spPr>
          <a:xfrm rot="21407987">
            <a:off x="4179327" y="4198046"/>
            <a:ext cx="5572739" cy="608069"/>
          </a:xfrm>
          <a:custGeom>
            <a:avLst/>
            <a:gdLst>
              <a:gd name="connsiteX0" fmla="*/ 0 w 5572739"/>
              <a:gd name="connsiteY0" fmla="*/ 304035 h 608069"/>
              <a:gd name="connsiteX1" fmla="*/ 304035 w 5572739"/>
              <a:gd name="connsiteY1" fmla="*/ 0 h 608069"/>
              <a:gd name="connsiteX2" fmla="*/ 304035 w 5572739"/>
              <a:gd name="connsiteY2" fmla="*/ 166760 h 608069"/>
              <a:gd name="connsiteX3" fmla="*/ 924619 w 5572739"/>
              <a:gd name="connsiteY3" fmla="*/ 166760 h 608069"/>
              <a:gd name="connsiteX4" fmla="*/ 1495556 w 5572739"/>
              <a:gd name="connsiteY4" fmla="*/ 166760 h 608069"/>
              <a:gd name="connsiteX5" fmla="*/ 2165786 w 5572739"/>
              <a:gd name="connsiteY5" fmla="*/ 166760 h 608069"/>
              <a:gd name="connsiteX6" fmla="*/ 2885663 w 5572739"/>
              <a:gd name="connsiteY6" fmla="*/ 166760 h 608069"/>
              <a:gd name="connsiteX7" fmla="*/ 3456600 w 5572739"/>
              <a:gd name="connsiteY7" fmla="*/ 166760 h 608069"/>
              <a:gd name="connsiteX8" fmla="*/ 4176478 w 5572739"/>
              <a:gd name="connsiteY8" fmla="*/ 166760 h 608069"/>
              <a:gd name="connsiteX9" fmla="*/ 5268705 w 5572739"/>
              <a:gd name="connsiteY9" fmla="*/ 166760 h 608069"/>
              <a:gd name="connsiteX10" fmla="*/ 5268705 w 5572739"/>
              <a:gd name="connsiteY10" fmla="*/ 0 h 608069"/>
              <a:gd name="connsiteX11" fmla="*/ 5572739 w 5572739"/>
              <a:gd name="connsiteY11" fmla="*/ 304035 h 608069"/>
              <a:gd name="connsiteX12" fmla="*/ 5268705 w 5572739"/>
              <a:gd name="connsiteY12" fmla="*/ 608069 h 608069"/>
              <a:gd name="connsiteX13" fmla="*/ 5268705 w 5572739"/>
              <a:gd name="connsiteY13" fmla="*/ 441309 h 608069"/>
              <a:gd name="connsiteX14" fmla="*/ 4648121 w 5572739"/>
              <a:gd name="connsiteY14" fmla="*/ 441309 h 608069"/>
              <a:gd name="connsiteX15" fmla="*/ 4126831 w 5572739"/>
              <a:gd name="connsiteY15" fmla="*/ 441309 h 608069"/>
              <a:gd name="connsiteX16" fmla="*/ 3406954 w 5572739"/>
              <a:gd name="connsiteY16" fmla="*/ 441309 h 608069"/>
              <a:gd name="connsiteX17" fmla="*/ 2836017 w 5572739"/>
              <a:gd name="connsiteY17" fmla="*/ 441309 h 608069"/>
              <a:gd name="connsiteX18" fmla="*/ 2215433 w 5572739"/>
              <a:gd name="connsiteY18" fmla="*/ 441309 h 608069"/>
              <a:gd name="connsiteX19" fmla="*/ 1495556 w 5572739"/>
              <a:gd name="connsiteY19" fmla="*/ 441309 h 608069"/>
              <a:gd name="connsiteX20" fmla="*/ 874972 w 5572739"/>
              <a:gd name="connsiteY20" fmla="*/ 441309 h 608069"/>
              <a:gd name="connsiteX21" fmla="*/ 304035 w 5572739"/>
              <a:gd name="connsiteY21" fmla="*/ 441309 h 608069"/>
              <a:gd name="connsiteX22" fmla="*/ 304035 w 5572739"/>
              <a:gd name="connsiteY22" fmla="*/ 608069 h 608069"/>
              <a:gd name="connsiteX23" fmla="*/ 0 w 5572739"/>
              <a:gd name="connsiteY23" fmla="*/ 304035 h 608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572739" h="608069" fill="none" extrusionOk="0">
                <a:moveTo>
                  <a:pt x="0" y="304035"/>
                </a:moveTo>
                <a:cubicBezTo>
                  <a:pt x="60691" y="242562"/>
                  <a:pt x="175564" y="120984"/>
                  <a:pt x="304035" y="0"/>
                </a:cubicBezTo>
                <a:cubicBezTo>
                  <a:pt x="305530" y="55197"/>
                  <a:pt x="310908" y="129389"/>
                  <a:pt x="304035" y="166760"/>
                </a:cubicBezTo>
                <a:cubicBezTo>
                  <a:pt x="488699" y="177841"/>
                  <a:pt x="718502" y="161534"/>
                  <a:pt x="924619" y="166760"/>
                </a:cubicBezTo>
                <a:cubicBezTo>
                  <a:pt x="1130736" y="171986"/>
                  <a:pt x="1274456" y="167993"/>
                  <a:pt x="1495556" y="166760"/>
                </a:cubicBezTo>
                <a:cubicBezTo>
                  <a:pt x="1716656" y="165527"/>
                  <a:pt x="1990427" y="139261"/>
                  <a:pt x="2165786" y="166760"/>
                </a:cubicBezTo>
                <a:cubicBezTo>
                  <a:pt x="2341145" y="194260"/>
                  <a:pt x="2619880" y="178805"/>
                  <a:pt x="2885663" y="166760"/>
                </a:cubicBezTo>
                <a:cubicBezTo>
                  <a:pt x="3151446" y="154715"/>
                  <a:pt x="3199273" y="158609"/>
                  <a:pt x="3456600" y="166760"/>
                </a:cubicBezTo>
                <a:cubicBezTo>
                  <a:pt x="3713927" y="174911"/>
                  <a:pt x="3832172" y="139796"/>
                  <a:pt x="4176478" y="166760"/>
                </a:cubicBezTo>
                <a:cubicBezTo>
                  <a:pt x="4520784" y="193724"/>
                  <a:pt x="4764814" y="174168"/>
                  <a:pt x="5268705" y="166760"/>
                </a:cubicBezTo>
                <a:cubicBezTo>
                  <a:pt x="5260374" y="99837"/>
                  <a:pt x="5262424" y="75502"/>
                  <a:pt x="5268705" y="0"/>
                </a:cubicBezTo>
                <a:cubicBezTo>
                  <a:pt x="5357212" y="98930"/>
                  <a:pt x="5412998" y="165336"/>
                  <a:pt x="5572739" y="304035"/>
                </a:cubicBezTo>
                <a:cubicBezTo>
                  <a:pt x="5496271" y="402865"/>
                  <a:pt x="5429981" y="474781"/>
                  <a:pt x="5268705" y="608069"/>
                </a:cubicBezTo>
                <a:cubicBezTo>
                  <a:pt x="5266546" y="574236"/>
                  <a:pt x="5270468" y="485207"/>
                  <a:pt x="5268705" y="441309"/>
                </a:cubicBezTo>
                <a:cubicBezTo>
                  <a:pt x="5008518" y="457387"/>
                  <a:pt x="4904754" y="422092"/>
                  <a:pt x="4648121" y="441309"/>
                </a:cubicBezTo>
                <a:cubicBezTo>
                  <a:pt x="4391488" y="460526"/>
                  <a:pt x="4301692" y="436874"/>
                  <a:pt x="4126831" y="441309"/>
                </a:cubicBezTo>
                <a:cubicBezTo>
                  <a:pt x="3951970" y="445745"/>
                  <a:pt x="3660950" y="430931"/>
                  <a:pt x="3406954" y="441309"/>
                </a:cubicBezTo>
                <a:cubicBezTo>
                  <a:pt x="3152958" y="451687"/>
                  <a:pt x="3047496" y="434801"/>
                  <a:pt x="2836017" y="441309"/>
                </a:cubicBezTo>
                <a:cubicBezTo>
                  <a:pt x="2624538" y="447817"/>
                  <a:pt x="2454981" y="435552"/>
                  <a:pt x="2215433" y="441309"/>
                </a:cubicBezTo>
                <a:cubicBezTo>
                  <a:pt x="1975885" y="447066"/>
                  <a:pt x="1710060" y="435049"/>
                  <a:pt x="1495556" y="441309"/>
                </a:cubicBezTo>
                <a:cubicBezTo>
                  <a:pt x="1281052" y="447569"/>
                  <a:pt x="1137977" y="461687"/>
                  <a:pt x="874972" y="441309"/>
                </a:cubicBezTo>
                <a:cubicBezTo>
                  <a:pt x="611967" y="420931"/>
                  <a:pt x="526675" y="416488"/>
                  <a:pt x="304035" y="441309"/>
                </a:cubicBezTo>
                <a:cubicBezTo>
                  <a:pt x="311563" y="511489"/>
                  <a:pt x="299492" y="564230"/>
                  <a:pt x="304035" y="608069"/>
                </a:cubicBezTo>
                <a:cubicBezTo>
                  <a:pt x="212615" y="505562"/>
                  <a:pt x="102812" y="413946"/>
                  <a:pt x="0" y="304035"/>
                </a:cubicBezTo>
                <a:close/>
              </a:path>
              <a:path w="5572739" h="608069" stroke="0" extrusionOk="0">
                <a:moveTo>
                  <a:pt x="0" y="304035"/>
                </a:moveTo>
                <a:cubicBezTo>
                  <a:pt x="87057" y="190095"/>
                  <a:pt x="236236" y="85930"/>
                  <a:pt x="304035" y="0"/>
                </a:cubicBezTo>
                <a:cubicBezTo>
                  <a:pt x="303166" y="34524"/>
                  <a:pt x="297897" y="129081"/>
                  <a:pt x="304035" y="166760"/>
                </a:cubicBezTo>
                <a:cubicBezTo>
                  <a:pt x="446444" y="165824"/>
                  <a:pt x="710658" y="172011"/>
                  <a:pt x="825325" y="166760"/>
                </a:cubicBezTo>
                <a:cubicBezTo>
                  <a:pt x="939992" y="161510"/>
                  <a:pt x="1298780" y="134614"/>
                  <a:pt x="1495556" y="166760"/>
                </a:cubicBezTo>
                <a:cubicBezTo>
                  <a:pt x="1692332" y="198906"/>
                  <a:pt x="1990573" y="163076"/>
                  <a:pt x="2165786" y="166760"/>
                </a:cubicBezTo>
                <a:cubicBezTo>
                  <a:pt x="2340999" y="170445"/>
                  <a:pt x="2688109" y="139286"/>
                  <a:pt x="2836017" y="166760"/>
                </a:cubicBezTo>
                <a:cubicBezTo>
                  <a:pt x="2983925" y="194234"/>
                  <a:pt x="3326041" y="188846"/>
                  <a:pt x="3456600" y="166760"/>
                </a:cubicBezTo>
                <a:cubicBezTo>
                  <a:pt x="3587159" y="144674"/>
                  <a:pt x="3983739" y="197808"/>
                  <a:pt x="4126831" y="166760"/>
                </a:cubicBezTo>
                <a:cubicBezTo>
                  <a:pt x="4269923" y="135712"/>
                  <a:pt x="4702745" y="130125"/>
                  <a:pt x="5268705" y="166760"/>
                </a:cubicBezTo>
                <a:cubicBezTo>
                  <a:pt x="5275823" y="94317"/>
                  <a:pt x="5262126" y="33500"/>
                  <a:pt x="5268705" y="0"/>
                </a:cubicBezTo>
                <a:cubicBezTo>
                  <a:pt x="5352713" y="97098"/>
                  <a:pt x="5426644" y="176348"/>
                  <a:pt x="5572739" y="304035"/>
                </a:cubicBezTo>
                <a:cubicBezTo>
                  <a:pt x="5453311" y="453289"/>
                  <a:pt x="5344311" y="542589"/>
                  <a:pt x="5268705" y="608069"/>
                </a:cubicBezTo>
                <a:cubicBezTo>
                  <a:pt x="5264976" y="540473"/>
                  <a:pt x="5267043" y="524481"/>
                  <a:pt x="5268705" y="441309"/>
                </a:cubicBezTo>
                <a:cubicBezTo>
                  <a:pt x="4935746" y="441097"/>
                  <a:pt x="4875828" y="414254"/>
                  <a:pt x="4598475" y="441309"/>
                </a:cubicBezTo>
                <a:cubicBezTo>
                  <a:pt x="4321122" y="468365"/>
                  <a:pt x="4154185" y="408785"/>
                  <a:pt x="3928244" y="441309"/>
                </a:cubicBezTo>
                <a:cubicBezTo>
                  <a:pt x="3702303" y="473833"/>
                  <a:pt x="3412207" y="446620"/>
                  <a:pt x="3258014" y="441309"/>
                </a:cubicBezTo>
                <a:cubicBezTo>
                  <a:pt x="3103821" y="435999"/>
                  <a:pt x="2788254" y="453220"/>
                  <a:pt x="2637430" y="441309"/>
                </a:cubicBezTo>
                <a:cubicBezTo>
                  <a:pt x="2486606" y="429398"/>
                  <a:pt x="2205979" y="463082"/>
                  <a:pt x="2016846" y="441309"/>
                </a:cubicBezTo>
                <a:cubicBezTo>
                  <a:pt x="1827713" y="419536"/>
                  <a:pt x="1683492" y="460506"/>
                  <a:pt x="1396262" y="441309"/>
                </a:cubicBezTo>
                <a:cubicBezTo>
                  <a:pt x="1109032" y="422112"/>
                  <a:pt x="1025519" y="440572"/>
                  <a:pt x="874972" y="441309"/>
                </a:cubicBezTo>
                <a:cubicBezTo>
                  <a:pt x="724425" y="442047"/>
                  <a:pt x="565377" y="443572"/>
                  <a:pt x="304035" y="441309"/>
                </a:cubicBezTo>
                <a:cubicBezTo>
                  <a:pt x="309880" y="485284"/>
                  <a:pt x="296099" y="546262"/>
                  <a:pt x="304035" y="608069"/>
                </a:cubicBezTo>
                <a:cubicBezTo>
                  <a:pt x="151468" y="458101"/>
                  <a:pt x="76407" y="360621"/>
                  <a:pt x="0" y="30403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130997101">
                  <a:prstGeom prst="leftRightArrow">
                    <a:avLst>
                      <a:gd name="adj1" fmla="val 45151"/>
                      <a:gd name="adj2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40" name="سهم: لليسار واليمين 39">
            <a:extLst>
              <a:ext uri="{FF2B5EF4-FFF2-40B4-BE49-F238E27FC236}">
                <a16:creationId xmlns:a16="http://schemas.microsoft.com/office/drawing/2014/main" id="{D96872F1-B8E6-5194-0ED5-3C54EAE2EE80}"/>
              </a:ext>
            </a:extLst>
          </p:cNvPr>
          <p:cNvSpPr/>
          <p:nvPr/>
        </p:nvSpPr>
        <p:spPr>
          <a:xfrm rot="2310222">
            <a:off x="3560161" y="3440372"/>
            <a:ext cx="6882622" cy="608069"/>
          </a:xfrm>
          <a:custGeom>
            <a:avLst/>
            <a:gdLst>
              <a:gd name="connsiteX0" fmla="*/ 0 w 6882622"/>
              <a:gd name="connsiteY0" fmla="*/ 304035 h 608069"/>
              <a:gd name="connsiteX1" fmla="*/ 304035 w 6882622"/>
              <a:gd name="connsiteY1" fmla="*/ 0 h 608069"/>
              <a:gd name="connsiteX2" fmla="*/ 304035 w 6882622"/>
              <a:gd name="connsiteY2" fmla="*/ 166760 h 608069"/>
              <a:gd name="connsiteX3" fmla="*/ 875716 w 6882622"/>
              <a:gd name="connsiteY3" fmla="*/ 166760 h 608069"/>
              <a:gd name="connsiteX4" fmla="*/ 1698380 w 6882622"/>
              <a:gd name="connsiteY4" fmla="*/ 166760 h 608069"/>
              <a:gd name="connsiteX5" fmla="*/ 2332807 w 6882622"/>
              <a:gd name="connsiteY5" fmla="*/ 166760 h 608069"/>
              <a:gd name="connsiteX6" fmla="*/ 3155471 w 6882622"/>
              <a:gd name="connsiteY6" fmla="*/ 166760 h 608069"/>
              <a:gd name="connsiteX7" fmla="*/ 3789898 w 6882622"/>
              <a:gd name="connsiteY7" fmla="*/ 166760 h 608069"/>
              <a:gd name="connsiteX8" fmla="*/ 4424325 w 6882622"/>
              <a:gd name="connsiteY8" fmla="*/ 166760 h 608069"/>
              <a:gd name="connsiteX9" fmla="*/ 4996006 w 6882622"/>
              <a:gd name="connsiteY9" fmla="*/ 166760 h 608069"/>
              <a:gd name="connsiteX10" fmla="*/ 5693179 w 6882622"/>
              <a:gd name="connsiteY10" fmla="*/ 166760 h 608069"/>
              <a:gd name="connsiteX11" fmla="*/ 6578588 w 6882622"/>
              <a:gd name="connsiteY11" fmla="*/ 166760 h 608069"/>
              <a:gd name="connsiteX12" fmla="*/ 6578588 w 6882622"/>
              <a:gd name="connsiteY12" fmla="*/ 0 h 608069"/>
              <a:gd name="connsiteX13" fmla="*/ 6882622 w 6882622"/>
              <a:gd name="connsiteY13" fmla="*/ 304035 h 608069"/>
              <a:gd name="connsiteX14" fmla="*/ 6578588 w 6882622"/>
              <a:gd name="connsiteY14" fmla="*/ 608069 h 608069"/>
              <a:gd name="connsiteX15" fmla="*/ 6578588 w 6882622"/>
              <a:gd name="connsiteY15" fmla="*/ 441309 h 608069"/>
              <a:gd name="connsiteX16" fmla="*/ 5881415 w 6882622"/>
              <a:gd name="connsiteY16" fmla="*/ 441309 h 608069"/>
              <a:gd name="connsiteX17" fmla="*/ 5058752 w 6882622"/>
              <a:gd name="connsiteY17" fmla="*/ 441309 h 608069"/>
              <a:gd name="connsiteX18" fmla="*/ 4361579 w 6882622"/>
              <a:gd name="connsiteY18" fmla="*/ 441309 h 608069"/>
              <a:gd name="connsiteX19" fmla="*/ 3727152 w 6882622"/>
              <a:gd name="connsiteY19" fmla="*/ 441309 h 608069"/>
              <a:gd name="connsiteX20" fmla="*/ 2967234 w 6882622"/>
              <a:gd name="connsiteY20" fmla="*/ 441309 h 608069"/>
              <a:gd name="connsiteX21" fmla="*/ 2144571 w 6882622"/>
              <a:gd name="connsiteY21" fmla="*/ 441309 h 608069"/>
              <a:gd name="connsiteX22" fmla="*/ 1321907 w 6882622"/>
              <a:gd name="connsiteY22" fmla="*/ 441309 h 608069"/>
              <a:gd name="connsiteX23" fmla="*/ 304035 w 6882622"/>
              <a:gd name="connsiteY23" fmla="*/ 441309 h 608069"/>
              <a:gd name="connsiteX24" fmla="*/ 304035 w 6882622"/>
              <a:gd name="connsiteY24" fmla="*/ 608069 h 608069"/>
              <a:gd name="connsiteX25" fmla="*/ 0 w 6882622"/>
              <a:gd name="connsiteY25" fmla="*/ 304035 h 608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882622" h="608069" fill="none" extrusionOk="0">
                <a:moveTo>
                  <a:pt x="0" y="304035"/>
                </a:moveTo>
                <a:cubicBezTo>
                  <a:pt x="74849" y="249069"/>
                  <a:pt x="214914" y="61453"/>
                  <a:pt x="304035" y="0"/>
                </a:cubicBezTo>
                <a:cubicBezTo>
                  <a:pt x="311351" y="64024"/>
                  <a:pt x="305345" y="130279"/>
                  <a:pt x="304035" y="166760"/>
                </a:cubicBezTo>
                <a:cubicBezTo>
                  <a:pt x="470556" y="186730"/>
                  <a:pt x="640811" y="184755"/>
                  <a:pt x="875716" y="166760"/>
                </a:cubicBezTo>
                <a:cubicBezTo>
                  <a:pt x="1110621" y="148765"/>
                  <a:pt x="1295398" y="180062"/>
                  <a:pt x="1698380" y="166760"/>
                </a:cubicBezTo>
                <a:cubicBezTo>
                  <a:pt x="2101362" y="153458"/>
                  <a:pt x="2037881" y="187135"/>
                  <a:pt x="2332807" y="166760"/>
                </a:cubicBezTo>
                <a:cubicBezTo>
                  <a:pt x="2627733" y="146385"/>
                  <a:pt x="2758873" y="147079"/>
                  <a:pt x="3155471" y="166760"/>
                </a:cubicBezTo>
                <a:cubicBezTo>
                  <a:pt x="3552069" y="186441"/>
                  <a:pt x="3522135" y="197444"/>
                  <a:pt x="3789898" y="166760"/>
                </a:cubicBezTo>
                <a:cubicBezTo>
                  <a:pt x="4057661" y="136076"/>
                  <a:pt x="4290861" y="194320"/>
                  <a:pt x="4424325" y="166760"/>
                </a:cubicBezTo>
                <a:cubicBezTo>
                  <a:pt x="4557789" y="139200"/>
                  <a:pt x="4842262" y="191255"/>
                  <a:pt x="4996006" y="166760"/>
                </a:cubicBezTo>
                <a:cubicBezTo>
                  <a:pt x="5149750" y="142265"/>
                  <a:pt x="5378934" y="198309"/>
                  <a:pt x="5693179" y="166760"/>
                </a:cubicBezTo>
                <a:cubicBezTo>
                  <a:pt x="6007424" y="135211"/>
                  <a:pt x="6345867" y="210052"/>
                  <a:pt x="6578588" y="166760"/>
                </a:cubicBezTo>
                <a:cubicBezTo>
                  <a:pt x="6583946" y="108442"/>
                  <a:pt x="6574343" y="69702"/>
                  <a:pt x="6578588" y="0"/>
                </a:cubicBezTo>
                <a:cubicBezTo>
                  <a:pt x="6661410" y="74498"/>
                  <a:pt x="6789434" y="192714"/>
                  <a:pt x="6882622" y="304035"/>
                </a:cubicBezTo>
                <a:cubicBezTo>
                  <a:pt x="6825604" y="380700"/>
                  <a:pt x="6711123" y="479326"/>
                  <a:pt x="6578588" y="608069"/>
                </a:cubicBezTo>
                <a:cubicBezTo>
                  <a:pt x="6573600" y="562531"/>
                  <a:pt x="6579958" y="488867"/>
                  <a:pt x="6578588" y="441309"/>
                </a:cubicBezTo>
                <a:cubicBezTo>
                  <a:pt x="6230784" y="412785"/>
                  <a:pt x="6209714" y="457752"/>
                  <a:pt x="5881415" y="441309"/>
                </a:cubicBezTo>
                <a:cubicBezTo>
                  <a:pt x="5553116" y="424866"/>
                  <a:pt x="5293968" y="416002"/>
                  <a:pt x="5058752" y="441309"/>
                </a:cubicBezTo>
                <a:cubicBezTo>
                  <a:pt x="4823536" y="466616"/>
                  <a:pt x="4645004" y="422137"/>
                  <a:pt x="4361579" y="441309"/>
                </a:cubicBezTo>
                <a:cubicBezTo>
                  <a:pt x="4078154" y="460481"/>
                  <a:pt x="3857252" y="465462"/>
                  <a:pt x="3727152" y="441309"/>
                </a:cubicBezTo>
                <a:cubicBezTo>
                  <a:pt x="3597052" y="417156"/>
                  <a:pt x="3171789" y="427024"/>
                  <a:pt x="2967234" y="441309"/>
                </a:cubicBezTo>
                <a:cubicBezTo>
                  <a:pt x="2762679" y="455594"/>
                  <a:pt x="2449188" y="480209"/>
                  <a:pt x="2144571" y="441309"/>
                </a:cubicBezTo>
                <a:cubicBezTo>
                  <a:pt x="1839954" y="402409"/>
                  <a:pt x="1495446" y="438172"/>
                  <a:pt x="1321907" y="441309"/>
                </a:cubicBezTo>
                <a:cubicBezTo>
                  <a:pt x="1148368" y="444446"/>
                  <a:pt x="608939" y="404181"/>
                  <a:pt x="304035" y="441309"/>
                </a:cubicBezTo>
                <a:cubicBezTo>
                  <a:pt x="296798" y="481347"/>
                  <a:pt x="305956" y="562039"/>
                  <a:pt x="304035" y="608069"/>
                </a:cubicBezTo>
                <a:cubicBezTo>
                  <a:pt x="239935" y="550245"/>
                  <a:pt x="99009" y="410174"/>
                  <a:pt x="0" y="304035"/>
                </a:cubicBezTo>
                <a:close/>
              </a:path>
              <a:path w="6882622" h="608069" stroke="0" extrusionOk="0">
                <a:moveTo>
                  <a:pt x="0" y="304035"/>
                </a:moveTo>
                <a:cubicBezTo>
                  <a:pt x="87057" y="190095"/>
                  <a:pt x="236236" y="85930"/>
                  <a:pt x="304035" y="0"/>
                </a:cubicBezTo>
                <a:cubicBezTo>
                  <a:pt x="303166" y="34524"/>
                  <a:pt x="297897" y="129081"/>
                  <a:pt x="304035" y="166760"/>
                </a:cubicBezTo>
                <a:cubicBezTo>
                  <a:pt x="555170" y="147915"/>
                  <a:pt x="734454" y="155319"/>
                  <a:pt x="875716" y="166760"/>
                </a:cubicBezTo>
                <a:cubicBezTo>
                  <a:pt x="1016978" y="178201"/>
                  <a:pt x="1424551" y="168738"/>
                  <a:pt x="1635635" y="166760"/>
                </a:cubicBezTo>
                <a:cubicBezTo>
                  <a:pt x="1846719" y="164782"/>
                  <a:pt x="2090492" y="165651"/>
                  <a:pt x="2395553" y="166760"/>
                </a:cubicBezTo>
                <a:cubicBezTo>
                  <a:pt x="2700614" y="167869"/>
                  <a:pt x="2963734" y="137989"/>
                  <a:pt x="3155471" y="166760"/>
                </a:cubicBezTo>
                <a:cubicBezTo>
                  <a:pt x="3347208" y="195531"/>
                  <a:pt x="3530329" y="190807"/>
                  <a:pt x="3852643" y="166760"/>
                </a:cubicBezTo>
                <a:cubicBezTo>
                  <a:pt x="4174957" y="142713"/>
                  <a:pt x="4248445" y="138662"/>
                  <a:pt x="4612561" y="166760"/>
                </a:cubicBezTo>
                <a:cubicBezTo>
                  <a:pt x="4976677" y="194858"/>
                  <a:pt x="5027526" y="188803"/>
                  <a:pt x="5372479" y="166760"/>
                </a:cubicBezTo>
                <a:cubicBezTo>
                  <a:pt x="5717432" y="144717"/>
                  <a:pt x="6163167" y="199540"/>
                  <a:pt x="6578588" y="166760"/>
                </a:cubicBezTo>
                <a:cubicBezTo>
                  <a:pt x="6575653" y="83767"/>
                  <a:pt x="6575810" y="53891"/>
                  <a:pt x="6578588" y="0"/>
                </a:cubicBezTo>
                <a:cubicBezTo>
                  <a:pt x="6679777" y="113356"/>
                  <a:pt x="6792402" y="234876"/>
                  <a:pt x="6882622" y="304035"/>
                </a:cubicBezTo>
                <a:cubicBezTo>
                  <a:pt x="6767138" y="410142"/>
                  <a:pt x="6659635" y="531408"/>
                  <a:pt x="6578588" y="608069"/>
                </a:cubicBezTo>
                <a:cubicBezTo>
                  <a:pt x="6584276" y="555483"/>
                  <a:pt x="6586132" y="513495"/>
                  <a:pt x="6578588" y="441309"/>
                </a:cubicBezTo>
                <a:cubicBezTo>
                  <a:pt x="6337182" y="418324"/>
                  <a:pt x="6075421" y="413295"/>
                  <a:pt x="5818670" y="441309"/>
                </a:cubicBezTo>
                <a:cubicBezTo>
                  <a:pt x="5561919" y="469323"/>
                  <a:pt x="5305506" y="427653"/>
                  <a:pt x="5058752" y="441309"/>
                </a:cubicBezTo>
                <a:cubicBezTo>
                  <a:pt x="4811998" y="454965"/>
                  <a:pt x="4648355" y="455004"/>
                  <a:pt x="4361579" y="441309"/>
                </a:cubicBezTo>
                <a:cubicBezTo>
                  <a:pt x="4074803" y="427614"/>
                  <a:pt x="3965775" y="409968"/>
                  <a:pt x="3664407" y="441309"/>
                </a:cubicBezTo>
                <a:cubicBezTo>
                  <a:pt x="3363039" y="472650"/>
                  <a:pt x="3179097" y="422312"/>
                  <a:pt x="2967234" y="441309"/>
                </a:cubicBezTo>
                <a:cubicBezTo>
                  <a:pt x="2755371" y="460306"/>
                  <a:pt x="2568782" y="428508"/>
                  <a:pt x="2395553" y="441309"/>
                </a:cubicBezTo>
                <a:cubicBezTo>
                  <a:pt x="2222324" y="454110"/>
                  <a:pt x="2003255" y="430898"/>
                  <a:pt x="1886617" y="441309"/>
                </a:cubicBezTo>
                <a:cubicBezTo>
                  <a:pt x="1769979" y="451720"/>
                  <a:pt x="1248460" y="414900"/>
                  <a:pt x="1063953" y="441309"/>
                </a:cubicBezTo>
                <a:cubicBezTo>
                  <a:pt x="879446" y="467718"/>
                  <a:pt x="494720" y="449291"/>
                  <a:pt x="304035" y="441309"/>
                </a:cubicBezTo>
                <a:cubicBezTo>
                  <a:pt x="310183" y="508887"/>
                  <a:pt x="307497" y="540187"/>
                  <a:pt x="304035" y="608069"/>
                </a:cubicBezTo>
                <a:cubicBezTo>
                  <a:pt x="189938" y="512540"/>
                  <a:pt x="100908" y="381199"/>
                  <a:pt x="0" y="304035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1130997101">
                  <a:prstGeom prst="leftRightArrow">
                    <a:avLst>
                      <a:gd name="adj1" fmla="val 45151"/>
                      <a:gd name="adj2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41" name="Picture 2">
            <a:extLst>
              <a:ext uri="{FF2B5EF4-FFF2-40B4-BE49-F238E27FC236}">
                <a16:creationId xmlns:a16="http://schemas.microsoft.com/office/drawing/2014/main" id="{128B740A-35A0-78E2-448F-F739B9FEBBA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rot="5400000" flipH="1">
            <a:off x="9524137" y="847327"/>
            <a:ext cx="8589820" cy="47615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000"/>
                            </p:stCondLst>
                            <p:childTnLst>
                              <p:par>
                                <p:cTn id="6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500"/>
                            </p:stCondLst>
                            <p:childTnLst>
                              <p:par>
                                <p:cTn id="7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4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9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4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9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5" grpId="0"/>
      <p:bldP spid="17" grpId="0"/>
      <p:bldP spid="19" grpId="0"/>
      <p:bldP spid="35" grpId="0"/>
      <p:bldP spid="7" grpId="0"/>
      <p:bldP spid="10" grpId="0"/>
      <p:bldP spid="20" grpId="0"/>
      <p:bldP spid="25" grpId="0"/>
      <p:bldP spid="31" grpId="0" animBg="1"/>
      <p:bldP spid="38" grpId="0" animBg="1"/>
      <p:bldP spid="39" grpId="0" animBg="1"/>
      <p:bldP spid="4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62C4C1E-FE4C-FF23-374E-768B1424C77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flipH="1">
            <a:off x="9685857" y="-3111770"/>
            <a:ext cx="8470482" cy="47615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DE97E9-D46B-723D-BC81-C06824AE9BD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rot="5400000" flipH="1">
            <a:off x="-5582907" y="1914118"/>
            <a:ext cx="8589820" cy="4761587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D026152C-C18D-51DD-AA32-AD66B004DB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0176732" y="454191"/>
            <a:ext cx="1907289" cy="816072"/>
          </a:xfrm>
          <a:prstGeom prst="rect">
            <a:avLst/>
          </a:prstGeom>
        </p:spPr>
      </p:pic>
      <p:pic>
        <p:nvPicPr>
          <p:cNvPr id="7" name="Picture 14">
            <a:extLst>
              <a:ext uri="{FF2B5EF4-FFF2-40B4-BE49-F238E27FC236}">
                <a16:creationId xmlns:a16="http://schemas.microsoft.com/office/drawing/2014/main" id="{7AD75A97-93F7-DDC9-6B84-B2A392D233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55615" flipH="1">
            <a:off x="11500112" y="378671"/>
            <a:ext cx="545259" cy="695884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E411F2A1-6510-EF53-A58D-D7918B9A70A7}"/>
              </a:ext>
            </a:extLst>
          </p:cNvPr>
          <p:cNvSpPr/>
          <p:nvPr/>
        </p:nvSpPr>
        <p:spPr>
          <a:xfrm>
            <a:off x="10176733" y="403055"/>
            <a:ext cx="1317440" cy="84916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200" b="1" kern="0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نشاط</a:t>
            </a:r>
            <a:endParaRPr kumimoji="0" lang="ar-SA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66F270F7-C446-8A14-A8F8-7DAB1577E8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76" y="0"/>
            <a:ext cx="1042232" cy="1042232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2559B89A-98F0-9D1D-6CF8-C1C9946F0E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58" y="5520332"/>
            <a:ext cx="1228263" cy="1337668"/>
          </a:xfrm>
          <a:prstGeom prst="rect">
            <a:avLst/>
          </a:prstGeom>
        </p:spPr>
      </p:pic>
      <p:pic>
        <p:nvPicPr>
          <p:cNvPr id="49" name="Picture 8">
            <a:extLst>
              <a:ext uri="{FF2B5EF4-FFF2-40B4-BE49-F238E27FC236}">
                <a16:creationId xmlns:a16="http://schemas.microsoft.com/office/drawing/2014/main" id="{14772B48-CCA0-7C07-9FCA-7C4A91A4C5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0893033" y="5527486"/>
            <a:ext cx="707469" cy="707469"/>
          </a:xfrm>
          <a:prstGeom prst="rect">
            <a:avLst/>
          </a:prstGeom>
        </p:spPr>
      </p:pic>
      <p:pic>
        <p:nvPicPr>
          <p:cNvPr id="54" name="Picture 7">
            <a:extLst>
              <a:ext uri="{FF2B5EF4-FFF2-40B4-BE49-F238E27FC236}">
                <a16:creationId xmlns:a16="http://schemas.microsoft.com/office/drawing/2014/main" id="{BA93348F-D4E4-A6AB-8CAC-1130B839D7F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5400000" flipH="1">
            <a:off x="11151925" y="5397848"/>
            <a:ext cx="1565616" cy="512383"/>
          </a:xfrm>
          <a:prstGeom prst="rect">
            <a:avLst/>
          </a:prstGeom>
        </p:spPr>
      </p:pic>
      <p:pic>
        <p:nvPicPr>
          <p:cNvPr id="55" name="Picture 7">
            <a:extLst>
              <a:ext uri="{FF2B5EF4-FFF2-40B4-BE49-F238E27FC236}">
                <a16:creationId xmlns:a16="http://schemas.microsoft.com/office/drawing/2014/main" id="{969B5C4C-0C17-C880-06CD-6F9D0568EA2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0800000" flipH="1">
            <a:off x="10267211" y="6290249"/>
            <a:ext cx="1565616" cy="512383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F993AA42-1F93-711C-5769-3C5F4299B8CE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27238" t="39608" r="44266" b="35686"/>
          <a:stretch/>
        </p:blipFill>
        <p:spPr>
          <a:xfrm>
            <a:off x="1185373" y="403055"/>
            <a:ext cx="8370856" cy="6331232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4C0C54B8-24C7-03E5-4CBB-720D82DA68B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0471687" y="2499006"/>
            <a:ext cx="1206854" cy="1416529"/>
          </a:xfrm>
          <a:prstGeom prst="rect">
            <a:avLst/>
          </a:prstGeom>
        </p:spPr>
      </p:pic>
      <p:pic>
        <p:nvPicPr>
          <p:cNvPr id="17" name="Picture 9">
            <a:extLst>
              <a:ext uri="{FF2B5EF4-FFF2-40B4-BE49-F238E27FC236}">
                <a16:creationId xmlns:a16="http://schemas.microsoft.com/office/drawing/2014/main" id="{DE26C5A5-B0DF-B57F-736B-41C8D178A0F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flipH="1">
            <a:off x="9648805" y="3915535"/>
            <a:ext cx="1144626" cy="105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2056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62C4C1E-FE4C-FF23-374E-768B1424C77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flipH="1">
            <a:off x="9685857" y="-3111770"/>
            <a:ext cx="8470482" cy="47615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DE97E9-D46B-723D-BC81-C06824AE9BD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rot="5400000" flipH="1">
            <a:off x="-5582907" y="1914118"/>
            <a:ext cx="8589820" cy="4761587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D026152C-C18D-51DD-AA32-AD66B004DB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0176732" y="454191"/>
            <a:ext cx="1907289" cy="816072"/>
          </a:xfrm>
          <a:prstGeom prst="rect">
            <a:avLst/>
          </a:prstGeom>
        </p:spPr>
      </p:pic>
      <p:pic>
        <p:nvPicPr>
          <p:cNvPr id="7" name="Picture 14">
            <a:extLst>
              <a:ext uri="{FF2B5EF4-FFF2-40B4-BE49-F238E27FC236}">
                <a16:creationId xmlns:a16="http://schemas.microsoft.com/office/drawing/2014/main" id="{7AD75A97-93F7-DDC9-6B84-B2A392D233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55615" flipH="1">
            <a:off x="11500112" y="378671"/>
            <a:ext cx="545259" cy="695884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E411F2A1-6510-EF53-A58D-D7918B9A70A7}"/>
              </a:ext>
            </a:extLst>
          </p:cNvPr>
          <p:cNvSpPr/>
          <p:nvPr/>
        </p:nvSpPr>
        <p:spPr>
          <a:xfrm>
            <a:off x="10176733" y="403055"/>
            <a:ext cx="1317440" cy="84916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نشاط</a:t>
            </a: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66F270F7-C446-8A14-A8F8-7DAB1577E8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76" y="0"/>
            <a:ext cx="1042232" cy="1042232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2559B89A-98F0-9D1D-6CF8-C1C9946F0E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58" y="5520332"/>
            <a:ext cx="1228263" cy="1337668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53B438BC-59BE-6CF5-F321-CDE0B0F5388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6963" t="43843" r="40919" b="51332"/>
          <a:stretch/>
        </p:blipFill>
        <p:spPr>
          <a:xfrm>
            <a:off x="1974029" y="416587"/>
            <a:ext cx="7275104" cy="822099"/>
          </a:xfrm>
          <a:custGeom>
            <a:avLst/>
            <a:gdLst>
              <a:gd name="connsiteX0" fmla="*/ 0 w 7275104"/>
              <a:gd name="connsiteY0" fmla="*/ 0 h 822099"/>
              <a:gd name="connsiteX1" fmla="*/ 632374 w 7275104"/>
              <a:gd name="connsiteY1" fmla="*/ 0 h 822099"/>
              <a:gd name="connsiteX2" fmla="*/ 1191998 w 7275104"/>
              <a:gd name="connsiteY2" fmla="*/ 0 h 822099"/>
              <a:gd name="connsiteX3" fmla="*/ 1678870 w 7275104"/>
              <a:gd name="connsiteY3" fmla="*/ 0 h 822099"/>
              <a:gd name="connsiteX4" fmla="*/ 2092991 w 7275104"/>
              <a:gd name="connsiteY4" fmla="*/ 0 h 822099"/>
              <a:gd name="connsiteX5" fmla="*/ 2725366 w 7275104"/>
              <a:gd name="connsiteY5" fmla="*/ 0 h 822099"/>
              <a:gd name="connsiteX6" fmla="*/ 3430491 w 7275104"/>
              <a:gd name="connsiteY6" fmla="*/ 0 h 822099"/>
              <a:gd name="connsiteX7" fmla="*/ 3844613 w 7275104"/>
              <a:gd name="connsiteY7" fmla="*/ 0 h 822099"/>
              <a:gd name="connsiteX8" fmla="*/ 4404236 w 7275104"/>
              <a:gd name="connsiteY8" fmla="*/ 0 h 822099"/>
              <a:gd name="connsiteX9" fmla="*/ 5109362 w 7275104"/>
              <a:gd name="connsiteY9" fmla="*/ 0 h 822099"/>
              <a:gd name="connsiteX10" fmla="*/ 5814487 w 7275104"/>
              <a:gd name="connsiteY10" fmla="*/ 0 h 822099"/>
              <a:gd name="connsiteX11" fmla="*/ 6374110 w 7275104"/>
              <a:gd name="connsiteY11" fmla="*/ 0 h 822099"/>
              <a:gd name="connsiteX12" fmla="*/ 6715481 w 7275104"/>
              <a:gd name="connsiteY12" fmla="*/ 0 h 822099"/>
              <a:gd name="connsiteX13" fmla="*/ 7275104 w 7275104"/>
              <a:gd name="connsiteY13" fmla="*/ 0 h 822099"/>
              <a:gd name="connsiteX14" fmla="*/ 7275104 w 7275104"/>
              <a:gd name="connsiteY14" fmla="*/ 394608 h 822099"/>
              <a:gd name="connsiteX15" fmla="*/ 7275104 w 7275104"/>
              <a:gd name="connsiteY15" fmla="*/ 822099 h 822099"/>
              <a:gd name="connsiteX16" fmla="*/ 6860983 w 7275104"/>
              <a:gd name="connsiteY16" fmla="*/ 822099 h 822099"/>
              <a:gd name="connsiteX17" fmla="*/ 6301359 w 7275104"/>
              <a:gd name="connsiteY17" fmla="*/ 822099 h 822099"/>
              <a:gd name="connsiteX18" fmla="*/ 5741736 w 7275104"/>
              <a:gd name="connsiteY18" fmla="*/ 822099 h 822099"/>
              <a:gd name="connsiteX19" fmla="*/ 5036610 w 7275104"/>
              <a:gd name="connsiteY19" fmla="*/ 822099 h 822099"/>
              <a:gd name="connsiteX20" fmla="*/ 4549738 w 7275104"/>
              <a:gd name="connsiteY20" fmla="*/ 822099 h 822099"/>
              <a:gd name="connsiteX21" fmla="*/ 3917364 w 7275104"/>
              <a:gd name="connsiteY21" fmla="*/ 822099 h 822099"/>
              <a:gd name="connsiteX22" fmla="*/ 3575993 w 7275104"/>
              <a:gd name="connsiteY22" fmla="*/ 822099 h 822099"/>
              <a:gd name="connsiteX23" fmla="*/ 2870868 w 7275104"/>
              <a:gd name="connsiteY23" fmla="*/ 822099 h 822099"/>
              <a:gd name="connsiteX24" fmla="*/ 2529498 w 7275104"/>
              <a:gd name="connsiteY24" fmla="*/ 822099 h 822099"/>
              <a:gd name="connsiteX25" fmla="*/ 1897123 w 7275104"/>
              <a:gd name="connsiteY25" fmla="*/ 822099 h 822099"/>
              <a:gd name="connsiteX26" fmla="*/ 1410251 w 7275104"/>
              <a:gd name="connsiteY26" fmla="*/ 822099 h 822099"/>
              <a:gd name="connsiteX27" fmla="*/ 1068881 w 7275104"/>
              <a:gd name="connsiteY27" fmla="*/ 822099 h 822099"/>
              <a:gd name="connsiteX28" fmla="*/ 582008 w 7275104"/>
              <a:gd name="connsiteY28" fmla="*/ 822099 h 822099"/>
              <a:gd name="connsiteX29" fmla="*/ 0 w 7275104"/>
              <a:gd name="connsiteY29" fmla="*/ 822099 h 822099"/>
              <a:gd name="connsiteX30" fmla="*/ 0 w 7275104"/>
              <a:gd name="connsiteY30" fmla="*/ 427491 h 822099"/>
              <a:gd name="connsiteX31" fmla="*/ 0 w 7275104"/>
              <a:gd name="connsiteY31" fmla="*/ 0 h 822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275104" h="822099" fill="none" extrusionOk="0">
                <a:moveTo>
                  <a:pt x="0" y="0"/>
                </a:moveTo>
                <a:cubicBezTo>
                  <a:pt x="129170" y="-30357"/>
                  <a:pt x="334810" y="39363"/>
                  <a:pt x="632374" y="0"/>
                </a:cubicBezTo>
                <a:cubicBezTo>
                  <a:pt x="929938" y="-39363"/>
                  <a:pt x="929039" y="11365"/>
                  <a:pt x="1191998" y="0"/>
                </a:cubicBezTo>
                <a:cubicBezTo>
                  <a:pt x="1454957" y="-11365"/>
                  <a:pt x="1578109" y="22854"/>
                  <a:pt x="1678870" y="0"/>
                </a:cubicBezTo>
                <a:cubicBezTo>
                  <a:pt x="1779631" y="-22854"/>
                  <a:pt x="1975972" y="46001"/>
                  <a:pt x="2092991" y="0"/>
                </a:cubicBezTo>
                <a:cubicBezTo>
                  <a:pt x="2210010" y="-46001"/>
                  <a:pt x="2574590" y="39156"/>
                  <a:pt x="2725366" y="0"/>
                </a:cubicBezTo>
                <a:cubicBezTo>
                  <a:pt x="2876143" y="-39156"/>
                  <a:pt x="3221262" y="11736"/>
                  <a:pt x="3430491" y="0"/>
                </a:cubicBezTo>
                <a:cubicBezTo>
                  <a:pt x="3639721" y="-11736"/>
                  <a:pt x="3673079" y="37484"/>
                  <a:pt x="3844613" y="0"/>
                </a:cubicBezTo>
                <a:cubicBezTo>
                  <a:pt x="4016147" y="-37484"/>
                  <a:pt x="4200432" y="37887"/>
                  <a:pt x="4404236" y="0"/>
                </a:cubicBezTo>
                <a:cubicBezTo>
                  <a:pt x="4608040" y="-37887"/>
                  <a:pt x="4910625" y="42572"/>
                  <a:pt x="5109362" y="0"/>
                </a:cubicBezTo>
                <a:cubicBezTo>
                  <a:pt x="5308099" y="-42572"/>
                  <a:pt x="5540574" y="70473"/>
                  <a:pt x="5814487" y="0"/>
                </a:cubicBezTo>
                <a:cubicBezTo>
                  <a:pt x="6088400" y="-70473"/>
                  <a:pt x="6106607" y="44461"/>
                  <a:pt x="6374110" y="0"/>
                </a:cubicBezTo>
                <a:cubicBezTo>
                  <a:pt x="6641613" y="-44461"/>
                  <a:pt x="6624798" y="26176"/>
                  <a:pt x="6715481" y="0"/>
                </a:cubicBezTo>
                <a:cubicBezTo>
                  <a:pt x="6806164" y="-26176"/>
                  <a:pt x="7150890" y="52507"/>
                  <a:pt x="7275104" y="0"/>
                </a:cubicBezTo>
                <a:cubicBezTo>
                  <a:pt x="7286469" y="90883"/>
                  <a:pt x="7232031" y="230738"/>
                  <a:pt x="7275104" y="394608"/>
                </a:cubicBezTo>
                <a:cubicBezTo>
                  <a:pt x="7318177" y="558478"/>
                  <a:pt x="7229357" y="685154"/>
                  <a:pt x="7275104" y="822099"/>
                </a:cubicBezTo>
                <a:cubicBezTo>
                  <a:pt x="7160016" y="841041"/>
                  <a:pt x="7037810" y="778811"/>
                  <a:pt x="6860983" y="822099"/>
                </a:cubicBezTo>
                <a:cubicBezTo>
                  <a:pt x="6684156" y="865387"/>
                  <a:pt x="6426573" y="765941"/>
                  <a:pt x="6301359" y="822099"/>
                </a:cubicBezTo>
                <a:cubicBezTo>
                  <a:pt x="6176145" y="878257"/>
                  <a:pt x="5879455" y="762389"/>
                  <a:pt x="5741736" y="822099"/>
                </a:cubicBezTo>
                <a:cubicBezTo>
                  <a:pt x="5604017" y="881809"/>
                  <a:pt x="5189472" y="744030"/>
                  <a:pt x="5036610" y="822099"/>
                </a:cubicBezTo>
                <a:cubicBezTo>
                  <a:pt x="4883748" y="900168"/>
                  <a:pt x="4738251" y="801929"/>
                  <a:pt x="4549738" y="822099"/>
                </a:cubicBezTo>
                <a:cubicBezTo>
                  <a:pt x="4361225" y="842269"/>
                  <a:pt x="4122731" y="795757"/>
                  <a:pt x="3917364" y="822099"/>
                </a:cubicBezTo>
                <a:cubicBezTo>
                  <a:pt x="3711997" y="848441"/>
                  <a:pt x="3647850" y="788574"/>
                  <a:pt x="3575993" y="822099"/>
                </a:cubicBezTo>
                <a:cubicBezTo>
                  <a:pt x="3504136" y="855624"/>
                  <a:pt x="3063317" y="752454"/>
                  <a:pt x="2870868" y="822099"/>
                </a:cubicBezTo>
                <a:cubicBezTo>
                  <a:pt x="2678419" y="891744"/>
                  <a:pt x="2604363" y="797218"/>
                  <a:pt x="2529498" y="822099"/>
                </a:cubicBezTo>
                <a:cubicBezTo>
                  <a:pt x="2454633" y="846980"/>
                  <a:pt x="2082320" y="758890"/>
                  <a:pt x="1897123" y="822099"/>
                </a:cubicBezTo>
                <a:cubicBezTo>
                  <a:pt x="1711927" y="885308"/>
                  <a:pt x="1619468" y="782287"/>
                  <a:pt x="1410251" y="822099"/>
                </a:cubicBezTo>
                <a:cubicBezTo>
                  <a:pt x="1201034" y="861911"/>
                  <a:pt x="1156232" y="820290"/>
                  <a:pt x="1068881" y="822099"/>
                </a:cubicBezTo>
                <a:cubicBezTo>
                  <a:pt x="981530" y="823908"/>
                  <a:pt x="812164" y="771538"/>
                  <a:pt x="582008" y="822099"/>
                </a:cubicBezTo>
                <a:cubicBezTo>
                  <a:pt x="351852" y="872660"/>
                  <a:pt x="274853" y="811199"/>
                  <a:pt x="0" y="822099"/>
                </a:cubicBezTo>
                <a:cubicBezTo>
                  <a:pt x="-24150" y="640069"/>
                  <a:pt x="20295" y="520134"/>
                  <a:pt x="0" y="427491"/>
                </a:cubicBezTo>
                <a:cubicBezTo>
                  <a:pt x="-20295" y="334848"/>
                  <a:pt x="16384" y="103429"/>
                  <a:pt x="0" y="0"/>
                </a:cubicBezTo>
                <a:close/>
              </a:path>
              <a:path w="7275104" h="822099" stroke="0" extrusionOk="0">
                <a:moveTo>
                  <a:pt x="0" y="0"/>
                </a:moveTo>
                <a:cubicBezTo>
                  <a:pt x="89741" y="-7159"/>
                  <a:pt x="246302" y="6289"/>
                  <a:pt x="341370" y="0"/>
                </a:cubicBezTo>
                <a:cubicBezTo>
                  <a:pt x="436438" y="-6289"/>
                  <a:pt x="763128" y="41532"/>
                  <a:pt x="973745" y="0"/>
                </a:cubicBezTo>
                <a:cubicBezTo>
                  <a:pt x="1184362" y="-41532"/>
                  <a:pt x="1329281" y="59718"/>
                  <a:pt x="1606119" y="0"/>
                </a:cubicBezTo>
                <a:cubicBezTo>
                  <a:pt x="1882957" y="-59718"/>
                  <a:pt x="1858409" y="23454"/>
                  <a:pt x="1947489" y="0"/>
                </a:cubicBezTo>
                <a:cubicBezTo>
                  <a:pt x="2036569" y="-23454"/>
                  <a:pt x="2256966" y="2539"/>
                  <a:pt x="2361611" y="0"/>
                </a:cubicBezTo>
                <a:cubicBezTo>
                  <a:pt x="2466256" y="-2539"/>
                  <a:pt x="2685235" y="1590"/>
                  <a:pt x="2993985" y="0"/>
                </a:cubicBezTo>
                <a:cubicBezTo>
                  <a:pt x="3302735" y="-1590"/>
                  <a:pt x="3386279" y="66223"/>
                  <a:pt x="3553608" y="0"/>
                </a:cubicBezTo>
                <a:cubicBezTo>
                  <a:pt x="3720937" y="-66223"/>
                  <a:pt x="3736828" y="10949"/>
                  <a:pt x="3894979" y="0"/>
                </a:cubicBezTo>
                <a:cubicBezTo>
                  <a:pt x="4053130" y="-10949"/>
                  <a:pt x="4277181" y="48869"/>
                  <a:pt x="4454602" y="0"/>
                </a:cubicBezTo>
                <a:cubicBezTo>
                  <a:pt x="4632023" y="-48869"/>
                  <a:pt x="4917946" y="74017"/>
                  <a:pt x="5159728" y="0"/>
                </a:cubicBezTo>
                <a:cubicBezTo>
                  <a:pt x="5401510" y="-74017"/>
                  <a:pt x="5721068" y="80846"/>
                  <a:pt x="5864853" y="0"/>
                </a:cubicBezTo>
                <a:cubicBezTo>
                  <a:pt x="6008639" y="-80846"/>
                  <a:pt x="6148942" y="14252"/>
                  <a:pt x="6351725" y="0"/>
                </a:cubicBezTo>
                <a:cubicBezTo>
                  <a:pt x="6554508" y="-14252"/>
                  <a:pt x="6975407" y="91438"/>
                  <a:pt x="7275104" y="0"/>
                </a:cubicBezTo>
                <a:cubicBezTo>
                  <a:pt x="7301563" y="116717"/>
                  <a:pt x="7259652" y="289709"/>
                  <a:pt x="7275104" y="394608"/>
                </a:cubicBezTo>
                <a:cubicBezTo>
                  <a:pt x="7290556" y="499507"/>
                  <a:pt x="7228133" y="637971"/>
                  <a:pt x="7275104" y="822099"/>
                </a:cubicBezTo>
                <a:cubicBezTo>
                  <a:pt x="7148784" y="829362"/>
                  <a:pt x="7093222" y="802833"/>
                  <a:pt x="6933734" y="822099"/>
                </a:cubicBezTo>
                <a:cubicBezTo>
                  <a:pt x="6774246" y="841365"/>
                  <a:pt x="6477733" y="817927"/>
                  <a:pt x="6301359" y="822099"/>
                </a:cubicBezTo>
                <a:cubicBezTo>
                  <a:pt x="6124985" y="826271"/>
                  <a:pt x="6031982" y="821376"/>
                  <a:pt x="5814487" y="822099"/>
                </a:cubicBezTo>
                <a:cubicBezTo>
                  <a:pt x="5596992" y="822822"/>
                  <a:pt x="5333606" y="777176"/>
                  <a:pt x="5109362" y="822099"/>
                </a:cubicBezTo>
                <a:cubicBezTo>
                  <a:pt x="4885119" y="867022"/>
                  <a:pt x="4890617" y="798827"/>
                  <a:pt x="4767991" y="822099"/>
                </a:cubicBezTo>
                <a:cubicBezTo>
                  <a:pt x="4645365" y="845371"/>
                  <a:pt x="4395710" y="757255"/>
                  <a:pt x="4062866" y="822099"/>
                </a:cubicBezTo>
                <a:cubicBezTo>
                  <a:pt x="3730022" y="886943"/>
                  <a:pt x="3580065" y="788715"/>
                  <a:pt x="3430491" y="822099"/>
                </a:cubicBezTo>
                <a:cubicBezTo>
                  <a:pt x="3280918" y="855483"/>
                  <a:pt x="3180583" y="811545"/>
                  <a:pt x="3089121" y="822099"/>
                </a:cubicBezTo>
                <a:cubicBezTo>
                  <a:pt x="2997659" y="832653"/>
                  <a:pt x="2679331" y="790072"/>
                  <a:pt x="2456747" y="822099"/>
                </a:cubicBezTo>
                <a:cubicBezTo>
                  <a:pt x="2234163" y="854126"/>
                  <a:pt x="2176934" y="789298"/>
                  <a:pt x="2042625" y="822099"/>
                </a:cubicBezTo>
                <a:cubicBezTo>
                  <a:pt x="1908316" y="854900"/>
                  <a:pt x="1685481" y="796545"/>
                  <a:pt x="1483002" y="822099"/>
                </a:cubicBezTo>
                <a:cubicBezTo>
                  <a:pt x="1280523" y="847653"/>
                  <a:pt x="1129200" y="769963"/>
                  <a:pt x="996130" y="822099"/>
                </a:cubicBezTo>
                <a:cubicBezTo>
                  <a:pt x="863060" y="874235"/>
                  <a:pt x="429303" y="811396"/>
                  <a:pt x="0" y="822099"/>
                </a:cubicBezTo>
                <a:cubicBezTo>
                  <a:pt x="-23028" y="658083"/>
                  <a:pt x="40933" y="574259"/>
                  <a:pt x="0" y="411050"/>
                </a:cubicBezTo>
                <a:cubicBezTo>
                  <a:pt x="-40933" y="247841"/>
                  <a:pt x="32072" y="132068"/>
                  <a:pt x="0" y="0"/>
                </a:cubicBezTo>
                <a:close/>
              </a:path>
            </a:pathLst>
          </a:custGeom>
          <a:ln>
            <a:solidFill>
              <a:srgbClr val="C3D69B"/>
            </a:solidFill>
            <a:extLst>
              <a:ext uri="{C807C97D-BFC1-408E-A445-0C87EB9F89A2}">
                <ask:lineSketchStyleProps xmlns:ask="http://schemas.microsoft.com/office/drawing/2018/sketchyshapes" sd="182050842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C2277E04-6643-F4DD-F086-E57AF8B1C5A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1783" t="13024" b="33731"/>
          <a:stretch/>
        </p:blipFill>
        <p:spPr>
          <a:xfrm>
            <a:off x="6729624" y="1941755"/>
            <a:ext cx="4870877" cy="3340249"/>
          </a:xfrm>
          <a:prstGeom prst="rect">
            <a:avLst/>
          </a:prstGeom>
          <a:ln>
            <a:solidFill>
              <a:srgbClr val="C3D69B"/>
            </a:solidFill>
          </a:ln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2754EB02-07E7-5400-699C-707B5655DE1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265" t="13281" r="50734" b="33345"/>
          <a:stretch/>
        </p:blipFill>
        <p:spPr>
          <a:xfrm>
            <a:off x="1575088" y="1885562"/>
            <a:ext cx="4852605" cy="3442448"/>
          </a:xfrm>
          <a:prstGeom prst="rect">
            <a:avLst/>
          </a:prstGeom>
          <a:ln>
            <a:solidFill>
              <a:srgbClr val="C3D69B"/>
            </a:solidFill>
          </a:ln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E93C4D92-9436-BE38-2CCE-1C83309CB622}"/>
              </a:ext>
            </a:extLst>
          </p:cNvPr>
          <p:cNvSpPr/>
          <p:nvPr/>
        </p:nvSpPr>
        <p:spPr>
          <a:xfrm>
            <a:off x="7132320" y="2942216"/>
            <a:ext cx="3829722" cy="48678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002220D4-9F36-2B01-1C72-85AC7D2778ED}"/>
              </a:ext>
            </a:extLst>
          </p:cNvPr>
          <p:cNvSpPr/>
          <p:nvPr/>
        </p:nvSpPr>
        <p:spPr>
          <a:xfrm>
            <a:off x="7127857" y="3516566"/>
            <a:ext cx="3829722" cy="43686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B91D693A-F50B-0F64-BBA0-AE7E917B9979}"/>
              </a:ext>
            </a:extLst>
          </p:cNvPr>
          <p:cNvSpPr/>
          <p:nvPr/>
        </p:nvSpPr>
        <p:spPr>
          <a:xfrm>
            <a:off x="7138256" y="4008729"/>
            <a:ext cx="3829722" cy="43686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9" name="Picture 8">
            <a:extLst>
              <a:ext uri="{FF2B5EF4-FFF2-40B4-BE49-F238E27FC236}">
                <a16:creationId xmlns:a16="http://schemas.microsoft.com/office/drawing/2014/main" id="{A1F3ACD4-5979-CFED-7F78-0B3C39A0FA6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691486" y="49320"/>
            <a:ext cx="707469" cy="707469"/>
          </a:xfrm>
          <a:prstGeom prst="rect">
            <a:avLst/>
          </a:prstGeom>
        </p:spPr>
      </p:pic>
      <p:pic>
        <p:nvPicPr>
          <p:cNvPr id="20" name="Picture 7">
            <a:extLst>
              <a:ext uri="{FF2B5EF4-FFF2-40B4-BE49-F238E27FC236}">
                <a16:creationId xmlns:a16="http://schemas.microsoft.com/office/drawing/2014/main" id="{E3370FDB-5027-C778-40E1-2E626F23D13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3477667" flipH="1">
            <a:off x="11008743" y="1972826"/>
            <a:ext cx="1221918" cy="423593"/>
          </a:xfrm>
          <a:prstGeom prst="rect">
            <a:avLst/>
          </a:prstGeom>
        </p:spPr>
      </p:pic>
      <p:pic>
        <p:nvPicPr>
          <p:cNvPr id="21" name="Picture 7">
            <a:extLst>
              <a:ext uri="{FF2B5EF4-FFF2-40B4-BE49-F238E27FC236}">
                <a16:creationId xmlns:a16="http://schemas.microsoft.com/office/drawing/2014/main" id="{E5CE06FB-FE82-CD41-AC00-5E6D0961893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3477667" flipH="1">
            <a:off x="5816735" y="1824607"/>
            <a:ext cx="1221918" cy="423593"/>
          </a:xfrm>
          <a:prstGeom prst="rect">
            <a:avLst/>
          </a:prstGeom>
        </p:spPr>
      </p:pic>
      <p:cxnSp>
        <p:nvCxnSpPr>
          <p:cNvPr id="23" name="رابط مستقيم 22">
            <a:extLst>
              <a:ext uri="{FF2B5EF4-FFF2-40B4-BE49-F238E27FC236}">
                <a16:creationId xmlns:a16="http://schemas.microsoft.com/office/drawing/2014/main" id="{255E7F1B-D266-C6A8-87B4-C74AC8EB3766}"/>
              </a:ext>
            </a:extLst>
          </p:cNvPr>
          <p:cNvCxnSpPr/>
          <p:nvPr/>
        </p:nvCxnSpPr>
        <p:spPr>
          <a:xfrm flipH="1">
            <a:off x="10065544" y="5303638"/>
            <a:ext cx="71110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رابط مستقيم 23">
            <a:extLst>
              <a:ext uri="{FF2B5EF4-FFF2-40B4-BE49-F238E27FC236}">
                <a16:creationId xmlns:a16="http://schemas.microsoft.com/office/drawing/2014/main" id="{912D6A27-A903-F44B-31B8-BF4ECC4CC7F0}"/>
              </a:ext>
            </a:extLst>
          </p:cNvPr>
          <p:cNvCxnSpPr/>
          <p:nvPr/>
        </p:nvCxnSpPr>
        <p:spPr>
          <a:xfrm flipH="1">
            <a:off x="7781925" y="5282004"/>
            <a:ext cx="71110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مستطيل 25">
            <a:extLst>
              <a:ext uri="{FF2B5EF4-FFF2-40B4-BE49-F238E27FC236}">
                <a16:creationId xmlns:a16="http://schemas.microsoft.com/office/drawing/2014/main" id="{5202F4BE-E59F-AD0D-2F01-1D48A3CABF48}"/>
              </a:ext>
            </a:extLst>
          </p:cNvPr>
          <p:cNvSpPr/>
          <p:nvPr/>
        </p:nvSpPr>
        <p:spPr>
          <a:xfrm>
            <a:off x="10065544" y="5303638"/>
            <a:ext cx="711107" cy="5139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27" name="مستطيل 26">
            <a:extLst>
              <a:ext uri="{FF2B5EF4-FFF2-40B4-BE49-F238E27FC236}">
                <a16:creationId xmlns:a16="http://schemas.microsoft.com/office/drawing/2014/main" id="{E019DFF6-33FE-1290-62F1-44AC071EEA08}"/>
              </a:ext>
            </a:extLst>
          </p:cNvPr>
          <p:cNvSpPr/>
          <p:nvPr/>
        </p:nvSpPr>
        <p:spPr>
          <a:xfrm>
            <a:off x="7781924" y="5271260"/>
            <a:ext cx="711107" cy="5139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28" name="مستطيل 27">
            <a:extLst>
              <a:ext uri="{FF2B5EF4-FFF2-40B4-BE49-F238E27FC236}">
                <a16:creationId xmlns:a16="http://schemas.microsoft.com/office/drawing/2014/main" id="{DF087A7B-83F2-CEBE-900B-B33737BA1011}"/>
              </a:ext>
            </a:extLst>
          </p:cNvPr>
          <p:cNvSpPr/>
          <p:nvPr/>
        </p:nvSpPr>
        <p:spPr>
          <a:xfrm>
            <a:off x="7821658" y="5806866"/>
            <a:ext cx="2806608" cy="5139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rgbClr val="0070C0"/>
                </a:solidFill>
              </a:rPr>
              <a:t>س  =  4</a:t>
            </a:r>
          </a:p>
        </p:txBody>
      </p:sp>
      <p:cxnSp>
        <p:nvCxnSpPr>
          <p:cNvPr id="30" name="رابط مستقيم 29">
            <a:extLst>
              <a:ext uri="{FF2B5EF4-FFF2-40B4-BE49-F238E27FC236}">
                <a16:creationId xmlns:a16="http://schemas.microsoft.com/office/drawing/2014/main" id="{3FDFE8B2-2FDC-1945-1C85-856AB7913FF4}"/>
              </a:ext>
            </a:extLst>
          </p:cNvPr>
          <p:cNvCxnSpPr/>
          <p:nvPr/>
        </p:nvCxnSpPr>
        <p:spPr>
          <a:xfrm flipH="1">
            <a:off x="10479881" y="4836224"/>
            <a:ext cx="296770" cy="23257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رابط مستقيم 30">
            <a:extLst>
              <a:ext uri="{FF2B5EF4-FFF2-40B4-BE49-F238E27FC236}">
                <a16:creationId xmlns:a16="http://schemas.microsoft.com/office/drawing/2014/main" id="{C5CFFF85-C880-3561-58EA-98C7B62316A1}"/>
              </a:ext>
            </a:extLst>
          </p:cNvPr>
          <p:cNvCxnSpPr/>
          <p:nvPr/>
        </p:nvCxnSpPr>
        <p:spPr>
          <a:xfrm flipH="1">
            <a:off x="10272712" y="5394318"/>
            <a:ext cx="296770" cy="23257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مستطيل 32">
            <a:extLst>
              <a:ext uri="{FF2B5EF4-FFF2-40B4-BE49-F238E27FC236}">
                <a16:creationId xmlns:a16="http://schemas.microsoft.com/office/drawing/2014/main" id="{8CE98E1D-E86F-5D41-4545-8EE34F8411AB}"/>
              </a:ext>
            </a:extLst>
          </p:cNvPr>
          <p:cNvSpPr/>
          <p:nvPr/>
        </p:nvSpPr>
        <p:spPr>
          <a:xfrm>
            <a:off x="2957513" y="3953435"/>
            <a:ext cx="1043878" cy="5757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34" name="صورة 33">
            <a:extLst>
              <a:ext uri="{FF2B5EF4-FFF2-40B4-BE49-F238E27FC236}">
                <a16:creationId xmlns:a16="http://schemas.microsoft.com/office/drawing/2014/main" id="{EECAAC96-DFBC-14BB-531B-D3ED947941D2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28630" t="60651" r="61328" b="25451"/>
          <a:stretch/>
        </p:blipFill>
        <p:spPr>
          <a:xfrm>
            <a:off x="3499468" y="3953435"/>
            <a:ext cx="489805" cy="481266"/>
          </a:xfrm>
          <a:prstGeom prst="rect">
            <a:avLst/>
          </a:prstGeom>
        </p:spPr>
      </p:pic>
      <p:pic>
        <p:nvPicPr>
          <p:cNvPr id="35" name="صورة 34">
            <a:extLst>
              <a:ext uri="{FF2B5EF4-FFF2-40B4-BE49-F238E27FC236}">
                <a16:creationId xmlns:a16="http://schemas.microsoft.com/office/drawing/2014/main" id="{B0120C3F-337A-FF75-B453-D13A3D42EB83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28630" t="60651" r="61328" b="25451"/>
          <a:stretch/>
        </p:blipFill>
        <p:spPr>
          <a:xfrm>
            <a:off x="2963241" y="3953435"/>
            <a:ext cx="489805" cy="481266"/>
          </a:xfrm>
          <a:prstGeom prst="rect">
            <a:avLst/>
          </a:prstGeom>
        </p:spPr>
      </p:pic>
      <p:sp>
        <p:nvSpPr>
          <p:cNvPr id="36" name="مستطيل 35">
            <a:extLst>
              <a:ext uri="{FF2B5EF4-FFF2-40B4-BE49-F238E27FC236}">
                <a16:creationId xmlns:a16="http://schemas.microsoft.com/office/drawing/2014/main" id="{DECE1E42-A0A4-B8F7-2AE5-AE162D99BDF4}"/>
              </a:ext>
            </a:extLst>
          </p:cNvPr>
          <p:cNvSpPr/>
          <p:nvPr/>
        </p:nvSpPr>
        <p:spPr>
          <a:xfrm>
            <a:off x="1907381" y="2910613"/>
            <a:ext cx="3967561" cy="48678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7" name="مستطيل 36">
            <a:extLst>
              <a:ext uri="{FF2B5EF4-FFF2-40B4-BE49-F238E27FC236}">
                <a16:creationId xmlns:a16="http://schemas.microsoft.com/office/drawing/2014/main" id="{D71A6E83-5E22-EBE2-88F9-98ECCF20FBEC}"/>
              </a:ext>
            </a:extLst>
          </p:cNvPr>
          <p:cNvSpPr/>
          <p:nvPr/>
        </p:nvSpPr>
        <p:spPr>
          <a:xfrm>
            <a:off x="1907381" y="3444373"/>
            <a:ext cx="3967561" cy="48678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cxnSp>
        <p:nvCxnSpPr>
          <p:cNvPr id="38" name="رابط مستقيم 37">
            <a:extLst>
              <a:ext uri="{FF2B5EF4-FFF2-40B4-BE49-F238E27FC236}">
                <a16:creationId xmlns:a16="http://schemas.microsoft.com/office/drawing/2014/main" id="{7A0B4571-0831-7C1C-C139-5E7E3A044792}"/>
              </a:ext>
            </a:extLst>
          </p:cNvPr>
          <p:cNvCxnSpPr/>
          <p:nvPr/>
        </p:nvCxnSpPr>
        <p:spPr>
          <a:xfrm flipH="1">
            <a:off x="4851102" y="5318998"/>
            <a:ext cx="71110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رابط مستقيم 38">
            <a:extLst>
              <a:ext uri="{FF2B5EF4-FFF2-40B4-BE49-F238E27FC236}">
                <a16:creationId xmlns:a16="http://schemas.microsoft.com/office/drawing/2014/main" id="{6747FDAB-E2DC-8BA6-3B54-4F78532D92DD}"/>
              </a:ext>
            </a:extLst>
          </p:cNvPr>
          <p:cNvCxnSpPr/>
          <p:nvPr/>
        </p:nvCxnSpPr>
        <p:spPr>
          <a:xfrm flipH="1">
            <a:off x="2567483" y="5297364"/>
            <a:ext cx="71110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مستطيل 39">
            <a:extLst>
              <a:ext uri="{FF2B5EF4-FFF2-40B4-BE49-F238E27FC236}">
                <a16:creationId xmlns:a16="http://schemas.microsoft.com/office/drawing/2014/main" id="{0112A01B-8AD9-1858-2599-AFB18AC808F7}"/>
              </a:ext>
            </a:extLst>
          </p:cNvPr>
          <p:cNvSpPr/>
          <p:nvPr/>
        </p:nvSpPr>
        <p:spPr>
          <a:xfrm>
            <a:off x="4851102" y="5318998"/>
            <a:ext cx="711107" cy="5139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41" name="مستطيل 40">
            <a:extLst>
              <a:ext uri="{FF2B5EF4-FFF2-40B4-BE49-F238E27FC236}">
                <a16:creationId xmlns:a16="http://schemas.microsoft.com/office/drawing/2014/main" id="{A05AE999-4ADB-7970-6FAD-1797B424B366}"/>
              </a:ext>
            </a:extLst>
          </p:cNvPr>
          <p:cNvSpPr/>
          <p:nvPr/>
        </p:nvSpPr>
        <p:spPr>
          <a:xfrm>
            <a:off x="2567482" y="5286620"/>
            <a:ext cx="711107" cy="5139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42" name="مستطيل 41">
            <a:extLst>
              <a:ext uri="{FF2B5EF4-FFF2-40B4-BE49-F238E27FC236}">
                <a16:creationId xmlns:a16="http://schemas.microsoft.com/office/drawing/2014/main" id="{213E5DE8-1399-FE73-CE8F-E9B083373E2F}"/>
              </a:ext>
            </a:extLst>
          </p:cNvPr>
          <p:cNvSpPr/>
          <p:nvPr/>
        </p:nvSpPr>
        <p:spPr>
          <a:xfrm>
            <a:off x="2582314" y="5807772"/>
            <a:ext cx="2806608" cy="5139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rgbClr val="0070C0"/>
                </a:solidFill>
              </a:rPr>
              <a:t>س  =  -4</a:t>
            </a:r>
          </a:p>
        </p:txBody>
      </p:sp>
      <p:cxnSp>
        <p:nvCxnSpPr>
          <p:cNvPr id="43" name="رابط مستقيم 42">
            <a:extLst>
              <a:ext uri="{FF2B5EF4-FFF2-40B4-BE49-F238E27FC236}">
                <a16:creationId xmlns:a16="http://schemas.microsoft.com/office/drawing/2014/main" id="{01A667D2-BBBD-5091-C757-B40B8542F893}"/>
              </a:ext>
            </a:extLst>
          </p:cNvPr>
          <p:cNvCxnSpPr/>
          <p:nvPr/>
        </p:nvCxnSpPr>
        <p:spPr>
          <a:xfrm flipH="1">
            <a:off x="5058270" y="5409678"/>
            <a:ext cx="296770" cy="23257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رابط مستقيم 43">
            <a:extLst>
              <a:ext uri="{FF2B5EF4-FFF2-40B4-BE49-F238E27FC236}">
                <a16:creationId xmlns:a16="http://schemas.microsoft.com/office/drawing/2014/main" id="{53FF0A80-DD2E-C95D-8E27-672D0DBDD4E3}"/>
              </a:ext>
            </a:extLst>
          </p:cNvPr>
          <p:cNvCxnSpPr/>
          <p:nvPr/>
        </p:nvCxnSpPr>
        <p:spPr>
          <a:xfrm flipH="1">
            <a:off x="5240942" y="4918188"/>
            <a:ext cx="296770" cy="23257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8898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0.00023 L -1.25E-6 0.00024 C -0.0276 -0.01597 0.00664 0.00255 -0.02643 -0.01226 C -0.03906 -0.01782 -0.03281 -0.01574 -0.04505 -0.01851 C -0.04792 -0.0206 -0.05104 -0.02245 -0.05404 -0.0243 C -0.0582 -0.02638 -0.06276 -0.02801 -0.06706 -0.03055 C -0.06953 -0.03194 -0.07213 -0.03356 -0.07487 -0.03495 C -0.07721 -0.03611 -0.07969 -0.03657 -0.0819 -0.03819 C -0.09792 -0.04768 -0.07773 -0.03819 -0.09219 -0.04444 C -0.0931 -0.04629 -0.09401 -0.04838 -0.09518 -0.05 C -0.10039 -0.05787 -0.09831 -0.05277 -0.10351 -0.0618 C -0.1125 -0.07801 -0.10508 -0.06782 -0.11302 -0.07801 C -0.12005 -0.10023 -0.11133 -0.07222 -0.11706 -0.09189 C -0.11797 -0.09444 -0.11901 -0.09676 -0.11953 -0.0993 C -0.12018 -0.10185 -0.12031 -0.10463 -0.12083 -0.10694 C -0.12109 -0.10856 -0.12161 -0.10995 -0.12187 -0.11111 C -0.12239 -0.11319 -0.12265 -0.11551 -0.12318 -0.11759 C -0.12344 -0.12199 -0.12409 -0.12615 -0.12435 -0.13055 C -0.12461 -0.13402 -0.12461 -0.13726 -0.125 -0.14027 C -0.12526 -0.14213 -0.12578 -0.14398 -0.12617 -0.1456 C -0.12643 -0.14676 -0.12656 -0.14907 -0.12656 -0.14884 L -0.12565 -0.15185 L -0.12565 -0.15162 " pathEditMode="relative" rAng="0" ptsTypes="AAAAAAAAAAAAAAAAAAAAAAA">
                                      <p:cBhvr>
                                        <p:cTn id="7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28" y="-7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04167E-6 -0.00046 L -1.04167E-6 -0.00023 C -0.00195 -4.07407E-6 -0.00351 0.00047 -0.00521 0.0007 C -0.02187 0.00278 -0.02448 0.00186 -0.04492 0.0007 C -0.04883 -0.00092 -0.05039 -0.00185 -0.05417 -0.00463 C -0.05573 -0.00578 -0.05729 -0.0074 -0.05911 -0.00856 C -0.06094 -0.00995 -0.06263 -0.01111 -0.06445 -0.01273 C -0.06562 -0.01412 -0.06667 -0.01551 -0.06784 -0.01713 C -0.06953 -0.01967 -0.07318 -0.02546 -0.07318 -0.02523 C -0.07383 -0.02754 -0.07435 -0.03032 -0.07513 -0.03287 C -0.07617 -0.03588 -0.07747 -0.03888 -0.07851 -0.04189 C -0.07982 -0.04745 -0.07904 -0.04513 -0.08034 -0.04976 C -0.08034 -0.05115 -0.08034 -0.05301 -0.08008 -0.05486 C -0.07969 -0.05717 -0.07904 -0.05949 -0.07891 -0.06226 C -0.07877 -0.06666 -0.07891 -0.07106 -0.07891 -0.07523 L -0.07891 -0.075 " pathEditMode="relative" rAng="0" ptsTypes="AAAAAAAAAAAAAAAA">
                                      <p:cBhvr>
                                        <p:cTn id="8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23" y="-3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750"/>
                            </p:stCondLst>
                            <p:childTnLst>
                              <p:par>
                                <p:cTn id="1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8" grpId="0" animBg="1"/>
      <p:bldP spid="26" grpId="0"/>
      <p:bldP spid="27" grpId="0"/>
      <p:bldP spid="28" grpId="0"/>
      <p:bldP spid="36" grpId="0" animBg="1"/>
      <p:bldP spid="37" grpId="0" animBg="1"/>
      <p:bldP spid="40" grpId="0"/>
      <p:bldP spid="41" grpId="0"/>
      <p:bldP spid="4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62C4C1E-FE4C-FF23-374E-768B1424C77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flipH="1">
            <a:off x="11107930" y="-2008451"/>
            <a:ext cx="8470482" cy="47615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DE97E9-D46B-723D-BC81-C06824AE9BD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rot="5400000" flipH="1">
            <a:off x="-5582907" y="1914117"/>
            <a:ext cx="8589820" cy="4761587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66F270F7-C446-8A14-A8F8-7DAB1577E8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76" y="0"/>
            <a:ext cx="1042232" cy="1042232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2559B89A-98F0-9D1D-6CF8-C1C9946F0E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58" y="5520332"/>
            <a:ext cx="1228263" cy="1337668"/>
          </a:xfrm>
          <a:prstGeom prst="rect">
            <a:avLst/>
          </a:prstGeom>
        </p:spPr>
      </p:pic>
      <p:pic>
        <p:nvPicPr>
          <p:cNvPr id="5" name="Picture 26">
            <a:extLst>
              <a:ext uri="{FF2B5EF4-FFF2-40B4-BE49-F238E27FC236}">
                <a16:creationId xmlns:a16="http://schemas.microsoft.com/office/drawing/2014/main" id="{54158236-35C1-C2A4-D081-CDFE5208DD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0016188" flipH="1">
            <a:off x="10746017" y="4058339"/>
            <a:ext cx="1276404" cy="672422"/>
          </a:xfrm>
          <a:prstGeom prst="rect">
            <a:avLst/>
          </a:prstGeom>
        </p:spPr>
      </p:pic>
      <p:pic>
        <p:nvPicPr>
          <p:cNvPr id="8" name="Picture 27">
            <a:extLst>
              <a:ext uri="{FF2B5EF4-FFF2-40B4-BE49-F238E27FC236}">
                <a16:creationId xmlns:a16="http://schemas.microsoft.com/office/drawing/2014/main" id="{13AD4E5F-0339-3275-DE1E-76A8FD4BD2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1136435" y="5127741"/>
            <a:ext cx="968918" cy="1667221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C3CD8435-9535-602C-C07F-AA7E772C4C9D}"/>
              </a:ext>
            </a:extLst>
          </p:cNvPr>
          <p:cNvSpPr/>
          <p:nvPr/>
        </p:nvSpPr>
        <p:spPr>
          <a:xfrm>
            <a:off x="3092824" y="4394550"/>
            <a:ext cx="3646842" cy="3926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97E7A081-1486-A306-FEB4-697E517DF624}"/>
              </a:ext>
            </a:extLst>
          </p:cNvPr>
          <p:cNvSpPr/>
          <p:nvPr/>
        </p:nvSpPr>
        <p:spPr>
          <a:xfrm>
            <a:off x="3137648" y="4979443"/>
            <a:ext cx="2375647" cy="3926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A78788A0-B810-97AD-5479-EAAF2E06D2F3}"/>
              </a:ext>
            </a:extLst>
          </p:cNvPr>
          <p:cNvSpPr/>
          <p:nvPr/>
        </p:nvSpPr>
        <p:spPr>
          <a:xfrm>
            <a:off x="3496234" y="5961351"/>
            <a:ext cx="914401" cy="3926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015B9FC5-0FF2-29E5-540E-CF49A4281C4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8241" t="38751" r="29537" b="32291"/>
          <a:stretch/>
        </p:blipFill>
        <p:spPr>
          <a:xfrm>
            <a:off x="1390496" y="2264570"/>
            <a:ext cx="9272587" cy="4464844"/>
          </a:xfrm>
          <a:prstGeom prst="rect">
            <a:avLst/>
          </a:prstGeom>
          <a:ln>
            <a:solidFill>
              <a:srgbClr val="C3D69B"/>
            </a:solidFill>
          </a:ln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D3FE5BFF-457A-F735-FDBF-F5E5FABB7C4D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3241" t="67917" r="40932" b="22337"/>
          <a:stretch/>
        </p:blipFill>
        <p:spPr>
          <a:xfrm>
            <a:off x="1268165" y="378438"/>
            <a:ext cx="9676060" cy="1540076"/>
          </a:xfrm>
          <a:prstGeom prst="rect">
            <a:avLst/>
          </a:prstGeom>
          <a:ln>
            <a:solidFill>
              <a:srgbClr val="C3D69B"/>
            </a:solidFill>
          </a:ln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8DE4D80F-994A-D99E-F73F-3AB2254D7E3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0434679" y="1651649"/>
            <a:ext cx="1614489" cy="719587"/>
          </a:xfrm>
          <a:prstGeom prst="rect">
            <a:avLst/>
          </a:prstGeom>
        </p:spPr>
      </p:pic>
      <p:sp>
        <p:nvSpPr>
          <p:cNvPr id="18" name="مستطيل 17">
            <a:extLst>
              <a:ext uri="{FF2B5EF4-FFF2-40B4-BE49-F238E27FC236}">
                <a16:creationId xmlns:a16="http://schemas.microsoft.com/office/drawing/2014/main" id="{D7D29FE7-B9DA-D00E-9DA5-F78EADD1370E}"/>
              </a:ext>
            </a:extLst>
          </p:cNvPr>
          <p:cNvSpPr/>
          <p:nvPr/>
        </p:nvSpPr>
        <p:spPr>
          <a:xfrm>
            <a:off x="10543036" y="1586860"/>
            <a:ext cx="1237669" cy="84916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تذكّر</a:t>
            </a:r>
          </a:p>
        </p:txBody>
      </p:sp>
    </p:spTree>
    <p:extLst>
      <p:ext uri="{BB962C8B-B14F-4D97-AF65-F5344CB8AC3E}">
        <p14:creationId xmlns:p14="http://schemas.microsoft.com/office/powerpoint/2010/main" val="4262592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62C4C1E-FE4C-FF23-374E-768B1424C77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43786"/>
          <a:stretch>
            <a:fillRect/>
          </a:stretch>
        </p:blipFill>
        <p:spPr>
          <a:xfrm flipH="1">
            <a:off x="8965095" y="-3033687"/>
            <a:ext cx="8470482" cy="47615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DE97E9-D46B-723D-BC81-C06824AE9BD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43786"/>
          <a:stretch>
            <a:fillRect/>
          </a:stretch>
        </p:blipFill>
        <p:spPr>
          <a:xfrm rot="5400000" flipH="1">
            <a:off x="-5582907" y="1914117"/>
            <a:ext cx="8589820" cy="4761587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D026152C-C18D-51DD-AA32-AD66B004DB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9273528" y="465048"/>
            <a:ext cx="2803385" cy="816072"/>
          </a:xfrm>
          <a:prstGeom prst="rect">
            <a:avLst/>
          </a:prstGeom>
        </p:spPr>
      </p:pic>
      <p:pic>
        <p:nvPicPr>
          <p:cNvPr id="7" name="Picture 14">
            <a:extLst>
              <a:ext uri="{FF2B5EF4-FFF2-40B4-BE49-F238E27FC236}">
                <a16:creationId xmlns:a16="http://schemas.microsoft.com/office/drawing/2014/main" id="{7AD75A97-93F7-DDC9-6B84-B2A392D233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627376" flipH="1">
            <a:off x="11358644" y="419388"/>
            <a:ext cx="639797" cy="816538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E411F2A1-6510-EF53-A58D-D7918B9A70A7}"/>
              </a:ext>
            </a:extLst>
          </p:cNvPr>
          <p:cNvSpPr/>
          <p:nvPr/>
        </p:nvSpPr>
        <p:spPr>
          <a:xfrm>
            <a:off x="9564311" y="403075"/>
            <a:ext cx="1840332" cy="84916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000" b="1" kern="0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مثالان</a:t>
            </a:r>
            <a:endParaRPr kumimoji="0" lang="ar-SA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66F270F7-C446-8A14-A8F8-7DAB1577E81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76" y="0"/>
            <a:ext cx="1042232" cy="1042232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2559B89A-98F0-9D1D-6CF8-C1C9946F0EA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58" y="5520332"/>
            <a:ext cx="1228263" cy="1337668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82134F8A-55E1-EEFA-F22C-B88268D434C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9874035" y="2103652"/>
            <a:ext cx="2202878" cy="2305617"/>
          </a:xfrm>
          <a:prstGeom prst="rect">
            <a:avLst/>
          </a:prstGeom>
        </p:spPr>
      </p:pic>
      <p:sp>
        <p:nvSpPr>
          <p:cNvPr id="12" name="مستطيل 11">
            <a:extLst>
              <a:ext uri="{FF2B5EF4-FFF2-40B4-BE49-F238E27FC236}">
                <a16:creationId xmlns:a16="http://schemas.microsoft.com/office/drawing/2014/main" id="{65B54ED5-7749-B8D8-49F2-170D9400E4DC}"/>
              </a:ext>
            </a:extLst>
          </p:cNvPr>
          <p:cNvSpPr/>
          <p:nvPr/>
        </p:nvSpPr>
        <p:spPr>
          <a:xfrm>
            <a:off x="10062304" y="2611820"/>
            <a:ext cx="1840332" cy="169416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حل معادلات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600" b="1" kern="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/>
                <a:cs typeface="Calibri" panose="020F0502020204030204" pitchFamily="34" charset="0"/>
              </a:rPr>
              <a:t>الضرب</a:t>
            </a:r>
            <a:endParaRPr kumimoji="0" lang="ar-SA" sz="36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3" name="Group 2">
            <a:extLst>
              <a:ext uri="{FF2B5EF4-FFF2-40B4-BE49-F238E27FC236}">
                <a16:creationId xmlns:a16="http://schemas.microsoft.com/office/drawing/2014/main" id="{708C344E-8023-29B8-FA5C-AFBD67FDE1D6}"/>
              </a:ext>
            </a:extLst>
          </p:cNvPr>
          <p:cNvGrpSpPr/>
          <p:nvPr/>
        </p:nvGrpSpPr>
        <p:grpSpPr>
          <a:xfrm>
            <a:off x="1421592" y="122611"/>
            <a:ext cx="7126567" cy="772608"/>
            <a:chOff x="0" y="0"/>
            <a:chExt cx="3435356" cy="1138475"/>
          </a:xfrm>
        </p:grpSpPr>
        <p:sp>
          <p:nvSpPr>
            <p:cNvPr id="14" name="Freeform 3">
              <a:extLst>
                <a:ext uri="{FF2B5EF4-FFF2-40B4-BE49-F238E27FC236}">
                  <a16:creationId xmlns:a16="http://schemas.microsoft.com/office/drawing/2014/main" id="{D2733166-5A64-188D-7C0B-D672FBF64E6B}"/>
                </a:ext>
              </a:extLst>
            </p:cNvPr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FDF5B6"/>
            </a:solidFill>
          </p:spPr>
          <p:txBody>
            <a:bodyPr/>
            <a:lstStyle/>
            <a:p>
              <a:endParaRPr lang="ar-SA"/>
            </a:p>
          </p:txBody>
        </p:sp>
      </p:grp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83F38A50-CCA7-9A17-ECAA-027F695BCCE3}"/>
              </a:ext>
            </a:extLst>
          </p:cNvPr>
          <p:cNvSpPr/>
          <p:nvPr/>
        </p:nvSpPr>
        <p:spPr>
          <a:xfrm>
            <a:off x="1405285" y="76542"/>
            <a:ext cx="7126567" cy="777011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حل المعادلات ،  ثم تحقق من صحة حلك</a:t>
            </a:r>
          </a:p>
        </p:txBody>
      </p:sp>
      <p:grpSp>
        <p:nvGrpSpPr>
          <p:cNvPr id="22" name="Group 2">
            <a:extLst>
              <a:ext uri="{FF2B5EF4-FFF2-40B4-BE49-F238E27FC236}">
                <a16:creationId xmlns:a16="http://schemas.microsoft.com/office/drawing/2014/main" id="{9F0FF3CB-B61B-537D-799B-BC98B834D4D1}"/>
              </a:ext>
            </a:extLst>
          </p:cNvPr>
          <p:cNvGrpSpPr/>
          <p:nvPr/>
        </p:nvGrpSpPr>
        <p:grpSpPr>
          <a:xfrm>
            <a:off x="6507140" y="1975977"/>
            <a:ext cx="3057171" cy="781511"/>
            <a:chOff x="0" y="0"/>
            <a:chExt cx="3435356" cy="1138475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23" name="Freeform 3">
              <a:extLst>
                <a:ext uri="{FF2B5EF4-FFF2-40B4-BE49-F238E27FC236}">
                  <a16:creationId xmlns:a16="http://schemas.microsoft.com/office/drawing/2014/main" id="{38DB8E0C-225F-915E-EA76-F504583A5765}"/>
                </a:ext>
              </a:extLst>
            </p:cNvPr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ar-SA"/>
            </a:p>
          </p:txBody>
        </p:sp>
      </p:grpSp>
      <p:sp>
        <p:nvSpPr>
          <p:cNvPr id="27" name="مستطيل 26">
            <a:extLst>
              <a:ext uri="{FF2B5EF4-FFF2-40B4-BE49-F238E27FC236}">
                <a16:creationId xmlns:a16="http://schemas.microsoft.com/office/drawing/2014/main" id="{CA0ECD2D-C2FB-F3E8-60C7-7009D0CE0B23}"/>
              </a:ext>
            </a:extLst>
          </p:cNvPr>
          <p:cNvSpPr/>
          <p:nvPr/>
        </p:nvSpPr>
        <p:spPr>
          <a:xfrm>
            <a:off x="6428881" y="1975977"/>
            <a:ext cx="3028974" cy="63584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20 = 4 س</a:t>
            </a:r>
          </a:p>
        </p:txBody>
      </p:sp>
      <p:grpSp>
        <p:nvGrpSpPr>
          <p:cNvPr id="28" name="Group 2">
            <a:extLst>
              <a:ext uri="{FF2B5EF4-FFF2-40B4-BE49-F238E27FC236}">
                <a16:creationId xmlns:a16="http://schemas.microsoft.com/office/drawing/2014/main" id="{A298F4C7-3BBE-359B-BF87-A3C7CD48189C}"/>
              </a:ext>
            </a:extLst>
          </p:cNvPr>
          <p:cNvGrpSpPr/>
          <p:nvPr/>
        </p:nvGrpSpPr>
        <p:grpSpPr>
          <a:xfrm>
            <a:off x="2052505" y="1911681"/>
            <a:ext cx="3057171" cy="845807"/>
            <a:chOff x="0" y="0"/>
            <a:chExt cx="3435356" cy="1138475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92916B89-C7D6-4A78-F7AE-72B642BB1A8D}"/>
                </a:ext>
              </a:extLst>
            </p:cNvPr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ar-SA"/>
            </a:p>
          </p:txBody>
        </p:sp>
      </p:grpSp>
      <p:sp>
        <p:nvSpPr>
          <p:cNvPr id="30" name="مستطيل 29">
            <a:extLst>
              <a:ext uri="{FF2B5EF4-FFF2-40B4-BE49-F238E27FC236}">
                <a16:creationId xmlns:a16="http://schemas.microsoft.com/office/drawing/2014/main" id="{F7FC837F-9B28-39A8-EC24-213D59719CAB}"/>
              </a:ext>
            </a:extLst>
          </p:cNvPr>
          <p:cNvSpPr/>
          <p:nvPr/>
        </p:nvSpPr>
        <p:spPr>
          <a:xfrm>
            <a:off x="1974246" y="1975977"/>
            <a:ext cx="3028974" cy="63584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-8 ص = 24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7DEC397-833C-EE28-3109-FC7AABD30044}"/>
              </a:ext>
            </a:extLst>
          </p:cNvPr>
          <p:cNvGrpSpPr/>
          <p:nvPr/>
        </p:nvGrpSpPr>
        <p:grpSpPr>
          <a:xfrm>
            <a:off x="9082141" y="1860581"/>
            <a:ext cx="590686" cy="950001"/>
            <a:chOff x="2888" y="-1"/>
            <a:chExt cx="1288413" cy="1415876"/>
          </a:xfrm>
          <a:solidFill>
            <a:schemeClr val="bg2">
              <a:lumMod val="75000"/>
            </a:schemeClr>
          </a:solidFill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178507AE-B584-5EDA-8917-E6AF1C137D0E}"/>
                </a:ext>
              </a:extLst>
            </p:cNvPr>
            <p:cNvGrpSpPr/>
            <p:nvPr/>
          </p:nvGrpSpPr>
          <p:grpSpPr>
            <a:xfrm>
              <a:off x="2888" y="-1"/>
              <a:ext cx="1288413" cy="1415876"/>
              <a:chOff x="14170" y="-7"/>
              <a:chExt cx="6321660" cy="6909391"/>
            </a:xfrm>
            <a:grpFill/>
          </p:grpSpPr>
          <p:sp>
            <p:nvSpPr>
              <p:cNvPr id="34" name="Freeform 32">
                <a:extLst>
                  <a:ext uri="{FF2B5EF4-FFF2-40B4-BE49-F238E27FC236}">
                    <a16:creationId xmlns:a16="http://schemas.microsoft.com/office/drawing/2014/main" id="{14BF0066-6A42-A074-78C3-140E7D16E10C}"/>
                  </a:ext>
                </a:extLst>
              </p:cNvPr>
              <p:cNvSpPr/>
              <p:nvPr/>
            </p:nvSpPr>
            <p:spPr>
              <a:xfrm>
                <a:off x="14170" y="-7"/>
                <a:ext cx="6321660" cy="6909391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ar-SA" dirty="0"/>
              </a:p>
            </p:txBody>
          </p:sp>
        </p:grpSp>
        <p:sp>
          <p:nvSpPr>
            <p:cNvPr id="33" name="TextBox 33">
              <a:extLst>
                <a:ext uri="{FF2B5EF4-FFF2-40B4-BE49-F238E27FC236}">
                  <a16:creationId xmlns:a16="http://schemas.microsoft.com/office/drawing/2014/main" id="{017F14F2-48A8-A9A3-943D-65EA6F885779}"/>
                </a:ext>
              </a:extLst>
            </p:cNvPr>
            <p:cNvSpPr txBox="1"/>
            <p:nvPr/>
          </p:nvSpPr>
          <p:spPr>
            <a:xfrm>
              <a:off x="283909" y="213099"/>
              <a:ext cx="634729" cy="1070319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ts val="563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695" b="0" i="0" u="none" strike="noStrike" kern="1200" cap="none" spc="0" normalizeH="0" baseline="0" noProof="0" dirty="0">
                  <a:ln>
                    <a:noFill/>
                  </a:ln>
                  <a:solidFill>
                    <a:srgbClr val="9BBB59">
                      <a:lumMod val="50000"/>
                    </a:srgbClr>
                  </a:solidFill>
                  <a:effectLst/>
                  <a:uLnTx/>
                  <a:uFillTx/>
                  <a:latin typeface="HandMade"/>
                  <a:ea typeface="+mn-ea"/>
                  <a:cs typeface="Arial" panose="020B0604020202020204" pitchFamily="34" charset="0"/>
                </a:rPr>
                <a:t>1</a:t>
              </a:r>
              <a:endParaRPr kumimoji="0" lang="en-US" sz="4695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HandMade"/>
                <a:ea typeface="+mn-ea"/>
                <a:cs typeface="+mn-cs"/>
              </a:endParaRPr>
            </a:p>
          </p:txBody>
        </p:sp>
      </p:grpSp>
      <p:grpSp>
        <p:nvGrpSpPr>
          <p:cNvPr id="35" name="Group 30">
            <a:extLst>
              <a:ext uri="{FF2B5EF4-FFF2-40B4-BE49-F238E27FC236}">
                <a16:creationId xmlns:a16="http://schemas.microsoft.com/office/drawing/2014/main" id="{EB9409B7-4031-62FE-838C-2D8A8D8D9ACF}"/>
              </a:ext>
            </a:extLst>
          </p:cNvPr>
          <p:cNvGrpSpPr/>
          <p:nvPr/>
        </p:nvGrpSpPr>
        <p:grpSpPr>
          <a:xfrm>
            <a:off x="4654720" y="1868389"/>
            <a:ext cx="590686" cy="950001"/>
            <a:chOff x="2888" y="-1"/>
            <a:chExt cx="1288413" cy="1415876"/>
          </a:xfrm>
          <a:solidFill>
            <a:schemeClr val="bg2">
              <a:lumMod val="75000"/>
            </a:schemeClr>
          </a:solidFill>
        </p:grpSpPr>
        <p:grpSp>
          <p:nvGrpSpPr>
            <p:cNvPr id="36" name="Group 31">
              <a:extLst>
                <a:ext uri="{FF2B5EF4-FFF2-40B4-BE49-F238E27FC236}">
                  <a16:creationId xmlns:a16="http://schemas.microsoft.com/office/drawing/2014/main" id="{809C8388-1DAA-BA35-F1B5-2CC5656F7CD7}"/>
                </a:ext>
              </a:extLst>
            </p:cNvPr>
            <p:cNvGrpSpPr/>
            <p:nvPr/>
          </p:nvGrpSpPr>
          <p:grpSpPr>
            <a:xfrm>
              <a:off x="2888" y="-1"/>
              <a:ext cx="1288413" cy="1415876"/>
              <a:chOff x="14170" y="-7"/>
              <a:chExt cx="6321660" cy="6909391"/>
            </a:xfrm>
            <a:grpFill/>
          </p:grpSpPr>
          <p:sp>
            <p:nvSpPr>
              <p:cNvPr id="38" name="Freeform 32">
                <a:extLst>
                  <a:ext uri="{FF2B5EF4-FFF2-40B4-BE49-F238E27FC236}">
                    <a16:creationId xmlns:a16="http://schemas.microsoft.com/office/drawing/2014/main" id="{C47402B1-AEF5-43E9-EC5C-525BB93587EE}"/>
                  </a:ext>
                </a:extLst>
              </p:cNvPr>
              <p:cNvSpPr/>
              <p:nvPr/>
            </p:nvSpPr>
            <p:spPr>
              <a:xfrm>
                <a:off x="14170" y="-7"/>
                <a:ext cx="6321660" cy="6909391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ar-SA" dirty="0"/>
              </a:p>
            </p:txBody>
          </p:sp>
        </p:grpSp>
        <p:sp>
          <p:nvSpPr>
            <p:cNvPr id="37" name="TextBox 33">
              <a:extLst>
                <a:ext uri="{FF2B5EF4-FFF2-40B4-BE49-F238E27FC236}">
                  <a16:creationId xmlns:a16="http://schemas.microsoft.com/office/drawing/2014/main" id="{0C384A26-A38B-F845-2B4F-887C1C86B1D9}"/>
                </a:ext>
              </a:extLst>
            </p:cNvPr>
            <p:cNvSpPr txBox="1"/>
            <p:nvPr/>
          </p:nvSpPr>
          <p:spPr>
            <a:xfrm>
              <a:off x="283909" y="213099"/>
              <a:ext cx="634729" cy="1070319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ts val="563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695" b="0" i="0" u="none" strike="noStrike" kern="1200" cap="none" spc="0" normalizeH="0" baseline="0" noProof="0" dirty="0">
                  <a:ln>
                    <a:noFill/>
                  </a:ln>
                  <a:solidFill>
                    <a:srgbClr val="9BBB59">
                      <a:lumMod val="50000"/>
                    </a:srgbClr>
                  </a:solidFill>
                  <a:effectLst/>
                  <a:uLnTx/>
                  <a:uFillTx/>
                  <a:latin typeface="HandMade"/>
                  <a:ea typeface="+mn-ea"/>
                  <a:cs typeface="Arial" panose="020B0604020202020204" pitchFamily="34" charset="0"/>
                </a:rPr>
                <a:t>2</a:t>
              </a:r>
              <a:endParaRPr kumimoji="0" lang="en-US" sz="4695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HandMade"/>
                <a:ea typeface="+mn-ea"/>
                <a:cs typeface="+mn-cs"/>
              </a:endParaRPr>
            </a:p>
          </p:txBody>
        </p:sp>
      </p:grpSp>
      <p:pic>
        <p:nvPicPr>
          <p:cNvPr id="39" name="رسم 38" descr="تاج مع تعبئة خالصة">
            <a:extLst>
              <a:ext uri="{FF2B5EF4-FFF2-40B4-BE49-F238E27FC236}">
                <a16:creationId xmlns:a16="http://schemas.microsoft.com/office/drawing/2014/main" id="{76B48415-ACC3-D684-DC13-84D6E3ADF7C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949243" y="1675739"/>
            <a:ext cx="728351" cy="546082"/>
          </a:xfrm>
          <a:prstGeom prst="rect">
            <a:avLst/>
          </a:prstGeom>
        </p:spPr>
      </p:pic>
      <p:pic>
        <p:nvPicPr>
          <p:cNvPr id="40" name="رسم 39" descr="تاج مع تعبئة خالصة">
            <a:extLst>
              <a:ext uri="{FF2B5EF4-FFF2-40B4-BE49-F238E27FC236}">
                <a16:creationId xmlns:a16="http://schemas.microsoft.com/office/drawing/2014/main" id="{4FAB68AB-B962-0132-2559-CE1484A402D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361760" y="1585240"/>
            <a:ext cx="728351" cy="546082"/>
          </a:xfrm>
          <a:prstGeom prst="rect">
            <a:avLst/>
          </a:prstGeom>
        </p:spPr>
      </p:pic>
      <p:sp>
        <p:nvSpPr>
          <p:cNvPr id="41" name="شكل بيضاوي 40">
            <a:extLst>
              <a:ext uri="{FF2B5EF4-FFF2-40B4-BE49-F238E27FC236}">
                <a16:creationId xmlns:a16="http://schemas.microsoft.com/office/drawing/2014/main" id="{7D86BDF6-6045-EECA-EA33-9A6568A3AE3F}"/>
              </a:ext>
            </a:extLst>
          </p:cNvPr>
          <p:cNvSpPr/>
          <p:nvPr/>
        </p:nvSpPr>
        <p:spPr>
          <a:xfrm>
            <a:off x="7578221" y="2070359"/>
            <a:ext cx="365147" cy="5081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2" name="شكل بيضاوي 41">
            <a:extLst>
              <a:ext uri="{FF2B5EF4-FFF2-40B4-BE49-F238E27FC236}">
                <a16:creationId xmlns:a16="http://schemas.microsoft.com/office/drawing/2014/main" id="{6AA3A426-CA04-09A8-1644-4FF62B8B98EC}"/>
              </a:ext>
            </a:extLst>
          </p:cNvPr>
          <p:cNvSpPr/>
          <p:nvPr/>
        </p:nvSpPr>
        <p:spPr>
          <a:xfrm>
            <a:off x="4037708" y="2039813"/>
            <a:ext cx="572765" cy="5387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43" name="Group 2">
            <a:extLst>
              <a:ext uri="{FF2B5EF4-FFF2-40B4-BE49-F238E27FC236}">
                <a16:creationId xmlns:a16="http://schemas.microsoft.com/office/drawing/2014/main" id="{FE5C6F53-4ABE-AAA0-CA34-A58CE2AD8CC8}"/>
              </a:ext>
            </a:extLst>
          </p:cNvPr>
          <p:cNvGrpSpPr/>
          <p:nvPr/>
        </p:nvGrpSpPr>
        <p:grpSpPr>
          <a:xfrm>
            <a:off x="4536552" y="3968781"/>
            <a:ext cx="3611009" cy="850627"/>
            <a:chOff x="0" y="0"/>
            <a:chExt cx="3435356" cy="1138475"/>
          </a:xfrm>
          <a:solidFill>
            <a:srgbClr val="FFBD6F"/>
          </a:solidFill>
        </p:grpSpPr>
        <p:sp>
          <p:nvSpPr>
            <p:cNvPr id="44" name="Freeform 3">
              <a:extLst>
                <a:ext uri="{FF2B5EF4-FFF2-40B4-BE49-F238E27FC236}">
                  <a16:creationId xmlns:a16="http://schemas.microsoft.com/office/drawing/2014/main" id="{D802E852-E5CE-D9DE-B215-51871FA3CFBC}"/>
                </a:ext>
              </a:extLst>
            </p:cNvPr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ar-SA"/>
            </a:p>
          </p:txBody>
        </p:sp>
      </p:grpSp>
      <p:sp>
        <p:nvSpPr>
          <p:cNvPr id="45" name="مستطيل 44">
            <a:extLst>
              <a:ext uri="{FF2B5EF4-FFF2-40B4-BE49-F238E27FC236}">
                <a16:creationId xmlns:a16="http://schemas.microsoft.com/office/drawing/2014/main" id="{8EEB72ED-7B89-79B0-00DD-8E944AAC3301}"/>
              </a:ext>
            </a:extLst>
          </p:cNvPr>
          <p:cNvSpPr/>
          <p:nvPr/>
        </p:nvSpPr>
        <p:spPr>
          <a:xfrm>
            <a:off x="4678651" y="3910842"/>
            <a:ext cx="3168074" cy="84916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تحقق من فهمك</a:t>
            </a:r>
          </a:p>
        </p:txBody>
      </p:sp>
      <p:pic>
        <p:nvPicPr>
          <p:cNvPr id="46" name="1 Minute Timer (s.shabakngy.com)">
            <a:hlinkClick r:id="" action="ppaction://media"/>
            <a:extLst>
              <a:ext uri="{FF2B5EF4-FFF2-40B4-BE49-F238E27FC236}">
                <a16:creationId xmlns:a16="http://schemas.microsoft.com/office/drawing/2014/main" id="{16C8407F-BB27-D28C-2EF5-B65C8AE17F7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766172" y="3968781"/>
            <a:ext cx="1622394" cy="747527"/>
          </a:xfrm>
          <a:prstGeom prst="snip2DiagRect">
            <a:avLst>
              <a:gd name="adj1" fmla="val 0"/>
              <a:gd name="adj2" fmla="val 43850"/>
            </a:avLst>
          </a:prstGeom>
        </p:spPr>
      </p:pic>
      <p:grpSp>
        <p:nvGrpSpPr>
          <p:cNvPr id="47" name="Group 2">
            <a:extLst>
              <a:ext uri="{FF2B5EF4-FFF2-40B4-BE49-F238E27FC236}">
                <a16:creationId xmlns:a16="http://schemas.microsoft.com/office/drawing/2014/main" id="{FEA9EC10-E85A-7C25-EE68-2776433E7663}"/>
              </a:ext>
            </a:extLst>
          </p:cNvPr>
          <p:cNvGrpSpPr/>
          <p:nvPr/>
        </p:nvGrpSpPr>
        <p:grpSpPr>
          <a:xfrm>
            <a:off x="2012495" y="4961691"/>
            <a:ext cx="7653883" cy="925015"/>
            <a:chOff x="0" y="0"/>
            <a:chExt cx="3435356" cy="1138475"/>
          </a:xfrm>
        </p:grpSpPr>
        <p:sp>
          <p:nvSpPr>
            <p:cNvPr id="48" name="Freeform 3">
              <a:extLst>
                <a:ext uri="{FF2B5EF4-FFF2-40B4-BE49-F238E27FC236}">
                  <a16:creationId xmlns:a16="http://schemas.microsoft.com/office/drawing/2014/main" id="{3FD893FE-D233-1123-5373-0493FE6987C3}"/>
                </a:ext>
              </a:extLst>
            </p:cNvPr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FDF5B6"/>
            </a:solidFill>
          </p:spPr>
          <p:txBody>
            <a:bodyPr/>
            <a:lstStyle/>
            <a:p>
              <a:endParaRPr lang="ar-SA"/>
            </a:p>
          </p:txBody>
        </p:sp>
      </p:grpSp>
      <p:sp>
        <p:nvSpPr>
          <p:cNvPr id="49" name="مستطيل 48">
            <a:extLst>
              <a:ext uri="{FF2B5EF4-FFF2-40B4-BE49-F238E27FC236}">
                <a16:creationId xmlns:a16="http://schemas.microsoft.com/office/drawing/2014/main" id="{F1B9FF49-705F-1E3F-5498-5609D54726D4}"/>
              </a:ext>
            </a:extLst>
          </p:cNvPr>
          <p:cNvSpPr/>
          <p:nvPr/>
        </p:nvSpPr>
        <p:spPr>
          <a:xfrm>
            <a:off x="2157434" y="4950474"/>
            <a:ext cx="7243553" cy="84916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حل المعادلة</a:t>
            </a:r>
            <a:r>
              <a:rPr kumimoji="0" lang="ar-SA" sz="3200" b="1" i="0" u="none" strike="noStrike" kern="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 30 = 6 س</a:t>
            </a:r>
            <a:r>
              <a:rPr kumimoji="0" lang="ar-SA" sz="3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،ثم تحقق من صحة حلك</a:t>
            </a:r>
          </a:p>
        </p:txBody>
      </p:sp>
      <p:grpSp>
        <p:nvGrpSpPr>
          <p:cNvPr id="50" name="Group 30">
            <a:extLst>
              <a:ext uri="{FF2B5EF4-FFF2-40B4-BE49-F238E27FC236}">
                <a16:creationId xmlns:a16="http://schemas.microsoft.com/office/drawing/2014/main" id="{45203008-1E6E-DAD4-2B7D-AAAF46B0BF76}"/>
              </a:ext>
            </a:extLst>
          </p:cNvPr>
          <p:cNvGrpSpPr/>
          <p:nvPr/>
        </p:nvGrpSpPr>
        <p:grpSpPr>
          <a:xfrm>
            <a:off x="9297341" y="4938512"/>
            <a:ext cx="590686" cy="950001"/>
            <a:chOff x="2888" y="-1"/>
            <a:chExt cx="1288413" cy="1415876"/>
          </a:xfrm>
          <a:solidFill>
            <a:srgbClr val="FFC000"/>
          </a:solidFill>
        </p:grpSpPr>
        <p:grpSp>
          <p:nvGrpSpPr>
            <p:cNvPr id="51" name="Group 31">
              <a:extLst>
                <a:ext uri="{FF2B5EF4-FFF2-40B4-BE49-F238E27FC236}">
                  <a16:creationId xmlns:a16="http://schemas.microsoft.com/office/drawing/2014/main" id="{7BC585BD-4648-41A1-AABB-7CE6AF6CB538}"/>
                </a:ext>
              </a:extLst>
            </p:cNvPr>
            <p:cNvGrpSpPr/>
            <p:nvPr/>
          </p:nvGrpSpPr>
          <p:grpSpPr>
            <a:xfrm>
              <a:off x="2888" y="-1"/>
              <a:ext cx="1288413" cy="1415876"/>
              <a:chOff x="14170" y="-7"/>
              <a:chExt cx="6321660" cy="6909391"/>
            </a:xfrm>
            <a:grpFill/>
          </p:grpSpPr>
          <p:sp>
            <p:nvSpPr>
              <p:cNvPr id="53" name="Freeform 32">
                <a:extLst>
                  <a:ext uri="{FF2B5EF4-FFF2-40B4-BE49-F238E27FC236}">
                    <a16:creationId xmlns:a16="http://schemas.microsoft.com/office/drawing/2014/main" id="{1B49CCE7-C609-1047-DC33-217FB762DE4D}"/>
                  </a:ext>
                </a:extLst>
              </p:cNvPr>
              <p:cNvSpPr/>
              <p:nvPr/>
            </p:nvSpPr>
            <p:spPr>
              <a:xfrm>
                <a:off x="14170" y="-7"/>
                <a:ext cx="6321660" cy="6909391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</p:spPr>
            <p:txBody>
              <a:bodyPr/>
              <a:lstStyle/>
              <a:p>
                <a:endParaRPr lang="ar-SA" dirty="0"/>
              </a:p>
            </p:txBody>
          </p:sp>
        </p:grpSp>
        <p:sp>
          <p:nvSpPr>
            <p:cNvPr id="52" name="TextBox 33">
              <a:extLst>
                <a:ext uri="{FF2B5EF4-FFF2-40B4-BE49-F238E27FC236}">
                  <a16:creationId xmlns:a16="http://schemas.microsoft.com/office/drawing/2014/main" id="{9C36B3A3-58D3-7B0E-3933-8A192E57292F}"/>
                </a:ext>
              </a:extLst>
            </p:cNvPr>
            <p:cNvSpPr txBox="1"/>
            <p:nvPr/>
          </p:nvSpPr>
          <p:spPr>
            <a:xfrm>
              <a:off x="283909" y="213099"/>
              <a:ext cx="634729" cy="107031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ts val="563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695" b="0" i="0" u="none" strike="noStrike" kern="1200" cap="none" spc="0" normalizeH="0" baseline="0" noProof="0" dirty="0">
                  <a:ln>
                    <a:noFill/>
                  </a:ln>
                  <a:solidFill>
                    <a:srgbClr val="9BBB59">
                      <a:lumMod val="50000"/>
                    </a:srgbClr>
                  </a:solidFill>
                  <a:effectLst/>
                  <a:uLnTx/>
                  <a:uFillTx/>
                  <a:latin typeface="HandMade"/>
                  <a:ea typeface="+mn-ea"/>
                  <a:cs typeface="Arial" panose="020B0604020202020204" pitchFamily="34" charset="0"/>
                </a:rPr>
                <a:t>أ</a:t>
              </a:r>
              <a:endParaRPr kumimoji="0" lang="en-US" sz="4695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HandMade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8758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75023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46"/>
                </p:tgtEl>
              </p:cMediaNode>
            </p:video>
          </p:childTnLst>
        </p:cTn>
      </p:par>
    </p:tnLst>
    <p:bldLst>
      <p:bldP spid="41" grpId="0" animBg="1"/>
      <p:bldP spid="42" grpId="0" animBg="1"/>
      <p:bldP spid="45" grpId="0"/>
      <p:bldP spid="4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62C4C1E-FE4C-FF23-374E-768B1424C77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flipH="1">
            <a:off x="8965095" y="-3033687"/>
            <a:ext cx="8470482" cy="47615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DE97E9-D46B-723D-BC81-C06824AE9BD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rot="5400000" flipH="1">
            <a:off x="-5582907" y="1914117"/>
            <a:ext cx="8589820" cy="4761587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D026152C-C18D-51DD-AA32-AD66B004DB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9273528" y="465048"/>
            <a:ext cx="2803385" cy="816072"/>
          </a:xfrm>
          <a:prstGeom prst="rect">
            <a:avLst/>
          </a:prstGeom>
        </p:spPr>
      </p:pic>
      <p:pic>
        <p:nvPicPr>
          <p:cNvPr id="7" name="Picture 14">
            <a:extLst>
              <a:ext uri="{FF2B5EF4-FFF2-40B4-BE49-F238E27FC236}">
                <a16:creationId xmlns:a16="http://schemas.microsoft.com/office/drawing/2014/main" id="{7AD75A97-93F7-DDC9-6B84-B2A392D233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86711" flipH="1">
            <a:off x="11555083" y="537445"/>
            <a:ext cx="500048" cy="638184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E411F2A1-6510-EF53-A58D-D7918B9A70A7}"/>
              </a:ext>
            </a:extLst>
          </p:cNvPr>
          <p:cNvSpPr/>
          <p:nvPr/>
        </p:nvSpPr>
        <p:spPr>
          <a:xfrm>
            <a:off x="9151811" y="431956"/>
            <a:ext cx="2653297" cy="84916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مثال من واقع الحياة</a:t>
            </a: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66F270F7-C446-8A14-A8F8-7DAB1577E8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76" y="0"/>
            <a:ext cx="1042232" cy="1042232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2559B89A-98F0-9D1D-6CF8-C1C9946F0E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58" y="5520332"/>
            <a:ext cx="1228263" cy="1337668"/>
          </a:xfrm>
          <a:prstGeom prst="rect">
            <a:avLst/>
          </a:prstGeom>
        </p:spPr>
      </p:pic>
      <p:pic>
        <p:nvPicPr>
          <p:cNvPr id="21" name="Picture 24">
            <a:extLst>
              <a:ext uri="{FF2B5EF4-FFF2-40B4-BE49-F238E27FC236}">
                <a16:creationId xmlns:a16="http://schemas.microsoft.com/office/drawing/2014/main" id="{3736A8D4-26A5-B6C9-409E-3C771EB3393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1145360" y="5250632"/>
            <a:ext cx="891074" cy="877269"/>
          </a:xfrm>
          <a:prstGeom prst="rect">
            <a:avLst/>
          </a:prstGeom>
        </p:spPr>
      </p:pic>
      <p:pic>
        <p:nvPicPr>
          <p:cNvPr id="22" name="Picture 7">
            <a:extLst>
              <a:ext uri="{FF2B5EF4-FFF2-40B4-BE49-F238E27FC236}">
                <a16:creationId xmlns:a16="http://schemas.microsoft.com/office/drawing/2014/main" id="{9A7F6857-C910-88C6-9276-FEC3592AA21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9606354" y="5418014"/>
            <a:ext cx="1189362" cy="1024311"/>
          </a:xfrm>
          <a:prstGeom prst="rect">
            <a:avLst/>
          </a:prstGeom>
        </p:spPr>
      </p:pic>
      <p:pic>
        <p:nvPicPr>
          <p:cNvPr id="17" name="Picture 8">
            <a:extLst>
              <a:ext uri="{FF2B5EF4-FFF2-40B4-BE49-F238E27FC236}">
                <a16:creationId xmlns:a16="http://schemas.microsoft.com/office/drawing/2014/main" id="{5409526E-5718-32CC-E882-AE7BDEC0932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697473" flipH="1">
            <a:off x="9820272" y="3707578"/>
            <a:ext cx="552720" cy="541666"/>
          </a:xfrm>
          <a:prstGeom prst="rect">
            <a:avLst/>
          </a:prstGeom>
        </p:spPr>
      </p:pic>
      <p:pic>
        <p:nvPicPr>
          <p:cNvPr id="19" name="Picture 8">
            <a:extLst>
              <a:ext uri="{FF2B5EF4-FFF2-40B4-BE49-F238E27FC236}">
                <a16:creationId xmlns:a16="http://schemas.microsoft.com/office/drawing/2014/main" id="{32E9AAAE-B0D4-242E-CC7E-4E2FA185C07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697473" flipH="1">
            <a:off x="10199503" y="4279559"/>
            <a:ext cx="668898" cy="655520"/>
          </a:xfrm>
          <a:prstGeom prst="rect">
            <a:avLst/>
          </a:prstGeom>
        </p:spPr>
      </p:pic>
      <p:pic>
        <p:nvPicPr>
          <p:cNvPr id="20" name="Picture 6">
            <a:extLst>
              <a:ext uri="{FF2B5EF4-FFF2-40B4-BE49-F238E27FC236}">
                <a16:creationId xmlns:a16="http://schemas.microsoft.com/office/drawing/2014/main" id="{DC6BB316-2F88-097A-1C4C-02AA6C93102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10533952" y="2111051"/>
            <a:ext cx="1695886" cy="1846936"/>
          </a:xfrm>
          <a:prstGeom prst="rect">
            <a:avLst/>
          </a:prstGeom>
        </p:spPr>
      </p:pic>
      <p:sp>
        <p:nvSpPr>
          <p:cNvPr id="23" name="مستطيل 22">
            <a:extLst>
              <a:ext uri="{FF2B5EF4-FFF2-40B4-BE49-F238E27FC236}">
                <a16:creationId xmlns:a16="http://schemas.microsoft.com/office/drawing/2014/main" id="{B0C4E942-BBBF-6A35-C19F-8496487D07FA}"/>
              </a:ext>
            </a:extLst>
          </p:cNvPr>
          <p:cNvSpPr/>
          <p:nvPr/>
        </p:nvSpPr>
        <p:spPr>
          <a:xfrm>
            <a:off x="10475979" y="2377232"/>
            <a:ext cx="1840332" cy="180987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cs typeface="Calibri" panose="020F0502020204030204" pitchFamily="34" charset="0"/>
              </a:rPr>
              <a:t>القراءة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200" b="1" kern="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/>
                <a:cs typeface="Calibri" panose="020F0502020204030204" pitchFamily="34" charset="0"/>
              </a:rPr>
              <a:t>المبصرة</a:t>
            </a:r>
            <a:endParaRPr kumimoji="0" lang="ar-SA" sz="32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/>
              <a:cs typeface="Calibri" panose="020F0502020204030204" pitchFamily="34" charset="0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18C4A648-1A44-A2A9-8878-E627BD9D6C09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16574" t="21609" r="51968" b="72902"/>
          <a:stretch/>
        </p:blipFill>
        <p:spPr>
          <a:xfrm>
            <a:off x="1295087" y="274321"/>
            <a:ext cx="7467718" cy="1164431"/>
          </a:xfrm>
          <a:prstGeom prst="rect">
            <a:avLst/>
          </a:prstGeom>
          <a:ln>
            <a:solidFill>
              <a:srgbClr val="C3D69B"/>
            </a:solidFill>
          </a:ln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F29792CD-E704-5B88-6A26-CEB617AED112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14153" t="33646" r="53713" b="31875"/>
          <a:stretch/>
        </p:blipFill>
        <p:spPr>
          <a:xfrm>
            <a:off x="1295087" y="1844122"/>
            <a:ext cx="7827923" cy="4949584"/>
          </a:xfrm>
          <a:prstGeom prst="rect">
            <a:avLst/>
          </a:prstGeom>
        </p:spPr>
      </p:pic>
      <p:grpSp>
        <p:nvGrpSpPr>
          <p:cNvPr id="12" name="Group 30">
            <a:extLst>
              <a:ext uri="{FF2B5EF4-FFF2-40B4-BE49-F238E27FC236}">
                <a16:creationId xmlns:a16="http://schemas.microsoft.com/office/drawing/2014/main" id="{52B35CA5-9C11-0DCC-E3E1-2BC06C6EF1DC}"/>
              </a:ext>
            </a:extLst>
          </p:cNvPr>
          <p:cNvGrpSpPr/>
          <p:nvPr/>
        </p:nvGrpSpPr>
        <p:grpSpPr>
          <a:xfrm>
            <a:off x="8976861" y="1760992"/>
            <a:ext cx="593334" cy="827046"/>
            <a:chOff x="0" y="0"/>
            <a:chExt cx="1294189" cy="1301245"/>
          </a:xfrm>
          <a:solidFill>
            <a:srgbClr val="FFC000"/>
          </a:solidFill>
        </p:grpSpPr>
        <p:grpSp>
          <p:nvGrpSpPr>
            <p:cNvPr id="13" name="Group 31">
              <a:extLst>
                <a:ext uri="{FF2B5EF4-FFF2-40B4-BE49-F238E27FC236}">
                  <a16:creationId xmlns:a16="http://schemas.microsoft.com/office/drawing/2014/main" id="{0115AA48-87DB-EB23-9B3F-E1ECC0F76569}"/>
                </a:ext>
              </a:extLst>
            </p:cNvPr>
            <p:cNvGrpSpPr/>
            <p:nvPr/>
          </p:nvGrpSpPr>
          <p:grpSpPr>
            <a:xfrm>
              <a:off x="0" y="0"/>
              <a:ext cx="1294189" cy="1301245"/>
              <a:chOff x="0" y="0"/>
              <a:chExt cx="6350000" cy="6350000"/>
            </a:xfrm>
            <a:grpFill/>
          </p:grpSpPr>
          <p:sp>
            <p:nvSpPr>
              <p:cNvPr id="18" name="Freeform 32">
                <a:extLst>
                  <a:ext uri="{FF2B5EF4-FFF2-40B4-BE49-F238E27FC236}">
                    <a16:creationId xmlns:a16="http://schemas.microsoft.com/office/drawing/2014/main" id="{50BA6A91-9DCA-27F2-A4D2-46CD9C46B568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ar-SA" dirty="0"/>
              </a:p>
            </p:txBody>
          </p:sp>
        </p:grpSp>
        <p:sp>
          <p:nvSpPr>
            <p:cNvPr id="14" name="TextBox 33">
              <a:extLst>
                <a:ext uri="{FF2B5EF4-FFF2-40B4-BE49-F238E27FC236}">
                  <a16:creationId xmlns:a16="http://schemas.microsoft.com/office/drawing/2014/main" id="{CA4B4D35-2CC1-D401-2EFC-99470B5B967E}"/>
                </a:ext>
              </a:extLst>
            </p:cNvPr>
            <p:cNvSpPr txBox="1"/>
            <p:nvPr/>
          </p:nvSpPr>
          <p:spPr>
            <a:xfrm>
              <a:off x="283909" y="228626"/>
              <a:ext cx="634729" cy="1070319"/>
            </a:xfrm>
            <a:prstGeom prst="rect">
              <a:avLst/>
            </a:prstGeom>
            <a:noFill/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ts val="563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695" b="0" i="0" u="none" strike="noStrike" kern="1200" cap="none" spc="0" normalizeH="0" baseline="0" noProof="0" dirty="0">
                  <a:ln>
                    <a:noFill/>
                  </a:ln>
                  <a:solidFill>
                    <a:srgbClr val="9BBB59">
                      <a:lumMod val="50000"/>
                    </a:srgbClr>
                  </a:solidFill>
                  <a:effectLst/>
                  <a:uLnTx/>
                  <a:uFillTx/>
                  <a:latin typeface="HandMade"/>
                  <a:ea typeface="+mn-ea"/>
                  <a:cs typeface="Arial" panose="020B0604020202020204" pitchFamily="34" charset="0"/>
                </a:rPr>
                <a:t>2</a:t>
              </a:r>
              <a:endParaRPr kumimoji="0" lang="en-US" sz="4695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HandMade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1417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206</Words>
  <Application>Microsoft Office PowerPoint</Application>
  <PresentationFormat>شاشة عريضة</PresentationFormat>
  <Paragraphs>95</Paragraphs>
  <Slides>18</Slides>
  <Notes>0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2</vt:i4>
      </vt:variant>
      <vt:variant>
        <vt:lpstr>عناوين الشرائح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HandMade</vt:lpstr>
      <vt:lpstr>نسق Office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فاطمه السبيعي</dc:creator>
  <cp:lastModifiedBy>قمراء السبيعي</cp:lastModifiedBy>
  <cp:revision>13</cp:revision>
  <dcterms:created xsi:type="dcterms:W3CDTF">2022-10-22T15:12:00Z</dcterms:created>
  <dcterms:modified xsi:type="dcterms:W3CDTF">2023-10-16T17:39:56Z</dcterms:modified>
</cp:coreProperties>
</file>