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  <p:sldMasterId id="2147483684" r:id="rId2"/>
  </p:sldMasterIdLst>
  <p:sldIdLst>
    <p:sldId id="284" r:id="rId3"/>
    <p:sldId id="262" r:id="rId4"/>
    <p:sldId id="297" r:id="rId5"/>
    <p:sldId id="292" r:id="rId6"/>
    <p:sldId id="260" r:id="rId7"/>
    <p:sldId id="263" r:id="rId8"/>
    <p:sldId id="298" r:id="rId9"/>
    <p:sldId id="274" r:id="rId10"/>
    <p:sldId id="295" r:id="rId11"/>
    <p:sldId id="266" r:id="rId12"/>
    <p:sldId id="270" r:id="rId13"/>
    <p:sldId id="267" r:id="rId14"/>
    <p:sldId id="302" r:id="rId15"/>
    <p:sldId id="301" r:id="rId16"/>
    <p:sldId id="299" r:id="rId17"/>
    <p:sldId id="300" r:id="rId18"/>
    <p:sldId id="278" r:id="rId19"/>
    <p:sldId id="279" r:id="rId20"/>
    <p:sldId id="275" r:id="rId21"/>
    <p:sldId id="280" r:id="rId22"/>
    <p:sldId id="281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BE65"/>
    <a:srgbClr val="C3D69B"/>
    <a:srgbClr val="C6E8F2"/>
    <a:srgbClr val="F88A71"/>
    <a:srgbClr val="E4E9D8"/>
    <a:srgbClr val="BADBCD"/>
    <a:srgbClr val="FDF5B6"/>
    <a:srgbClr val="FFBD6F"/>
    <a:srgbClr val="A3D1E1"/>
    <a:srgbClr val="D39B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11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02D0CB-7705-4A5E-FE64-478CC8F9D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6D7DD0-7C03-1050-C03C-64CB50113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5F41C25-FE0B-409B-180F-BDDC30A3C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9B4B02-8E95-4355-B908-DF277E8D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D052DE-515B-32A2-A2BC-32E40E95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5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4C1704-58BC-5F73-17F5-3ED3734F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5B7F3A8-FBB7-A638-6C17-BFBF847B9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74D84E-FC3B-D2D0-45A1-4011D1EC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2BE97A-0B69-0C9A-F54E-F42168AB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C35673-5BE8-04BD-375C-E369DD87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1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195F461-4047-C5E3-5C42-CA37A3280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064A593-1ECD-6DC9-0AAA-7ED4900AE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F9A1C89-3568-2E35-7D40-44A324E97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A96599-F484-50F6-5C82-C46A9235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D1A2F3-1BD5-E92D-1E98-652D92A52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88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1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32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43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45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43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30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85A11A-CD8D-6D2C-05E8-5DBB0328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42C1B6-A812-8CF1-3A69-D6BA03259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20C907-33E4-6FA7-973F-F884C302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1DDC6C-6858-C573-0671-5179CEB7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3BD9366-3B28-847B-7E81-AE7E5031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82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15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06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9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52E4BE-FE13-BF3F-4890-CF0B44FC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7C3A0B2-711E-84C2-CED4-0B7321D03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392D1D-61C9-943D-2DE8-EF16ED680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739858-A09F-5D18-9562-A56D9FB5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74E0D-AAD4-0E43-E94E-C19775A7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57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CD8851-0567-5F73-9D02-30E0537DE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FE43EAC-3A23-41E7-91FA-B26CC77CD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F0086D2-D642-0C52-F7C7-926A16C96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9646955-3172-C276-C8DD-9FE715B69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7342F4C-6BBB-9937-854A-8E01E9594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F9579C-4D14-8F4B-8916-EE15FC83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0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3291F0-B5CA-2281-9F63-B45B179C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B59EA77-2C13-43E3-0922-5F257F83B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8A827FB-2596-E2A1-9FC5-FE2D8EFA7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2FA51EE-A640-04F8-3421-24BBD1FC4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75A0E17-FFE8-1106-A587-796A0E798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2897C54-A782-21B7-6ED2-5D8F405D7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378C964-F86E-5B37-B271-0B7C739CC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502679B-9124-F45D-B70D-3F937C99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6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3713D8-0ED7-F014-463C-E7F343C1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57EFAC-3CD3-67E9-1A1D-DA38D4EB5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EC39CE6-6BAE-00BD-0B5E-F525E8772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35FE644-25DD-5283-6E90-F0134652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5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A2ACF7C-D380-A730-F7BE-2F01DDE6D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A37CF7-5599-1DE3-F3E8-1B7EB1C4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8210001-A5CB-65B0-4DDF-F196C54B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3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3A36D1-2753-FE93-63B9-D67D4BAC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50450D0-AB56-324A-8752-40B5A2AB7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27C6B2-C5E2-5837-4AE8-04664A988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89945B1-1F5F-9FFA-838C-B263E79B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50B374D-082C-1B32-6E4B-5C411915D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822FBAD-BC21-9D67-C444-0BE0FDE2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15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0F93B9-2F97-F763-06F5-FB05304B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57C0297-27A7-6012-4503-9EB5F6F27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AEF18FA-F6D7-1A5F-B8AF-D012B1D10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72BF6F4-2321-A37C-05AE-51869ADC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5CA9C3-22B4-8E72-1DCD-A7FDD843A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49786F-9716-36CE-CA1B-E52840C8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8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A16E4CA-5447-33DB-1420-5971811A1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667CD1F-9B06-4381-1AA5-B023C9EDA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92AB657-7BF6-9901-0D19-6FC184627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DAA2C7-5CA7-1DB4-7F69-9B7890DA6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CFAA81-E3CC-CC09-67B9-D5FBD46A0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2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7.svg"/><Relationship Id="rId7" Type="http://schemas.openxmlformats.org/officeDocument/2006/relationships/image" Target="../media/image62.svg"/><Relationship Id="rId12" Type="http://schemas.openxmlformats.org/officeDocument/2006/relationships/image" Target="../media/image6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openxmlformats.org/officeDocument/2006/relationships/image" Target="../media/image41.svg"/><Relationship Id="rId5" Type="http://schemas.openxmlformats.org/officeDocument/2006/relationships/image" Target="../media/image16.png"/><Relationship Id="rId10" Type="http://schemas.openxmlformats.org/officeDocument/2006/relationships/image" Target="../media/image40.png"/><Relationship Id="rId4" Type="http://schemas.openxmlformats.org/officeDocument/2006/relationships/image" Target="../media/image15.png"/><Relationship Id="rId9" Type="http://schemas.openxmlformats.org/officeDocument/2006/relationships/image" Target="../media/image6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0.svg"/><Relationship Id="rId18" Type="http://schemas.openxmlformats.org/officeDocument/2006/relationships/image" Target="../media/image68.pn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59.png"/><Relationship Id="rId17" Type="http://schemas.openxmlformats.org/officeDocument/2006/relationships/image" Target="../media/image50.svg"/><Relationship Id="rId2" Type="http://schemas.openxmlformats.org/officeDocument/2006/relationships/image" Target="../media/image26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58.svg"/><Relationship Id="rId5" Type="http://schemas.openxmlformats.org/officeDocument/2006/relationships/image" Target="../media/image41.svg"/><Relationship Id="rId15" Type="http://schemas.openxmlformats.org/officeDocument/2006/relationships/image" Target="../media/image67.svg"/><Relationship Id="rId10" Type="http://schemas.openxmlformats.org/officeDocument/2006/relationships/image" Target="../media/image57.png"/><Relationship Id="rId4" Type="http://schemas.openxmlformats.org/officeDocument/2006/relationships/image" Target="../media/image40.png"/><Relationship Id="rId9" Type="http://schemas.openxmlformats.org/officeDocument/2006/relationships/image" Target="../media/image16.png"/><Relationship Id="rId1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0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59.png"/><Relationship Id="rId2" Type="http://schemas.openxmlformats.org/officeDocument/2006/relationships/image" Target="../media/image26.png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58.svg"/><Relationship Id="rId5" Type="http://schemas.openxmlformats.org/officeDocument/2006/relationships/image" Target="../media/image41.svg"/><Relationship Id="rId15" Type="http://schemas.openxmlformats.org/officeDocument/2006/relationships/image" Target="../media/image49.png"/><Relationship Id="rId10" Type="http://schemas.openxmlformats.org/officeDocument/2006/relationships/image" Target="../media/image57.png"/><Relationship Id="rId4" Type="http://schemas.openxmlformats.org/officeDocument/2006/relationships/image" Target="../media/image40.png"/><Relationship Id="rId9" Type="http://schemas.openxmlformats.org/officeDocument/2006/relationships/image" Target="../media/image16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7.svg"/><Relationship Id="rId7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75.png"/><Relationship Id="rId5" Type="http://schemas.openxmlformats.org/officeDocument/2006/relationships/image" Target="../media/image71.sv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9.png"/><Relationship Id="rId3" Type="http://schemas.openxmlformats.org/officeDocument/2006/relationships/image" Target="../media/image27.svg"/><Relationship Id="rId7" Type="http://schemas.openxmlformats.org/officeDocument/2006/relationships/image" Target="../media/image16.png"/><Relationship Id="rId12" Type="http://schemas.openxmlformats.org/officeDocument/2006/relationships/image" Target="../media/image7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77.pn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7.svg"/><Relationship Id="rId7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83.jpeg"/><Relationship Id="rId5" Type="http://schemas.openxmlformats.org/officeDocument/2006/relationships/image" Target="../media/image71.svg"/><Relationship Id="rId10" Type="http://schemas.openxmlformats.org/officeDocument/2006/relationships/image" Target="../media/image82.png"/><Relationship Id="rId4" Type="http://schemas.openxmlformats.org/officeDocument/2006/relationships/image" Target="../media/image70.png"/><Relationship Id="rId9" Type="http://schemas.openxmlformats.org/officeDocument/2006/relationships/image" Target="../media/image8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7.svg"/><Relationship Id="rId7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81.svg"/><Relationship Id="rId5" Type="http://schemas.openxmlformats.org/officeDocument/2006/relationships/image" Target="../media/image71.svg"/><Relationship Id="rId10" Type="http://schemas.openxmlformats.org/officeDocument/2006/relationships/image" Target="../media/image80.png"/><Relationship Id="rId4" Type="http://schemas.openxmlformats.org/officeDocument/2006/relationships/image" Target="../media/image70.png"/><Relationship Id="rId9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27.svg"/><Relationship Id="rId21" Type="http://schemas.openxmlformats.org/officeDocument/2006/relationships/image" Target="../media/image95.svg"/><Relationship Id="rId7" Type="http://schemas.openxmlformats.org/officeDocument/2006/relationships/image" Target="../media/image12.svg"/><Relationship Id="rId12" Type="http://schemas.openxmlformats.org/officeDocument/2006/relationships/image" Target="../media/image86.png"/><Relationship Id="rId17" Type="http://schemas.openxmlformats.org/officeDocument/2006/relationships/image" Target="../media/image91.svg"/><Relationship Id="rId2" Type="http://schemas.openxmlformats.org/officeDocument/2006/relationships/image" Target="../media/image26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0.svg"/><Relationship Id="rId5" Type="http://schemas.openxmlformats.org/officeDocument/2006/relationships/image" Target="../media/image41.svg"/><Relationship Id="rId15" Type="http://schemas.openxmlformats.org/officeDocument/2006/relationships/image" Target="../media/image89.svg"/><Relationship Id="rId23" Type="http://schemas.openxmlformats.org/officeDocument/2006/relationships/image" Target="../media/image97.svg"/><Relationship Id="rId10" Type="http://schemas.openxmlformats.org/officeDocument/2006/relationships/image" Target="../media/image59.png"/><Relationship Id="rId19" Type="http://schemas.openxmlformats.org/officeDocument/2006/relationships/image" Target="../media/image93.svg"/><Relationship Id="rId4" Type="http://schemas.openxmlformats.org/officeDocument/2006/relationships/image" Target="../media/image40.png"/><Relationship Id="rId9" Type="http://schemas.openxmlformats.org/officeDocument/2006/relationships/image" Target="../media/image16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28.png"/><Relationship Id="rId17" Type="http://schemas.openxmlformats.org/officeDocument/2006/relationships/image" Target="../media/image100.png"/><Relationship Id="rId2" Type="http://schemas.openxmlformats.org/officeDocument/2006/relationships/image" Target="../media/image26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50.svg"/><Relationship Id="rId5" Type="http://schemas.openxmlformats.org/officeDocument/2006/relationships/image" Target="../media/image41.svg"/><Relationship Id="rId15" Type="http://schemas.openxmlformats.org/officeDocument/2006/relationships/image" Target="../media/image99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16.png"/><Relationship Id="rId1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4.svg"/><Relationship Id="rId18" Type="http://schemas.openxmlformats.org/officeDocument/2006/relationships/image" Target="../media/image105.png"/><Relationship Id="rId3" Type="http://schemas.openxmlformats.org/officeDocument/2006/relationships/image" Target="../media/image27.svg"/><Relationship Id="rId21" Type="http://schemas.openxmlformats.org/officeDocument/2006/relationships/image" Target="../media/image108.png"/><Relationship Id="rId7" Type="http://schemas.openxmlformats.org/officeDocument/2006/relationships/image" Target="../media/image12.svg"/><Relationship Id="rId12" Type="http://schemas.openxmlformats.org/officeDocument/2006/relationships/image" Target="../media/image103.png"/><Relationship Id="rId17" Type="http://schemas.openxmlformats.org/officeDocument/2006/relationships/image" Target="../media/image29.svg"/><Relationship Id="rId2" Type="http://schemas.openxmlformats.org/officeDocument/2006/relationships/image" Target="../media/image26.png"/><Relationship Id="rId16" Type="http://schemas.openxmlformats.org/officeDocument/2006/relationships/image" Target="../media/image28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02.svg"/><Relationship Id="rId5" Type="http://schemas.openxmlformats.org/officeDocument/2006/relationships/image" Target="../media/image41.svg"/><Relationship Id="rId15" Type="http://schemas.openxmlformats.org/officeDocument/2006/relationships/image" Target="../media/image64.svg"/><Relationship Id="rId23" Type="http://schemas.openxmlformats.org/officeDocument/2006/relationships/image" Target="../media/image110.png"/><Relationship Id="rId10" Type="http://schemas.openxmlformats.org/officeDocument/2006/relationships/image" Target="../media/image101.png"/><Relationship Id="rId19" Type="http://schemas.openxmlformats.org/officeDocument/2006/relationships/image" Target="../media/image106.png"/><Relationship Id="rId4" Type="http://schemas.openxmlformats.org/officeDocument/2006/relationships/image" Target="../media/image40.png"/><Relationship Id="rId9" Type="http://schemas.openxmlformats.org/officeDocument/2006/relationships/image" Target="../media/image16.png"/><Relationship Id="rId14" Type="http://schemas.openxmlformats.org/officeDocument/2006/relationships/image" Target="../media/image63.png"/><Relationship Id="rId22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1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openxmlformats.org/officeDocument/2006/relationships/image" Target="../media/image22.sv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18" Type="http://schemas.openxmlformats.org/officeDocument/2006/relationships/image" Target="../media/image116.svg"/><Relationship Id="rId3" Type="http://schemas.openxmlformats.org/officeDocument/2006/relationships/image" Target="../media/image113.svg"/><Relationship Id="rId7" Type="http://schemas.openxmlformats.org/officeDocument/2006/relationships/image" Target="../media/image39.svg"/><Relationship Id="rId12" Type="http://schemas.openxmlformats.org/officeDocument/2006/relationships/hyperlink" Target="https://t.me/fatimahalsubeie" TargetMode="External"/><Relationship Id="rId17" Type="http://schemas.openxmlformats.org/officeDocument/2006/relationships/image" Target="../media/image115.png"/><Relationship Id="rId2" Type="http://schemas.openxmlformats.org/officeDocument/2006/relationships/image" Target="../media/image112.png"/><Relationship Id="rId16" Type="http://schemas.openxmlformats.org/officeDocument/2006/relationships/hyperlink" Target="https://linktr.ee/Refa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1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svg"/><Relationship Id="rId3" Type="http://schemas.openxmlformats.org/officeDocument/2006/relationships/image" Target="../media/image27.svg"/><Relationship Id="rId7" Type="http://schemas.openxmlformats.org/officeDocument/2006/relationships/image" Target="../media/image20.svg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18.svg"/><Relationship Id="rId15" Type="http://schemas.openxmlformats.org/officeDocument/2006/relationships/image" Target="../media/image33.svg"/><Relationship Id="rId10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9.sv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0.svg"/><Relationship Id="rId3" Type="http://schemas.openxmlformats.org/officeDocument/2006/relationships/image" Target="../media/image27.svg"/><Relationship Id="rId7" Type="http://schemas.openxmlformats.org/officeDocument/2006/relationships/image" Target="../media/image29.svg"/><Relationship Id="rId12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15.png"/><Relationship Id="rId5" Type="http://schemas.openxmlformats.org/officeDocument/2006/relationships/image" Target="../media/image20.svg"/><Relationship Id="rId15" Type="http://schemas.openxmlformats.org/officeDocument/2006/relationships/image" Target="../media/image35.svg"/><Relationship Id="rId10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microsoft.com/office/2007/relationships/hdphoto" Target="../media/hdphoto1.wdp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21.png"/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36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22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3.svg"/><Relationship Id="rId18" Type="http://schemas.openxmlformats.org/officeDocument/2006/relationships/image" Target="../media/image48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26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4.sv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.png"/><Relationship Id="rId4" Type="http://schemas.openxmlformats.org/officeDocument/2006/relationships/image" Target="../media/image40.png"/><Relationship Id="rId9" Type="http://schemas.openxmlformats.org/officeDocument/2006/relationships/image" Target="../media/image16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50.svg"/><Relationship Id="rId5" Type="http://schemas.openxmlformats.org/officeDocument/2006/relationships/image" Target="../media/image41.sv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4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52.svg"/><Relationship Id="rId5" Type="http://schemas.openxmlformats.org/officeDocument/2006/relationships/image" Target="../media/image41.sv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image" Target="../media/image40.png"/><Relationship Id="rId9" Type="http://schemas.openxmlformats.org/officeDocument/2006/relationships/image" Target="../media/image16.pn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8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5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50.svg"/><Relationship Id="rId5" Type="http://schemas.openxmlformats.org/officeDocument/2006/relationships/image" Target="../media/image41.svg"/><Relationship Id="rId15" Type="http://schemas.openxmlformats.org/officeDocument/2006/relationships/image" Target="../media/image60.sv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16.png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324018" y="116601"/>
            <a:ext cx="10383250" cy="6439684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059022" y="516367"/>
            <a:ext cx="5873285" cy="1579950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3234579" y="603176"/>
            <a:ext cx="5601314" cy="1296347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088653" y="516366"/>
            <a:ext cx="5871255" cy="1598729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9178215" y="1853579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17952" y="2776137"/>
            <a:ext cx="707469" cy="70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156553" y="213307"/>
            <a:ext cx="1638510" cy="1506372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272054" y="417636"/>
            <a:ext cx="5577640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صباح الخير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982228" y="4014604"/>
            <a:ext cx="4412465" cy="1668116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DD1BE722-5230-946A-A43C-0243664EB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896691" y="3705079"/>
            <a:ext cx="2803385" cy="816072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27376" flipH="1">
            <a:off x="11256292" y="4341492"/>
            <a:ext cx="547247" cy="1030566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8124658" y="3684225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اليوم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3477635D-AEAD-2D48-4C0D-4841176AF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0251760" flipH="1">
            <a:off x="91388" y="1565089"/>
            <a:ext cx="1672131" cy="1140263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F3E353-5A3C-DB31-B5E0-5FD110F4A322}"/>
              </a:ext>
            </a:extLst>
          </p:cNvPr>
          <p:cNvGrpSpPr/>
          <p:nvPr/>
        </p:nvGrpSpPr>
        <p:grpSpPr>
          <a:xfrm>
            <a:off x="1446367" y="3921429"/>
            <a:ext cx="4486735" cy="1764550"/>
            <a:chOff x="0" y="0"/>
            <a:chExt cx="3435356" cy="113847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2E01F6D-BA6D-BA8E-B96A-FFE6DFDA986F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CE70E7B-D5C9-E639-63EC-F5439AB5D7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363027" y="3618595"/>
            <a:ext cx="2803385" cy="81607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0154C73D-6E20-E112-3E9F-B2D984844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27376" flipH="1">
            <a:off x="5618911" y="4114469"/>
            <a:ext cx="547247" cy="1030566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28E4745-1366-A7A6-6C64-A1CD18B38878}"/>
              </a:ext>
            </a:extLst>
          </p:cNvPr>
          <p:cNvSpPr/>
          <p:nvPr/>
        </p:nvSpPr>
        <p:spPr>
          <a:xfrm>
            <a:off x="2531827" y="3579292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التاريخ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2133F6C4-2415-47DA-8307-27995CDF7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81444" y="2222946"/>
            <a:ext cx="707469" cy="707469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49A31FC4-03D4-B990-FB1C-F8AC90C16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9758477" y="2968555"/>
            <a:ext cx="1565616" cy="51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107930" y="-200845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5" name="Picture 26">
            <a:extLst>
              <a:ext uri="{FF2B5EF4-FFF2-40B4-BE49-F238E27FC236}">
                <a16:creationId xmlns:a16="http://schemas.microsoft.com/office/drawing/2014/main" id="{54158236-35C1-C2A4-D081-CDFE5208D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16188" flipH="1">
            <a:off x="10924026" y="4020102"/>
            <a:ext cx="1088604" cy="672422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13AD4E5F-0339-3275-DE1E-76A8FD4BD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136435" y="5127741"/>
            <a:ext cx="968918" cy="166722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3CD8435-9535-602C-C07F-AA7E772C4C9D}"/>
              </a:ext>
            </a:extLst>
          </p:cNvPr>
          <p:cNvSpPr/>
          <p:nvPr/>
        </p:nvSpPr>
        <p:spPr>
          <a:xfrm>
            <a:off x="3092824" y="4394550"/>
            <a:ext cx="3646842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7E7A081-1486-A306-FEB4-697E517DF624}"/>
              </a:ext>
            </a:extLst>
          </p:cNvPr>
          <p:cNvSpPr/>
          <p:nvPr/>
        </p:nvSpPr>
        <p:spPr>
          <a:xfrm>
            <a:off x="3137648" y="4979443"/>
            <a:ext cx="2375647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78788A0-B810-97AD-5479-EAAF2E06D2F3}"/>
              </a:ext>
            </a:extLst>
          </p:cNvPr>
          <p:cNvSpPr/>
          <p:nvPr/>
        </p:nvSpPr>
        <p:spPr>
          <a:xfrm>
            <a:off x="3496234" y="5961351"/>
            <a:ext cx="914401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DE4D80F-994A-D99E-F73F-3AB2254D7E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415085" y="718975"/>
            <a:ext cx="1614489" cy="71958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D7D29FE7-B9DA-D00E-9DA5-F78EADD1370E}"/>
              </a:ext>
            </a:extLst>
          </p:cNvPr>
          <p:cNvSpPr/>
          <p:nvPr/>
        </p:nvSpPr>
        <p:spPr>
          <a:xfrm>
            <a:off x="10517600" y="654186"/>
            <a:ext cx="1237669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تذكّر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2931B07-EECF-AFEA-8535-C22B48CF4F0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095" t="61796" r="50095" b="25120"/>
          <a:stretch/>
        </p:blipFill>
        <p:spPr>
          <a:xfrm>
            <a:off x="1170405" y="1682579"/>
            <a:ext cx="9642360" cy="462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9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6711" flipH="1">
            <a:off x="11555083" y="537445"/>
            <a:ext cx="500048" cy="63818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151811" y="431956"/>
            <a:ext cx="2653297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مثال من واقع الحياة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145360" y="5250632"/>
            <a:ext cx="891074" cy="877269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606354" y="5418014"/>
            <a:ext cx="1189362" cy="1024311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5409526E-5718-32CC-E882-AE7BDEC093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697473" flipH="1">
            <a:off x="9436039" y="3967023"/>
            <a:ext cx="552720" cy="541666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32E9AAAE-B0D4-242E-CC7E-4E2FA185C0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697473" flipH="1">
            <a:off x="10011425" y="4475956"/>
            <a:ext cx="668898" cy="655520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DC6BB316-2F88-097A-1C4C-02AA6C9310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947773" y="1978912"/>
            <a:ext cx="1695886" cy="1846936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B0C4E942-BBBF-6A35-C19F-8496487D07FA}"/>
              </a:ext>
            </a:extLst>
          </p:cNvPr>
          <p:cNvSpPr/>
          <p:nvPr/>
        </p:nvSpPr>
        <p:spPr>
          <a:xfrm>
            <a:off x="9875550" y="2183149"/>
            <a:ext cx="1840332" cy="18098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القراءة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المبصرة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4F91F89-828D-6DDF-4279-D0D9EFDB68F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5473" t="29852" r="39988" b="12136"/>
          <a:stretch/>
        </p:blipFill>
        <p:spPr>
          <a:xfrm>
            <a:off x="1230620" y="43093"/>
            <a:ext cx="7609760" cy="6771814"/>
          </a:xfrm>
          <a:prstGeom prst="rect">
            <a:avLst/>
          </a:prstGeom>
          <a:ln>
            <a:solidFill>
              <a:srgbClr val="D8BE65"/>
            </a:solidFill>
          </a:ln>
        </p:spPr>
      </p:pic>
    </p:spTree>
    <p:extLst>
      <p:ext uri="{BB962C8B-B14F-4D97-AF65-F5344CB8AC3E}">
        <p14:creationId xmlns:p14="http://schemas.microsoft.com/office/powerpoint/2010/main" val="2661417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6095" flipH="1">
            <a:off x="11530849" y="462510"/>
            <a:ext cx="549151" cy="70085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158441" y="403075"/>
            <a:ext cx="2578740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تحقق من فهمك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982470" y="5650422"/>
            <a:ext cx="1094443" cy="107748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339642" y="5164662"/>
            <a:ext cx="1460809" cy="125808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020870D-0F2E-5DFA-F3D0-1358722148C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106" t="53238" r="38974" b="34412"/>
          <a:stretch/>
        </p:blipFill>
        <p:spPr>
          <a:xfrm>
            <a:off x="1561013" y="1840054"/>
            <a:ext cx="9731268" cy="1878944"/>
          </a:xfrm>
          <a:custGeom>
            <a:avLst/>
            <a:gdLst>
              <a:gd name="connsiteX0" fmla="*/ 0 w 9731268"/>
              <a:gd name="connsiteY0" fmla="*/ 0 h 1878944"/>
              <a:gd name="connsiteX1" fmla="*/ 500465 w 9731268"/>
              <a:gd name="connsiteY1" fmla="*/ 0 h 1878944"/>
              <a:gd name="connsiteX2" fmla="*/ 1098243 w 9731268"/>
              <a:gd name="connsiteY2" fmla="*/ 0 h 1878944"/>
              <a:gd name="connsiteX3" fmla="*/ 1696021 w 9731268"/>
              <a:gd name="connsiteY3" fmla="*/ 0 h 1878944"/>
              <a:gd name="connsiteX4" fmla="*/ 2293799 w 9731268"/>
              <a:gd name="connsiteY4" fmla="*/ 0 h 1878944"/>
              <a:gd name="connsiteX5" fmla="*/ 2696951 w 9731268"/>
              <a:gd name="connsiteY5" fmla="*/ 0 h 1878944"/>
              <a:gd name="connsiteX6" fmla="*/ 3100104 w 9731268"/>
              <a:gd name="connsiteY6" fmla="*/ 0 h 1878944"/>
              <a:gd name="connsiteX7" fmla="*/ 3795195 w 9731268"/>
              <a:gd name="connsiteY7" fmla="*/ 0 h 1878944"/>
              <a:gd name="connsiteX8" fmla="*/ 4490285 w 9731268"/>
              <a:gd name="connsiteY8" fmla="*/ 0 h 1878944"/>
              <a:gd name="connsiteX9" fmla="*/ 5282688 w 9731268"/>
              <a:gd name="connsiteY9" fmla="*/ 0 h 1878944"/>
              <a:gd name="connsiteX10" fmla="*/ 5783154 w 9731268"/>
              <a:gd name="connsiteY10" fmla="*/ 0 h 1878944"/>
              <a:gd name="connsiteX11" fmla="*/ 6283619 w 9731268"/>
              <a:gd name="connsiteY11" fmla="*/ 0 h 1878944"/>
              <a:gd name="connsiteX12" fmla="*/ 6686771 w 9731268"/>
              <a:gd name="connsiteY12" fmla="*/ 0 h 1878944"/>
              <a:gd name="connsiteX13" fmla="*/ 7089924 w 9731268"/>
              <a:gd name="connsiteY13" fmla="*/ 0 h 1878944"/>
              <a:gd name="connsiteX14" fmla="*/ 7882327 w 9731268"/>
              <a:gd name="connsiteY14" fmla="*/ 0 h 1878944"/>
              <a:gd name="connsiteX15" fmla="*/ 8772043 w 9731268"/>
              <a:gd name="connsiteY15" fmla="*/ 0 h 1878944"/>
              <a:gd name="connsiteX16" fmla="*/ 9731268 w 9731268"/>
              <a:gd name="connsiteY16" fmla="*/ 0 h 1878944"/>
              <a:gd name="connsiteX17" fmla="*/ 9731268 w 9731268"/>
              <a:gd name="connsiteY17" fmla="*/ 645104 h 1878944"/>
              <a:gd name="connsiteX18" fmla="*/ 9731268 w 9731268"/>
              <a:gd name="connsiteY18" fmla="*/ 1215050 h 1878944"/>
              <a:gd name="connsiteX19" fmla="*/ 9731268 w 9731268"/>
              <a:gd name="connsiteY19" fmla="*/ 1878944 h 1878944"/>
              <a:gd name="connsiteX20" fmla="*/ 9036177 w 9731268"/>
              <a:gd name="connsiteY20" fmla="*/ 1878944 h 1878944"/>
              <a:gd name="connsiteX21" fmla="*/ 8243774 w 9731268"/>
              <a:gd name="connsiteY21" fmla="*/ 1878944 h 1878944"/>
              <a:gd name="connsiteX22" fmla="*/ 7451371 w 9731268"/>
              <a:gd name="connsiteY22" fmla="*/ 1878944 h 1878944"/>
              <a:gd name="connsiteX23" fmla="*/ 7048218 w 9731268"/>
              <a:gd name="connsiteY23" fmla="*/ 1878944 h 1878944"/>
              <a:gd name="connsiteX24" fmla="*/ 6450441 w 9731268"/>
              <a:gd name="connsiteY24" fmla="*/ 1878944 h 1878944"/>
              <a:gd name="connsiteX25" fmla="*/ 5755350 w 9731268"/>
              <a:gd name="connsiteY25" fmla="*/ 1878944 h 1878944"/>
              <a:gd name="connsiteX26" fmla="*/ 5254885 w 9731268"/>
              <a:gd name="connsiteY26" fmla="*/ 1878944 h 1878944"/>
              <a:gd name="connsiteX27" fmla="*/ 4462481 w 9731268"/>
              <a:gd name="connsiteY27" fmla="*/ 1878944 h 1878944"/>
              <a:gd name="connsiteX28" fmla="*/ 3962016 w 9731268"/>
              <a:gd name="connsiteY28" fmla="*/ 1878944 h 1878944"/>
              <a:gd name="connsiteX29" fmla="*/ 3072300 w 9731268"/>
              <a:gd name="connsiteY29" fmla="*/ 1878944 h 1878944"/>
              <a:gd name="connsiteX30" fmla="*/ 2571835 w 9731268"/>
              <a:gd name="connsiteY30" fmla="*/ 1878944 h 1878944"/>
              <a:gd name="connsiteX31" fmla="*/ 1876745 w 9731268"/>
              <a:gd name="connsiteY31" fmla="*/ 1878944 h 1878944"/>
              <a:gd name="connsiteX32" fmla="*/ 1473592 w 9731268"/>
              <a:gd name="connsiteY32" fmla="*/ 1878944 h 1878944"/>
              <a:gd name="connsiteX33" fmla="*/ 973127 w 9731268"/>
              <a:gd name="connsiteY33" fmla="*/ 1878944 h 1878944"/>
              <a:gd name="connsiteX34" fmla="*/ 0 w 9731268"/>
              <a:gd name="connsiteY34" fmla="*/ 1878944 h 1878944"/>
              <a:gd name="connsiteX35" fmla="*/ 0 w 9731268"/>
              <a:gd name="connsiteY35" fmla="*/ 1252629 h 1878944"/>
              <a:gd name="connsiteX36" fmla="*/ 0 w 9731268"/>
              <a:gd name="connsiteY36" fmla="*/ 626315 h 1878944"/>
              <a:gd name="connsiteX37" fmla="*/ 0 w 9731268"/>
              <a:gd name="connsiteY37" fmla="*/ 0 h 187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731268" h="1878944" fill="none" extrusionOk="0">
                <a:moveTo>
                  <a:pt x="0" y="0"/>
                </a:moveTo>
                <a:cubicBezTo>
                  <a:pt x="112204" y="-15735"/>
                  <a:pt x="387470" y="4340"/>
                  <a:pt x="500465" y="0"/>
                </a:cubicBezTo>
                <a:cubicBezTo>
                  <a:pt x="613460" y="-4340"/>
                  <a:pt x="945005" y="25744"/>
                  <a:pt x="1098243" y="0"/>
                </a:cubicBezTo>
                <a:cubicBezTo>
                  <a:pt x="1251481" y="-25744"/>
                  <a:pt x="1562837" y="2666"/>
                  <a:pt x="1696021" y="0"/>
                </a:cubicBezTo>
                <a:cubicBezTo>
                  <a:pt x="1829205" y="-2666"/>
                  <a:pt x="2138833" y="-6232"/>
                  <a:pt x="2293799" y="0"/>
                </a:cubicBezTo>
                <a:cubicBezTo>
                  <a:pt x="2448765" y="6232"/>
                  <a:pt x="2586040" y="-17333"/>
                  <a:pt x="2696951" y="0"/>
                </a:cubicBezTo>
                <a:cubicBezTo>
                  <a:pt x="2807862" y="17333"/>
                  <a:pt x="2978925" y="8355"/>
                  <a:pt x="3100104" y="0"/>
                </a:cubicBezTo>
                <a:cubicBezTo>
                  <a:pt x="3221283" y="-8355"/>
                  <a:pt x="3493988" y="-4437"/>
                  <a:pt x="3795195" y="0"/>
                </a:cubicBezTo>
                <a:cubicBezTo>
                  <a:pt x="4096402" y="4437"/>
                  <a:pt x="4172439" y="-4439"/>
                  <a:pt x="4490285" y="0"/>
                </a:cubicBezTo>
                <a:cubicBezTo>
                  <a:pt x="4808131" y="4439"/>
                  <a:pt x="5063919" y="39335"/>
                  <a:pt x="5282688" y="0"/>
                </a:cubicBezTo>
                <a:cubicBezTo>
                  <a:pt x="5501457" y="-39335"/>
                  <a:pt x="5600870" y="9122"/>
                  <a:pt x="5783154" y="0"/>
                </a:cubicBezTo>
                <a:cubicBezTo>
                  <a:pt x="5965438" y="-9122"/>
                  <a:pt x="6043061" y="-14183"/>
                  <a:pt x="6283619" y="0"/>
                </a:cubicBezTo>
                <a:cubicBezTo>
                  <a:pt x="6524178" y="14183"/>
                  <a:pt x="6600526" y="-16582"/>
                  <a:pt x="6686771" y="0"/>
                </a:cubicBezTo>
                <a:cubicBezTo>
                  <a:pt x="6773016" y="16582"/>
                  <a:pt x="6892243" y="11072"/>
                  <a:pt x="7089924" y="0"/>
                </a:cubicBezTo>
                <a:cubicBezTo>
                  <a:pt x="7287605" y="-11072"/>
                  <a:pt x="7644711" y="-26260"/>
                  <a:pt x="7882327" y="0"/>
                </a:cubicBezTo>
                <a:cubicBezTo>
                  <a:pt x="8119943" y="26260"/>
                  <a:pt x="8332758" y="38363"/>
                  <a:pt x="8772043" y="0"/>
                </a:cubicBezTo>
                <a:cubicBezTo>
                  <a:pt x="9211328" y="-38363"/>
                  <a:pt x="9481125" y="-41674"/>
                  <a:pt x="9731268" y="0"/>
                </a:cubicBezTo>
                <a:cubicBezTo>
                  <a:pt x="9704005" y="244850"/>
                  <a:pt x="9757255" y="471720"/>
                  <a:pt x="9731268" y="645104"/>
                </a:cubicBezTo>
                <a:cubicBezTo>
                  <a:pt x="9705281" y="818488"/>
                  <a:pt x="9753333" y="1013990"/>
                  <a:pt x="9731268" y="1215050"/>
                </a:cubicBezTo>
                <a:cubicBezTo>
                  <a:pt x="9709203" y="1416110"/>
                  <a:pt x="9712758" y="1594001"/>
                  <a:pt x="9731268" y="1878944"/>
                </a:cubicBezTo>
                <a:cubicBezTo>
                  <a:pt x="9494663" y="1904565"/>
                  <a:pt x="9238349" y="1858326"/>
                  <a:pt x="9036177" y="1878944"/>
                </a:cubicBezTo>
                <a:cubicBezTo>
                  <a:pt x="8834005" y="1899562"/>
                  <a:pt x="8524794" y="1895467"/>
                  <a:pt x="8243774" y="1878944"/>
                </a:cubicBezTo>
                <a:cubicBezTo>
                  <a:pt x="7962754" y="1862421"/>
                  <a:pt x="7745794" y="1855126"/>
                  <a:pt x="7451371" y="1878944"/>
                </a:cubicBezTo>
                <a:cubicBezTo>
                  <a:pt x="7156948" y="1902762"/>
                  <a:pt x="7174493" y="1869177"/>
                  <a:pt x="7048218" y="1878944"/>
                </a:cubicBezTo>
                <a:cubicBezTo>
                  <a:pt x="6921943" y="1888711"/>
                  <a:pt x="6597021" y="1903390"/>
                  <a:pt x="6450441" y="1878944"/>
                </a:cubicBezTo>
                <a:cubicBezTo>
                  <a:pt x="6303861" y="1854498"/>
                  <a:pt x="6050527" y="1861632"/>
                  <a:pt x="5755350" y="1878944"/>
                </a:cubicBezTo>
                <a:cubicBezTo>
                  <a:pt x="5460173" y="1896256"/>
                  <a:pt x="5389235" y="1890370"/>
                  <a:pt x="5254885" y="1878944"/>
                </a:cubicBezTo>
                <a:cubicBezTo>
                  <a:pt x="5120536" y="1867518"/>
                  <a:pt x="4773594" y="1881621"/>
                  <a:pt x="4462481" y="1878944"/>
                </a:cubicBezTo>
                <a:cubicBezTo>
                  <a:pt x="4151368" y="1876267"/>
                  <a:pt x="4126300" y="1885193"/>
                  <a:pt x="3962016" y="1878944"/>
                </a:cubicBezTo>
                <a:cubicBezTo>
                  <a:pt x="3797733" y="1872695"/>
                  <a:pt x="3351415" y="1917903"/>
                  <a:pt x="3072300" y="1878944"/>
                </a:cubicBezTo>
                <a:cubicBezTo>
                  <a:pt x="2793185" y="1839985"/>
                  <a:pt x="2702323" y="1871154"/>
                  <a:pt x="2571835" y="1878944"/>
                </a:cubicBezTo>
                <a:cubicBezTo>
                  <a:pt x="2441348" y="1886734"/>
                  <a:pt x="2097151" y="1868049"/>
                  <a:pt x="1876745" y="1878944"/>
                </a:cubicBezTo>
                <a:cubicBezTo>
                  <a:pt x="1656339" y="1889840"/>
                  <a:pt x="1594739" y="1865000"/>
                  <a:pt x="1473592" y="1878944"/>
                </a:cubicBezTo>
                <a:cubicBezTo>
                  <a:pt x="1352445" y="1892888"/>
                  <a:pt x="1139537" y="1863409"/>
                  <a:pt x="973127" y="1878944"/>
                </a:cubicBezTo>
                <a:cubicBezTo>
                  <a:pt x="806717" y="1894479"/>
                  <a:pt x="446490" y="1862875"/>
                  <a:pt x="0" y="1878944"/>
                </a:cubicBezTo>
                <a:cubicBezTo>
                  <a:pt x="-26447" y="1631638"/>
                  <a:pt x="-397" y="1508457"/>
                  <a:pt x="0" y="1252629"/>
                </a:cubicBezTo>
                <a:cubicBezTo>
                  <a:pt x="397" y="996802"/>
                  <a:pt x="-19699" y="934164"/>
                  <a:pt x="0" y="626315"/>
                </a:cubicBezTo>
                <a:cubicBezTo>
                  <a:pt x="19699" y="318466"/>
                  <a:pt x="-23782" y="176308"/>
                  <a:pt x="0" y="0"/>
                </a:cubicBezTo>
                <a:close/>
              </a:path>
              <a:path w="9731268" h="1878944" stroke="0" extrusionOk="0">
                <a:moveTo>
                  <a:pt x="0" y="0"/>
                </a:moveTo>
                <a:cubicBezTo>
                  <a:pt x="266334" y="32099"/>
                  <a:pt x="451678" y="10332"/>
                  <a:pt x="889716" y="0"/>
                </a:cubicBezTo>
                <a:cubicBezTo>
                  <a:pt x="1327754" y="-10332"/>
                  <a:pt x="1346926" y="37603"/>
                  <a:pt x="1682119" y="0"/>
                </a:cubicBezTo>
                <a:cubicBezTo>
                  <a:pt x="2017312" y="-37603"/>
                  <a:pt x="2217607" y="-28105"/>
                  <a:pt x="2377210" y="0"/>
                </a:cubicBezTo>
                <a:cubicBezTo>
                  <a:pt x="2536813" y="28105"/>
                  <a:pt x="2875479" y="-19945"/>
                  <a:pt x="3169613" y="0"/>
                </a:cubicBezTo>
                <a:cubicBezTo>
                  <a:pt x="3463747" y="19945"/>
                  <a:pt x="3639328" y="-15573"/>
                  <a:pt x="3864704" y="0"/>
                </a:cubicBezTo>
                <a:cubicBezTo>
                  <a:pt x="4090080" y="15573"/>
                  <a:pt x="4120745" y="-6827"/>
                  <a:pt x="4365169" y="0"/>
                </a:cubicBezTo>
                <a:cubicBezTo>
                  <a:pt x="4609594" y="6827"/>
                  <a:pt x="4778240" y="14110"/>
                  <a:pt x="5060259" y="0"/>
                </a:cubicBezTo>
                <a:cubicBezTo>
                  <a:pt x="5342278" y="-14110"/>
                  <a:pt x="5769894" y="27996"/>
                  <a:pt x="5949975" y="0"/>
                </a:cubicBezTo>
                <a:cubicBezTo>
                  <a:pt x="6130056" y="-27996"/>
                  <a:pt x="6297664" y="-17928"/>
                  <a:pt x="6645066" y="0"/>
                </a:cubicBezTo>
                <a:cubicBezTo>
                  <a:pt x="6992468" y="17928"/>
                  <a:pt x="7102335" y="31240"/>
                  <a:pt x="7534782" y="0"/>
                </a:cubicBezTo>
                <a:cubicBezTo>
                  <a:pt x="7967229" y="-31240"/>
                  <a:pt x="7739188" y="6374"/>
                  <a:pt x="7937934" y="0"/>
                </a:cubicBezTo>
                <a:cubicBezTo>
                  <a:pt x="8136680" y="-6374"/>
                  <a:pt x="8335018" y="4922"/>
                  <a:pt x="8535712" y="0"/>
                </a:cubicBezTo>
                <a:cubicBezTo>
                  <a:pt x="8736406" y="-4922"/>
                  <a:pt x="8786319" y="-9127"/>
                  <a:pt x="8938865" y="0"/>
                </a:cubicBezTo>
                <a:cubicBezTo>
                  <a:pt x="9091411" y="9127"/>
                  <a:pt x="9568403" y="35228"/>
                  <a:pt x="9731268" y="0"/>
                </a:cubicBezTo>
                <a:cubicBezTo>
                  <a:pt x="9729287" y="225118"/>
                  <a:pt x="9748603" y="364960"/>
                  <a:pt x="9731268" y="569946"/>
                </a:cubicBezTo>
                <a:cubicBezTo>
                  <a:pt x="9713933" y="774932"/>
                  <a:pt x="9754097" y="953960"/>
                  <a:pt x="9731268" y="1215050"/>
                </a:cubicBezTo>
                <a:cubicBezTo>
                  <a:pt x="9708439" y="1476140"/>
                  <a:pt x="9747273" y="1722738"/>
                  <a:pt x="9731268" y="1878944"/>
                </a:cubicBezTo>
                <a:cubicBezTo>
                  <a:pt x="9535371" y="1918307"/>
                  <a:pt x="9199310" y="1913946"/>
                  <a:pt x="8938865" y="1878944"/>
                </a:cubicBezTo>
                <a:cubicBezTo>
                  <a:pt x="8678420" y="1843942"/>
                  <a:pt x="8541018" y="1881537"/>
                  <a:pt x="8146461" y="1878944"/>
                </a:cubicBezTo>
                <a:cubicBezTo>
                  <a:pt x="7751904" y="1876351"/>
                  <a:pt x="7788083" y="1863105"/>
                  <a:pt x="7645996" y="1878944"/>
                </a:cubicBezTo>
                <a:cubicBezTo>
                  <a:pt x="7503909" y="1894783"/>
                  <a:pt x="7291553" y="1854251"/>
                  <a:pt x="7145531" y="1878944"/>
                </a:cubicBezTo>
                <a:cubicBezTo>
                  <a:pt x="6999509" y="1903637"/>
                  <a:pt x="6847296" y="1860725"/>
                  <a:pt x="6742379" y="1878944"/>
                </a:cubicBezTo>
                <a:cubicBezTo>
                  <a:pt x="6637462" y="1897163"/>
                  <a:pt x="6238725" y="1850263"/>
                  <a:pt x="6047288" y="1878944"/>
                </a:cubicBezTo>
                <a:cubicBezTo>
                  <a:pt x="5855851" y="1907625"/>
                  <a:pt x="5674227" y="1857314"/>
                  <a:pt x="5449510" y="1878944"/>
                </a:cubicBezTo>
                <a:cubicBezTo>
                  <a:pt x="5224793" y="1900574"/>
                  <a:pt x="5044321" y="1862001"/>
                  <a:pt x="4851732" y="1878944"/>
                </a:cubicBezTo>
                <a:cubicBezTo>
                  <a:pt x="4659143" y="1895887"/>
                  <a:pt x="4404058" y="1865906"/>
                  <a:pt x="4059329" y="1878944"/>
                </a:cubicBezTo>
                <a:cubicBezTo>
                  <a:pt x="3714600" y="1891982"/>
                  <a:pt x="3667141" y="1862868"/>
                  <a:pt x="3461551" y="1878944"/>
                </a:cubicBezTo>
                <a:cubicBezTo>
                  <a:pt x="3255961" y="1895020"/>
                  <a:pt x="3203815" y="1867937"/>
                  <a:pt x="3058399" y="1878944"/>
                </a:cubicBezTo>
                <a:cubicBezTo>
                  <a:pt x="2912983" y="1889951"/>
                  <a:pt x="2676315" y="1858622"/>
                  <a:pt x="2557933" y="1878944"/>
                </a:cubicBezTo>
                <a:cubicBezTo>
                  <a:pt x="2439551" y="1899266"/>
                  <a:pt x="2258386" y="1875624"/>
                  <a:pt x="2057468" y="1878944"/>
                </a:cubicBezTo>
                <a:cubicBezTo>
                  <a:pt x="1856550" y="1882264"/>
                  <a:pt x="1753378" y="1890326"/>
                  <a:pt x="1654316" y="1878944"/>
                </a:cubicBezTo>
                <a:cubicBezTo>
                  <a:pt x="1555254" y="1867562"/>
                  <a:pt x="1120556" y="1901374"/>
                  <a:pt x="861912" y="1878944"/>
                </a:cubicBezTo>
                <a:cubicBezTo>
                  <a:pt x="603268" y="1856514"/>
                  <a:pt x="263077" y="1882454"/>
                  <a:pt x="0" y="1878944"/>
                </a:cubicBezTo>
                <a:cubicBezTo>
                  <a:pt x="-29579" y="1668634"/>
                  <a:pt x="-16760" y="1472304"/>
                  <a:pt x="0" y="1271419"/>
                </a:cubicBezTo>
                <a:cubicBezTo>
                  <a:pt x="16760" y="1070535"/>
                  <a:pt x="-21134" y="861155"/>
                  <a:pt x="0" y="607525"/>
                </a:cubicBezTo>
                <a:cubicBezTo>
                  <a:pt x="21134" y="353895"/>
                  <a:pt x="-6183" y="217577"/>
                  <a:pt x="0" y="0"/>
                </a:cubicBezTo>
                <a:close/>
              </a:path>
            </a:pathLst>
          </a:custGeom>
          <a:ln>
            <a:solidFill>
              <a:srgbClr val="D8BE65"/>
            </a:solidFill>
            <a:extLst>
              <a:ext uri="{C807C97D-BFC1-408E-A445-0C87EB9F89A2}">
                <ask:lineSketchStyleProps xmlns:ask="http://schemas.microsoft.com/office/drawing/2018/sketchyshapes" sd="18052104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11" name="Group 30">
            <a:extLst>
              <a:ext uri="{FF2B5EF4-FFF2-40B4-BE49-F238E27FC236}">
                <a16:creationId xmlns:a16="http://schemas.microsoft.com/office/drawing/2014/main" id="{B88610A8-65F5-4D3A-C3FA-9E9F43756BCB}"/>
              </a:ext>
            </a:extLst>
          </p:cNvPr>
          <p:cNvGrpSpPr/>
          <p:nvPr/>
        </p:nvGrpSpPr>
        <p:grpSpPr>
          <a:xfrm>
            <a:off x="10751000" y="1773466"/>
            <a:ext cx="817364" cy="1120462"/>
            <a:chOff x="2888" y="-1"/>
            <a:chExt cx="1288413" cy="1415876"/>
          </a:xfrm>
          <a:solidFill>
            <a:schemeClr val="accent3">
              <a:lumMod val="60000"/>
              <a:lumOff val="40000"/>
            </a:schemeClr>
          </a:solidFill>
        </p:grpSpPr>
        <p:grpSp>
          <p:nvGrpSpPr>
            <p:cNvPr id="12" name="Group 31">
              <a:extLst>
                <a:ext uri="{FF2B5EF4-FFF2-40B4-BE49-F238E27FC236}">
                  <a16:creationId xmlns:a16="http://schemas.microsoft.com/office/drawing/2014/main" id="{C18C8F15-BBE2-0E20-BB3A-DBF6499A766A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EEBE420A-0082-76F6-5031-5739FB4A771A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13" name="TextBox 33">
              <a:extLst>
                <a:ext uri="{FF2B5EF4-FFF2-40B4-BE49-F238E27FC236}">
                  <a16:creationId xmlns:a16="http://schemas.microsoft.com/office/drawing/2014/main" id="{B7C753F4-F174-8489-AE01-0B0FEFBCDD60}"/>
                </a:ext>
              </a:extLst>
            </p:cNvPr>
            <p:cNvSpPr txBox="1"/>
            <p:nvPr/>
          </p:nvSpPr>
          <p:spPr>
            <a:xfrm>
              <a:off x="2888" y="204571"/>
              <a:ext cx="1288413" cy="9074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د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pic>
        <p:nvPicPr>
          <p:cNvPr id="18" name="Picture 6">
            <a:extLst>
              <a:ext uri="{FF2B5EF4-FFF2-40B4-BE49-F238E27FC236}">
                <a16:creationId xmlns:a16="http://schemas.microsoft.com/office/drawing/2014/main" id="{1EA0D0C1-FF5B-8D69-7AAC-D9284DAD71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46716" flipH="1">
            <a:off x="10775493" y="3789045"/>
            <a:ext cx="1397966" cy="159718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D18F9A8D-1880-1628-D9FA-A7644BE84930}"/>
              </a:ext>
            </a:extLst>
          </p:cNvPr>
          <p:cNvSpPr/>
          <p:nvPr/>
        </p:nvSpPr>
        <p:spPr>
          <a:xfrm rot="925542">
            <a:off x="10816666" y="4162437"/>
            <a:ext cx="1144825" cy="126484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تعاوني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70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104944" y="-3039065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08776" y="342797"/>
            <a:ext cx="2125124" cy="103219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4" name="رسم 23" descr="شارة بشكل قلب مع تعبئة خالصة">
            <a:extLst>
              <a:ext uri="{FF2B5EF4-FFF2-40B4-BE49-F238E27FC236}">
                <a16:creationId xmlns:a16="http://schemas.microsoft.com/office/drawing/2014/main" id="{8747B393-510B-8125-5462-4AFC61C51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4491" y="500944"/>
            <a:ext cx="722800" cy="722800"/>
          </a:xfrm>
          <a:prstGeom prst="rect">
            <a:avLst/>
          </a:prstGeom>
        </p:spPr>
      </p:pic>
      <p:pic>
        <p:nvPicPr>
          <p:cNvPr id="5" name="رسم 4" descr="شارة بشكل قلب مع تعبئة خالصة">
            <a:extLst>
              <a:ext uri="{FF2B5EF4-FFF2-40B4-BE49-F238E27FC236}">
                <a16:creationId xmlns:a16="http://schemas.microsoft.com/office/drawing/2014/main" id="{B581B851-9783-FFAE-8F71-C85FA7369D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68405" y="497494"/>
            <a:ext cx="722800" cy="72280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6072FF8-9887-F15A-9F53-EB7550EA19FC}"/>
              </a:ext>
            </a:extLst>
          </p:cNvPr>
          <p:cNvSpPr txBox="1"/>
          <p:nvPr/>
        </p:nvSpPr>
        <p:spPr>
          <a:xfrm>
            <a:off x="1535310" y="713327"/>
            <a:ext cx="6987271" cy="646331"/>
          </a:xfrm>
          <a:custGeom>
            <a:avLst/>
            <a:gdLst>
              <a:gd name="connsiteX0" fmla="*/ 0 w 6987271"/>
              <a:gd name="connsiteY0" fmla="*/ 0 h 646331"/>
              <a:gd name="connsiteX1" fmla="*/ 838473 w 6987271"/>
              <a:gd name="connsiteY1" fmla="*/ 0 h 646331"/>
              <a:gd name="connsiteX2" fmla="*/ 1537200 w 6987271"/>
              <a:gd name="connsiteY2" fmla="*/ 0 h 646331"/>
              <a:gd name="connsiteX3" fmla="*/ 2026309 w 6987271"/>
              <a:gd name="connsiteY3" fmla="*/ 0 h 646331"/>
              <a:gd name="connsiteX4" fmla="*/ 2585290 w 6987271"/>
              <a:gd name="connsiteY4" fmla="*/ 0 h 646331"/>
              <a:gd name="connsiteX5" fmla="*/ 3144272 w 6987271"/>
              <a:gd name="connsiteY5" fmla="*/ 0 h 646331"/>
              <a:gd name="connsiteX6" fmla="*/ 3842999 w 6987271"/>
              <a:gd name="connsiteY6" fmla="*/ 0 h 646331"/>
              <a:gd name="connsiteX7" fmla="*/ 4611599 w 6987271"/>
              <a:gd name="connsiteY7" fmla="*/ 0 h 646331"/>
              <a:gd name="connsiteX8" fmla="*/ 5170581 w 6987271"/>
              <a:gd name="connsiteY8" fmla="*/ 0 h 646331"/>
              <a:gd name="connsiteX9" fmla="*/ 5869308 w 6987271"/>
              <a:gd name="connsiteY9" fmla="*/ 0 h 646331"/>
              <a:gd name="connsiteX10" fmla="*/ 6987271 w 6987271"/>
              <a:gd name="connsiteY10" fmla="*/ 0 h 646331"/>
              <a:gd name="connsiteX11" fmla="*/ 6987271 w 6987271"/>
              <a:gd name="connsiteY11" fmla="*/ 646331 h 646331"/>
              <a:gd name="connsiteX12" fmla="*/ 6498162 w 6987271"/>
              <a:gd name="connsiteY12" fmla="*/ 646331 h 646331"/>
              <a:gd name="connsiteX13" fmla="*/ 5659690 w 6987271"/>
              <a:gd name="connsiteY13" fmla="*/ 646331 h 646331"/>
              <a:gd name="connsiteX14" fmla="*/ 5030835 w 6987271"/>
              <a:gd name="connsiteY14" fmla="*/ 646331 h 646331"/>
              <a:gd name="connsiteX15" fmla="*/ 4471853 w 6987271"/>
              <a:gd name="connsiteY15" fmla="*/ 646331 h 646331"/>
              <a:gd name="connsiteX16" fmla="*/ 3912872 w 6987271"/>
              <a:gd name="connsiteY16" fmla="*/ 646331 h 646331"/>
              <a:gd name="connsiteX17" fmla="*/ 3214145 w 6987271"/>
              <a:gd name="connsiteY17" fmla="*/ 646331 h 646331"/>
              <a:gd name="connsiteX18" fmla="*/ 2585290 w 6987271"/>
              <a:gd name="connsiteY18" fmla="*/ 646331 h 646331"/>
              <a:gd name="connsiteX19" fmla="*/ 1956436 w 6987271"/>
              <a:gd name="connsiteY19" fmla="*/ 646331 h 646331"/>
              <a:gd name="connsiteX20" fmla="*/ 1257709 w 6987271"/>
              <a:gd name="connsiteY20" fmla="*/ 646331 h 646331"/>
              <a:gd name="connsiteX21" fmla="*/ 698727 w 6987271"/>
              <a:gd name="connsiteY21" fmla="*/ 646331 h 646331"/>
              <a:gd name="connsiteX22" fmla="*/ 0 w 6987271"/>
              <a:gd name="connsiteY22" fmla="*/ 646331 h 646331"/>
              <a:gd name="connsiteX23" fmla="*/ 0 w 6987271"/>
              <a:gd name="connsiteY23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987271" h="646331" fill="none" extrusionOk="0">
                <a:moveTo>
                  <a:pt x="0" y="0"/>
                </a:moveTo>
                <a:cubicBezTo>
                  <a:pt x="229589" y="-32420"/>
                  <a:pt x="613050" y="-10820"/>
                  <a:pt x="838473" y="0"/>
                </a:cubicBezTo>
                <a:cubicBezTo>
                  <a:pt x="1063896" y="10820"/>
                  <a:pt x="1318227" y="-5409"/>
                  <a:pt x="1537200" y="0"/>
                </a:cubicBezTo>
                <a:cubicBezTo>
                  <a:pt x="1756173" y="5409"/>
                  <a:pt x="1890860" y="-9329"/>
                  <a:pt x="2026309" y="0"/>
                </a:cubicBezTo>
                <a:cubicBezTo>
                  <a:pt x="2161758" y="9329"/>
                  <a:pt x="2468448" y="-23429"/>
                  <a:pt x="2585290" y="0"/>
                </a:cubicBezTo>
                <a:cubicBezTo>
                  <a:pt x="2702132" y="23429"/>
                  <a:pt x="2888981" y="14250"/>
                  <a:pt x="3144272" y="0"/>
                </a:cubicBezTo>
                <a:cubicBezTo>
                  <a:pt x="3399563" y="-14250"/>
                  <a:pt x="3551264" y="7807"/>
                  <a:pt x="3842999" y="0"/>
                </a:cubicBezTo>
                <a:cubicBezTo>
                  <a:pt x="4134734" y="-7807"/>
                  <a:pt x="4314242" y="-3246"/>
                  <a:pt x="4611599" y="0"/>
                </a:cubicBezTo>
                <a:cubicBezTo>
                  <a:pt x="4908956" y="3246"/>
                  <a:pt x="4964447" y="14502"/>
                  <a:pt x="5170581" y="0"/>
                </a:cubicBezTo>
                <a:cubicBezTo>
                  <a:pt x="5376715" y="-14502"/>
                  <a:pt x="5718563" y="-17003"/>
                  <a:pt x="5869308" y="0"/>
                </a:cubicBezTo>
                <a:cubicBezTo>
                  <a:pt x="6020053" y="17003"/>
                  <a:pt x="6644333" y="-6547"/>
                  <a:pt x="6987271" y="0"/>
                </a:cubicBezTo>
                <a:cubicBezTo>
                  <a:pt x="7017085" y="253172"/>
                  <a:pt x="6958827" y="431058"/>
                  <a:pt x="6987271" y="646331"/>
                </a:cubicBezTo>
                <a:cubicBezTo>
                  <a:pt x="6792519" y="635138"/>
                  <a:pt x="6610740" y="666277"/>
                  <a:pt x="6498162" y="646331"/>
                </a:cubicBezTo>
                <a:cubicBezTo>
                  <a:pt x="6385584" y="626385"/>
                  <a:pt x="5970843" y="621902"/>
                  <a:pt x="5659690" y="646331"/>
                </a:cubicBezTo>
                <a:cubicBezTo>
                  <a:pt x="5348537" y="670760"/>
                  <a:pt x="5167487" y="676647"/>
                  <a:pt x="5030835" y="646331"/>
                </a:cubicBezTo>
                <a:cubicBezTo>
                  <a:pt x="4894184" y="616015"/>
                  <a:pt x="4584738" y="663501"/>
                  <a:pt x="4471853" y="646331"/>
                </a:cubicBezTo>
                <a:cubicBezTo>
                  <a:pt x="4358968" y="629161"/>
                  <a:pt x="4122688" y="626602"/>
                  <a:pt x="3912872" y="646331"/>
                </a:cubicBezTo>
                <a:cubicBezTo>
                  <a:pt x="3703056" y="666060"/>
                  <a:pt x="3444941" y="675844"/>
                  <a:pt x="3214145" y="646331"/>
                </a:cubicBezTo>
                <a:cubicBezTo>
                  <a:pt x="2983349" y="616818"/>
                  <a:pt x="2793669" y="651873"/>
                  <a:pt x="2585290" y="646331"/>
                </a:cubicBezTo>
                <a:cubicBezTo>
                  <a:pt x="2376911" y="640789"/>
                  <a:pt x="2234524" y="654866"/>
                  <a:pt x="1956436" y="646331"/>
                </a:cubicBezTo>
                <a:cubicBezTo>
                  <a:pt x="1678348" y="637796"/>
                  <a:pt x="1463653" y="670631"/>
                  <a:pt x="1257709" y="646331"/>
                </a:cubicBezTo>
                <a:cubicBezTo>
                  <a:pt x="1051765" y="622031"/>
                  <a:pt x="863589" y="622040"/>
                  <a:pt x="698727" y="646331"/>
                </a:cubicBezTo>
                <a:cubicBezTo>
                  <a:pt x="533865" y="670622"/>
                  <a:pt x="162601" y="633425"/>
                  <a:pt x="0" y="646331"/>
                </a:cubicBezTo>
                <a:cubicBezTo>
                  <a:pt x="-22004" y="384461"/>
                  <a:pt x="23587" y="284138"/>
                  <a:pt x="0" y="0"/>
                </a:cubicBezTo>
                <a:close/>
              </a:path>
              <a:path w="6987271" h="646331" stroke="0" extrusionOk="0">
                <a:moveTo>
                  <a:pt x="0" y="0"/>
                </a:moveTo>
                <a:cubicBezTo>
                  <a:pt x="250549" y="9570"/>
                  <a:pt x="643618" y="33196"/>
                  <a:pt x="838473" y="0"/>
                </a:cubicBezTo>
                <a:cubicBezTo>
                  <a:pt x="1033328" y="-33196"/>
                  <a:pt x="1401209" y="-41452"/>
                  <a:pt x="1676945" y="0"/>
                </a:cubicBezTo>
                <a:cubicBezTo>
                  <a:pt x="1952681" y="41452"/>
                  <a:pt x="2328210" y="-34553"/>
                  <a:pt x="2515418" y="0"/>
                </a:cubicBezTo>
                <a:cubicBezTo>
                  <a:pt x="2702626" y="34553"/>
                  <a:pt x="3128468" y="26079"/>
                  <a:pt x="3284017" y="0"/>
                </a:cubicBezTo>
                <a:cubicBezTo>
                  <a:pt x="3439566" y="-26079"/>
                  <a:pt x="3724092" y="16970"/>
                  <a:pt x="3912872" y="0"/>
                </a:cubicBezTo>
                <a:cubicBezTo>
                  <a:pt x="4101652" y="-16970"/>
                  <a:pt x="4516543" y="-32421"/>
                  <a:pt x="4751344" y="0"/>
                </a:cubicBezTo>
                <a:cubicBezTo>
                  <a:pt x="4986145" y="32421"/>
                  <a:pt x="5135490" y="-15927"/>
                  <a:pt x="5380199" y="0"/>
                </a:cubicBezTo>
                <a:cubicBezTo>
                  <a:pt x="5624909" y="15927"/>
                  <a:pt x="5764345" y="29506"/>
                  <a:pt x="6009053" y="0"/>
                </a:cubicBezTo>
                <a:cubicBezTo>
                  <a:pt x="6253761" y="-29506"/>
                  <a:pt x="6522910" y="-39067"/>
                  <a:pt x="6987271" y="0"/>
                </a:cubicBezTo>
                <a:cubicBezTo>
                  <a:pt x="7005050" y="139790"/>
                  <a:pt x="6995273" y="496806"/>
                  <a:pt x="6987271" y="646331"/>
                </a:cubicBezTo>
                <a:cubicBezTo>
                  <a:pt x="6722702" y="647729"/>
                  <a:pt x="6558181" y="652178"/>
                  <a:pt x="6428289" y="646331"/>
                </a:cubicBezTo>
                <a:cubicBezTo>
                  <a:pt x="6298397" y="640484"/>
                  <a:pt x="5901545" y="645298"/>
                  <a:pt x="5729562" y="646331"/>
                </a:cubicBezTo>
                <a:cubicBezTo>
                  <a:pt x="5557579" y="647364"/>
                  <a:pt x="5357303" y="666219"/>
                  <a:pt x="5170581" y="646331"/>
                </a:cubicBezTo>
                <a:cubicBezTo>
                  <a:pt x="4983859" y="626443"/>
                  <a:pt x="4839291" y="636563"/>
                  <a:pt x="4681472" y="646331"/>
                </a:cubicBezTo>
                <a:cubicBezTo>
                  <a:pt x="4523653" y="656099"/>
                  <a:pt x="4240075" y="679209"/>
                  <a:pt x="3912872" y="646331"/>
                </a:cubicBezTo>
                <a:cubicBezTo>
                  <a:pt x="3585669" y="613453"/>
                  <a:pt x="3497784" y="662042"/>
                  <a:pt x="3353890" y="646331"/>
                </a:cubicBezTo>
                <a:cubicBezTo>
                  <a:pt x="3209996" y="630620"/>
                  <a:pt x="2938639" y="627561"/>
                  <a:pt x="2725036" y="646331"/>
                </a:cubicBezTo>
                <a:cubicBezTo>
                  <a:pt x="2511433" y="665101"/>
                  <a:pt x="2253819" y="673284"/>
                  <a:pt x="1956436" y="646331"/>
                </a:cubicBezTo>
                <a:cubicBezTo>
                  <a:pt x="1659053" y="619378"/>
                  <a:pt x="1423153" y="675430"/>
                  <a:pt x="1257709" y="646331"/>
                </a:cubicBezTo>
                <a:cubicBezTo>
                  <a:pt x="1092265" y="617232"/>
                  <a:pt x="943163" y="641425"/>
                  <a:pt x="698727" y="646331"/>
                </a:cubicBezTo>
                <a:cubicBezTo>
                  <a:pt x="454291" y="651237"/>
                  <a:pt x="255111" y="621144"/>
                  <a:pt x="0" y="646331"/>
                </a:cubicBezTo>
                <a:cubicBezTo>
                  <a:pt x="-32275" y="399708"/>
                  <a:pt x="23085" y="177003"/>
                  <a:pt x="0" y="0"/>
                </a:cubicBezTo>
                <a:close/>
              </a:path>
            </a:pathLst>
          </a:custGeom>
          <a:solidFill>
            <a:srgbClr val="D8BE65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1709467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كثير من الأشياء في حياتنا تتكون من خطوات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3D87ACF-4E68-E5DE-212B-A6DC967ABC0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43" t="3922" r="3622" b="9020"/>
          <a:stretch/>
        </p:blipFill>
        <p:spPr>
          <a:xfrm>
            <a:off x="1612919" y="1671485"/>
            <a:ext cx="4208214" cy="4933710"/>
          </a:xfrm>
          <a:prstGeom prst="rect">
            <a:avLst/>
          </a:prstGeom>
          <a:ln>
            <a:solidFill>
              <a:srgbClr val="D8BE65"/>
            </a:solidFill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F3CB476-24C5-A4C7-3514-3A0DBC4B9A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9966" y="1935080"/>
            <a:ext cx="4893833" cy="3195021"/>
          </a:xfrm>
          <a:prstGeom prst="rect">
            <a:avLst/>
          </a:prstGeom>
          <a:ln>
            <a:solidFill>
              <a:srgbClr val="D8BE65"/>
            </a:solidFill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D54B9712-3F9E-17DD-6582-E59BCD3B2AEB}"/>
              </a:ext>
            </a:extLst>
          </p:cNvPr>
          <p:cNvSpPr txBox="1"/>
          <p:nvPr/>
        </p:nvSpPr>
        <p:spPr>
          <a:xfrm>
            <a:off x="2571049" y="5975873"/>
            <a:ext cx="2132681" cy="523220"/>
          </a:xfrm>
          <a:custGeom>
            <a:avLst/>
            <a:gdLst>
              <a:gd name="connsiteX0" fmla="*/ 0 w 2132681"/>
              <a:gd name="connsiteY0" fmla="*/ 0 h 523220"/>
              <a:gd name="connsiteX1" fmla="*/ 533170 w 2132681"/>
              <a:gd name="connsiteY1" fmla="*/ 0 h 523220"/>
              <a:gd name="connsiteX2" fmla="*/ 1066341 w 2132681"/>
              <a:gd name="connsiteY2" fmla="*/ 0 h 523220"/>
              <a:gd name="connsiteX3" fmla="*/ 1535530 w 2132681"/>
              <a:gd name="connsiteY3" fmla="*/ 0 h 523220"/>
              <a:gd name="connsiteX4" fmla="*/ 2132681 w 2132681"/>
              <a:gd name="connsiteY4" fmla="*/ 0 h 523220"/>
              <a:gd name="connsiteX5" fmla="*/ 2132681 w 2132681"/>
              <a:gd name="connsiteY5" fmla="*/ 523220 h 523220"/>
              <a:gd name="connsiteX6" fmla="*/ 1620838 w 2132681"/>
              <a:gd name="connsiteY6" fmla="*/ 523220 h 523220"/>
              <a:gd name="connsiteX7" fmla="*/ 1045014 w 2132681"/>
              <a:gd name="connsiteY7" fmla="*/ 523220 h 523220"/>
              <a:gd name="connsiteX8" fmla="*/ 490517 w 2132681"/>
              <a:gd name="connsiteY8" fmla="*/ 523220 h 523220"/>
              <a:gd name="connsiteX9" fmla="*/ 0 w 2132681"/>
              <a:gd name="connsiteY9" fmla="*/ 523220 h 523220"/>
              <a:gd name="connsiteX10" fmla="*/ 0 w 2132681"/>
              <a:gd name="connsiteY10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2681" h="523220" fill="none" extrusionOk="0">
                <a:moveTo>
                  <a:pt x="0" y="0"/>
                </a:moveTo>
                <a:cubicBezTo>
                  <a:pt x="203822" y="-23036"/>
                  <a:pt x="317387" y="-98"/>
                  <a:pt x="533170" y="0"/>
                </a:cubicBezTo>
                <a:cubicBezTo>
                  <a:pt x="748953" y="98"/>
                  <a:pt x="846303" y="9909"/>
                  <a:pt x="1066341" y="0"/>
                </a:cubicBezTo>
                <a:cubicBezTo>
                  <a:pt x="1286379" y="-9909"/>
                  <a:pt x="1303403" y="17853"/>
                  <a:pt x="1535530" y="0"/>
                </a:cubicBezTo>
                <a:cubicBezTo>
                  <a:pt x="1767657" y="-17853"/>
                  <a:pt x="1915156" y="10108"/>
                  <a:pt x="2132681" y="0"/>
                </a:cubicBezTo>
                <a:cubicBezTo>
                  <a:pt x="2147357" y="211505"/>
                  <a:pt x="2111267" y="270762"/>
                  <a:pt x="2132681" y="523220"/>
                </a:cubicBezTo>
                <a:cubicBezTo>
                  <a:pt x="2017745" y="533091"/>
                  <a:pt x="1838459" y="519643"/>
                  <a:pt x="1620838" y="523220"/>
                </a:cubicBezTo>
                <a:cubicBezTo>
                  <a:pt x="1403217" y="526797"/>
                  <a:pt x="1273445" y="544834"/>
                  <a:pt x="1045014" y="523220"/>
                </a:cubicBezTo>
                <a:cubicBezTo>
                  <a:pt x="816583" y="501606"/>
                  <a:pt x="711561" y="550081"/>
                  <a:pt x="490517" y="523220"/>
                </a:cubicBezTo>
                <a:cubicBezTo>
                  <a:pt x="269473" y="496359"/>
                  <a:pt x="106917" y="523790"/>
                  <a:pt x="0" y="523220"/>
                </a:cubicBezTo>
                <a:cubicBezTo>
                  <a:pt x="-10321" y="277113"/>
                  <a:pt x="22860" y="181744"/>
                  <a:pt x="0" y="0"/>
                </a:cubicBezTo>
                <a:close/>
              </a:path>
              <a:path w="2132681" h="523220" stroke="0" extrusionOk="0">
                <a:moveTo>
                  <a:pt x="0" y="0"/>
                </a:moveTo>
                <a:cubicBezTo>
                  <a:pt x="144140" y="18090"/>
                  <a:pt x="375127" y="-15501"/>
                  <a:pt x="575824" y="0"/>
                </a:cubicBezTo>
                <a:cubicBezTo>
                  <a:pt x="776521" y="15501"/>
                  <a:pt x="876455" y="-6374"/>
                  <a:pt x="1151648" y="0"/>
                </a:cubicBezTo>
                <a:cubicBezTo>
                  <a:pt x="1426841" y="6374"/>
                  <a:pt x="1664670" y="19199"/>
                  <a:pt x="2132681" y="0"/>
                </a:cubicBezTo>
                <a:cubicBezTo>
                  <a:pt x="2134994" y="141138"/>
                  <a:pt x="2109633" y="350518"/>
                  <a:pt x="2132681" y="523220"/>
                </a:cubicBezTo>
                <a:cubicBezTo>
                  <a:pt x="1877085" y="550407"/>
                  <a:pt x="1756470" y="512401"/>
                  <a:pt x="1556857" y="523220"/>
                </a:cubicBezTo>
                <a:cubicBezTo>
                  <a:pt x="1357244" y="534039"/>
                  <a:pt x="1283912" y="515525"/>
                  <a:pt x="1066341" y="523220"/>
                </a:cubicBezTo>
                <a:cubicBezTo>
                  <a:pt x="848770" y="530915"/>
                  <a:pt x="757246" y="512487"/>
                  <a:pt x="490517" y="523220"/>
                </a:cubicBezTo>
                <a:cubicBezTo>
                  <a:pt x="223788" y="533953"/>
                  <a:pt x="118540" y="539016"/>
                  <a:pt x="0" y="523220"/>
                </a:cubicBezTo>
                <a:cubicBezTo>
                  <a:pt x="23721" y="344773"/>
                  <a:pt x="9530" y="24110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1709467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خطوات الوضوء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7C477DF-5986-9AE0-753E-9B97B614B2D0}"/>
              </a:ext>
            </a:extLst>
          </p:cNvPr>
          <p:cNvSpPr txBox="1"/>
          <p:nvPr/>
        </p:nvSpPr>
        <p:spPr>
          <a:xfrm>
            <a:off x="6459966" y="5705523"/>
            <a:ext cx="4932382" cy="830997"/>
          </a:xfrm>
          <a:custGeom>
            <a:avLst/>
            <a:gdLst>
              <a:gd name="connsiteX0" fmla="*/ 0 w 4932382"/>
              <a:gd name="connsiteY0" fmla="*/ 0 h 830997"/>
              <a:gd name="connsiteX1" fmla="*/ 715195 w 4932382"/>
              <a:gd name="connsiteY1" fmla="*/ 0 h 830997"/>
              <a:gd name="connsiteX2" fmla="*/ 1331743 w 4932382"/>
              <a:gd name="connsiteY2" fmla="*/ 0 h 830997"/>
              <a:gd name="connsiteX3" fmla="*/ 1997615 w 4932382"/>
              <a:gd name="connsiteY3" fmla="*/ 0 h 830997"/>
              <a:gd name="connsiteX4" fmla="*/ 2515515 w 4932382"/>
              <a:gd name="connsiteY4" fmla="*/ 0 h 830997"/>
              <a:gd name="connsiteX5" fmla="*/ 3230710 w 4932382"/>
              <a:gd name="connsiteY5" fmla="*/ 0 h 830997"/>
              <a:gd name="connsiteX6" fmla="*/ 3797934 w 4932382"/>
              <a:gd name="connsiteY6" fmla="*/ 0 h 830997"/>
              <a:gd name="connsiteX7" fmla="*/ 4315834 w 4932382"/>
              <a:gd name="connsiteY7" fmla="*/ 0 h 830997"/>
              <a:gd name="connsiteX8" fmla="*/ 4932382 w 4932382"/>
              <a:gd name="connsiteY8" fmla="*/ 0 h 830997"/>
              <a:gd name="connsiteX9" fmla="*/ 4932382 w 4932382"/>
              <a:gd name="connsiteY9" fmla="*/ 415499 h 830997"/>
              <a:gd name="connsiteX10" fmla="*/ 4932382 w 4932382"/>
              <a:gd name="connsiteY10" fmla="*/ 830997 h 830997"/>
              <a:gd name="connsiteX11" fmla="*/ 4365158 w 4932382"/>
              <a:gd name="connsiteY11" fmla="*/ 830997 h 830997"/>
              <a:gd name="connsiteX12" fmla="*/ 3699287 w 4932382"/>
              <a:gd name="connsiteY12" fmla="*/ 830997 h 830997"/>
              <a:gd name="connsiteX13" fmla="*/ 2984091 w 4932382"/>
              <a:gd name="connsiteY13" fmla="*/ 830997 h 830997"/>
              <a:gd name="connsiteX14" fmla="*/ 2466191 w 4932382"/>
              <a:gd name="connsiteY14" fmla="*/ 830997 h 830997"/>
              <a:gd name="connsiteX15" fmla="*/ 1750996 w 4932382"/>
              <a:gd name="connsiteY15" fmla="*/ 830997 h 830997"/>
              <a:gd name="connsiteX16" fmla="*/ 1035800 w 4932382"/>
              <a:gd name="connsiteY16" fmla="*/ 830997 h 830997"/>
              <a:gd name="connsiteX17" fmla="*/ 0 w 4932382"/>
              <a:gd name="connsiteY17" fmla="*/ 830997 h 830997"/>
              <a:gd name="connsiteX18" fmla="*/ 0 w 4932382"/>
              <a:gd name="connsiteY18" fmla="*/ 407189 h 830997"/>
              <a:gd name="connsiteX19" fmla="*/ 0 w 4932382"/>
              <a:gd name="connsiteY19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2382" h="830997" fill="none" extrusionOk="0">
                <a:moveTo>
                  <a:pt x="0" y="0"/>
                </a:moveTo>
                <a:cubicBezTo>
                  <a:pt x="175470" y="-6916"/>
                  <a:pt x="370251" y="17426"/>
                  <a:pt x="715195" y="0"/>
                </a:cubicBezTo>
                <a:cubicBezTo>
                  <a:pt x="1060140" y="-17426"/>
                  <a:pt x="1086504" y="728"/>
                  <a:pt x="1331743" y="0"/>
                </a:cubicBezTo>
                <a:cubicBezTo>
                  <a:pt x="1576982" y="-728"/>
                  <a:pt x="1727488" y="33049"/>
                  <a:pt x="1997615" y="0"/>
                </a:cubicBezTo>
                <a:cubicBezTo>
                  <a:pt x="2267742" y="-33049"/>
                  <a:pt x="2264280" y="-3387"/>
                  <a:pt x="2515515" y="0"/>
                </a:cubicBezTo>
                <a:cubicBezTo>
                  <a:pt x="2766750" y="3387"/>
                  <a:pt x="2989232" y="-17139"/>
                  <a:pt x="3230710" y="0"/>
                </a:cubicBezTo>
                <a:cubicBezTo>
                  <a:pt x="3472188" y="17139"/>
                  <a:pt x="3536966" y="22598"/>
                  <a:pt x="3797934" y="0"/>
                </a:cubicBezTo>
                <a:cubicBezTo>
                  <a:pt x="4058902" y="-22598"/>
                  <a:pt x="4145127" y="5178"/>
                  <a:pt x="4315834" y="0"/>
                </a:cubicBezTo>
                <a:cubicBezTo>
                  <a:pt x="4486541" y="-5178"/>
                  <a:pt x="4757307" y="-3492"/>
                  <a:pt x="4932382" y="0"/>
                </a:cubicBezTo>
                <a:cubicBezTo>
                  <a:pt x="4936110" y="125501"/>
                  <a:pt x="4918571" y="303854"/>
                  <a:pt x="4932382" y="415499"/>
                </a:cubicBezTo>
                <a:cubicBezTo>
                  <a:pt x="4946193" y="527144"/>
                  <a:pt x="4917668" y="701451"/>
                  <a:pt x="4932382" y="830997"/>
                </a:cubicBezTo>
                <a:cubicBezTo>
                  <a:pt x="4738664" y="802695"/>
                  <a:pt x="4498097" y="837959"/>
                  <a:pt x="4365158" y="830997"/>
                </a:cubicBezTo>
                <a:cubicBezTo>
                  <a:pt x="4232219" y="824035"/>
                  <a:pt x="3858613" y="841711"/>
                  <a:pt x="3699287" y="830997"/>
                </a:cubicBezTo>
                <a:cubicBezTo>
                  <a:pt x="3539961" y="820283"/>
                  <a:pt x="3279848" y="813412"/>
                  <a:pt x="2984091" y="830997"/>
                </a:cubicBezTo>
                <a:cubicBezTo>
                  <a:pt x="2688334" y="848582"/>
                  <a:pt x="2688715" y="824532"/>
                  <a:pt x="2466191" y="830997"/>
                </a:cubicBezTo>
                <a:cubicBezTo>
                  <a:pt x="2243667" y="837462"/>
                  <a:pt x="2008524" y="850900"/>
                  <a:pt x="1750996" y="830997"/>
                </a:cubicBezTo>
                <a:cubicBezTo>
                  <a:pt x="1493469" y="811094"/>
                  <a:pt x="1197098" y="814344"/>
                  <a:pt x="1035800" y="830997"/>
                </a:cubicBezTo>
                <a:cubicBezTo>
                  <a:pt x="874502" y="847650"/>
                  <a:pt x="478044" y="801581"/>
                  <a:pt x="0" y="830997"/>
                </a:cubicBezTo>
                <a:cubicBezTo>
                  <a:pt x="-11542" y="631999"/>
                  <a:pt x="-1336" y="564489"/>
                  <a:pt x="0" y="407189"/>
                </a:cubicBezTo>
                <a:cubicBezTo>
                  <a:pt x="1336" y="249889"/>
                  <a:pt x="-1205" y="83721"/>
                  <a:pt x="0" y="0"/>
                </a:cubicBezTo>
                <a:close/>
              </a:path>
              <a:path w="4932382" h="830997" stroke="0" extrusionOk="0">
                <a:moveTo>
                  <a:pt x="0" y="0"/>
                </a:moveTo>
                <a:cubicBezTo>
                  <a:pt x="166110" y="-11394"/>
                  <a:pt x="406660" y="15244"/>
                  <a:pt x="665872" y="0"/>
                </a:cubicBezTo>
                <a:cubicBezTo>
                  <a:pt x="925084" y="-15244"/>
                  <a:pt x="1005925" y="-6216"/>
                  <a:pt x="1233096" y="0"/>
                </a:cubicBezTo>
                <a:cubicBezTo>
                  <a:pt x="1460267" y="6216"/>
                  <a:pt x="1583866" y="-2234"/>
                  <a:pt x="1849643" y="0"/>
                </a:cubicBezTo>
                <a:cubicBezTo>
                  <a:pt x="2115420" y="2234"/>
                  <a:pt x="2258191" y="-2103"/>
                  <a:pt x="2367543" y="0"/>
                </a:cubicBezTo>
                <a:cubicBezTo>
                  <a:pt x="2476895" y="2103"/>
                  <a:pt x="2745128" y="-17565"/>
                  <a:pt x="2984091" y="0"/>
                </a:cubicBezTo>
                <a:cubicBezTo>
                  <a:pt x="3223054" y="17565"/>
                  <a:pt x="3249070" y="-22282"/>
                  <a:pt x="3501991" y="0"/>
                </a:cubicBezTo>
                <a:cubicBezTo>
                  <a:pt x="3754912" y="22282"/>
                  <a:pt x="3958587" y="22502"/>
                  <a:pt x="4118539" y="0"/>
                </a:cubicBezTo>
                <a:cubicBezTo>
                  <a:pt x="4278491" y="-22502"/>
                  <a:pt x="4679951" y="27452"/>
                  <a:pt x="4932382" y="0"/>
                </a:cubicBezTo>
                <a:cubicBezTo>
                  <a:pt x="4918359" y="153193"/>
                  <a:pt x="4932933" y="282125"/>
                  <a:pt x="4932382" y="398879"/>
                </a:cubicBezTo>
                <a:cubicBezTo>
                  <a:pt x="4931831" y="515633"/>
                  <a:pt x="4932559" y="666922"/>
                  <a:pt x="4932382" y="830997"/>
                </a:cubicBezTo>
                <a:cubicBezTo>
                  <a:pt x="4680615" y="837158"/>
                  <a:pt x="4433941" y="861141"/>
                  <a:pt x="4266510" y="830997"/>
                </a:cubicBezTo>
                <a:cubicBezTo>
                  <a:pt x="4099079" y="800853"/>
                  <a:pt x="3919473" y="852138"/>
                  <a:pt x="3699287" y="830997"/>
                </a:cubicBezTo>
                <a:cubicBezTo>
                  <a:pt x="3479101" y="809856"/>
                  <a:pt x="3158262" y="845595"/>
                  <a:pt x="2984091" y="830997"/>
                </a:cubicBezTo>
                <a:cubicBezTo>
                  <a:pt x="2809920" y="816399"/>
                  <a:pt x="2528728" y="816327"/>
                  <a:pt x="2367543" y="830997"/>
                </a:cubicBezTo>
                <a:cubicBezTo>
                  <a:pt x="2206358" y="845667"/>
                  <a:pt x="2026854" y="844303"/>
                  <a:pt x="1800319" y="830997"/>
                </a:cubicBezTo>
                <a:cubicBezTo>
                  <a:pt x="1573784" y="817691"/>
                  <a:pt x="1393851" y="804836"/>
                  <a:pt x="1134448" y="830997"/>
                </a:cubicBezTo>
                <a:cubicBezTo>
                  <a:pt x="875045" y="857158"/>
                  <a:pt x="534720" y="787976"/>
                  <a:pt x="0" y="830997"/>
                </a:cubicBezTo>
                <a:cubicBezTo>
                  <a:pt x="8151" y="707493"/>
                  <a:pt x="19093" y="575717"/>
                  <a:pt x="0" y="440428"/>
                </a:cubicBezTo>
                <a:cubicBezTo>
                  <a:pt x="-19093" y="305139"/>
                  <a:pt x="12906" y="133589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rgbClr val="D8BE65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قال الله تعالى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{ إِنَّ الصَّلَاةَ كَانَتْ عَلَى الْمُؤْمِنِينَ كِتَابًا مَّوْقُوتًا }</a:t>
            </a:r>
          </a:p>
        </p:txBody>
      </p:sp>
    </p:spTree>
    <p:extLst>
      <p:ext uri="{BB962C8B-B14F-4D97-AF65-F5344CB8AC3E}">
        <p14:creationId xmlns:p14="http://schemas.microsoft.com/office/powerpoint/2010/main" val="222579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512641" y="346174"/>
            <a:ext cx="2248836" cy="103219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4" name="رسم 23" descr="شارة بشكل قلب مع تعبئة خالصة">
            <a:extLst>
              <a:ext uri="{FF2B5EF4-FFF2-40B4-BE49-F238E27FC236}">
                <a16:creationId xmlns:a16="http://schemas.microsoft.com/office/drawing/2014/main" id="{8747B393-510B-8125-5462-4AFC61C51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14259" y="500944"/>
            <a:ext cx="722800" cy="722800"/>
          </a:xfrm>
          <a:prstGeom prst="rect">
            <a:avLst/>
          </a:prstGeom>
        </p:spPr>
      </p:pic>
      <p:pic>
        <p:nvPicPr>
          <p:cNvPr id="5" name="رسم 4" descr="شارة بشكل قلب مع تعبئة خالصة">
            <a:extLst>
              <a:ext uri="{FF2B5EF4-FFF2-40B4-BE49-F238E27FC236}">
                <a16:creationId xmlns:a16="http://schemas.microsoft.com/office/drawing/2014/main" id="{B581B851-9783-FFAE-8F71-C85FA7369D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90201" y="503262"/>
            <a:ext cx="722800" cy="7228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B36DAB3-FCAB-A710-96EC-15A5BC444D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5919" y="3638517"/>
            <a:ext cx="9605783" cy="280342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C57A07D-A369-009B-0E1B-6E8F3445A0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1413" y="1365532"/>
            <a:ext cx="3421788" cy="1968331"/>
          </a:xfrm>
          <a:custGeom>
            <a:avLst/>
            <a:gdLst>
              <a:gd name="connsiteX0" fmla="*/ 0 w 3421788"/>
              <a:gd name="connsiteY0" fmla="*/ 0 h 1968331"/>
              <a:gd name="connsiteX1" fmla="*/ 718575 w 3421788"/>
              <a:gd name="connsiteY1" fmla="*/ 0 h 1968331"/>
              <a:gd name="connsiteX2" fmla="*/ 1334497 w 3421788"/>
              <a:gd name="connsiteY2" fmla="*/ 0 h 1968331"/>
              <a:gd name="connsiteX3" fmla="*/ 1984637 w 3421788"/>
              <a:gd name="connsiteY3" fmla="*/ 0 h 1968331"/>
              <a:gd name="connsiteX4" fmla="*/ 2737430 w 3421788"/>
              <a:gd name="connsiteY4" fmla="*/ 0 h 1968331"/>
              <a:gd name="connsiteX5" fmla="*/ 3421788 w 3421788"/>
              <a:gd name="connsiteY5" fmla="*/ 0 h 1968331"/>
              <a:gd name="connsiteX6" fmla="*/ 3421788 w 3421788"/>
              <a:gd name="connsiteY6" fmla="*/ 636427 h 1968331"/>
              <a:gd name="connsiteX7" fmla="*/ 3421788 w 3421788"/>
              <a:gd name="connsiteY7" fmla="*/ 1312221 h 1968331"/>
              <a:gd name="connsiteX8" fmla="*/ 3421788 w 3421788"/>
              <a:gd name="connsiteY8" fmla="*/ 1968331 h 1968331"/>
              <a:gd name="connsiteX9" fmla="*/ 2805866 w 3421788"/>
              <a:gd name="connsiteY9" fmla="*/ 1968331 h 1968331"/>
              <a:gd name="connsiteX10" fmla="*/ 2189944 w 3421788"/>
              <a:gd name="connsiteY10" fmla="*/ 1968331 h 1968331"/>
              <a:gd name="connsiteX11" fmla="*/ 1608240 w 3421788"/>
              <a:gd name="connsiteY11" fmla="*/ 1968331 h 1968331"/>
              <a:gd name="connsiteX12" fmla="*/ 958101 w 3421788"/>
              <a:gd name="connsiteY12" fmla="*/ 1968331 h 1968331"/>
              <a:gd name="connsiteX13" fmla="*/ 0 w 3421788"/>
              <a:gd name="connsiteY13" fmla="*/ 1968331 h 1968331"/>
              <a:gd name="connsiteX14" fmla="*/ 0 w 3421788"/>
              <a:gd name="connsiteY14" fmla="*/ 1312221 h 1968331"/>
              <a:gd name="connsiteX15" fmla="*/ 0 w 3421788"/>
              <a:gd name="connsiteY15" fmla="*/ 616744 h 1968331"/>
              <a:gd name="connsiteX16" fmla="*/ 0 w 3421788"/>
              <a:gd name="connsiteY16" fmla="*/ 0 h 196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788" h="1968331" fill="none" extrusionOk="0">
                <a:moveTo>
                  <a:pt x="0" y="0"/>
                </a:moveTo>
                <a:cubicBezTo>
                  <a:pt x="156531" y="-19005"/>
                  <a:pt x="502518" y="28760"/>
                  <a:pt x="718575" y="0"/>
                </a:cubicBezTo>
                <a:cubicBezTo>
                  <a:pt x="934633" y="-28760"/>
                  <a:pt x="1155929" y="1623"/>
                  <a:pt x="1334497" y="0"/>
                </a:cubicBezTo>
                <a:cubicBezTo>
                  <a:pt x="1513065" y="-1623"/>
                  <a:pt x="1704646" y="3586"/>
                  <a:pt x="1984637" y="0"/>
                </a:cubicBezTo>
                <a:cubicBezTo>
                  <a:pt x="2264628" y="-3586"/>
                  <a:pt x="2504464" y="-33896"/>
                  <a:pt x="2737430" y="0"/>
                </a:cubicBezTo>
                <a:cubicBezTo>
                  <a:pt x="2970396" y="33896"/>
                  <a:pt x="3190625" y="-28252"/>
                  <a:pt x="3421788" y="0"/>
                </a:cubicBezTo>
                <a:cubicBezTo>
                  <a:pt x="3395127" y="144167"/>
                  <a:pt x="3450181" y="327986"/>
                  <a:pt x="3421788" y="636427"/>
                </a:cubicBezTo>
                <a:cubicBezTo>
                  <a:pt x="3393395" y="944868"/>
                  <a:pt x="3414044" y="1051569"/>
                  <a:pt x="3421788" y="1312221"/>
                </a:cubicBezTo>
                <a:cubicBezTo>
                  <a:pt x="3429532" y="1572873"/>
                  <a:pt x="3424068" y="1809702"/>
                  <a:pt x="3421788" y="1968331"/>
                </a:cubicBezTo>
                <a:cubicBezTo>
                  <a:pt x="3208299" y="1981067"/>
                  <a:pt x="2975696" y="1968055"/>
                  <a:pt x="2805866" y="1968331"/>
                </a:cubicBezTo>
                <a:cubicBezTo>
                  <a:pt x="2636036" y="1968607"/>
                  <a:pt x="2463821" y="1951599"/>
                  <a:pt x="2189944" y="1968331"/>
                </a:cubicBezTo>
                <a:cubicBezTo>
                  <a:pt x="1916067" y="1985063"/>
                  <a:pt x="1841790" y="1991303"/>
                  <a:pt x="1608240" y="1968331"/>
                </a:cubicBezTo>
                <a:cubicBezTo>
                  <a:pt x="1374690" y="1945359"/>
                  <a:pt x="1212320" y="1936460"/>
                  <a:pt x="958101" y="1968331"/>
                </a:cubicBezTo>
                <a:cubicBezTo>
                  <a:pt x="703882" y="2000202"/>
                  <a:pt x="257414" y="1936876"/>
                  <a:pt x="0" y="1968331"/>
                </a:cubicBezTo>
                <a:cubicBezTo>
                  <a:pt x="-793" y="1684322"/>
                  <a:pt x="-14473" y="1444367"/>
                  <a:pt x="0" y="1312221"/>
                </a:cubicBezTo>
                <a:cubicBezTo>
                  <a:pt x="14473" y="1180075"/>
                  <a:pt x="17385" y="756726"/>
                  <a:pt x="0" y="616744"/>
                </a:cubicBezTo>
                <a:cubicBezTo>
                  <a:pt x="-17385" y="476762"/>
                  <a:pt x="-17274" y="201546"/>
                  <a:pt x="0" y="0"/>
                </a:cubicBezTo>
                <a:close/>
              </a:path>
              <a:path w="3421788" h="1968331" stroke="0" extrusionOk="0">
                <a:moveTo>
                  <a:pt x="0" y="0"/>
                </a:moveTo>
                <a:cubicBezTo>
                  <a:pt x="341822" y="-748"/>
                  <a:pt x="446625" y="-884"/>
                  <a:pt x="752793" y="0"/>
                </a:cubicBezTo>
                <a:cubicBezTo>
                  <a:pt x="1058961" y="884"/>
                  <a:pt x="1084351" y="-30654"/>
                  <a:pt x="1368715" y="0"/>
                </a:cubicBezTo>
                <a:cubicBezTo>
                  <a:pt x="1653079" y="30654"/>
                  <a:pt x="1843003" y="28428"/>
                  <a:pt x="2018855" y="0"/>
                </a:cubicBezTo>
                <a:cubicBezTo>
                  <a:pt x="2194707" y="-28428"/>
                  <a:pt x="2347510" y="-8580"/>
                  <a:pt x="2634777" y="0"/>
                </a:cubicBezTo>
                <a:cubicBezTo>
                  <a:pt x="2922044" y="8580"/>
                  <a:pt x="3210322" y="-23664"/>
                  <a:pt x="3421788" y="0"/>
                </a:cubicBezTo>
                <a:cubicBezTo>
                  <a:pt x="3417428" y="287345"/>
                  <a:pt x="3399381" y="347303"/>
                  <a:pt x="3421788" y="597060"/>
                </a:cubicBezTo>
                <a:cubicBezTo>
                  <a:pt x="3444195" y="846817"/>
                  <a:pt x="3434672" y="978246"/>
                  <a:pt x="3421788" y="1233487"/>
                </a:cubicBezTo>
                <a:cubicBezTo>
                  <a:pt x="3408904" y="1488728"/>
                  <a:pt x="3429521" y="1736660"/>
                  <a:pt x="3421788" y="1968331"/>
                </a:cubicBezTo>
                <a:cubicBezTo>
                  <a:pt x="3238003" y="1966413"/>
                  <a:pt x="3047159" y="1949430"/>
                  <a:pt x="2737430" y="1968331"/>
                </a:cubicBezTo>
                <a:cubicBezTo>
                  <a:pt x="2427701" y="1987232"/>
                  <a:pt x="2263192" y="1982365"/>
                  <a:pt x="2087291" y="1968331"/>
                </a:cubicBezTo>
                <a:cubicBezTo>
                  <a:pt x="1911390" y="1954297"/>
                  <a:pt x="1770176" y="1995072"/>
                  <a:pt x="1505587" y="1968331"/>
                </a:cubicBezTo>
                <a:cubicBezTo>
                  <a:pt x="1240998" y="1941590"/>
                  <a:pt x="975584" y="1940669"/>
                  <a:pt x="821229" y="1968331"/>
                </a:cubicBezTo>
                <a:cubicBezTo>
                  <a:pt x="666874" y="1995993"/>
                  <a:pt x="171821" y="1956106"/>
                  <a:pt x="0" y="1968331"/>
                </a:cubicBezTo>
                <a:cubicBezTo>
                  <a:pt x="-4576" y="1815922"/>
                  <a:pt x="-31902" y="1596461"/>
                  <a:pt x="0" y="1292537"/>
                </a:cubicBezTo>
                <a:cubicBezTo>
                  <a:pt x="31902" y="988613"/>
                  <a:pt x="20661" y="882893"/>
                  <a:pt x="0" y="656110"/>
                </a:cubicBezTo>
                <a:cubicBezTo>
                  <a:pt x="-20661" y="429327"/>
                  <a:pt x="25908" y="31496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205628D-73C2-F2EC-AA60-FD9CAE1016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53071" y="2061033"/>
            <a:ext cx="3076575" cy="1337668"/>
          </a:xfrm>
          <a:prstGeom prst="rect">
            <a:avLst/>
          </a:prstGeom>
          <a:ln>
            <a:solidFill>
              <a:srgbClr val="C3D69B"/>
            </a:solidFill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D965C2D-2BC6-1F60-9A98-721DAD9E67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5783" y="462579"/>
            <a:ext cx="3308488" cy="301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0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320188" y="342797"/>
            <a:ext cx="2513712" cy="103219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4" name="رسم 23" descr="شارة بشكل قلب مع تعبئة خالصة">
            <a:extLst>
              <a:ext uri="{FF2B5EF4-FFF2-40B4-BE49-F238E27FC236}">
                <a16:creationId xmlns:a16="http://schemas.microsoft.com/office/drawing/2014/main" id="{8747B393-510B-8125-5462-4AFC61C51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54244" y="497494"/>
            <a:ext cx="722800" cy="722800"/>
          </a:xfrm>
          <a:prstGeom prst="rect">
            <a:avLst/>
          </a:prstGeom>
        </p:spPr>
      </p:pic>
      <p:pic>
        <p:nvPicPr>
          <p:cNvPr id="5" name="رسم 4" descr="شارة بشكل قلب مع تعبئة خالصة">
            <a:extLst>
              <a:ext uri="{FF2B5EF4-FFF2-40B4-BE49-F238E27FC236}">
                <a16:creationId xmlns:a16="http://schemas.microsoft.com/office/drawing/2014/main" id="{B581B851-9783-FFAE-8F71-C85FA7369D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19424" y="497494"/>
            <a:ext cx="722800" cy="7228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30FB9E4-EE58-9703-AD3E-6F519555FA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85" r="1412"/>
          <a:stretch/>
        </p:blipFill>
        <p:spPr>
          <a:xfrm>
            <a:off x="1470991" y="1529982"/>
            <a:ext cx="7295321" cy="511533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ABAA3FC-6CCE-BABC-8B12-C524773EB0E6}"/>
              </a:ext>
            </a:extLst>
          </p:cNvPr>
          <p:cNvSpPr txBox="1"/>
          <p:nvPr/>
        </p:nvSpPr>
        <p:spPr>
          <a:xfrm>
            <a:off x="2327370" y="1909257"/>
            <a:ext cx="2363899" cy="1754326"/>
          </a:xfrm>
          <a:custGeom>
            <a:avLst/>
            <a:gdLst>
              <a:gd name="connsiteX0" fmla="*/ 0 w 2363899"/>
              <a:gd name="connsiteY0" fmla="*/ 0 h 1754326"/>
              <a:gd name="connsiteX1" fmla="*/ 614614 w 2363899"/>
              <a:gd name="connsiteY1" fmla="*/ 0 h 1754326"/>
              <a:gd name="connsiteX2" fmla="*/ 1158311 w 2363899"/>
              <a:gd name="connsiteY2" fmla="*/ 0 h 1754326"/>
              <a:gd name="connsiteX3" fmla="*/ 1796563 w 2363899"/>
              <a:gd name="connsiteY3" fmla="*/ 0 h 1754326"/>
              <a:gd name="connsiteX4" fmla="*/ 2363899 w 2363899"/>
              <a:gd name="connsiteY4" fmla="*/ 0 h 1754326"/>
              <a:gd name="connsiteX5" fmla="*/ 2363899 w 2363899"/>
              <a:gd name="connsiteY5" fmla="*/ 532146 h 1754326"/>
              <a:gd name="connsiteX6" fmla="*/ 2363899 w 2363899"/>
              <a:gd name="connsiteY6" fmla="*/ 1134464 h 1754326"/>
              <a:gd name="connsiteX7" fmla="*/ 2363899 w 2363899"/>
              <a:gd name="connsiteY7" fmla="*/ 1754326 h 1754326"/>
              <a:gd name="connsiteX8" fmla="*/ 1725646 w 2363899"/>
              <a:gd name="connsiteY8" fmla="*/ 1754326 h 1754326"/>
              <a:gd name="connsiteX9" fmla="*/ 1158311 w 2363899"/>
              <a:gd name="connsiteY9" fmla="*/ 1754326 h 1754326"/>
              <a:gd name="connsiteX10" fmla="*/ 638253 w 2363899"/>
              <a:gd name="connsiteY10" fmla="*/ 1754326 h 1754326"/>
              <a:gd name="connsiteX11" fmla="*/ 0 w 2363899"/>
              <a:gd name="connsiteY11" fmla="*/ 1754326 h 1754326"/>
              <a:gd name="connsiteX12" fmla="*/ 0 w 2363899"/>
              <a:gd name="connsiteY12" fmla="*/ 1222180 h 1754326"/>
              <a:gd name="connsiteX13" fmla="*/ 0 w 2363899"/>
              <a:gd name="connsiteY13" fmla="*/ 637405 h 1754326"/>
              <a:gd name="connsiteX14" fmla="*/ 0 w 2363899"/>
              <a:gd name="connsiteY1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3899" h="1754326" fill="none" extrusionOk="0">
                <a:moveTo>
                  <a:pt x="0" y="0"/>
                </a:moveTo>
                <a:cubicBezTo>
                  <a:pt x="282046" y="-29575"/>
                  <a:pt x="364577" y="8316"/>
                  <a:pt x="614614" y="0"/>
                </a:cubicBezTo>
                <a:cubicBezTo>
                  <a:pt x="864651" y="-8316"/>
                  <a:pt x="942868" y="-9579"/>
                  <a:pt x="1158311" y="0"/>
                </a:cubicBezTo>
                <a:cubicBezTo>
                  <a:pt x="1373754" y="9579"/>
                  <a:pt x="1593820" y="19671"/>
                  <a:pt x="1796563" y="0"/>
                </a:cubicBezTo>
                <a:cubicBezTo>
                  <a:pt x="1999306" y="-19671"/>
                  <a:pt x="2158287" y="-8601"/>
                  <a:pt x="2363899" y="0"/>
                </a:cubicBezTo>
                <a:cubicBezTo>
                  <a:pt x="2352744" y="209122"/>
                  <a:pt x="2362106" y="320804"/>
                  <a:pt x="2363899" y="532146"/>
                </a:cubicBezTo>
                <a:cubicBezTo>
                  <a:pt x="2365692" y="743488"/>
                  <a:pt x="2346212" y="916677"/>
                  <a:pt x="2363899" y="1134464"/>
                </a:cubicBezTo>
                <a:cubicBezTo>
                  <a:pt x="2381586" y="1352251"/>
                  <a:pt x="2374011" y="1539223"/>
                  <a:pt x="2363899" y="1754326"/>
                </a:cubicBezTo>
                <a:cubicBezTo>
                  <a:pt x="2177356" y="1759942"/>
                  <a:pt x="1975686" y="1771730"/>
                  <a:pt x="1725646" y="1754326"/>
                </a:cubicBezTo>
                <a:cubicBezTo>
                  <a:pt x="1475606" y="1736922"/>
                  <a:pt x="1306161" y="1776868"/>
                  <a:pt x="1158311" y="1754326"/>
                </a:cubicBezTo>
                <a:cubicBezTo>
                  <a:pt x="1010461" y="1731784"/>
                  <a:pt x="839862" y="1740019"/>
                  <a:pt x="638253" y="1754326"/>
                </a:cubicBezTo>
                <a:cubicBezTo>
                  <a:pt x="436644" y="1768633"/>
                  <a:pt x="249754" y="1759407"/>
                  <a:pt x="0" y="1754326"/>
                </a:cubicBezTo>
                <a:cubicBezTo>
                  <a:pt x="-7227" y="1623987"/>
                  <a:pt x="21197" y="1437311"/>
                  <a:pt x="0" y="1222180"/>
                </a:cubicBezTo>
                <a:cubicBezTo>
                  <a:pt x="-21197" y="1007049"/>
                  <a:pt x="-1523" y="782380"/>
                  <a:pt x="0" y="637405"/>
                </a:cubicBezTo>
                <a:cubicBezTo>
                  <a:pt x="1523" y="492431"/>
                  <a:pt x="-23450" y="128580"/>
                  <a:pt x="0" y="0"/>
                </a:cubicBezTo>
                <a:close/>
              </a:path>
              <a:path w="2363899" h="1754326" stroke="0" extrusionOk="0">
                <a:moveTo>
                  <a:pt x="0" y="0"/>
                </a:moveTo>
                <a:cubicBezTo>
                  <a:pt x="165112" y="18522"/>
                  <a:pt x="373993" y="-15135"/>
                  <a:pt x="638253" y="0"/>
                </a:cubicBezTo>
                <a:cubicBezTo>
                  <a:pt x="902513" y="15135"/>
                  <a:pt x="1146428" y="17469"/>
                  <a:pt x="1276505" y="0"/>
                </a:cubicBezTo>
                <a:cubicBezTo>
                  <a:pt x="1406582" y="-17469"/>
                  <a:pt x="1820629" y="-18880"/>
                  <a:pt x="2363899" y="0"/>
                </a:cubicBezTo>
                <a:cubicBezTo>
                  <a:pt x="2390623" y="234646"/>
                  <a:pt x="2353057" y="343611"/>
                  <a:pt x="2363899" y="602319"/>
                </a:cubicBezTo>
                <a:cubicBezTo>
                  <a:pt x="2374741" y="861027"/>
                  <a:pt x="2392796" y="984194"/>
                  <a:pt x="2363899" y="1222180"/>
                </a:cubicBezTo>
                <a:cubicBezTo>
                  <a:pt x="2335002" y="1460166"/>
                  <a:pt x="2342418" y="1615979"/>
                  <a:pt x="2363899" y="1754326"/>
                </a:cubicBezTo>
                <a:cubicBezTo>
                  <a:pt x="2151941" y="1777785"/>
                  <a:pt x="1918556" y="1738377"/>
                  <a:pt x="1772924" y="1754326"/>
                </a:cubicBezTo>
                <a:cubicBezTo>
                  <a:pt x="1627292" y="1770275"/>
                  <a:pt x="1476683" y="1771508"/>
                  <a:pt x="1205588" y="1754326"/>
                </a:cubicBezTo>
                <a:cubicBezTo>
                  <a:pt x="934493" y="1737144"/>
                  <a:pt x="795428" y="1753188"/>
                  <a:pt x="590975" y="1754326"/>
                </a:cubicBezTo>
                <a:cubicBezTo>
                  <a:pt x="386522" y="1755464"/>
                  <a:pt x="246812" y="1728733"/>
                  <a:pt x="0" y="1754326"/>
                </a:cubicBezTo>
                <a:cubicBezTo>
                  <a:pt x="22668" y="1498165"/>
                  <a:pt x="178" y="1322213"/>
                  <a:pt x="0" y="1187094"/>
                </a:cubicBezTo>
                <a:cubicBezTo>
                  <a:pt x="-178" y="1051975"/>
                  <a:pt x="-17697" y="783426"/>
                  <a:pt x="0" y="584775"/>
                </a:cubicBezTo>
                <a:cubicBezTo>
                  <a:pt x="17697" y="386124"/>
                  <a:pt x="-11611" y="282402"/>
                  <a:pt x="0" y="0"/>
                </a:cubicBezTo>
                <a:close/>
              </a:path>
            </a:pathLst>
          </a:custGeom>
          <a:solidFill>
            <a:srgbClr val="C6E8F2"/>
          </a:solidFill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1709467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خطوات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النجاح</a:t>
            </a:r>
            <a:endParaRPr kumimoji="0" lang="ar-SA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978CD3B-6143-48C2-B612-AC4EF905D798}"/>
              </a:ext>
            </a:extLst>
          </p:cNvPr>
          <p:cNvSpPr txBox="1"/>
          <p:nvPr/>
        </p:nvSpPr>
        <p:spPr>
          <a:xfrm>
            <a:off x="9214025" y="2335560"/>
            <a:ext cx="2726038" cy="1328023"/>
          </a:xfrm>
          <a:custGeom>
            <a:avLst/>
            <a:gdLst>
              <a:gd name="connsiteX0" fmla="*/ 0 w 2726038"/>
              <a:gd name="connsiteY0" fmla="*/ 221342 h 1328023"/>
              <a:gd name="connsiteX1" fmla="*/ 221342 w 2726038"/>
              <a:gd name="connsiteY1" fmla="*/ 0 h 1328023"/>
              <a:gd name="connsiteX2" fmla="*/ 454340 w 2726038"/>
              <a:gd name="connsiteY2" fmla="*/ 0 h 1328023"/>
              <a:gd name="connsiteX3" fmla="*/ 454340 w 2726038"/>
              <a:gd name="connsiteY3" fmla="*/ 0 h 1328023"/>
              <a:gd name="connsiteX4" fmla="*/ 1135849 w 2726038"/>
              <a:gd name="connsiteY4" fmla="*/ 0 h 1328023"/>
              <a:gd name="connsiteX5" fmla="*/ 1820273 w 2726038"/>
              <a:gd name="connsiteY5" fmla="*/ 0 h 1328023"/>
              <a:gd name="connsiteX6" fmla="*/ 2504696 w 2726038"/>
              <a:gd name="connsiteY6" fmla="*/ 0 h 1328023"/>
              <a:gd name="connsiteX7" fmla="*/ 2726038 w 2726038"/>
              <a:gd name="connsiteY7" fmla="*/ 221342 h 1328023"/>
              <a:gd name="connsiteX8" fmla="*/ 2726038 w 2726038"/>
              <a:gd name="connsiteY8" fmla="*/ 221337 h 1328023"/>
              <a:gd name="connsiteX9" fmla="*/ 2726038 w 2726038"/>
              <a:gd name="connsiteY9" fmla="*/ 221337 h 1328023"/>
              <a:gd name="connsiteX10" fmla="*/ 2726038 w 2726038"/>
              <a:gd name="connsiteY10" fmla="*/ 553343 h 1328023"/>
              <a:gd name="connsiteX11" fmla="*/ 2726038 w 2726038"/>
              <a:gd name="connsiteY11" fmla="*/ 1106681 h 1328023"/>
              <a:gd name="connsiteX12" fmla="*/ 2504696 w 2726038"/>
              <a:gd name="connsiteY12" fmla="*/ 1328023 h 1328023"/>
              <a:gd name="connsiteX13" fmla="*/ 1806584 w 2726038"/>
              <a:gd name="connsiteY13" fmla="*/ 1328023 h 1328023"/>
              <a:gd name="connsiteX14" fmla="*/ 1135849 w 2726038"/>
              <a:gd name="connsiteY14" fmla="*/ 1328023 h 1328023"/>
              <a:gd name="connsiteX15" fmla="*/ 454340 w 2726038"/>
              <a:gd name="connsiteY15" fmla="*/ 1328023 h 1328023"/>
              <a:gd name="connsiteX16" fmla="*/ 454340 w 2726038"/>
              <a:gd name="connsiteY16" fmla="*/ 1328023 h 1328023"/>
              <a:gd name="connsiteX17" fmla="*/ 221342 w 2726038"/>
              <a:gd name="connsiteY17" fmla="*/ 1328023 h 1328023"/>
              <a:gd name="connsiteX18" fmla="*/ 0 w 2726038"/>
              <a:gd name="connsiteY18" fmla="*/ 1106681 h 1328023"/>
              <a:gd name="connsiteX19" fmla="*/ 0 w 2726038"/>
              <a:gd name="connsiteY19" fmla="*/ 553343 h 1328023"/>
              <a:gd name="connsiteX20" fmla="*/ -439764 w 2726038"/>
              <a:gd name="connsiteY20" fmla="*/ 288075 h 1328023"/>
              <a:gd name="connsiteX21" fmla="*/ 0 w 2726038"/>
              <a:gd name="connsiteY21" fmla="*/ 221337 h 1328023"/>
              <a:gd name="connsiteX22" fmla="*/ 0 w 2726038"/>
              <a:gd name="connsiteY22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26038" h="1328023" fill="none" extrusionOk="0">
                <a:moveTo>
                  <a:pt x="0" y="221342"/>
                </a:moveTo>
                <a:cubicBezTo>
                  <a:pt x="26966" y="97588"/>
                  <a:pt x="96335" y="-15753"/>
                  <a:pt x="221342" y="0"/>
                </a:cubicBezTo>
                <a:cubicBezTo>
                  <a:pt x="285903" y="8964"/>
                  <a:pt x="377737" y="-2400"/>
                  <a:pt x="454340" y="0"/>
                </a:cubicBezTo>
                <a:lnTo>
                  <a:pt x="454340" y="0"/>
                </a:lnTo>
                <a:cubicBezTo>
                  <a:pt x="642191" y="1306"/>
                  <a:pt x="870699" y="-18998"/>
                  <a:pt x="1135849" y="0"/>
                </a:cubicBezTo>
                <a:cubicBezTo>
                  <a:pt x="1313143" y="22305"/>
                  <a:pt x="1657313" y="24257"/>
                  <a:pt x="1820273" y="0"/>
                </a:cubicBezTo>
                <a:cubicBezTo>
                  <a:pt x="1983233" y="-24257"/>
                  <a:pt x="2316275" y="7120"/>
                  <a:pt x="2504696" y="0"/>
                </a:cubicBezTo>
                <a:cubicBezTo>
                  <a:pt x="2619653" y="3930"/>
                  <a:pt x="2739446" y="99839"/>
                  <a:pt x="2726038" y="221342"/>
                </a:cubicBezTo>
                <a:lnTo>
                  <a:pt x="2726038" y="221337"/>
                </a:lnTo>
                <a:lnTo>
                  <a:pt x="2726038" y="221337"/>
                </a:lnTo>
                <a:cubicBezTo>
                  <a:pt x="2741129" y="353024"/>
                  <a:pt x="2739377" y="431081"/>
                  <a:pt x="2726038" y="553343"/>
                </a:cubicBezTo>
                <a:cubicBezTo>
                  <a:pt x="2701225" y="719864"/>
                  <a:pt x="2749747" y="994831"/>
                  <a:pt x="2726038" y="1106681"/>
                </a:cubicBezTo>
                <a:cubicBezTo>
                  <a:pt x="2703590" y="1211605"/>
                  <a:pt x="2600802" y="1342953"/>
                  <a:pt x="2504696" y="1328023"/>
                </a:cubicBezTo>
                <a:cubicBezTo>
                  <a:pt x="2168941" y="1311132"/>
                  <a:pt x="2038467" y="1314979"/>
                  <a:pt x="1806584" y="1328023"/>
                </a:cubicBezTo>
                <a:cubicBezTo>
                  <a:pt x="1574701" y="1341067"/>
                  <a:pt x="1450573" y="1301042"/>
                  <a:pt x="1135849" y="1328023"/>
                </a:cubicBezTo>
                <a:cubicBezTo>
                  <a:pt x="951196" y="1339580"/>
                  <a:pt x="744837" y="1310012"/>
                  <a:pt x="454340" y="1328023"/>
                </a:cubicBezTo>
                <a:lnTo>
                  <a:pt x="454340" y="1328023"/>
                </a:lnTo>
                <a:cubicBezTo>
                  <a:pt x="353231" y="1318669"/>
                  <a:pt x="282293" y="1327925"/>
                  <a:pt x="221342" y="1328023"/>
                </a:cubicBezTo>
                <a:cubicBezTo>
                  <a:pt x="100850" y="1331985"/>
                  <a:pt x="4959" y="1216460"/>
                  <a:pt x="0" y="1106681"/>
                </a:cubicBezTo>
                <a:cubicBezTo>
                  <a:pt x="-9408" y="862484"/>
                  <a:pt x="20590" y="706736"/>
                  <a:pt x="0" y="553343"/>
                </a:cubicBezTo>
                <a:cubicBezTo>
                  <a:pt x="-213700" y="448961"/>
                  <a:pt x="-314286" y="347772"/>
                  <a:pt x="-439764" y="288075"/>
                </a:cubicBezTo>
                <a:cubicBezTo>
                  <a:pt x="-263117" y="240268"/>
                  <a:pt x="-96531" y="236986"/>
                  <a:pt x="0" y="221337"/>
                </a:cubicBezTo>
                <a:lnTo>
                  <a:pt x="0" y="221342"/>
                </a:lnTo>
                <a:close/>
              </a:path>
              <a:path w="2726038" h="1328023" stroke="0" extrusionOk="0">
                <a:moveTo>
                  <a:pt x="0" y="221342"/>
                </a:moveTo>
                <a:cubicBezTo>
                  <a:pt x="-5925" y="86571"/>
                  <a:pt x="119831" y="14537"/>
                  <a:pt x="221342" y="0"/>
                </a:cubicBezTo>
                <a:cubicBezTo>
                  <a:pt x="274591" y="-268"/>
                  <a:pt x="363433" y="7273"/>
                  <a:pt x="454340" y="0"/>
                </a:cubicBezTo>
                <a:lnTo>
                  <a:pt x="454340" y="0"/>
                </a:lnTo>
                <a:cubicBezTo>
                  <a:pt x="673557" y="-29882"/>
                  <a:pt x="806213" y="-17880"/>
                  <a:pt x="1135849" y="0"/>
                </a:cubicBezTo>
                <a:cubicBezTo>
                  <a:pt x="1347561" y="-27511"/>
                  <a:pt x="1476461" y="-28703"/>
                  <a:pt x="1806584" y="0"/>
                </a:cubicBezTo>
                <a:cubicBezTo>
                  <a:pt x="2136708" y="28703"/>
                  <a:pt x="2258536" y="-29904"/>
                  <a:pt x="2504696" y="0"/>
                </a:cubicBezTo>
                <a:cubicBezTo>
                  <a:pt x="2627593" y="-3075"/>
                  <a:pt x="2710979" y="102821"/>
                  <a:pt x="2726038" y="221342"/>
                </a:cubicBezTo>
                <a:lnTo>
                  <a:pt x="2726038" y="221337"/>
                </a:lnTo>
                <a:lnTo>
                  <a:pt x="2726038" y="221337"/>
                </a:lnTo>
                <a:cubicBezTo>
                  <a:pt x="2710055" y="319697"/>
                  <a:pt x="2709601" y="465620"/>
                  <a:pt x="2726038" y="553343"/>
                </a:cubicBezTo>
                <a:cubicBezTo>
                  <a:pt x="2721678" y="735946"/>
                  <a:pt x="2709341" y="949374"/>
                  <a:pt x="2726038" y="1106681"/>
                </a:cubicBezTo>
                <a:cubicBezTo>
                  <a:pt x="2738385" y="1222630"/>
                  <a:pt x="2640554" y="1354806"/>
                  <a:pt x="2504696" y="1328023"/>
                </a:cubicBezTo>
                <a:cubicBezTo>
                  <a:pt x="2222643" y="1317867"/>
                  <a:pt x="2036085" y="1297583"/>
                  <a:pt x="1820273" y="1328023"/>
                </a:cubicBezTo>
                <a:cubicBezTo>
                  <a:pt x="1604461" y="1358463"/>
                  <a:pt x="1287883" y="1317672"/>
                  <a:pt x="1135849" y="1328023"/>
                </a:cubicBezTo>
                <a:cubicBezTo>
                  <a:pt x="990170" y="1320500"/>
                  <a:pt x="746384" y="1342920"/>
                  <a:pt x="454340" y="1328023"/>
                </a:cubicBezTo>
                <a:lnTo>
                  <a:pt x="454340" y="1328023"/>
                </a:lnTo>
                <a:cubicBezTo>
                  <a:pt x="396938" y="1335478"/>
                  <a:pt x="278014" y="1335774"/>
                  <a:pt x="221342" y="1328023"/>
                </a:cubicBezTo>
                <a:cubicBezTo>
                  <a:pt x="106623" y="1320862"/>
                  <a:pt x="-14218" y="1244417"/>
                  <a:pt x="0" y="1106681"/>
                </a:cubicBezTo>
                <a:cubicBezTo>
                  <a:pt x="7533" y="934350"/>
                  <a:pt x="-16490" y="766250"/>
                  <a:pt x="0" y="553343"/>
                </a:cubicBezTo>
                <a:cubicBezTo>
                  <a:pt x="-171421" y="444839"/>
                  <a:pt x="-249224" y="428984"/>
                  <a:pt x="-439764" y="288075"/>
                </a:cubicBezTo>
                <a:cubicBezTo>
                  <a:pt x="-324690" y="252976"/>
                  <a:pt x="-188095" y="260763"/>
                  <a:pt x="0" y="221337"/>
                </a:cubicBezTo>
                <a:lnTo>
                  <a:pt x="0" y="221342"/>
                </a:lnTo>
                <a:close/>
              </a:path>
            </a:pathLst>
          </a:custGeom>
          <a:solidFill>
            <a:srgbClr val="C3D69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170946798">
                  <a:prstGeom prst="wedgeRoundRectCallout">
                    <a:avLst>
                      <a:gd name="adj1" fmla="val -66132"/>
                      <a:gd name="adj2" fmla="val -2830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أي درجة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تقف اليوم ؟</a:t>
            </a:r>
          </a:p>
        </p:txBody>
      </p:sp>
      <p:pic>
        <p:nvPicPr>
          <p:cNvPr id="1026" name="Picture 2" descr="خطوات لتحقيق النجاح - ويكي عرب">
            <a:extLst>
              <a:ext uri="{FF2B5EF4-FFF2-40B4-BE49-F238E27FC236}">
                <a16:creationId xmlns:a16="http://schemas.microsoft.com/office/drawing/2014/main" id="{2D4F7B7D-4539-96A7-6D70-33AEE9EF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4"/>
          <a:stretch/>
        </p:blipFill>
        <p:spPr bwMode="auto">
          <a:xfrm>
            <a:off x="9373042" y="4044619"/>
            <a:ext cx="2292764" cy="2270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8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78348" y="-3719355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313144" y="366167"/>
            <a:ext cx="2513712" cy="103219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A8A9388-52A1-42E3-8557-BC35652CA9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5739" y="500944"/>
            <a:ext cx="4567911" cy="5532782"/>
          </a:xfrm>
          <a:custGeom>
            <a:avLst/>
            <a:gdLst>
              <a:gd name="connsiteX0" fmla="*/ 0 w 4567911"/>
              <a:gd name="connsiteY0" fmla="*/ 0 h 5532782"/>
              <a:gd name="connsiteX1" fmla="*/ 743917 w 4567911"/>
              <a:gd name="connsiteY1" fmla="*/ 0 h 5532782"/>
              <a:gd name="connsiteX2" fmla="*/ 1305117 w 4567911"/>
              <a:gd name="connsiteY2" fmla="*/ 0 h 5532782"/>
              <a:gd name="connsiteX3" fmla="*/ 1911997 w 4567911"/>
              <a:gd name="connsiteY3" fmla="*/ 0 h 5532782"/>
              <a:gd name="connsiteX4" fmla="*/ 2473198 w 4567911"/>
              <a:gd name="connsiteY4" fmla="*/ 0 h 5532782"/>
              <a:gd name="connsiteX5" fmla="*/ 3080077 w 4567911"/>
              <a:gd name="connsiteY5" fmla="*/ 0 h 5532782"/>
              <a:gd name="connsiteX6" fmla="*/ 3732636 w 4567911"/>
              <a:gd name="connsiteY6" fmla="*/ 0 h 5532782"/>
              <a:gd name="connsiteX7" fmla="*/ 4567911 w 4567911"/>
              <a:gd name="connsiteY7" fmla="*/ 0 h 5532782"/>
              <a:gd name="connsiteX8" fmla="*/ 4567911 w 4567911"/>
              <a:gd name="connsiteY8" fmla="*/ 525614 h 5532782"/>
              <a:gd name="connsiteX9" fmla="*/ 4567911 w 4567911"/>
              <a:gd name="connsiteY9" fmla="*/ 1106556 h 5532782"/>
              <a:gd name="connsiteX10" fmla="*/ 4567911 w 4567911"/>
              <a:gd name="connsiteY10" fmla="*/ 1908810 h 5532782"/>
              <a:gd name="connsiteX11" fmla="*/ 4567911 w 4567911"/>
              <a:gd name="connsiteY11" fmla="*/ 2545080 h 5532782"/>
              <a:gd name="connsiteX12" fmla="*/ 4567911 w 4567911"/>
              <a:gd name="connsiteY12" fmla="*/ 3236677 h 5532782"/>
              <a:gd name="connsiteX13" fmla="*/ 4567911 w 4567911"/>
              <a:gd name="connsiteY13" fmla="*/ 4038931 h 5532782"/>
              <a:gd name="connsiteX14" fmla="*/ 4567911 w 4567911"/>
              <a:gd name="connsiteY14" fmla="*/ 4619873 h 5532782"/>
              <a:gd name="connsiteX15" fmla="*/ 4567911 w 4567911"/>
              <a:gd name="connsiteY15" fmla="*/ 5532782 h 5532782"/>
              <a:gd name="connsiteX16" fmla="*/ 4052390 w 4567911"/>
              <a:gd name="connsiteY16" fmla="*/ 5532782 h 5532782"/>
              <a:gd name="connsiteX17" fmla="*/ 3445510 w 4567911"/>
              <a:gd name="connsiteY17" fmla="*/ 5532782 h 5532782"/>
              <a:gd name="connsiteX18" fmla="*/ 2838630 w 4567911"/>
              <a:gd name="connsiteY18" fmla="*/ 5532782 h 5532782"/>
              <a:gd name="connsiteX19" fmla="*/ 2094713 w 4567911"/>
              <a:gd name="connsiteY19" fmla="*/ 5532782 h 5532782"/>
              <a:gd name="connsiteX20" fmla="*/ 1533513 w 4567911"/>
              <a:gd name="connsiteY20" fmla="*/ 5532782 h 5532782"/>
              <a:gd name="connsiteX21" fmla="*/ 1017992 w 4567911"/>
              <a:gd name="connsiteY21" fmla="*/ 5532782 h 5532782"/>
              <a:gd name="connsiteX22" fmla="*/ 0 w 4567911"/>
              <a:gd name="connsiteY22" fmla="*/ 5532782 h 5532782"/>
              <a:gd name="connsiteX23" fmla="*/ 0 w 4567911"/>
              <a:gd name="connsiteY23" fmla="*/ 4730529 h 5532782"/>
              <a:gd name="connsiteX24" fmla="*/ 0 w 4567911"/>
              <a:gd name="connsiteY24" fmla="*/ 3928275 h 5532782"/>
              <a:gd name="connsiteX25" fmla="*/ 0 w 4567911"/>
              <a:gd name="connsiteY25" fmla="*/ 3181350 h 5532782"/>
              <a:gd name="connsiteX26" fmla="*/ 0 w 4567911"/>
              <a:gd name="connsiteY26" fmla="*/ 2489752 h 5532782"/>
              <a:gd name="connsiteX27" fmla="*/ 0 w 4567911"/>
              <a:gd name="connsiteY27" fmla="*/ 1964138 h 5532782"/>
              <a:gd name="connsiteX28" fmla="*/ 0 w 4567911"/>
              <a:gd name="connsiteY28" fmla="*/ 1383196 h 5532782"/>
              <a:gd name="connsiteX29" fmla="*/ 0 w 4567911"/>
              <a:gd name="connsiteY29" fmla="*/ 857581 h 5532782"/>
              <a:gd name="connsiteX30" fmla="*/ 0 w 4567911"/>
              <a:gd name="connsiteY30" fmla="*/ 0 h 553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567911" h="5532782" fill="none" extrusionOk="0">
                <a:moveTo>
                  <a:pt x="0" y="0"/>
                </a:moveTo>
                <a:cubicBezTo>
                  <a:pt x="355096" y="-22355"/>
                  <a:pt x="451655" y="27383"/>
                  <a:pt x="743917" y="0"/>
                </a:cubicBezTo>
                <a:cubicBezTo>
                  <a:pt x="1036179" y="-27383"/>
                  <a:pt x="1146815" y="-6049"/>
                  <a:pt x="1305117" y="0"/>
                </a:cubicBezTo>
                <a:cubicBezTo>
                  <a:pt x="1463419" y="6049"/>
                  <a:pt x="1649952" y="14162"/>
                  <a:pt x="1911997" y="0"/>
                </a:cubicBezTo>
                <a:cubicBezTo>
                  <a:pt x="2174042" y="-14162"/>
                  <a:pt x="2331716" y="26357"/>
                  <a:pt x="2473198" y="0"/>
                </a:cubicBezTo>
                <a:cubicBezTo>
                  <a:pt x="2614680" y="-26357"/>
                  <a:pt x="2855834" y="-25838"/>
                  <a:pt x="3080077" y="0"/>
                </a:cubicBezTo>
                <a:cubicBezTo>
                  <a:pt x="3304320" y="25838"/>
                  <a:pt x="3539848" y="-5005"/>
                  <a:pt x="3732636" y="0"/>
                </a:cubicBezTo>
                <a:cubicBezTo>
                  <a:pt x="3925424" y="5005"/>
                  <a:pt x="4373022" y="11057"/>
                  <a:pt x="4567911" y="0"/>
                </a:cubicBezTo>
                <a:cubicBezTo>
                  <a:pt x="4547301" y="107698"/>
                  <a:pt x="4588067" y="339415"/>
                  <a:pt x="4567911" y="525614"/>
                </a:cubicBezTo>
                <a:cubicBezTo>
                  <a:pt x="4547755" y="711813"/>
                  <a:pt x="4578311" y="859955"/>
                  <a:pt x="4567911" y="1106556"/>
                </a:cubicBezTo>
                <a:cubicBezTo>
                  <a:pt x="4557511" y="1353157"/>
                  <a:pt x="4598157" y="1666311"/>
                  <a:pt x="4567911" y="1908810"/>
                </a:cubicBezTo>
                <a:cubicBezTo>
                  <a:pt x="4537665" y="2151309"/>
                  <a:pt x="4574524" y="2411059"/>
                  <a:pt x="4567911" y="2545080"/>
                </a:cubicBezTo>
                <a:cubicBezTo>
                  <a:pt x="4561299" y="2679101"/>
                  <a:pt x="4561204" y="2977726"/>
                  <a:pt x="4567911" y="3236677"/>
                </a:cubicBezTo>
                <a:cubicBezTo>
                  <a:pt x="4574618" y="3495628"/>
                  <a:pt x="4543745" y="3820804"/>
                  <a:pt x="4567911" y="4038931"/>
                </a:cubicBezTo>
                <a:cubicBezTo>
                  <a:pt x="4592077" y="4257058"/>
                  <a:pt x="4569465" y="4394951"/>
                  <a:pt x="4567911" y="4619873"/>
                </a:cubicBezTo>
                <a:cubicBezTo>
                  <a:pt x="4566357" y="4844795"/>
                  <a:pt x="4567370" y="5157611"/>
                  <a:pt x="4567911" y="5532782"/>
                </a:cubicBezTo>
                <a:cubicBezTo>
                  <a:pt x="4403719" y="5551555"/>
                  <a:pt x="4196588" y="5548674"/>
                  <a:pt x="4052390" y="5532782"/>
                </a:cubicBezTo>
                <a:cubicBezTo>
                  <a:pt x="3908192" y="5516890"/>
                  <a:pt x="3704393" y="5536475"/>
                  <a:pt x="3445510" y="5532782"/>
                </a:cubicBezTo>
                <a:cubicBezTo>
                  <a:pt x="3186627" y="5529089"/>
                  <a:pt x="3134083" y="5545254"/>
                  <a:pt x="2838630" y="5532782"/>
                </a:cubicBezTo>
                <a:cubicBezTo>
                  <a:pt x="2543177" y="5520310"/>
                  <a:pt x="2373473" y="5527822"/>
                  <a:pt x="2094713" y="5532782"/>
                </a:cubicBezTo>
                <a:cubicBezTo>
                  <a:pt x="1815953" y="5537742"/>
                  <a:pt x="1663121" y="5528723"/>
                  <a:pt x="1533513" y="5532782"/>
                </a:cubicBezTo>
                <a:cubicBezTo>
                  <a:pt x="1403905" y="5536841"/>
                  <a:pt x="1218483" y="5518661"/>
                  <a:pt x="1017992" y="5532782"/>
                </a:cubicBezTo>
                <a:cubicBezTo>
                  <a:pt x="817501" y="5546903"/>
                  <a:pt x="371856" y="5580101"/>
                  <a:pt x="0" y="5532782"/>
                </a:cubicBezTo>
                <a:cubicBezTo>
                  <a:pt x="-36109" y="5216492"/>
                  <a:pt x="-24386" y="4941490"/>
                  <a:pt x="0" y="4730529"/>
                </a:cubicBezTo>
                <a:cubicBezTo>
                  <a:pt x="24386" y="4519568"/>
                  <a:pt x="-27964" y="4176164"/>
                  <a:pt x="0" y="3928275"/>
                </a:cubicBezTo>
                <a:cubicBezTo>
                  <a:pt x="27964" y="3680386"/>
                  <a:pt x="21370" y="3504414"/>
                  <a:pt x="0" y="3181350"/>
                </a:cubicBezTo>
                <a:cubicBezTo>
                  <a:pt x="-21370" y="2858286"/>
                  <a:pt x="21667" y="2648481"/>
                  <a:pt x="0" y="2489752"/>
                </a:cubicBezTo>
                <a:cubicBezTo>
                  <a:pt x="-21667" y="2331023"/>
                  <a:pt x="-11205" y="2213771"/>
                  <a:pt x="0" y="1964138"/>
                </a:cubicBezTo>
                <a:cubicBezTo>
                  <a:pt x="11205" y="1714505"/>
                  <a:pt x="-13987" y="1577057"/>
                  <a:pt x="0" y="1383196"/>
                </a:cubicBezTo>
                <a:cubicBezTo>
                  <a:pt x="13987" y="1189335"/>
                  <a:pt x="6177" y="1022056"/>
                  <a:pt x="0" y="857581"/>
                </a:cubicBezTo>
                <a:cubicBezTo>
                  <a:pt x="-6177" y="693107"/>
                  <a:pt x="-15625" y="206809"/>
                  <a:pt x="0" y="0"/>
                </a:cubicBezTo>
                <a:close/>
              </a:path>
              <a:path w="4567911" h="5532782" stroke="0" extrusionOk="0">
                <a:moveTo>
                  <a:pt x="0" y="0"/>
                </a:moveTo>
                <a:cubicBezTo>
                  <a:pt x="275515" y="-6853"/>
                  <a:pt x="302296" y="-20710"/>
                  <a:pt x="561200" y="0"/>
                </a:cubicBezTo>
                <a:cubicBezTo>
                  <a:pt x="820104" y="20710"/>
                  <a:pt x="1030346" y="33075"/>
                  <a:pt x="1305117" y="0"/>
                </a:cubicBezTo>
                <a:cubicBezTo>
                  <a:pt x="1579888" y="-33075"/>
                  <a:pt x="1631641" y="7245"/>
                  <a:pt x="1820639" y="0"/>
                </a:cubicBezTo>
                <a:cubicBezTo>
                  <a:pt x="2009637" y="-7245"/>
                  <a:pt x="2090358" y="11933"/>
                  <a:pt x="2336160" y="0"/>
                </a:cubicBezTo>
                <a:cubicBezTo>
                  <a:pt x="2581962" y="-11933"/>
                  <a:pt x="2727776" y="-1314"/>
                  <a:pt x="2988719" y="0"/>
                </a:cubicBezTo>
                <a:cubicBezTo>
                  <a:pt x="3249662" y="1314"/>
                  <a:pt x="3375418" y="-11905"/>
                  <a:pt x="3549919" y="0"/>
                </a:cubicBezTo>
                <a:cubicBezTo>
                  <a:pt x="3724420" y="11905"/>
                  <a:pt x="4063513" y="16428"/>
                  <a:pt x="4567911" y="0"/>
                </a:cubicBezTo>
                <a:cubicBezTo>
                  <a:pt x="4570768" y="146884"/>
                  <a:pt x="4558760" y="477326"/>
                  <a:pt x="4567911" y="636270"/>
                </a:cubicBezTo>
                <a:cubicBezTo>
                  <a:pt x="4577063" y="795214"/>
                  <a:pt x="4532817" y="1202233"/>
                  <a:pt x="4567911" y="1383196"/>
                </a:cubicBezTo>
                <a:cubicBezTo>
                  <a:pt x="4603005" y="1564159"/>
                  <a:pt x="4587732" y="1819871"/>
                  <a:pt x="4567911" y="2130121"/>
                </a:cubicBezTo>
                <a:cubicBezTo>
                  <a:pt x="4548090" y="2440371"/>
                  <a:pt x="4571416" y="2495874"/>
                  <a:pt x="4567911" y="2821719"/>
                </a:cubicBezTo>
                <a:cubicBezTo>
                  <a:pt x="4564406" y="3147564"/>
                  <a:pt x="4554367" y="3259233"/>
                  <a:pt x="4567911" y="3568644"/>
                </a:cubicBezTo>
                <a:cubicBezTo>
                  <a:pt x="4581455" y="3878056"/>
                  <a:pt x="4570550" y="4094151"/>
                  <a:pt x="4567911" y="4370898"/>
                </a:cubicBezTo>
                <a:cubicBezTo>
                  <a:pt x="4565272" y="4647645"/>
                  <a:pt x="4555679" y="4968187"/>
                  <a:pt x="4567911" y="5532782"/>
                </a:cubicBezTo>
                <a:cubicBezTo>
                  <a:pt x="4300220" y="5535653"/>
                  <a:pt x="4039870" y="5546516"/>
                  <a:pt x="3869673" y="5532782"/>
                </a:cubicBezTo>
                <a:cubicBezTo>
                  <a:pt x="3699476" y="5519048"/>
                  <a:pt x="3514001" y="5514420"/>
                  <a:pt x="3308473" y="5532782"/>
                </a:cubicBezTo>
                <a:cubicBezTo>
                  <a:pt x="3102945" y="5551144"/>
                  <a:pt x="2925125" y="5553157"/>
                  <a:pt x="2701593" y="5532782"/>
                </a:cubicBezTo>
                <a:cubicBezTo>
                  <a:pt x="2478061" y="5512407"/>
                  <a:pt x="2271306" y="5511593"/>
                  <a:pt x="2094713" y="5532782"/>
                </a:cubicBezTo>
                <a:cubicBezTo>
                  <a:pt x="1918120" y="5553971"/>
                  <a:pt x="1679201" y="5545450"/>
                  <a:pt x="1533513" y="5532782"/>
                </a:cubicBezTo>
                <a:cubicBezTo>
                  <a:pt x="1387825" y="5520114"/>
                  <a:pt x="1184289" y="5547560"/>
                  <a:pt x="1017992" y="5532782"/>
                </a:cubicBezTo>
                <a:cubicBezTo>
                  <a:pt x="851695" y="5518004"/>
                  <a:pt x="227074" y="5516157"/>
                  <a:pt x="0" y="5532782"/>
                </a:cubicBezTo>
                <a:cubicBezTo>
                  <a:pt x="14069" y="5282635"/>
                  <a:pt x="17503" y="5138180"/>
                  <a:pt x="0" y="4785856"/>
                </a:cubicBezTo>
                <a:cubicBezTo>
                  <a:pt x="-17503" y="4433532"/>
                  <a:pt x="33269" y="4243181"/>
                  <a:pt x="0" y="4094259"/>
                </a:cubicBezTo>
                <a:cubicBezTo>
                  <a:pt x="-33269" y="3945337"/>
                  <a:pt x="2543" y="3816125"/>
                  <a:pt x="0" y="3568644"/>
                </a:cubicBezTo>
                <a:cubicBezTo>
                  <a:pt x="-2543" y="3321163"/>
                  <a:pt x="12646" y="3162571"/>
                  <a:pt x="0" y="3043030"/>
                </a:cubicBezTo>
                <a:cubicBezTo>
                  <a:pt x="-12646" y="2923489"/>
                  <a:pt x="-5680" y="2633685"/>
                  <a:pt x="0" y="2517416"/>
                </a:cubicBezTo>
                <a:cubicBezTo>
                  <a:pt x="5680" y="2401147"/>
                  <a:pt x="-6248" y="1954111"/>
                  <a:pt x="0" y="1770490"/>
                </a:cubicBezTo>
                <a:cubicBezTo>
                  <a:pt x="6248" y="1586869"/>
                  <a:pt x="-22635" y="1463529"/>
                  <a:pt x="0" y="1244876"/>
                </a:cubicBezTo>
                <a:cubicBezTo>
                  <a:pt x="22635" y="1026223"/>
                  <a:pt x="-7860" y="462523"/>
                  <a:pt x="0" y="0"/>
                </a:cubicBezTo>
                <a:close/>
              </a:path>
            </a:pathLst>
          </a:custGeom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85350524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04FE037-DA84-0559-88EC-855419F487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2759" y="1754495"/>
            <a:ext cx="5715000" cy="4761587"/>
          </a:xfrm>
          <a:custGeom>
            <a:avLst/>
            <a:gdLst>
              <a:gd name="connsiteX0" fmla="*/ 0 w 5715000"/>
              <a:gd name="connsiteY0" fmla="*/ 0 h 4761587"/>
              <a:gd name="connsiteX1" fmla="*/ 577850 w 5715000"/>
              <a:gd name="connsiteY1" fmla="*/ 0 h 4761587"/>
              <a:gd name="connsiteX2" fmla="*/ 1212850 w 5715000"/>
              <a:gd name="connsiteY2" fmla="*/ 0 h 4761587"/>
              <a:gd name="connsiteX3" fmla="*/ 1790700 w 5715000"/>
              <a:gd name="connsiteY3" fmla="*/ 0 h 4761587"/>
              <a:gd name="connsiteX4" fmla="*/ 2482850 w 5715000"/>
              <a:gd name="connsiteY4" fmla="*/ 0 h 4761587"/>
              <a:gd name="connsiteX5" fmla="*/ 3232150 w 5715000"/>
              <a:gd name="connsiteY5" fmla="*/ 0 h 4761587"/>
              <a:gd name="connsiteX6" fmla="*/ 3695700 w 5715000"/>
              <a:gd name="connsiteY6" fmla="*/ 0 h 4761587"/>
              <a:gd name="connsiteX7" fmla="*/ 4216400 w 5715000"/>
              <a:gd name="connsiteY7" fmla="*/ 0 h 4761587"/>
              <a:gd name="connsiteX8" fmla="*/ 4851400 w 5715000"/>
              <a:gd name="connsiteY8" fmla="*/ 0 h 4761587"/>
              <a:gd name="connsiteX9" fmla="*/ 5715000 w 5715000"/>
              <a:gd name="connsiteY9" fmla="*/ 0 h 4761587"/>
              <a:gd name="connsiteX10" fmla="*/ 5715000 w 5715000"/>
              <a:gd name="connsiteY10" fmla="*/ 537379 h 4761587"/>
              <a:gd name="connsiteX11" fmla="*/ 5715000 w 5715000"/>
              <a:gd name="connsiteY11" fmla="*/ 1312838 h 4761587"/>
              <a:gd name="connsiteX12" fmla="*/ 5715000 w 5715000"/>
              <a:gd name="connsiteY12" fmla="*/ 1850217 h 4761587"/>
              <a:gd name="connsiteX13" fmla="*/ 5715000 w 5715000"/>
              <a:gd name="connsiteY13" fmla="*/ 2578059 h 4761587"/>
              <a:gd name="connsiteX14" fmla="*/ 5715000 w 5715000"/>
              <a:gd name="connsiteY14" fmla="*/ 3115438 h 4761587"/>
              <a:gd name="connsiteX15" fmla="*/ 5715000 w 5715000"/>
              <a:gd name="connsiteY15" fmla="*/ 3890897 h 4761587"/>
              <a:gd name="connsiteX16" fmla="*/ 5715000 w 5715000"/>
              <a:gd name="connsiteY16" fmla="*/ 4761587 h 4761587"/>
              <a:gd name="connsiteX17" fmla="*/ 5022850 w 5715000"/>
              <a:gd name="connsiteY17" fmla="*/ 4761587 h 4761587"/>
              <a:gd name="connsiteX18" fmla="*/ 4559300 w 5715000"/>
              <a:gd name="connsiteY18" fmla="*/ 4761587 h 4761587"/>
              <a:gd name="connsiteX19" fmla="*/ 3924300 w 5715000"/>
              <a:gd name="connsiteY19" fmla="*/ 4761587 h 4761587"/>
              <a:gd name="connsiteX20" fmla="*/ 3232150 w 5715000"/>
              <a:gd name="connsiteY20" fmla="*/ 4761587 h 4761587"/>
              <a:gd name="connsiteX21" fmla="*/ 2597150 w 5715000"/>
              <a:gd name="connsiteY21" fmla="*/ 4761587 h 4761587"/>
              <a:gd name="connsiteX22" fmla="*/ 1847850 w 5715000"/>
              <a:gd name="connsiteY22" fmla="*/ 4761587 h 4761587"/>
              <a:gd name="connsiteX23" fmla="*/ 1098550 w 5715000"/>
              <a:gd name="connsiteY23" fmla="*/ 4761587 h 4761587"/>
              <a:gd name="connsiteX24" fmla="*/ 0 w 5715000"/>
              <a:gd name="connsiteY24" fmla="*/ 4761587 h 4761587"/>
              <a:gd name="connsiteX25" fmla="*/ 0 w 5715000"/>
              <a:gd name="connsiteY25" fmla="*/ 4224208 h 4761587"/>
              <a:gd name="connsiteX26" fmla="*/ 0 w 5715000"/>
              <a:gd name="connsiteY26" fmla="*/ 3591597 h 4761587"/>
              <a:gd name="connsiteX27" fmla="*/ 0 w 5715000"/>
              <a:gd name="connsiteY27" fmla="*/ 2911370 h 4761587"/>
              <a:gd name="connsiteX28" fmla="*/ 0 w 5715000"/>
              <a:gd name="connsiteY28" fmla="*/ 2135912 h 4761587"/>
              <a:gd name="connsiteX29" fmla="*/ 0 w 5715000"/>
              <a:gd name="connsiteY29" fmla="*/ 1455685 h 4761587"/>
              <a:gd name="connsiteX30" fmla="*/ 0 w 5715000"/>
              <a:gd name="connsiteY30" fmla="*/ 918306 h 4761587"/>
              <a:gd name="connsiteX31" fmla="*/ 0 w 5715000"/>
              <a:gd name="connsiteY31" fmla="*/ 0 h 476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15000" h="4761587" fill="none" extrusionOk="0">
                <a:moveTo>
                  <a:pt x="0" y="0"/>
                </a:moveTo>
                <a:cubicBezTo>
                  <a:pt x="233761" y="-13732"/>
                  <a:pt x="342292" y="-23026"/>
                  <a:pt x="577850" y="0"/>
                </a:cubicBezTo>
                <a:cubicBezTo>
                  <a:pt x="813408" y="23026"/>
                  <a:pt x="919020" y="-25009"/>
                  <a:pt x="1212850" y="0"/>
                </a:cubicBezTo>
                <a:cubicBezTo>
                  <a:pt x="1506680" y="25009"/>
                  <a:pt x="1516009" y="-12801"/>
                  <a:pt x="1790700" y="0"/>
                </a:cubicBezTo>
                <a:cubicBezTo>
                  <a:pt x="2065391" y="12801"/>
                  <a:pt x="2314344" y="-13076"/>
                  <a:pt x="2482850" y="0"/>
                </a:cubicBezTo>
                <a:cubicBezTo>
                  <a:pt x="2651356" y="13076"/>
                  <a:pt x="3074050" y="-8447"/>
                  <a:pt x="3232150" y="0"/>
                </a:cubicBezTo>
                <a:cubicBezTo>
                  <a:pt x="3390250" y="8447"/>
                  <a:pt x="3533811" y="18169"/>
                  <a:pt x="3695700" y="0"/>
                </a:cubicBezTo>
                <a:cubicBezTo>
                  <a:pt x="3857589" y="-18169"/>
                  <a:pt x="4044931" y="18369"/>
                  <a:pt x="4216400" y="0"/>
                </a:cubicBezTo>
                <a:cubicBezTo>
                  <a:pt x="4387869" y="-18369"/>
                  <a:pt x="4594048" y="25089"/>
                  <a:pt x="4851400" y="0"/>
                </a:cubicBezTo>
                <a:cubicBezTo>
                  <a:pt x="5108752" y="-25089"/>
                  <a:pt x="5480130" y="10735"/>
                  <a:pt x="5715000" y="0"/>
                </a:cubicBezTo>
                <a:cubicBezTo>
                  <a:pt x="5737355" y="239987"/>
                  <a:pt x="5729576" y="288710"/>
                  <a:pt x="5715000" y="537379"/>
                </a:cubicBezTo>
                <a:cubicBezTo>
                  <a:pt x="5700424" y="786048"/>
                  <a:pt x="5718136" y="1048546"/>
                  <a:pt x="5715000" y="1312838"/>
                </a:cubicBezTo>
                <a:cubicBezTo>
                  <a:pt x="5711864" y="1577130"/>
                  <a:pt x="5727178" y="1698749"/>
                  <a:pt x="5715000" y="1850217"/>
                </a:cubicBezTo>
                <a:cubicBezTo>
                  <a:pt x="5702822" y="2001685"/>
                  <a:pt x="5706722" y="2375587"/>
                  <a:pt x="5715000" y="2578059"/>
                </a:cubicBezTo>
                <a:cubicBezTo>
                  <a:pt x="5723278" y="2780531"/>
                  <a:pt x="5721646" y="2875076"/>
                  <a:pt x="5715000" y="3115438"/>
                </a:cubicBezTo>
                <a:cubicBezTo>
                  <a:pt x="5708354" y="3355800"/>
                  <a:pt x="5749638" y="3572362"/>
                  <a:pt x="5715000" y="3890897"/>
                </a:cubicBezTo>
                <a:cubicBezTo>
                  <a:pt x="5680362" y="4209432"/>
                  <a:pt x="5740452" y="4549822"/>
                  <a:pt x="5715000" y="4761587"/>
                </a:cubicBezTo>
                <a:cubicBezTo>
                  <a:pt x="5561148" y="4788630"/>
                  <a:pt x="5234709" y="4768049"/>
                  <a:pt x="5022850" y="4761587"/>
                </a:cubicBezTo>
                <a:cubicBezTo>
                  <a:pt x="4810991" y="4755126"/>
                  <a:pt x="4718970" y="4784303"/>
                  <a:pt x="4559300" y="4761587"/>
                </a:cubicBezTo>
                <a:cubicBezTo>
                  <a:pt x="4399630" y="4738872"/>
                  <a:pt x="4063270" y="4766582"/>
                  <a:pt x="3924300" y="4761587"/>
                </a:cubicBezTo>
                <a:cubicBezTo>
                  <a:pt x="3785330" y="4756592"/>
                  <a:pt x="3472682" y="4731657"/>
                  <a:pt x="3232150" y="4761587"/>
                </a:cubicBezTo>
                <a:cubicBezTo>
                  <a:pt x="2991618" y="4791518"/>
                  <a:pt x="2752505" y="4758877"/>
                  <a:pt x="2597150" y="4761587"/>
                </a:cubicBezTo>
                <a:cubicBezTo>
                  <a:pt x="2441795" y="4764297"/>
                  <a:pt x="2120698" y="4756704"/>
                  <a:pt x="1847850" y="4761587"/>
                </a:cubicBezTo>
                <a:cubicBezTo>
                  <a:pt x="1575002" y="4766470"/>
                  <a:pt x="1445310" y="4755634"/>
                  <a:pt x="1098550" y="4761587"/>
                </a:cubicBezTo>
                <a:cubicBezTo>
                  <a:pt x="751790" y="4767540"/>
                  <a:pt x="262954" y="4756378"/>
                  <a:pt x="0" y="4761587"/>
                </a:cubicBezTo>
                <a:cubicBezTo>
                  <a:pt x="15005" y="4628456"/>
                  <a:pt x="-9240" y="4418797"/>
                  <a:pt x="0" y="4224208"/>
                </a:cubicBezTo>
                <a:cubicBezTo>
                  <a:pt x="9240" y="4029619"/>
                  <a:pt x="-30565" y="3792308"/>
                  <a:pt x="0" y="3591597"/>
                </a:cubicBezTo>
                <a:cubicBezTo>
                  <a:pt x="30565" y="3390886"/>
                  <a:pt x="20077" y="3212255"/>
                  <a:pt x="0" y="2911370"/>
                </a:cubicBezTo>
                <a:cubicBezTo>
                  <a:pt x="-20077" y="2610485"/>
                  <a:pt x="9017" y="2479284"/>
                  <a:pt x="0" y="2135912"/>
                </a:cubicBezTo>
                <a:cubicBezTo>
                  <a:pt x="-9017" y="1792540"/>
                  <a:pt x="28923" y="1637374"/>
                  <a:pt x="0" y="1455685"/>
                </a:cubicBezTo>
                <a:cubicBezTo>
                  <a:pt x="-28923" y="1273996"/>
                  <a:pt x="-2651" y="1034649"/>
                  <a:pt x="0" y="918306"/>
                </a:cubicBezTo>
                <a:cubicBezTo>
                  <a:pt x="2651" y="801963"/>
                  <a:pt x="34044" y="354196"/>
                  <a:pt x="0" y="0"/>
                </a:cubicBezTo>
                <a:close/>
              </a:path>
              <a:path w="5715000" h="4761587" stroke="0" extrusionOk="0">
                <a:moveTo>
                  <a:pt x="0" y="0"/>
                </a:moveTo>
                <a:cubicBezTo>
                  <a:pt x="342467" y="12374"/>
                  <a:pt x="471570" y="-26726"/>
                  <a:pt x="692150" y="0"/>
                </a:cubicBezTo>
                <a:cubicBezTo>
                  <a:pt x="912730" y="26726"/>
                  <a:pt x="1011119" y="16694"/>
                  <a:pt x="1270000" y="0"/>
                </a:cubicBezTo>
                <a:cubicBezTo>
                  <a:pt x="1528881" y="-16694"/>
                  <a:pt x="1655516" y="4064"/>
                  <a:pt x="1847850" y="0"/>
                </a:cubicBezTo>
                <a:cubicBezTo>
                  <a:pt x="2040184" y="-4064"/>
                  <a:pt x="2125235" y="5248"/>
                  <a:pt x="2368550" y="0"/>
                </a:cubicBezTo>
                <a:cubicBezTo>
                  <a:pt x="2611865" y="-5248"/>
                  <a:pt x="2686171" y="-12941"/>
                  <a:pt x="2832100" y="0"/>
                </a:cubicBezTo>
                <a:cubicBezTo>
                  <a:pt x="2978029" y="12941"/>
                  <a:pt x="3193673" y="10088"/>
                  <a:pt x="3352800" y="0"/>
                </a:cubicBezTo>
                <a:cubicBezTo>
                  <a:pt x="3511927" y="-10088"/>
                  <a:pt x="3767902" y="18234"/>
                  <a:pt x="4044950" y="0"/>
                </a:cubicBezTo>
                <a:cubicBezTo>
                  <a:pt x="4321998" y="-18234"/>
                  <a:pt x="4500076" y="33784"/>
                  <a:pt x="4737100" y="0"/>
                </a:cubicBezTo>
                <a:cubicBezTo>
                  <a:pt x="4974124" y="-33784"/>
                  <a:pt x="5386262" y="42512"/>
                  <a:pt x="5715000" y="0"/>
                </a:cubicBezTo>
                <a:cubicBezTo>
                  <a:pt x="5719741" y="247241"/>
                  <a:pt x="5691900" y="309303"/>
                  <a:pt x="5715000" y="537379"/>
                </a:cubicBezTo>
                <a:cubicBezTo>
                  <a:pt x="5738100" y="765455"/>
                  <a:pt x="5704042" y="929135"/>
                  <a:pt x="5715000" y="1312838"/>
                </a:cubicBezTo>
                <a:cubicBezTo>
                  <a:pt x="5725958" y="1696541"/>
                  <a:pt x="5682929" y="1658086"/>
                  <a:pt x="5715000" y="1993064"/>
                </a:cubicBezTo>
                <a:cubicBezTo>
                  <a:pt x="5747071" y="2328042"/>
                  <a:pt x="5723473" y="2414437"/>
                  <a:pt x="5715000" y="2673291"/>
                </a:cubicBezTo>
                <a:cubicBezTo>
                  <a:pt x="5706527" y="2932145"/>
                  <a:pt x="5688979" y="3097199"/>
                  <a:pt x="5715000" y="3353518"/>
                </a:cubicBezTo>
                <a:cubicBezTo>
                  <a:pt x="5741021" y="3609837"/>
                  <a:pt x="5723036" y="3831972"/>
                  <a:pt x="5715000" y="4033744"/>
                </a:cubicBezTo>
                <a:cubicBezTo>
                  <a:pt x="5706964" y="4235516"/>
                  <a:pt x="5695426" y="4426445"/>
                  <a:pt x="5715000" y="4761587"/>
                </a:cubicBezTo>
                <a:cubicBezTo>
                  <a:pt x="5470052" y="4734667"/>
                  <a:pt x="5321585" y="4787090"/>
                  <a:pt x="5137150" y="4761587"/>
                </a:cubicBezTo>
                <a:cubicBezTo>
                  <a:pt x="4952715" y="4736085"/>
                  <a:pt x="4661797" y="4730264"/>
                  <a:pt x="4445000" y="4761587"/>
                </a:cubicBezTo>
                <a:cubicBezTo>
                  <a:pt x="4228203" y="4792911"/>
                  <a:pt x="4056151" y="4735799"/>
                  <a:pt x="3867150" y="4761587"/>
                </a:cubicBezTo>
                <a:cubicBezTo>
                  <a:pt x="3678149" y="4787376"/>
                  <a:pt x="3626694" y="4742686"/>
                  <a:pt x="3403600" y="4761587"/>
                </a:cubicBezTo>
                <a:cubicBezTo>
                  <a:pt x="3180506" y="4780489"/>
                  <a:pt x="3007913" y="4776657"/>
                  <a:pt x="2654300" y="4761587"/>
                </a:cubicBezTo>
                <a:cubicBezTo>
                  <a:pt x="2300687" y="4746517"/>
                  <a:pt x="2369383" y="4753088"/>
                  <a:pt x="2133600" y="4761587"/>
                </a:cubicBezTo>
                <a:cubicBezTo>
                  <a:pt x="1897817" y="4770086"/>
                  <a:pt x="1682126" y="4727582"/>
                  <a:pt x="1441450" y="4761587"/>
                </a:cubicBezTo>
                <a:cubicBezTo>
                  <a:pt x="1200774" y="4795593"/>
                  <a:pt x="1081861" y="4765143"/>
                  <a:pt x="977900" y="4761587"/>
                </a:cubicBezTo>
                <a:cubicBezTo>
                  <a:pt x="873939" y="4758032"/>
                  <a:pt x="461131" y="4715774"/>
                  <a:pt x="0" y="4761587"/>
                </a:cubicBezTo>
                <a:cubicBezTo>
                  <a:pt x="32088" y="4530815"/>
                  <a:pt x="32113" y="4148729"/>
                  <a:pt x="0" y="3986129"/>
                </a:cubicBezTo>
                <a:cubicBezTo>
                  <a:pt x="-32113" y="3823529"/>
                  <a:pt x="20015" y="3495758"/>
                  <a:pt x="0" y="3305902"/>
                </a:cubicBezTo>
                <a:cubicBezTo>
                  <a:pt x="-20015" y="3116046"/>
                  <a:pt x="-3660" y="2780501"/>
                  <a:pt x="0" y="2578059"/>
                </a:cubicBezTo>
                <a:cubicBezTo>
                  <a:pt x="3660" y="2375617"/>
                  <a:pt x="-3017" y="2085396"/>
                  <a:pt x="0" y="1897833"/>
                </a:cubicBezTo>
                <a:cubicBezTo>
                  <a:pt x="3017" y="1710270"/>
                  <a:pt x="31080" y="1478445"/>
                  <a:pt x="0" y="1217606"/>
                </a:cubicBezTo>
                <a:cubicBezTo>
                  <a:pt x="-31080" y="956767"/>
                  <a:pt x="-59360" y="287388"/>
                  <a:pt x="0" y="0"/>
                </a:cubicBezTo>
                <a:close/>
              </a:path>
            </a:pathLst>
          </a:custGeom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9177319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FC043354-6E38-23E0-D116-C0C17F173E3B}"/>
              </a:ext>
            </a:extLst>
          </p:cNvPr>
          <p:cNvSpPr/>
          <p:nvPr/>
        </p:nvSpPr>
        <p:spPr>
          <a:xfrm>
            <a:off x="9280630" y="457683"/>
            <a:ext cx="2578740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أحبكم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noProof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و فخورة بكم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10" name="رسم 9" descr="شارة بشكل قلب مع تعبئة خالصة">
            <a:extLst>
              <a:ext uri="{FF2B5EF4-FFF2-40B4-BE49-F238E27FC236}">
                <a16:creationId xmlns:a16="http://schemas.microsoft.com/office/drawing/2014/main" id="{587B0CD1-5E60-32BB-978A-B2218996AF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10297" y="644580"/>
            <a:ext cx="443410" cy="443410"/>
          </a:xfrm>
          <a:prstGeom prst="rect">
            <a:avLst/>
          </a:prstGeom>
        </p:spPr>
      </p:pic>
      <p:pic>
        <p:nvPicPr>
          <p:cNvPr id="11" name="رسم 10" descr="شارة بشكل قلب مع تعبئة خالصة">
            <a:extLst>
              <a:ext uri="{FF2B5EF4-FFF2-40B4-BE49-F238E27FC236}">
                <a16:creationId xmlns:a16="http://schemas.microsoft.com/office/drawing/2014/main" id="{489CBF29-69BA-3F26-AD9A-28ED565ED9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63520" y="649474"/>
            <a:ext cx="443410" cy="44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6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063817" y="-3063569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94619" y="465093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2244" flipH="1">
            <a:off x="11479763" y="432121"/>
            <a:ext cx="549524" cy="70132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342448" y="428362"/>
            <a:ext cx="2143595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الأنشطة المتدرجة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320220" y="3263149"/>
            <a:ext cx="1460809" cy="125808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03F60BE1-B06E-28B0-FB4F-574AB3A57C4C}"/>
              </a:ext>
            </a:extLst>
          </p:cNvPr>
          <p:cNvSpPr/>
          <p:nvPr/>
        </p:nvSpPr>
        <p:spPr>
          <a:xfrm>
            <a:off x="2637453" y="1551477"/>
            <a:ext cx="1978090" cy="764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8" name="Group 2">
            <a:extLst>
              <a:ext uri="{FF2B5EF4-FFF2-40B4-BE49-F238E27FC236}">
                <a16:creationId xmlns:a16="http://schemas.microsoft.com/office/drawing/2014/main" id="{75287745-28D7-5472-F8CB-9418A378DE72}"/>
              </a:ext>
            </a:extLst>
          </p:cNvPr>
          <p:cNvGrpSpPr/>
          <p:nvPr/>
        </p:nvGrpSpPr>
        <p:grpSpPr>
          <a:xfrm>
            <a:off x="1170267" y="372762"/>
            <a:ext cx="7653883" cy="925015"/>
            <a:chOff x="0" y="0"/>
            <a:chExt cx="3435356" cy="1138475"/>
          </a:xfrm>
        </p:grpSpPr>
        <p:sp>
          <p:nvSpPr>
            <p:cNvPr id="49" name="Freeform 3">
              <a:extLst>
                <a:ext uri="{FF2B5EF4-FFF2-40B4-BE49-F238E27FC236}">
                  <a16:creationId xmlns:a16="http://schemas.microsoft.com/office/drawing/2014/main" id="{E9593ADB-7451-39FE-F27A-B9A643536096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DEB6C618-78B4-5A2A-AC83-851409B42E97}"/>
              </a:ext>
            </a:extLst>
          </p:cNvPr>
          <p:cNvSpPr/>
          <p:nvPr/>
        </p:nvSpPr>
        <p:spPr>
          <a:xfrm>
            <a:off x="1315206" y="361545"/>
            <a:ext cx="7243553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حل كلا معادلة مما يأتي ،</a:t>
            </a:r>
            <a:r>
              <a:rPr lang="ar-SA" sz="32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و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تحقق من صحة حلك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E4DD4172-AEEE-E4CA-D0A6-A70601FE09D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4360" t="54476" r="34592" b="41364"/>
          <a:stretch/>
        </p:blipFill>
        <p:spPr>
          <a:xfrm>
            <a:off x="2146464" y="2606383"/>
            <a:ext cx="2846812" cy="714700"/>
          </a:xfrm>
          <a:prstGeom prst="rect">
            <a:avLst/>
          </a:prstGeom>
          <a:ln>
            <a:solidFill>
              <a:srgbClr val="D8BE65"/>
            </a:solidFill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6199BF2-7C3F-AF47-5502-336D13C59AE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2423" t="54857" r="46974" b="41364"/>
          <a:stretch/>
        </p:blipFill>
        <p:spPr>
          <a:xfrm>
            <a:off x="2009816" y="4978419"/>
            <a:ext cx="2996021" cy="711926"/>
          </a:xfrm>
          <a:prstGeom prst="rect">
            <a:avLst/>
          </a:prstGeom>
          <a:ln>
            <a:solidFill>
              <a:srgbClr val="D8BE65"/>
            </a:solidFill>
          </a:ln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78C0F53C-8796-0E69-5B41-45E14DFA6AC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2934" t="59714" r="34275" b="36571"/>
          <a:stretch/>
        </p:blipFill>
        <p:spPr>
          <a:xfrm>
            <a:off x="9107973" y="2606383"/>
            <a:ext cx="2901400" cy="883213"/>
          </a:xfrm>
          <a:prstGeom prst="rect">
            <a:avLst/>
          </a:prstGeom>
          <a:ln>
            <a:solidFill>
              <a:srgbClr val="D8BE65"/>
            </a:solidFill>
          </a:ln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F0F39B7D-EDE2-6F2F-1FE2-14814369CC8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6836" t="57340" r="31291" b="37810"/>
          <a:stretch/>
        </p:blipFill>
        <p:spPr>
          <a:xfrm>
            <a:off x="9459753" y="5057993"/>
            <a:ext cx="2473115" cy="726548"/>
          </a:xfrm>
          <a:prstGeom prst="rect">
            <a:avLst/>
          </a:prstGeom>
          <a:ln>
            <a:solidFill>
              <a:srgbClr val="D8BE65"/>
            </a:solidFill>
          </a:ln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40CF4957-320E-1ED0-613F-EDF4F216FED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4050" t="57809" r="45450" b="38476"/>
          <a:stretch/>
        </p:blipFill>
        <p:spPr>
          <a:xfrm>
            <a:off x="5835750" y="5160768"/>
            <a:ext cx="2693542" cy="719127"/>
          </a:xfrm>
          <a:prstGeom prst="rect">
            <a:avLst/>
          </a:prstGeom>
          <a:ln>
            <a:solidFill>
              <a:srgbClr val="D8BE65"/>
            </a:solidFill>
          </a:ln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0C68715-E72F-1024-D04F-93832465B8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8558759" y="2439592"/>
            <a:ext cx="3617717" cy="1093016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3B911B27-476C-34F0-25D3-25D5D3CB9C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870527" y="2429780"/>
            <a:ext cx="3600882" cy="1067905"/>
          </a:xfrm>
          <a:prstGeom prst="rect">
            <a:avLst/>
          </a:prstGeom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B7977EEF-DDDE-3DD1-69D1-D102CB7C76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9044529" y="4783459"/>
            <a:ext cx="3028287" cy="1148262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AB0B5EA1-D96A-13DD-D9AC-A80588F7479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5610497" y="4887315"/>
            <a:ext cx="3176414" cy="106790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0D72B20-FFD4-39C5-AFE8-9CADC0EFF2D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819847" y="4834253"/>
            <a:ext cx="3375958" cy="106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0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92913" y="506299"/>
            <a:ext cx="2239660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272862" flipH="1">
            <a:off x="10965420" y="270363"/>
            <a:ext cx="573417" cy="73182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111381" y="489753"/>
            <a:ext cx="2239658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تأكد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043395" flipH="1">
            <a:off x="1483306" y="199329"/>
            <a:ext cx="1567816" cy="143001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 rot="20953973">
            <a:off x="1444692" y="647311"/>
            <a:ext cx="1590739" cy="8607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تعاون</a:t>
            </a: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ي</a:t>
            </a:r>
          </a:p>
        </p:txBody>
      </p:sp>
      <p:pic>
        <p:nvPicPr>
          <p:cNvPr id="64" name="Picture 8">
            <a:extLst>
              <a:ext uri="{FF2B5EF4-FFF2-40B4-BE49-F238E27FC236}">
                <a16:creationId xmlns:a16="http://schemas.microsoft.com/office/drawing/2014/main" id="{B3E16AEE-7A4E-B8C7-FA37-6F33640D60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97473" flipH="1">
            <a:off x="10986172" y="5752638"/>
            <a:ext cx="1028415" cy="1007847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308E0B81-EEDE-6A2A-A6A9-9C4A068A3F28}"/>
              </a:ext>
            </a:extLst>
          </p:cNvPr>
          <p:cNvSpPr/>
          <p:nvPr/>
        </p:nvSpPr>
        <p:spPr>
          <a:xfrm>
            <a:off x="2478881" y="2709317"/>
            <a:ext cx="3350418" cy="58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F5C6C98-CEF9-C8F9-1A0A-E628155C9FF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1090" t="60666" r="28878" b="34667"/>
          <a:stretch/>
        </p:blipFill>
        <p:spPr>
          <a:xfrm>
            <a:off x="1730828" y="1963957"/>
            <a:ext cx="9697705" cy="1465043"/>
          </a:xfrm>
          <a:custGeom>
            <a:avLst/>
            <a:gdLst>
              <a:gd name="connsiteX0" fmla="*/ 0 w 9697705"/>
              <a:gd name="connsiteY0" fmla="*/ 0 h 1465043"/>
              <a:gd name="connsiteX1" fmla="*/ 886647 w 9697705"/>
              <a:gd name="connsiteY1" fmla="*/ 0 h 1465043"/>
              <a:gd name="connsiteX2" fmla="*/ 1482363 w 9697705"/>
              <a:gd name="connsiteY2" fmla="*/ 0 h 1465043"/>
              <a:gd name="connsiteX3" fmla="*/ 2078080 w 9697705"/>
              <a:gd name="connsiteY3" fmla="*/ 0 h 1465043"/>
              <a:gd name="connsiteX4" fmla="*/ 2479842 w 9697705"/>
              <a:gd name="connsiteY4" fmla="*/ 0 h 1465043"/>
              <a:gd name="connsiteX5" fmla="*/ 2978581 w 9697705"/>
              <a:gd name="connsiteY5" fmla="*/ 0 h 1465043"/>
              <a:gd name="connsiteX6" fmla="*/ 3671274 w 9697705"/>
              <a:gd name="connsiteY6" fmla="*/ 0 h 1465043"/>
              <a:gd name="connsiteX7" fmla="*/ 4073036 w 9697705"/>
              <a:gd name="connsiteY7" fmla="*/ 0 h 1465043"/>
              <a:gd name="connsiteX8" fmla="*/ 4959683 w 9697705"/>
              <a:gd name="connsiteY8" fmla="*/ 0 h 1465043"/>
              <a:gd name="connsiteX9" fmla="*/ 5555400 w 9697705"/>
              <a:gd name="connsiteY9" fmla="*/ 0 h 1465043"/>
              <a:gd name="connsiteX10" fmla="*/ 6248093 w 9697705"/>
              <a:gd name="connsiteY10" fmla="*/ 0 h 1465043"/>
              <a:gd name="connsiteX11" fmla="*/ 6649855 w 9697705"/>
              <a:gd name="connsiteY11" fmla="*/ 0 h 1465043"/>
              <a:gd name="connsiteX12" fmla="*/ 7051617 w 9697705"/>
              <a:gd name="connsiteY12" fmla="*/ 0 h 1465043"/>
              <a:gd name="connsiteX13" fmla="*/ 7938264 w 9697705"/>
              <a:gd name="connsiteY13" fmla="*/ 0 h 1465043"/>
              <a:gd name="connsiteX14" fmla="*/ 8340026 w 9697705"/>
              <a:gd name="connsiteY14" fmla="*/ 0 h 1465043"/>
              <a:gd name="connsiteX15" fmla="*/ 9032720 w 9697705"/>
              <a:gd name="connsiteY15" fmla="*/ 0 h 1465043"/>
              <a:gd name="connsiteX16" fmla="*/ 9697705 w 9697705"/>
              <a:gd name="connsiteY16" fmla="*/ 0 h 1465043"/>
              <a:gd name="connsiteX17" fmla="*/ 9697705 w 9697705"/>
              <a:gd name="connsiteY17" fmla="*/ 517649 h 1465043"/>
              <a:gd name="connsiteX18" fmla="*/ 9697705 w 9697705"/>
              <a:gd name="connsiteY18" fmla="*/ 962045 h 1465043"/>
              <a:gd name="connsiteX19" fmla="*/ 9697705 w 9697705"/>
              <a:gd name="connsiteY19" fmla="*/ 1465043 h 1465043"/>
              <a:gd name="connsiteX20" fmla="*/ 9101989 w 9697705"/>
              <a:gd name="connsiteY20" fmla="*/ 1465043 h 1465043"/>
              <a:gd name="connsiteX21" fmla="*/ 8215342 w 9697705"/>
              <a:gd name="connsiteY21" fmla="*/ 1465043 h 1465043"/>
              <a:gd name="connsiteX22" fmla="*/ 7716602 w 9697705"/>
              <a:gd name="connsiteY22" fmla="*/ 1465043 h 1465043"/>
              <a:gd name="connsiteX23" fmla="*/ 6829955 w 9697705"/>
              <a:gd name="connsiteY23" fmla="*/ 1465043 h 1465043"/>
              <a:gd name="connsiteX24" fmla="*/ 6428193 w 9697705"/>
              <a:gd name="connsiteY24" fmla="*/ 1465043 h 1465043"/>
              <a:gd name="connsiteX25" fmla="*/ 6026431 w 9697705"/>
              <a:gd name="connsiteY25" fmla="*/ 1465043 h 1465043"/>
              <a:gd name="connsiteX26" fmla="*/ 5333738 w 9697705"/>
              <a:gd name="connsiteY26" fmla="*/ 1465043 h 1465043"/>
              <a:gd name="connsiteX27" fmla="*/ 4544067 w 9697705"/>
              <a:gd name="connsiteY27" fmla="*/ 1465043 h 1465043"/>
              <a:gd name="connsiteX28" fmla="*/ 3754397 w 9697705"/>
              <a:gd name="connsiteY28" fmla="*/ 1465043 h 1465043"/>
              <a:gd name="connsiteX29" fmla="*/ 2867750 w 9697705"/>
              <a:gd name="connsiteY29" fmla="*/ 1465043 h 1465043"/>
              <a:gd name="connsiteX30" fmla="*/ 2369011 w 9697705"/>
              <a:gd name="connsiteY30" fmla="*/ 1465043 h 1465043"/>
              <a:gd name="connsiteX31" fmla="*/ 1773295 w 9697705"/>
              <a:gd name="connsiteY31" fmla="*/ 1465043 h 1465043"/>
              <a:gd name="connsiteX32" fmla="*/ 1274556 w 9697705"/>
              <a:gd name="connsiteY32" fmla="*/ 1465043 h 1465043"/>
              <a:gd name="connsiteX33" fmla="*/ 0 w 9697705"/>
              <a:gd name="connsiteY33" fmla="*/ 1465043 h 1465043"/>
              <a:gd name="connsiteX34" fmla="*/ 0 w 9697705"/>
              <a:gd name="connsiteY34" fmla="*/ 976695 h 1465043"/>
              <a:gd name="connsiteX35" fmla="*/ 0 w 9697705"/>
              <a:gd name="connsiteY35" fmla="*/ 473697 h 1465043"/>
              <a:gd name="connsiteX36" fmla="*/ 0 w 9697705"/>
              <a:gd name="connsiteY36" fmla="*/ 0 h 146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697705" h="1465043" fill="none" extrusionOk="0">
                <a:moveTo>
                  <a:pt x="0" y="0"/>
                </a:moveTo>
                <a:cubicBezTo>
                  <a:pt x="183069" y="-9273"/>
                  <a:pt x="645998" y="27959"/>
                  <a:pt x="886647" y="0"/>
                </a:cubicBezTo>
                <a:cubicBezTo>
                  <a:pt x="1127296" y="-27959"/>
                  <a:pt x="1266659" y="19563"/>
                  <a:pt x="1482363" y="0"/>
                </a:cubicBezTo>
                <a:cubicBezTo>
                  <a:pt x="1698067" y="-19563"/>
                  <a:pt x="1932792" y="-26988"/>
                  <a:pt x="2078080" y="0"/>
                </a:cubicBezTo>
                <a:cubicBezTo>
                  <a:pt x="2223368" y="26988"/>
                  <a:pt x="2322761" y="-16169"/>
                  <a:pt x="2479842" y="0"/>
                </a:cubicBezTo>
                <a:cubicBezTo>
                  <a:pt x="2636923" y="16169"/>
                  <a:pt x="2856650" y="19268"/>
                  <a:pt x="2978581" y="0"/>
                </a:cubicBezTo>
                <a:cubicBezTo>
                  <a:pt x="3100512" y="-19268"/>
                  <a:pt x="3340368" y="-31903"/>
                  <a:pt x="3671274" y="0"/>
                </a:cubicBezTo>
                <a:cubicBezTo>
                  <a:pt x="4002180" y="31903"/>
                  <a:pt x="3928063" y="-14884"/>
                  <a:pt x="4073036" y="0"/>
                </a:cubicBezTo>
                <a:cubicBezTo>
                  <a:pt x="4218009" y="14884"/>
                  <a:pt x="4532930" y="20565"/>
                  <a:pt x="4959683" y="0"/>
                </a:cubicBezTo>
                <a:cubicBezTo>
                  <a:pt x="5386436" y="-20565"/>
                  <a:pt x="5419353" y="-7259"/>
                  <a:pt x="5555400" y="0"/>
                </a:cubicBezTo>
                <a:cubicBezTo>
                  <a:pt x="5691447" y="7259"/>
                  <a:pt x="5904754" y="11479"/>
                  <a:pt x="6248093" y="0"/>
                </a:cubicBezTo>
                <a:cubicBezTo>
                  <a:pt x="6591432" y="-11479"/>
                  <a:pt x="6527319" y="-6918"/>
                  <a:pt x="6649855" y="0"/>
                </a:cubicBezTo>
                <a:cubicBezTo>
                  <a:pt x="6772391" y="6918"/>
                  <a:pt x="6948281" y="-12242"/>
                  <a:pt x="7051617" y="0"/>
                </a:cubicBezTo>
                <a:cubicBezTo>
                  <a:pt x="7154953" y="12242"/>
                  <a:pt x="7683308" y="-4729"/>
                  <a:pt x="7938264" y="0"/>
                </a:cubicBezTo>
                <a:cubicBezTo>
                  <a:pt x="8193220" y="4729"/>
                  <a:pt x="8248370" y="16616"/>
                  <a:pt x="8340026" y="0"/>
                </a:cubicBezTo>
                <a:cubicBezTo>
                  <a:pt x="8431682" y="-16616"/>
                  <a:pt x="8773827" y="21853"/>
                  <a:pt x="9032720" y="0"/>
                </a:cubicBezTo>
                <a:cubicBezTo>
                  <a:pt x="9291613" y="-21853"/>
                  <a:pt x="9561937" y="-4013"/>
                  <a:pt x="9697705" y="0"/>
                </a:cubicBezTo>
                <a:cubicBezTo>
                  <a:pt x="9691208" y="120462"/>
                  <a:pt x="9693975" y="266148"/>
                  <a:pt x="9697705" y="517649"/>
                </a:cubicBezTo>
                <a:cubicBezTo>
                  <a:pt x="9701435" y="769150"/>
                  <a:pt x="9705457" y="753853"/>
                  <a:pt x="9697705" y="962045"/>
                </a:cubicBezTo>
                <a:cubicBezTo>
                  <a:pt x="9689953" y="1170237"/>
                  <a:pt x="9709447" y="1352379"/>
                  <a:pt x="9697705" y="1465043"/>
                </a:cubicBezTo>
                <a:cubicBezTo>
                  <a:pt x="9461981" y="1440798"/>
                  <a:pt x="9325449" y="1485472"/>
                  <a:pt x="9101989" y="1465043"/>
                </a:cubicBezTo>
                <a:cubicBezTo>
                  <a:pt x="8878529" y="1444614"/>
                  <a:pt x="8488628" y="1450322"/>
                  <a:pt x="8215342" y="1465043"/>
                </a:cubicBezTo>
                <a:cubicBezTo>
                  <a:pt x="7942056" y="1479764"/>
                  <a:pt x="7892587" y="1472258"/>
                  <a:pt x="7716602" y="1465043"/>
                </a:cubicBezTo>
                <a:cubicBezTo>
                  <a:pt x="7540617" y="1457828"/>
                  <a:pt x="7222999" y="1433287"/>
                  <a:pt x="6829955" y="1465043"/>
                </a:cubicBezTo>
                <a:cubicBezTo>
                  <a:pt x="6436911" y="1496799"/>
                  <a:pt x="6540761" y="1448487"/>
                  <a:pt x="6428193" y="1465043"/>
                </a:cubicBezTo>
                <a:cubicBezTo>
                  <a:pt x="6315625" y="1481599"/>
                  <a:pt x="6133056" y="1464529"/>
                  <a:pt x="6026431" y="1465043"/>
                </a:cubicBezTo>
                <a:cubicBezTo>
                  <a:pt x="5919806" y="1465557"/>
                  <a:pt x="5612590" y="1474192"/>
                  <a:pt x="5333738" y="1465043"/>
                </a:cubicBezTo>
                <a:cubicBezTo>
                  <a:pt x="5054886" y="1455894"/>
                  <a:pt x="4712668" y="1469440"/>
                  <a:pt x="4544067" y="1465043"/>
                </a:cubicBezTo>
                <a:cubicBezTo>
                  <a:pt x="4375466" y="1460646"/>
                  <a:pt x="3948210" y="1443028"/>
                  <a:pt x="3754397" y="1465043"/>
                </a:cubicBezTo>
                <a:cubicBezTo>
                  <a:pt x="3560584" y="1487059"/>
                  <a:pt x="3168572" y="1466989"/>
                  <a:pt x="2867750" y="1465043"/>
                </a:cubicBezTo>
                <a:cubicBezTo>
                  <a:pt x="2566928" y="1463097"/>
                  <a:pt x="2481723" y="1472184"/>
                  <a:pt x="2369011" y="1465043"/>
                </a:cubicBezTo>
                <a:cubicBezTo>
                  <a:pt x="2256299" y="1457902"/>
                  <a:pt x="1904885" y="1435737"/>
                  <a:pt x="1773295" y="1465043"/>
                </a:cubicBezTo>
                <a:cubicBezTo>
                  <a:pt x="1641705" y="1494349"/>
                  <a:pt x="1463963" y="1474396"/>
                  <a:pt x="1274556" y="1465043"/>
                </a:cubicBezTo>
                <a:cubicBezTo>
                  <a:pt x="1085149" y="1455690"/>
                  <a:pt x="341109" y="1521598"/>
                  <a:pt x="0" y="1465043"/>
                </a:cubicBezTo>
                <a:cubicBezTo>
                  <a:pt x="19546" y="1307689"/>
                  <a:pt x="1883" y="1152394"/>
                  <a:pt x="0" y="976695"/>
                </a:cubicBezTo>
                <a:cubicBezTo>
                  <a:pt x="-1883" y="800996"/>
                  <a:pt x="2551" y="583694"/>
                  <a:pt x="0" y="473697"/>
                </a:cubicBezTo>
                <a:cubicBezTo>
                  <a:pt x="-2551" y="363700"/>
                  <a:pt x="-10828" y="134415"/>
                  <a:pt x="0" y="0"/>
                </a:cubicBezTo>
                <a:close/>
              </a:path>
              <a:path w="9697705" h="1465043" stroke="0" extrusionOk="0">
                <a:moveTo>
                  <a:pt x="0" y="0"/>
                </a:moveTo>
                <a:cubicBezTo>
                  <a:pt x="171223" y="-8946"/>
                  <a:pt x="259871" y="-7502"/>
                  <a:pt x="401762" y="0"/>
                </a:cubicBezTo>
                <a:cubicBezTo>
                  <a:pt x="543653" y="7502"/>
                  <a:pt x="840207" y="-24966"/>
                  <a:pt x="1094455" y="0"/>
                </a:cubicBezTo>
                <a:cubicBezTo>
                  <a:pt x="1348703" y="24966"/>
                  <a:pt x="1601519" y="23714"/>
                  <a:pt x="1884126" y="0"/>
                </a:cubicBezTo>
                <a:cubicBezTo>
                  <a:pt x="2166733" y="-23714"/>
                  <a:pt x="2131389" y="-6496"/>
                  <a:pt x="2285888" y="0"/>
                </a:cubicBezTo>
                <a:cubicBezTo>
                  <a:pt x="2440387" y="6496"/>
                  <a:pt x="2635704" y="-4066"/>
                  <a:pt x="2784627" y="0"/>
                </a:cubicBezTo>
                <a:cubicBezTo>
                  <a:pt x="2933550" y="4066"/>
                  <a:pt x="3258672" y="-2631"/>
                  <a:pt x="3380343" y="0"/>
                </a:cubicBezTo>
                <a:cubicBezTo>
                  <a:pt x="3502014" y="2631"/>
                  <a:pt x="3832401" y="16955"/>
                  <a:pt x="4266990" y="0"/>
                </a:cubicBezTo>
                <a:cubicBezTo>
                  <a:pt x="4701579" y="-16955"/>
                  <a:pt x="4655224" y="-29740"/>
                  <a:pt x="4862706" y="0"/>
                </a:cubicBezTo>
                <a:cubicBezTo>
                  <a:pt x="5070188" y="29740"/>
                  <a:pt x="5416176" y="22468"/>
                  <a:pt x="5555400" y="0"/>
                </a:cubicBezTo>
                <a:cubicBezTo>
                  <a:pt x="5694624" y="-22468"/>
                  <a:pt x="5830718" y="1706"/>
                  <a:pt x="5957162" y="0"/>
                </a:cubicBezTo>
                <a:cubicBezTo>
                  <a:pt x="6083606" y="-1706"/>
                  <a:pt x="6314574" y="-14078"/>
                  <a:pt x="6649855" y="0"/>
                </a:cubicBezTo>
                <a:cubicBezTo>
                  <a:pt x="6985136" y="14078"/>
                  <a:pt x="6948663" y="-6023"/>
                  <a:pt x="7051617" y="0"/>
                </a:cubicBezTo>
                <a:cubicBezTo>
                  <a:pt x="7154571" y="6023"/>
                  <a:pt x="7572475" y="6170"/>
                  <a:pt x="7938264" y="0"/>
                </a:cubicBezTo>
                <a:cubicBezTo>
                  <a:pt x="8304053" y="-6170"/>
                  <a:pt x="8393815" y="-19514"/>
                  <a:pt x="8824912" y="0"/>
                </a:cubicBezTo>
                <a:cubicBezTo>
                  <a:pt x="9256009" y="19514"/>
                  <a:pt x="9508484" y="-17689"/>
                  <a:pt x="9697705" y="0"/>
                </a:cubicBezTo>
                <a:cubicBezTo>
                  <a:pt x="9688476" y="243332"/>
                  <a:pt x="9675868" y="331355"/>
                  <a:pt x="9697705" y="488348"/>
                </a:cubicBezTo>
                <a:cubicBezTo>
                  <a:pt x="9719542" y="645341"/>
                  <a:pt x="9689304" y="761370"/>
                  <a:pt x="9697705" y="932744"/>
                </a:cubicBezTo>
                <a:cubicBezTo>
                  <a:pt x="9706106" y="1104118"/>
                  <a:pt x="9681197" y="1265140"/>
                  <a:pt x="9697705" y="1465043"/>
                </a:cubicBezTo>
                <a:cubicBezTo>
                  <a:pt x="9481724" y="1483984"/>
                  <a:pt x="9274863" y="1481972"/>
                  <a:pt x="9101989" y="1465043"/>
                </a:cubicBezTo>
                <a:cubicBezTo>
                  <a:pt x="8929115" y="1448114"/>
                  <a:pt x="8881715" y="1476895"/>
                  <a:pt x="8700227" y="1465043"/>
                </a:cubicBezTo>
                <a:cubicBezTo>
                  <a:pt x="8518739" y="1453191"/>
                  <a:pt x="8412580" y="1443314"/>
                  <a:pt x="8201488" y="1465043"/>
                </a:cubicBezTo>
                <a:cubicBezTo>
                  <a:pt x="7990396" y="1486772"/>
                  <a:pt x="7758523" y="1438388"/>
                  <a:pt x="7508794" y="1465043"/>
                </a:cubicBezTo>
                <a:cubicBezTo>
                  <a:pt x="7259065" y="1491698"/>
                  <a:pt x="7088943" y="1434990"/>
                  <a:pt x="6719124" y="1465043"/>
                </a:cubicBezTo>
                <a:cubicBezTo>
                  <a:pt x="6349305" y="1495097"/>
                  <a:pt x="6290233" y="1490400"/>
                  <a:pt x="6026431" y="1465043"/>
                </a:cubicBezTo>
                <a:cubicBezTo>
                  <a:pt x="5762629" y="1439686"/>
                  <a:pt x="5401869" y="1482945"/>
                  <a:pt x="5236761" y="1465043"/>
                </a:cubicBezTo>
                <a:cubicBezTo>
                  <a:pt x="5071653" y="1447142"/>
                  <a:pt x="4617512" y="1450787"/>
                  <a:pt x="4350113" y="1465043"/>
                </a:cubicBezTo>
                <a:cubicBezTo>
                  <a:pt x="4082714" y="1479299"/>
                  <a:pt x="3772480" y="1494134"/>
                  <a:pt x="3560443" y="1465043"/>
                </a:cubicBezTo>
                <a:cubicBezTo>
                  <a:pt x="3348406" y="1435953"/>
                  <a:pt x="3228840" y="1459589"/>
                  <a:pt x="3061704" y="1465043"/>
                </a:cubicBezTo>
                <a:cubicBezTo>
                  <a:pt x="2894568" y="1470497"/>
                  <a:pt x="2838051" y="1471474"/>
                  <a:pt x="2659942" y="1465043"/>
                </a:cubicBezTo>
                <a:cubicBezTo>
                  <a:pt x="2481833" y="1458612"/>
                  <a:pt x="2087951" y="1508268"/>
                  <a:pt x="1773295" y="1465043"/>
                </a:cubicBezTo>
                <a:cubicBezTo>
                  <a:pt x="1458639" y="1421818"/>
                  <a:pt x="1540055" y="1453980"/>
                  <a:pt x="1371533" y="1465043"/>
                </a:cubicBezTo>
                <a:cubicBezTo>
                  <a:pt x="1203011" y="1476106"/>
                  <a:pt x="1055720" y="1467038"/>
                  <a:pt x="872793" y="1465043"/>
                </a:cubicBezTo>
                <a:cubicBezTo>
                  <a:pt x="689866" y="1463048"/>
                  <a:pt x="213038" y="1472569"/>
                  <a:pt x="0" y="1465043"/>
                </a:cubicBezTo>
                <a:cubicBezTo>
                  <a:pt x="19966" y="1297371"/>
                  <a:pt x="-2217" y="1076319"/>
                  <a:pt x="0" y="976695"/>
                </a:cubicBezTo>
                <a:cubicBezTo>
                  <a:pt x="2217" y="877071"/>
                  <a:pt x="-4898" y="729553"/>
                  <a:pt x="0" y="488348"/>
                </a:cubicBezTo>
                <a:cubicBezTo>
                  <a:pt x="4898" y="247143"/>
                  <a:pt x="-36" y="133764"/>
                  <a:pt x="0" y="0"/>
                </a:cubicBezTo>
                <a:close/>
              </a:path>
            </a:pathLst>
          </a:custGeom>
          <a:ln>
            <a:solidFill>
              <a:srgbClr val="D8BE65"/>
            </a:solidFill>
            <a:extLst>
              <a:ext uri="{C807C97D-BFC1-408E-A445-0C87EB9F89A2}">
                <ask:lineSketchStyleProps xmlns:ask="http://schemas.microsoft.com/office/drawing/2018/sketchyshapes" sd="21786937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14" name="Group 30">
            <a:extLst>
              <a:ext uri="{FF2B5EF4-FFF2-40B4-BE49-F238E27FC236}">
                <a16:creationId xmlns:a16="http://schemas.microsoft.com/office/drawing/2014/main" id="{22593898-4C74-FD92-FA3B-755A359A26B9}"/>
              </a:ext>
            </a:extLst>
          </p:cNvPr>
          <p:cNvGrpSpPr/>
          <p:nvPr/>
        </p:nvGrpSpPr>
        <p:grpSpPr>
          <a:xfrm>
            <a:off x="10737669" y="1779890"/>
            <a:ext cx="794904" cy="1074344"/>
            <a:chOff x="2888" y="-1"/>
            <a:chExt cx="1288413" cy="1415876"/>
          </a:xfrm>
          <a:solidFill>
            <a:schemeClr val="accent3">
              <a:lumMod val="60000"/>
              <a:lumOff val="40000"/>
            </a:schemeClr>
          </a:solidFill>
        </p:grpSpPr>
        <p:grpSp>
          <p:nvGrpSpPr>
            <p:cNvPr id="17" name="Group 31">
              <a:extLst>
                <a:ext uri="{FF2B5EF4-FFF2-40B4-BE49-F238E27FC236}">
                  <a16:creationId xmlns:a16="http://schemas.microsoft.com/office/drawing/2014/main" id="{B7B6EBAC-1FBF-CEE8-04D3-811A26FBC318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19" name="Freeform 32">
                <a:extLst>
                  <a:ext uri="{FF2B5EF4-FFF2-40B4-BE49-F238E27FC236}">
                    <a16:creationId xmlns:a16="http://schemas.microsoft.com/office/drawing/2014/main" id="{88E3620E-2279-DB5D-5AB4-26EF3D23AE92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18" name="TextBox 33">
              <a:extLst>
                <a:ext uri="{FF2B5EF4-FFF2-40B4-BE49-F238E27FC236}">
                  <a16:creationId xmlns:a16="http://schemas.microsoft.com/office/drawing/2014/main" id="{8C21F395-4034-2E14-1D53-866316E28BFE}"/>
                </a:ext>
              </a:extLst>
            </p:cNvPr>
            <p:cNvSpPr txBox="1"/>
            <p:nvPr/>
          </p:nvSpPr>
          <p:spPr>
            <a:xfrm>
              <a:off x="2888" y="204571"/>
              <a:ext cx="1288413" cy="94644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7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pic>
        <p:nvPicPr>
          <p:cNvPr id="20" name="صورة 19">
            <a:extLst>
              <a:ext uri="{FF2B5EF4-FFF2-40B4-BE49-F238E27FC236}">
                <a16:creationId xmlns:a16="http://schemas.microsoft.com/office/drawing/2014/main" id="{DDBE6F2B-47FF-8CC7-CA4D-70636FF1C3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388" y="4912476"/>
            <a:ext cx="1525443" cy="1664048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F45C816-7DDE-3AF3-CAE5-1066A23060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75122" y="4080452"/>
            <a:ext cx="2353823" cy="166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4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238994" y="448502"/>
            <a:ext cx="2439548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7" name="Picture 18">
            <a:extLst>
              <a:ext uri="{FF2B5EF4-FFF2-40B4-BE49-F238E27FC236}">
                <a16:creationId xmlns:a16="http://schemas.microsoft.com/office/drawing/2014/main" id="{52D45392-A45B-4CA9-7671-59DCCEBA28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23164" flipH="1">
            <a:off x="1325952" y="3416500"/>
            <a:ext cx="689230" cy="905575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316BC207-1EE6-F62B-7817-1DA7B4529C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72963" y="5610192"/>
            <a:ext cx="761092" cy="1098339"/>
          </a:xfrm>
          <a:prstGeom prst="rect">
            <a:avLst/>
          </a:prstGeom>
        </p:spPr>
      </p:pic>
      <p:pic>
        <p:nvPicPr>
          <p:cNvPr id="29" name="Picture 27">
            <a:extLst>
              <a:ext uri="{FF2B5EF4-FFF2-40B4-BE49-F238E27FC236}">
                <a16:creationId xmlns:a16="http://schemas.microsoft.com/office/drawing/2014/main" id="{7EE81CB3-03BC-8765-A62D-16F90312C9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2158107" y="5747586"/>
            <a:ext cx="575685" cy="695721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8B6FD7E5-D181-5BB6-1861-89B9D335DC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697473" flipH="1">
            <a:off x="11151102" y="4984235"/>
            <a:ext cx="821560" cy="80512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3CAABB7-C826-4FDB-1776-3C252755F5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697473" flipH="1">
            <a:off x="11228711" y="5963640"/>
            <a:ext cx="821560" cy="80512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4319D8A-9F97-59E3-73DB-2F2E70B412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43022" y="4130691"/>
            <a:ext cx="1830601" cy="247457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6DD89C9-3E54-A1C1-52E7-0C7533C8C3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27728" y="4180524"/>
            <a:ext cx="1932701" cy="2314075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FF33A54-806E-86C2-2581-B156D979A2A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6106" t="40762" r="31418" b="43905"/>
          <a:stretch/>
        </p:blipFill>
        <p:spPr>
          <a:xfrm>
            <a:off x="1185464" y="186717"/>
            <a:ext cx="7642681" cy="2314075"/>
          </a:xfrm>
          <a:custGeom>
            <a:avLst/>
            <a:gdLst>
              <a:gd name="connsiteX0" fmla="*/ 0 w 7642681"/>
              <a:gd name="connsiteY0" fmla="*/ 0 h 2314075"/>
              <a:gd name="connsiteX1" fmla="*/ 694789 w 7642681"/>
              <a:gd name="connsiteY1" fmla="*/ 0 h 2314075"/>
              <a:gd name="connsiteX2" fmla="*/ 1389578 w 7642681"/>
              <a:gd name="connsiteY2" fmla="*/ 0 h 2314075"/>
              <a:gd name="connsiteX3" fmla="*/ 2007941 w 7642681"/>
              <a:gd name="connsiteY3" fmla="*/ 0 h 2314075"/>
              <a:gd name="connsiteX4" fmla="*/ 2626303 w 7642681"/>
              <a:gd name="connsiteY4" fmla="*/ 0 h 2314075"/>
              <a:gd name="connsiteX5" fmla="*/ 3397519 w 7642681"/>
              <a:gd name="connsiteY5" fmla="*/ 0 h 2314075"/>
              <a:gd name="connsiteX6" fmla="*/ 4245162 w 7642681"/>
              <a:gd name="connsiteY6" fmla="*/ 0 h 2314075"/>
              <a:gd name="connsiteX7" fmla="*/ 5092805 w 7642681"/>
              <a:gd name="connsiteY7" fmla="*/ 0 h 2314075"/>
              <a:gd name="connsiteX8" fmla="*/ 5864021 w 7642681"/>
              <a:gd name="connsiteY8" fmla="*/ 0 h 2314075"/>
              <a:gd name="connsiteX9" fmla="*/ 6405956 w 7642681"/>
              <a:gd name="connsiteY9" fmla="*/ 0 h 2314075"/>
              <a:gd name="connsiteX10" fmla="*/ 7024319 w 7642681"/>
              <a:gd name="connsiteY10" fmla="*/ 0 h 2314075"/>
              <a:gd name="connsiteX11" fmla="*/ 7642681 w 7642681"/>
              <a:gd name="connsiteY11" fmla="*/ 0 h 2314075"/>
              <a:gd name="connsiteX12" fmla="*/ 7642681 w 7642681"/>
              <a:gd name="connsiteY12" fmla="*/ 624800 h 2314075"/>
              <a:gd name="connsiteX13" fmla="*/ 7642681 w 7642681"/>
              <a:gd name="connsiteY13" fmla="*/ 1203319 h 2314075"/>
              <a:gd name="connsiteX14" fmla="*/ 7642681 w 7642681"/>
              <a:gd name="connsiteY14" fmla="*/ 1735556 h 2314075"/>
              <a:gd name="connsiteX15" fmla="*/ 7642681 w 7642681"/>
              <a:gd name="connsiteY15" fmla="*/ 2314075 h 2314075"/>
              <a:gd name="connsiteX16" fmla="*/ 7024319 w 7642681"/>
              <a:gd name="connsiteY16" fmla="*/ 2314075 h 2314075"/>
              <a:gd name="connsiteX17" fmla="*/ 6329529 w 7642681"/>
              <a:gd name="connsiteY17" fmla="*/ 2314075 h 2314075"/>
              <a:gd name="connsiteX18" fmla="*/ 5481887 w 7642681"/>
              <a:gd name="connsiteY18" fmla="*/ 2314075 h 2314075"/>
              <a:gd name="connsiteX19" fmla="*/ 4939951 w 7642681"/>
              <a:gd name="connsiteY19" fmla="*/ 2314075 h 2314075"/>
              <a:gd name="connsiteX20" fmla="*/ 4321589 w 7642681"/>
              <a:gd name="connsiteY20" fmla="*/ 2314075 h 2314075"/>
              <a:gd name="connsiteX21" fmla="*/ 3473946 w 7642681"/>
              <a:gd name="connsiteY21" fmla="*/ 2314075 h 2314075"/>
              <a:gd name="connsiteX22" fmla="*/ 2702730 w 7642681"/>
              <a:gd name="connsiteY22" fmla="*/ 2314075 h 2314075"/>
              <a:gd name="connsiteX23" fmla="*/ 2237221 w 7642681"/>
              <a:gd name="connsiteY23" fmla="*/ 2314075 h 2314075"/>
              <a:gd name="connsiteX24" fmla="*/ 1389578 w 7642681"/>
              <a:gd name="connsiteY24" fmla="*/ 2314075 h 2314075"/>
              <a:gd name="connsiteX25" fmla="*/ 0 w 7642681"/>
              <a:gd name="connsiteY25" fmla="*/ 2314075 h 2314075"/>
              <a:gd name="connsiteX26" fmla="*/ 0 w 7642681"/>
              <a:gd name="connsiteY26" fmla="*/ 1689275 h 2314075"/>
              <a:gd name="connsiteX27" fmla="*/ 0 w 7642681"/>
              <a:gd name="connsiteY27" fmla="*/ 1064475 h 2314075"/>
              <a:gd name="connsiteX28" fmla="*/ 0 w 7642681"/>
              <a:gd name="connsiteY28" fmla="*/ 0 h 231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42681" h="2314075" fill="none" extrusionOk="0">
                <a:moveTo>
                  <a:pt x="0" y="0"/>
                </a:moveTo>
                <a:cubicBezTo>
                  <a:pt x="259042" y="-4157"/>
                  <a:pt x="491175" y="16957"/>
                  <a:pt x="694789" y="0"/>
                </a:cubicBezTo>
                <a:cubicBezTo>
                  <a:pt x="898403" y="-16957"/>
                  <a:pt x="1222651" y="25335"/>
                  <a:pt x="1389578" y="0"/>
                </a:cubicBezTo>
                <a:cubicBezTo>
                  <a:pt x="1556505" y="-25335"/>
                  <a:pt x="1751416" y="8022"/>
                  <a:pt x="2007941" y="0"/>
                </a:cubicBezTo>
                <a:cubicBezTo>
                  <a:pt x="2264466" y="-8022"/>
                  <a:pt x="2490996" y="9285"/>
                  <a:pt x="2626303" y="0"/>
                </a:cubicBezTo>
                <a:cubicBezTo>
                  <a:pt x="2761610" y="-9285"/>
                  <a:pt x="3040382" y="-21406"/>
                  <a:pt x="3397519" y="0"/>
                </a:cubicBezTo>
                <a:cubicBezTo>
                  <a:pt x="3754656" y="21406"/>
                  <a:pt x="3927568" y="-4771"/>
                  <a:pt x="4245162" y="0"/>
                </a:cubicBezTo>
                <a:cubicBezTo>
                  <a:pt x="4562756" y="4771"/>
                  <a:pt x="4712067" y="15128"/>
                  <a:pt x="5092805" y="0"/>
                </a:cubicBezTo>
                <a:cubicBezTo>
                  <a:pt x="5473543" y="-15128"/>
                  <a:pt x="5618203" y="11176"/>
                  <a:pt x="5864021" y="0"/>
                </a:cubicBezTo>
                <a:cubicBezTo>
                  <a:pt x="6109839" y="-11176"/>
                  <a:pt x="6135305" y="4635"/>
                  <a:pt x="6405956" y="0"/>
                </a:cubicBezTo>
                <a:cubicBezTo>
                  <a:pt x="6676608" y="-4635"/>
                  <a:pt x="6768712" y="-8418"/>
                  <a:pt x="7024319" y="0"/>
                </a:cubicBezTo>
                <a:cubicBezTo>
                  <a:pt x="7279926" y="8418"/>
                  <a:pt x="7380496" y="14396"/>
                  <a:pt x="7642681" y="0"/>
                </a:cubicBezTo>
                <a:cubicBezTo>
                  <a:pt x="7651654" y="306691"/>
                  <a:pt x="7645156" y="365603"/>
                  <a:pt x="7642681" y="624800"/>
                </a:cubicBezTo>
                <a:cubicBezTo>
                  <a:pt x="7640206" y="883997"/>
                  <a:pt x="7645820" y="1021945"/>
                  <a:pt x="7642681" y="1203319"/>
                </a:cubicBezTo>
                <a:cubicBezTo>
                  <a:pt x="7639542" y="1384693"/>
                  <a:pt x="7642103" y="1616698"/>
                  <a:pt x="7642681" y="1735556"/>
                </a:cubicBezTo>
                <a:cubicBezTo>
                  <a:pt x="7643259" y="1854414"/>
                  <a:pt x="7665280" y="2115065"/>
                  <a:pt x="7642681" y="2314075"/>
                </a:cubicBezTo>
                <a:cubicBezTo>
                  <a:pt x="7347845" y="2294547"/>
                  <a:pt x="7290026" y="2338820"/>
                  <a:pt x="7024319" y="2314075"/>
                </a:cubicBezTo>
                <a:cubicBezTo>
                  <a:pt x="6758612" y="2289330"/>
                  <a:pt x="6471045" y="2298906"/>
                  <a:pt x="6329529" y="2314075"/>
                </a:cubicBezTo>
                <a:cubicBezTo>
                  <a:pt x="6188013" y="2329245"/>
                  <a:pt x="5861856" y="2343477"/>
                  <a:pt x="5481887" y="2314075"/>
                </a:cubicBezTo>
                <a:cubicBezTo>
                  <a:pt x="5101918" y="2284673"/>
                  <a:pt x="5148479" y="2319459"/>
                  <a:pt x="4939951" y="2314075"/>
                </a:cubicBezTo>
                <a:cubicBezTo>
                  <a:pt x="4731423" y="2308691"/>
                  <a:pt x="4621391" y="2291156"/>
                  <a:pt x="4321589" y="2314075"/>
                </a:cubicBezTo>
                <a:cubicBezTo>
                  <a:pt x="4021787" y="2336994"/>
                  <a:pt x="3823866" y="2330170"/>
                  <a:pt x="3473946" y="2314075"/>
                </a:cubicBezTo>
                <a:cubicBezTo>
                  <a:pt x="3124026" y="2297980"/>
                  <a:pt x="2983579" y="2289503"/>
                  <a:pt x="2702730" y="2314075"/>
                </a:cubicBezTo>
                <a:cubicBezTo>
                  <a:pt x="2421881" y="2338647"/>
                  <a:pt x="2347931" y="2296378"/>
                  <a:pt x="2237221" y="2314075"/>
                </a:cubicBezTo>
                <a:cubicBezTo>
                  <a:pt x="2126511" y="2331772"/>
                  <a:pt x="1676770" y="2353997"/>
                  <a:pt x="1389578" y="2314075"/>
                </a:cubicBezTo>
                <a:cubicBezTo>
                  <a:pt x="1102386" y="2274153"/>
                  <a:pt x="542057" y="2290278"/>
                  <a:pt x="0" y="2314075"/>
                </a:cubicBezTo>
                <a:cubicBezTo>
                  <a:pt x="16684" y="2035423"/>
                  <a:pt x="1427" y="1963907"/>
                  <a:pt x="0" y="1689275"/>
                </a:cubicBezTo>
                <a:cubicBezTo>
                  <a:pt x="-1427" y="1414643"/>
                  <a:pt x="-21018" y="1213059"/>
                  <a:pt x="0" y="1064475"/>
                </a:cubicBezTo>
                <a:cubicBezTo>
                  <a:pt x="21018" y="915891"/>
                  <a:pt x="4810" y="295889"/>
                  <a:pt x="0" y="0"/>
                </a:cubicBezTo>
                <a:close/>
              </a:path>
              <a:path w="7642681" h="2314075" stroke="0" extrusionOk="0">
                <a:moveTo>
                  <a:pt x="0" y="0"/>
                </a:moveTo>
                <a:cubicBezTo>
                  <a:pt x="278006" y="-25072"/>
                  <a:pt x="533769" y="13596"/>
                  <a:pt x="771216" y="0"/>
                </a:cubicBezTo>
                <a:cubicBezTo>
                  <a:pt x="1008663" y="-13596"/>
                  <a:pt x="1185807" y="-8812"/>
                  <a:pt x="1542432" y="0"/>
                </a:cubicBezTo>
                <a:cubicBezTo>
                  <a:pt x="1899057" y="8812"/>
                  <a:pt x="1979597" y="-36922"/>
                  <a:pt x="2390075" y="0"/>
                </a:cubicBezTo>
                <a:cubicBezTo>
                  <a:pt x="2800553" y="36922"/>
                  <a:pt x="2812256" y="5187"/>
                  <a:pt x="2932010" y="0"/>
                </a:cubicBezTo>
                <a:cubicBezTo>
                  <a:pt x="3051765" y="-5187"/>
                  <a:pt x="3323121" y="-11637"/>
                  <a:pt x="3473946" y="0"/>
                </a:cubicBezTo>
                <a:cubicBezTo>
                  <a:pt x="3624771" y="11637"/>
                  <a:pt x="4085478" y="-24071"/>
                  <a:pt x="4245162" y="0"/>
                </a:cubicBezTo>
                <a:cubicBezTo>
                  <a:pt x="4404846" y="24071"/>
                  <a:pt x="4703488" y="6361"/>
                  <a:pt x="4939951" y="0"/>
                </a:cubicBezTo>
                <a:cubicBezTo>
                  <a:pt x="5176414" y="-6361"/>
                  <a:pt x="5240196" y="7058"/>
                  <a:pt x="5405460" y="0"/>
                </a:cubicBezTo>
                <a:cubicBezTo>
                  <a:pt x="5570724" y="-7058"/>
                  <a:pt x="5836665" y="-11932"/>
                  <a:pt x="6100249" y="0"/>
                </a:cubicBezTo>
                <a:cubicBezTo>
                  <a:pt x="6363833" y="11932"/>
                  <a:pt x="6570911" y="29494"/>
                  <a:pt x="6871465" y="0"/>
                </a:cubicBezTo>
                <a:cubicBezTo>
                  <a:pt x="7172019" y="-29494"/>
                  <a:pt x="7400599" y="-37075"/>
                  <a:pt x="7642681" y="0"/>
                </a:cubicBezTo>
                <a:cubicBezTo>
                  <a:pt x="7663560" y="165979"/>
                  <a:pt x="7616781" y="486606"/>
                  <a:pt x="7642681" y="624800"/>
                </a:cubicBezTo>
                <a:cubicBezTo>
                  <a:pt x="7668581" y="762994"/>
                  <a:pt x="7619200" y="1014080"/>
                  <a:pt x="7642681" y="1133897"/>
                </a:cubicBezTo>
                <a:cubicBezTo>
                  <a:pt x="7666162" y="1253714"/>
                  <a:pt x="7620832" y="1449683"/>
                  <a:pt x="7642681" y="1735556"/>
                </a:cubicBezTo>
                <a:cubicBezTo>
                  <a:pt x="7664530" y="2021429"/>
                  <a:pt x="7640286" y="2104677"/>
                  <a:pt x="7642681" y="2314075"/>
                </a:cubicBezTo>
                <a:cubicBezTo>
                  <a:pt x="7450869" y="2282681"/>
                  <a:pt x="6975583" y="2331431"/>
                  <a:pt x="6795038" y="2314075"/>
                </a:cubicBezTo>
                <a:cubicBezTo>
                  <a:pt x="6614493" y="2296719"/>
                  <a:pt x="6431419" y="2315007"/>
                  <a:pt x="6329529" y="2314075"/>
                </a:cubicBezTo>
                <a:cubicBezTo>
                  <a:pt x="6227639" y="2313143"/>
                  <a:pt x="6001523" y="2328599"/>
                  <a:pt x="5864021" y="2314075"/>
                </a:cubicBezTo>
                <a:cubicBezTo>
                  <a:pt x="5726519" y="2299551"/>
                  <a:pt x="5410130" y="2324361"/>
                  <a:pt x="5092805" y="2314075"/>
                </a:cubicBezTo>
                <a:cubicBezTo>
                  <a:pt x="4775480" y="2303789"/>
                  <a:pt x="4797612" y="2321030"/>
                  <a:pt x="4627296" y="2314075"/>
                </a:cubicBezTo>
                <a:cubicBezTo>
                  <a:pt x="4456980" y="2307120"/>
                  <a:pt x="4306497" y="2331503"/>
                  <a:pt x="4085360" y="2314075"/>
                </a:cubicBezTo>
                <a:cubicBezTo>
                  <a:pt x="3864223" y="2296647"/>
                  <a:pt x="3758946" y="2302840"/>
                  <a:pt x="3466998" y="2314075"/>
                </a:cubicBezTo>
                <a:cubicBezTo>
                  <a:pt x="3175050" y="2325310"/>
                  <a:pt x="2999625" y="2328979"/>
                  <a:pt x="2619355" y="2314075"/>
                </a:cubicBezTo>
                <a:cubicBezTo>
                  <a:pt x="2239085" y="2299171"/>
                  <a:pt x="2190612" y="2340667"/>
                  <a:pt x="2000993" y="2314075"/>
                </a:cubicBezTo>
                <a:cubicBezTo>
                  <a:pt x="1811374" y="2287483"/>
                  <a:pt x="1463140" y="2317357"/>
                  <a:pt x="1153350" y="2314075"/>
                </a:cubicBezTo>
                <a:cubicBezTo>
                  <a:pt x="843560" y="2310793"/>
                  <a:pt x="819490" y="2302371"/>
                  <a:pt x="687841" y="2314075"/>
                </a:cubicBezTo>
                <a:cubicBezTo>
                  <a:pt x="556192" y="2325779"/>
                  <a:pt x="222702" y="2307139"/>
                  <a:pt x="0" y="2314075"/>
                </a:cubicBezTo>
                <a:cubicBezTo>
                  <a:pt x="-10749" y="2196203"/>
                  <a:pt x="-9909" y="1956606"/>
                  <a:pt x="0" y="1804979"/>
                </a:cubicBezTo>
                <a:cubicBezTo>
                  <a:pt x="9909" y="1653352"/>
                  <a:pt x="5532" y="1419508"/>
                  <a:pt x="0" y="1203319"/>
                </a:cubicBezTo>
                <a:cubicBezTo>
                  <a:pt x="-5532" y="987130"/>
                  <a:pt x="11323" y="820733"/>
                  <a:pt x="0" y="694223"/>
                </a:cubicBezTo>
                <a:cubicBezTo>
                  <a:pt x="-11323" y="567713"/>
                  <a:pt x="-15763" y="151793"/>
                  <a:pt x="0" y="0"/>
                </a:cubicBezTo>
                <a:close/>
              </a:path>
            </a:pathLst>
          </a:custGeom>
          <a:ln>
            <a:solidFill>
              <a:srgbClr val="D8BE65"/>
            </a:solidFill>
            <a:extLst>
              <a:ext uri="{C807C97D-BFC1-408E-A445-0C87EB9F89A2}">
                <ask:lineSketchStyleProps xmlns:ask="http://schemas.microsoft.com/office/drawing/2018/sketchyshapes" sd="381753314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61C80A6-2ED1-CBD9-33A4-7D553CAB85D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56832" t="55569" r="33316" b="38583"/>
          <a:stretch/>
        </p:blipFill>
        <p:spPr>
          <a:xfrm>
            <a:off x="8437629" y="3280852"/>
            <a:ext cx="2237591" cy="88545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B24CB52-5095-DE44-B10C-E8458FC7A81F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38685" t="3329" r="36029"/>
          <a:stretch/>
        </p:blipFill>
        <p:spPr>
          <a:xfrm>
            <a:off x="5710622" y="3217866"/>
            <a:ext cx="2038574" cy="837625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0290F80B-C584-D2D2-9A7E-83D9E2C7167B}"/>
              </a:ext>
            </a:extLst>
          </p:cNvPr>
          <p:cNvSpPr/>
          <p:nvPr/>
        </p:nvSpPr>
        <p:spPr>
          <a:xfrm>
            <a:off x="8275390" y="3157369"/>
            <a:ext cx="2493353" cy="3513914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6796865A-83B8-9418-10C5-3AB47C43B77A}"/>
              </a:ext>
            </a:extLst>
          </p:cNvPr>
          <p:cNvSpPr/>
          <p:nvPr/>
        </p:nvSpPr>
        <p:spPr>
          <a:xfrm>
            <a:off x="5483233" y="3142666"/>
            <a:ext cx="2493353" cy="3513914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FFB2EF5C-B35C-D4E8-47C2-C3139CD6222C}"/>
              </a:ext>
            </a:extLst>
          </p:cNvPr>
          <p:cNvSpPr/>
          <p:nvPr/>
        </p:nvSpPr>
        <p:spPr>
          <a:xfrm>
            <a:off x="2830761" y="3157369"/>
            <a:ext cx="2493353" cy="3513914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8EA3692E-DE84-1065-2C6B-E7ED21FB2AC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34904" y="4055491"/>
            <a:ext cx="1485066" cy="254977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18618A6-2E55-F1A0-CA72-5419877BD8C9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8674" t="55413" r="60998" b="38583"/>
          <a:stretch/>
        </p:blipFill>
        <p:spPr>
          <a:xfrm>
            <a:off x="3002471" y="3306890"/>
            <a:ext cx="2149932" cy="83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15936" flipH="1">
            <a:off x="10766725" y="-66003"/>
            <a:ext cx="1269689" cy="1372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89396" flipH="1">
            <a:off x="149178" y="2798462"/>
            <a:ext cx="1063126" cy="1553964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F8B4FDD-DB12-26AB-F02B-ED66BCDA5D4C}"/>
              </a:ext>
            </a:extLst>
          </p:cNvPr>
          <p:cNvSpPr/>
          <p:nvPr/>
        </p:nvSpPr>
        <p:spPr>
          <a:xfrm>
            <a:off x="4411087" y="1954097"/>
            <a:ext cx="1723105" cy="6080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0F9D603D-B6C6-8588-090E-895AC62B7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42570" y="4224682"/>
            <a:ext cx="2255823" cy="185511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05B666A1-A3CF-CD4C-9992-975A75E83A78}"/>
              </a:ext>
            </a:extLst>
          </p:cNvPr>
          <p:cNvSpPr/>
          <p:nvPr/>
        </p:nvSpPr>
        <p:spPr>
          <a:xfrm>
            <a:off x="8895023" y="4772184"/>
            <a:ext cx="2095091" cy="7230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61A6149-B152-A8EA-7FA4-BB99D5024203}"/>
              </a:ext>
            </a:extLst>
          </p:cNvPr>
          <p:cNvSpPr txBox="1"/>
          <p:nvPr/>
        </p:nvSpPr>
        <p:spPr>
          <a:xfrm>
            <a:off x="8786744" y="4655246"/>
            <a:ext cx="22002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حل المعادلة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ل + 4 = 14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D0C6C47-C02A-6451-41A4-773A6B011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522295" y="4242355"/>
            <a:ext cx="2255823" cy="1855117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F06FCCB-0F0C-6585-2F83-41ED446A8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221518" y="4242355"/>
            <a:ext cx="2255823" cy="1855117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88907D6-243D-518A-A4E1-17B7C7870CB0}"/>
              </a:ext>
            </a:extLst>
          </p:cNvPr>
          <p:cNvSpPr txBox="1"/>
          <p:nvPr/>
        </p:nvSpPr>
        <p:spPr>
          <a:xfrm>
            <a:off x="5338314" y="4792420"/>
            <a:ext cx="25524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حل المعادلة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س - 2 = 7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F515F85-CEED-E22B-8CB3-965EA8B320E0}"/>
              </a:ext>
            </a:extLst>
          </p:cNvPr>
          <p:cNvSpPr txBox="1"/>
          <p:nvPr/>
        </p:nvSpPr>
        <p:spPr>
          <a:xfrm>
            <a:off x="2367375" y="4792419"/>
            <a:ext cx="19307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حل المعادلة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4ص = 12</a:t>
            </a: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3805286" y="447750"/>
            <a:ext cx="5083315" cy="984245"/>
            <a:chOff x="0" y="0"/>
            <a:chExt cx="3435356" cy="1138475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97473" flipH="1">
            <a:off x="7709383" y="613619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3463808" y="627549"/>
            <a:ext cx="5001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مراجعة الدرس السابق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-110276" y="209794"/>
            <a:ext cx="1418841" cy="1295180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9B809E3-FF72-D1B0-49C6-FBE89E966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458174" y="4497281"/>
            <a:ext cx="1855299" cy="152573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5125D6C-F051-719C-D990-CF93B7340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732306" y="4457533"/>
            <a:ext cx="1855299" cy="152573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B355428-3C3B-41CF-1FF1-0A762E646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42831" y="4453023"/>
            <a:ext cx="1855299" cy="1525739"/>
          </a:xfrm>
          <a:prstGeom prst="rect">
            <a:avLst/>
          </a:prstGeom>
        </p:spPr>
      </p:pic>
      <p:grpSp>
        <p:nvGrpSpPr>
          <p:cNvPr id="7" name="Group 30">
            <a:extLst>
              <a:ext uri="{FF2B5EF4-FFF2-40B4-BE49-F238E27FC236}">
                <a16:creationId xmlns:a16="http://schemas.microsoft.com/office/drawing/2014/main" id="{ECFA5FB5-2160-2D9C-2DCA-7706CCB91B05}"/>
              </a:ext>
            </a:extLst>
          </p:cNvPr>
          <p:cNvGrpSpPr/>
          <p:nvPr/>
        </p:nvGrpSpPr>
        <p:grpSpPr>
          <a:xfrm>
            <a:off x="9443704" y="4811573"/>
            <a:ext cx="970642" cy="975934"/>
            <a:chOff x="0" y="0"/>
            <a:chExt cx="1294189" cy="1301245"/>
          </a:xfrm>
          <a:solidFill>
            <a:srgbClr val="D62486"/>
          </a:solidFill>
        </p:grpSpPr>
        <p:grpSp>
          <p:nvGrpSpPr>
            <p:cNvPr id="10" name="Group 31">
              <a:extLst>
                <a:ext uri="{FF2B5EF4-FFF2-40B4-BE49-F238E27FC236}">
                  <a16:creationId xmlns:a16="http://schemas.microsoft.com/office/drawing/2014/main" id="{B863123E-8B10-4F61-4668-1815B1716F87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id="{8CB1EB67-7F20-78CC-F274-B9D1A96D323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0" name="TextBox 33">
              <a:extLst>
                <a:ext uri="{FF2B5EF4-FFF2-40B4-BE49-F238E27FC236}">
                  <a16:creationId xmlns:a16="http://schemas.microsoft.com/office/drawing/2014/main" id="{261C12CA-6393-3B55-A903-4C9C94AD1724}"/>
                </a:ext>
              </a:extLst>
            </p:cNvPr>
            <p:cNvSpPr txBox="1"/>
            <p:nvPr/>
          </p:nvSpPr>
          <p:spPr>
            <a:xfrm>
              <a:off x="283909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58A7C56B-D54E-017D-4FD8-BF3BC9D4BA34}"/>
              </a:ext>
            </a:extLst>
          </p:cNvPr>
          <p:cNvGrpSpPr/>
          <p:nvPr/>
        </p:nvGrpSpPr>
        <p:grpSpPr>
          <a:xfrm>
            <a:off x="6164885" y="4772184"/>
            <a:ext cx="970642" cy="975934"/>
            <a:chOff x="0" y="0"/>
            <a:chExt cx="1294189" cy="1301245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2F77DE99-1CD7-108C-3356-1321EC506D87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38" name="Freeform 32">
                <a:extLst>
                  <a:ext uri="{FF2B5EF4-FFF2-40B4-BE49-F238E27FC236}">
                    <a16:creationId xmlns:a16="http://schemas.microsoft.com/office/drawing/2014/main" id="{68602692-F3A3-7D88-6213-46D59EB9A0B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31" name="TextBox 33">
              <a:extLst>
                <a:ext uri="{FF2B5EF4-FFF2-40B4-BE49-F238E27FC236}">
                  <a16:creationId xmlns:a16="http://schemas.microsoft.com/office/drawing/2014/main" id="{214ACC89-DF12-E726-A595-16DA3A95BEB0}"/>
                </a:ext>
              </a:extLst>
            </p:cNvPr>
            <p:cNvSpPr txBox="1"/>
            <p:nvPr/>
          </p:nvSpPr>
          <p:spPr>
            <a:xfrm>
              <a:off x="283909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39" name="Group 30">
            <a:extLst>
              <a:ext uri="{FF2B5EF4-FFF2-40B4-BE49-F238E27FC236}">
                <a16:creationId xmlns:a16="http://schemas.microsoft.com/office/drawing/2014/main" id="{14E2CBF1-AC87-625C-110B-69DE00256C48}"/>
              </a:ext>
            </a:extLst>
          </p:cNvPr>
          <p:cNvGrpSpPr/>
          <p:nvPr/>
        </p:nvGrpSpPr>
        <p:grpSpPr>
          <a:xfrm>
            <a:off x="2854360" y="4719950"/>
            <a:ext cx="970642" cy="975934"/>
            <a:chOff x="0" y="0"/>
            <a:chExt cx="1294189" cy="1301245"/>
          </a:xfrm>
          <a:solidFill>
            <a:srgbClr val="7030A0"/>
          </a:solidFill>
        </p:grpSpPr>
        <p:grpSp>
          <p:nvGrpSpPr>
            <p:cNvPr id="40" name="Group 31">
              <a:extLst>
                <a:ext uri="{FF2B5EF4-FFF2-40B4-BE49-F238E27FC236}">
                  <a16:creationId xmlns:a16="http://schemas.microsoft.com/office/drawing/2014/main" id="{EB525F02-33AE-B1BA-9DC3-E20E2BE13670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43" name="Freeform 32">
                <a:extLst>
                  <a:ext uri="{FF2B5EF4-FFF2-40B4-BE49-F238E27FC236}">
                    <a16:creationId xmlns:a16="http://schemas.microsoft.com/office/drawing/2014/main" id="{09A33545-E336-3F08-6B63-21B10CF2E02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41" name="TextBox 33">
              <a:extLst>
                <a:ext uri="{FF2B5EF4-FFF2-40B4-BE49-F238E27FC236}">
                  <a16:creationId xmlns:a16="http://schemas.microsoft.com/office/drawing/2014/main" id="{ADF54B28-B9CF-1A67-1E87-17E4ED6EFE74}"/>
                </a:ext>
              </a:extLst>
            </p:cNvPr>
            <p:cNvSpPr txBox="1"/>
            <p:nvPr/>
          </p:nvSpPr>
          <p:spPr>
            <a:xfrm>
              <a:off x="283909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pic>
        <p:nvPicPr>
          <p:cNvPr id="44" name="صورة 43">
            <a:extLst>
              <a:ext uri="{FF2B5EF4-FFF2-40B4-BE49-F238E27FC236}">
                <a16:creationId xmlns:a16="http://schemas.microsoft.com/office/drawing/2014/main" id="{E63D658A-9F74-DC3B-59E2-50442C27009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1202477" y="195694"/>
            <a:ext cx="946174" cy="863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1134 L -0.00547 -0.32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1659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0555 L -0.00599 -0.3236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00442 -0.31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159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022E-16 L -0.0013 -0.3201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00352 -0.3122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1562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00196 -0.3166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89396" flipH="1">
            <a:off x="149178" y="2798462"/>
            <a:ext cx="1063126" cy="155396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16A75B6B-F8E3-8CA5-9D02-12D018DAA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75202" y="1441129"/>
            <a:ext cx="10386101" cy="5008133"/>
          </a:xfrm>
          <a:prstGeom prst="rect">
            <a:avLst/>
          </a:prstGeom>
        </p:spPr>
      </p:pic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3809585" y="251866"/>
            <a:ext cx="5083315" cy="984245"/>
            <a:chOff x="0" y="0"/>
            <a:chExt cx="3435356" cy="1138475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7630321" y="443903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3456876" y="497408"/>
            <a:ext cx="5001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تدريب على اختبار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34983">
            <a:off x="287310" y="33710"/>
            <a:ext cx="2574218" cy="230172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A5D5D9A7-E332-597F-A568-4A88A0034A6A}"/>
              </a:ext>
            </a:extLst>
          </p:cNvPr>
          <p:cNvSpPr txBox="1"/>
          <p:nvPr/>
        </p:nvSpPr>
        <p:spPr>
          <a:xfrm rot="19905039">
            <a:off x="749415" y="824135"/>
            <a:ext cx="19179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الاختبارات الدولية</a:t>
            </a: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EE70FB42-32AE-8279-D25D-F3B8BFF3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10106470" y="225137"/>
            <a:ext cx="1015731" cy="99541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CB23E12A-02A7-73FB-16A6-A574307FE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11157499" y="740322"/>
            <a:ext cx="852412" cy="835364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8F33DCD7-EF0F-1807-06DF-6180D1F55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11048616" y="79157"/>
            <a:ext cx="705905" cy="69178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FBA146E-78FE-0A66-ADC2-9EB9D85422F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397" t="55459" r="23462" b="14010"/>
          <a:stretch/>
        </p:blipFill>
        <p:spPr>
          <a:xfrm>
            <a:off x="1630145" y="2268401"/>
            <a:ext cx="9679525" cy="3951240"/>
          </a:xfrm>
          <a:prstGeom prst="rect">
            <a:avLst/>
          </a:prstGeom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2487CEAC-2B2A-42D3-7A27-3C46D9EB3019}"/>
              </a:ext>
            </a:extLst>
          </p:cNvPr>
          <p:cNvSpPr/>
          <p:nvPr/>
        </p:nvSpPr>
        <p:spPr>
          <a:xfrm>
            <a:off x="8274055" y="5075853"/>
            <a:ext cx="534955" cy="571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D8F760DC-F84A-6B81-F210-8D501928CB84}"/>
              </a:ext>
            </a:extLst>
          </p:cNvPr>
          <p:cNvSpPr/>
          <p:nvPr/>
        </p:nvSpPr>
        <p:spPr>
          <a:xfrm>
            <a:off x="5358577" y="4309278"/>
            <a:ext cx="534955" cy="571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32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0" y="-804"/>
            <a:ext cx="12192000" cy="6853595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551659" y="1272689"/>
            <a:ext cx="5510400" cy="1688271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3567778" y="1057865"/>
            <a:ext cx="5314535" cy="1650715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655328" y="1465520"/>
            <a:ext cx="5510401" cy="1495902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06581" flipH="1">
            <a:off x="9193998" y="1757096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243221" y="784701"/>
            <a:ext cx="707469" cy="70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156553" y="213307"/>
            <a:ext cx="1638510" cy="1506372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758136" y="1056941"/>
            <a:ext cx="5151157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الواجب المنزلي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منصة مدرستي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773041" y="3629346"/>
            <a:ext cx="4909247" cy="2146285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45478" flipH="1">
            <a:off x="11071943" y="3553224"/>
            <a:ext cx="547247" cy="1030566"/>
          </a:xfrm>
          <a:prstGeom prst="rect">
            <a:avLst/>
          </a:prstGeom>
        </p:spPr>
      </p:pic>
      <p:sp>
        <p:nvSpPr>
          <p:cNvPr id="23" name="مستطيل 22">
            <a:hlinkClick r:id="rId12"/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7372086" y="3859216"/>
            <a:ext cx="4117859" cy="180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قناة الأستاذة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فاطمه صالح السبيعي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3DF4AD02-EDE6-C54E-FB76-A43677FF99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63105" y="1362105"/>
            <a:ext cx="1042233" cy="1042233"/>
          </a:xfrm>
          <a:prstGeom prst="rect">
            <a:avLst/>
          </a:prstGeom>
        </p:spPr>
      </p:pic>
      <p:pic>
        <p:nvPicPr>
          <p:cNvPr id="10" name="صورة 9">
            <a:hlinkClick r:id="rId12"/>
            <a:extLst>
              <a:ext uri="{FF2B5EF4-FFF2-40B4-BE49-F238E27FC236}">
                <a16:creationId xmlns:a16="http://schemas.microsoft.com/office/drawing/2014/main" id="{70DFFCCA-91F0-2AAB-4263-8FFCDE4AEA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8674" y="3920563"/>
            <a:ext cx="1030897" cy="1030897"/>
          </a:xfrm>
          <a:prstGeom prst="rect">
            <a:avLst/>
          </a:prstGeom>
        </p:spPr>
      </p:pic>
      <p:grpSp>
        <p:nvGrpSpPr>
          <p:cNvPr id="21" name="Group 2">
            <a:extLst>
              <a:ext uri="{FF2B5EF4-FFF2-40B4-BE49-F238E27FC236}">
                <a16:creationId xmlns:a16="http://schemas.microsoft.com/office/drawing/2014/main" id="{7777942E-D357-2B38-06FF-C83F0EAED132}"/>
              </a:ext>
            </a:extLst>
          </p:cNvPr>
          <p:cNvGrpSpPr/>
          <p:nvPr/>
        </p:nvGrpSpPr>
        <p:grpSpPr>
          <a:xfrm>
            <a:off x="1155467" y="3665492"/>
            <a:ext cx="4909247" cy="2146285"/>
            <a:chOff x="0" y="0"/>
            <a:chExt cx="3435356" cy="1138475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377C88E6-9C7D-019E-6534-6BC15D769FA8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24" name="Picture 14">
            <a:extLst>
              <a:ext uri="{FF2B5EF4-FFF2-40B4-BE49-F238E27FC236}">
                <a16:creationId xmlns:a16="http://schemas.microsoft.com/office/drawing/2014/main" id="{CA6E47DD-D3C3-5FCA-9408-78F1D146B6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45478" flipH="1">
            <a:off x="5430553" y="3573796"/>
            <a:ext cx="547247" cy="1030566"/>
          </a:xfrm>
          <a:prstGeom prst="rect">
            <a:avLst/>
          </a:prstGeom>
        </p:spPr>
      </p:pic>
      <p:sp>
        <p:nvSpPr>
          <p:cNvPr id="25" name="مستطيل 24">
            <a:hlinkClick r:id="rId16"/>
            <a:extLst>
              <a:ext uri="{FF2B5EF4-FFF2-40B4-BE49-F238E27FC236}">
                <a16:creationId xmlns:a16="http://schemas.microsoft.com/office/drawing/2014/main" id="{51FF7C7F-73D4-F98D-C6C8-BF368A0C2034}"/>
              </a:ext>
            </a:extLst>
          </p:cNvPr>
          <p:cNvSpPr/>
          <p:nvPr/>
        </p:nvSpPr>
        <p:spPr>
          <a:xfrm>
            <a:off x="1872343" y="3879788"/>
            <a:ext cx="3976212" cy="180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قنوات مجموعة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رفعة التعليمية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صورة 25">
            <a:hlinkClick r:id="rId16"/>
            <a:extLst>
              <a:ext uri="{FF2B5EF4-FFF2-40B4-BE49-F238E27FC236}">
                <a16:creationId xmlns:a16="http://schemas.microsoft.com/office/drawing/2014/main" id="{7BA663D9-4038-7028-F4A0-430F1B93BA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087" y="4067992"/>
            <a:ext cx="1030897" cy="1030897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3C6D61FF-4840-C868-5947-0B726970CC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0620804" y="2060558"/>
            <a:ext cx="1406652" cy="10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0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>
            <a:extLst>
              <a:ext uri="{FF2B5EF4-FFF2-40B4-BE49-F238E27FC236}">
                <a16:creationId xmlns:a16="http://schemas.microsoft.com/office/drawing/2014/main" id="{68CD37FD-D5E8-1B8B-A1C8-72E8DCE2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10800000" flipH="1">
            <a:off x="-745686" y="-3776891"/>
            <a:ext cx="8589820" cy="47615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15936" flipH="1">
            <a:off x="10002752" y="463885"/>
            <a:ext cx="1269689" cy="1372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89396" flipH="1">
            <a:off x="149178" y="2798462"/>
            <a:ext cx="1063126" cy="155396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05B666A1-A3CF-CD4C-9992-975A75E83A78}"/>
              </a:ext>
            </a:extLst>
          </p:cNvPr>
          <p:cNvSpPr/>
          <p:nvPr/>
        </p:nvSpPr>
        <p:spPr>
          <a:xfrm>
            <a:off x="9465393" y="4816751"/>
            <a:ext cx="2095091" cy="7230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4442270" y="187125"/>
            <a:ext cx="4776550" cy="548823"/>
            <a:chOff x="0" y="0"/>
            <a:chExt cx="3435356" cy="1138475"/>
          </a:xfrm>
          <a:solidFill>
            <a:srgbClr val="D39B66"/>
          </a:solidFill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97473" flipH="1">
            <a:off x="8466452" y="125966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4179185" y="187125"/>
            <a:ext cx="4776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العمليات الحسابية المتعاكسة</a:t>
            </a: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A65809EA-AB02-F472-612B-8E772F6166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97473" flipH="1">
            <a:off x="9226659" y="229233"/>
            <a:ext cx="705905" cy="691787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128B740A-35A0-78E2-448F-F739B9FEBB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9524137" y="847327"/>
            <a:ext cx="8589820" cy="4761587"/>
          </a:xfrm>
          <a:prstGeom prst="rect">
            <a:avLst/>
          </a:prstGeom>
        </p:spPr>
      </p:pic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19E263DB-000D-1392-72C0-C32AC15123ED}"/>
              </a:ext>
            </a:extLst>
          </p:cNvPr>
          <p:cNvGrpSpPr/>
          <p:nvPr/>
        </p:nvGrpSpPr>
        <p:grpSpPr>
          <a:xfrm>
            <a:off x="7309225" y="1845490"/>
            <a:ext cx="2485214" cy="899534"/>
            <a:chOff x="7309225" y="1845490"/>
            <a:chExt cx="2485214" cy="899534"/>
          </a:xfrm>
        </p:grpSpPr>
        <p:sp>
          <p:nvSpPr>
            <p:cNvPr id="18" name="مخطط انسيابي: بيانات مخزّنة 17">
              <a:extLst>
                <a:ext uri="{FF2B5EF4-FFF2-40B4-BE49-F238E27FC236}">
                  <a16:creationId xmlns:a16="http://schemas.microsoft.com/office/drawing/2014/main" id="{7B0708AE-593B-BEF8-2EF6-5DE86597D5B0}"/>
                </a:ext>
              </a:extLst>
            </p:cNvPr>
            <p:cNvSpPr/>
            <p:nvPr/>
          </p:nvSpPr>
          <p:spPr>
            <a:xfrm>
              <a:off x="7309225" y="1845490"/>
              <a:ext cx="2248001" cy="899534"/>
            </a:xfrm>
            <a:custGeom>
              <a:avLst/>
              <a:gdLst>
                <a:gd name="connsiteX0" fmla="*/ 374741 w 2248001"/>
                <a:gd name="connsiteY0" fmla="*/ 0 h 899534"/>
                <a:gd name="connsiteX1" fmla="*/ 961696 w 2248001"/>
                <a:gd name="connsiteY1" fmla="*/ 0 h 899534"/>
                <a:gd name="connsiteX2" fmla="*/ 1586116 w 2248001"/>
                <a:gd name="connsiteY2" fmla="*/ 0 h 899534"/>
                <a:gd name="connsiteX3" fmla="*/ 2248001 w 2248001"/>
                <a:gd name="connsiteY3" fmla="*/ 0 h 899534"/>
                <a:gd name="connsiteX4" fmla="*/ 1873259 w 2248001"/>
                <a:gd name="connsiteY4" fmla="*/ 449767 h 899534"/>
                <a:gd name="connsiteX5" fmla="*/ 2248001 w 2248001"/>
                <a:gd name="connsiteY5" fmla="*/ 899534 h 899534"/>
                <a:gd name="connsiteX6" fmla="*/ 1604848 w 2248001"/>
                <a:gd name="connsiteY6" fmla="*/ 899534 h 899534"/>
                <a:gd name="connsiteX7" fmla="*/ 980428 w 2248001"/>
                <a:gd name="connsiteY7" fmla="*/ 899534 h 899534"/>
                <a:gd name="connsiteX8" fmla="*/ 374741 w 2248001"/>
                <a:gd name="connsiteY8" fmla="*/ 899534 h 899534"/>
                <a:gd name="connsiteX9" fmla="*/ 0 w 2248001"/>
                <a:gd name="connsiteY9" fmla="*/ 449767 h 899534"/>
                <a:gd name="connsiteX10" fmla="*/ 374741 w 2248001"/>
                <a:gd name="connsiteY10" fmla="*/ 0 h 89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8001" h="899534" fill="none" extrusionOk="0">
                  <a:moveTo>
                    <a:pt x="374741" y="0"/>
                  </a:moveTo>
                  <a:cubicBezTo>
                    <a:pt x="612475" y="-3091"/>
                    <a:pt x="699862" y="-15978"/>
                    <a:pt x="961696" y="0"/>
                  </a:cubicBezTo>
                  <a:cubicBezTo>
                    <a:pt x="1223531" y="15978"/>
                    <a:pt x="1282839" y="22607"/>
                    <a:pt x="1586116" y="0"/>
                  </a:cubicBezTo>
                  <a:cubicBezTo>
                    <a:pt x="1889393" y="-22607"/>
                    <a:pt x="1994112" y="8848"/>
                    <a:pt x="2248001" y="0"/>
                  </a:cubicBezTo>
                  <a:cubicBezTo>
                    <a:pt x="2050399" y="33203"/>
                    <a:pt x="1834935" y="241305"/>
                    <a:pt x="1873259" y="449767"/>
                  </a:cubicBezTo>
                  <a:cubicBezTo>
                    <a:pt x="1824564" y="706689"/>
                    <a:pt x="1998184" y="916950"/>
                    <a:pt x="2248001" y="899534"/>
                  </a:cubicBezTo>
                  <a:cubicBezTo>
                    <a:pt x="2022575" y="876790"/>
                    <a:pt x="1763380" y="923636"/>
                    <a:pt x="1604848" y="899534"/>
                  </a:cubicBezTo>
                  <a:cubicBezTo>
                    <a:pt x="1446316" y="875432"/>
                    <a:pt x="1122723" y="899200"/>
                    <a:pt x="980428" y="899534"/>
                  </a:cubicBezTo>
                  <a:cubicBezTo>
                    <a:pt x="838133" y="899868"/>
                    <a:pt x="665303" y="895226"/>
                    <a:pt x="374741" y="899534"/>
                  </a:cubicBezTo>
                  <a:cubicBezTo>
                    <a:pt x="213733" y="879401"/>
                    <a:pt x="7146" y="682354"/>
                    <a:pt x="0" y="449767"/>
                  </a:cubicBezTo>
                  <a:cubicBezTo>
                    <a:pt x="-13163" y="233493"/>
                    <a:pt x="211013" y="-26662"/>
                    <a:pt x="374741" y="0"/>
                  </a:cubicBezTo>
                  <a:close/>
                </a:path>
                <a:path w="2248001" h="899534" stroke="0" extrusionOk="0">
                  <a:moveTo>
                    <a:pt x="374741" y="0"/>
                  </a:moveTo>
                  <a:cubicBezTo>
                    <a:pt x="668182" y="14902"/>
                    <a:pt x="743296" y="15842"/>
                    <a:pt x="999161" y="0"/>
                  </a:cubicBezTo>
                  <a:cubicBezTo>
                    <a:pt x="1255026" y="-15842"/>
                    <a:pt x="1333685" y="-19771"/>
                    <a:pt x="1661046" y="0"/>
                  </a:cubicBezTo>
                  <a:cubicBezTo>
                    <a:pt x="1988408" y="19771"/>
                    <a:pt x="2015904" y="-2237"/>
                    <a:pt x="2248001" y="0"/>
                  </a:cubicBezTo>
                  <a:cubicBezTo>
                    <a:pt x="2028183" y="34380"/>
                    <a:pt x="1855041" y="197978"/>
                    <a:pt x="1873259" y="449767"/>
                  </a:cubicBezTo>
                  <a:cubicBezTo>
                    <a:pt x="1855169" y="673281"/>
                    <a:pt x="2007734" y="881826"/>
                    <a:pt x="2248001" y="899534"/>
                  </a:cubicBezTo>
                  <a:cubicBezTo>
                    <a:pt x="2038925" y="896642"/>
                    <a:pt x="1914082" y="904251"/>
                    <a:pt x="1623581" y="899534"/>
                  </a:cubicBezTo>
                  <a:cubicBezTo>
                    <a:pt x="1333080" y="894817"/>
                    <a:pt x="1193606" y="919250"/>
                    <a:pt x="961696" y="899534"/>
                  </a:cubicBezTo>
                  <a:cubicBezTo>
                    <a:pt x="729787" y="879818"/>
                    <a:pt x="586178" y="904887"/>
                    <a:pt x="374741" y="899534"/>
                  </a:cubicBezTo>
                  <a:cubicBezTo>
                    <a:pt x="185524" y="896189"/>
                    <a:pt x="6000" y="695902"/>
                    <a:pt x="0" y="449767"/>
                  </a:cubicBezTo>
                  <a:cubicBezTo>
                    <a:pt x="15456" y="217588"/>
                    <a:pt x="173008" y="546"/>
                    <a:pt x="374741" y="0"/>
                  </a:cubicBezTo>
                  <a:close/>
                </a:path>
              </a:pathLst>
            </a:custGeom>
            <a:solidFill>
              <a:srgbClr val="E4E9D8"/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782294884">
                    <a:prstGeom prst="flowChartOnlineStorag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الجمع</a:t>
              </a:r>
            </a:p>
          </p:txBody>
        </p:sp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E2AA749A-3BA5-A4BB-D5FB-1D0F06939F34}"/>
                </a:ext>
              </a:extLst>
            </p:cNvPr>
            <p:cNvSpPr/>
            <p:nvPr/>
          </p:nvSpPr>
          <p:spPr>
            <a:xfrm>
              <a:off x="9136346" y="1847260"/>
              <a:ext cx="658093" cy="897764"/>
            </a:xfrm>
            <a:custGeom>
              <a:avLst/>
              <a:gdLst>
                <a:gd name="connsiteX0" fmla="*/ 0 w 658093"/>
                <a:gd name="connsiteY0" fmla="*/ 448882 h 897764"/>
                <a:gd name="connsiteX1" fmla="*/ 329047 w 658093"/>
                <a:gd name="connsiteY1" fmla="*/ 0 h 897764"/>
                <a:gd name="connsiteX2" fmla="*/ 658094 w 658093"/>
                <a:gd name="connsiteY2" fmla="*/ 448882 h 897764"/>
                <a:gd name="connsiteX3" fmla="*/ 329047 w 658093"/>
                <a:gd name="connsiteY3" fmla="*/ 897764 h 897764"/>
                <a:gd name="connsiteX4" fmla="*/ 0 w 658093"/>
                <a:gd name="connsiteY4" fmla="*/ 448882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93" h="897764" fill="none" extrusionOk="0">
                  <a:moveTo>
                    <a:pt x="0" y="448882"/>
                  </a:moveTo>
                  <a:cubicBezTo>
                    <a:pt x="-12387" y="187069"/>
                    <a:pt x="140861" y="-10464"/>
                    <a:pt x="329047" y="0"/>
                  </a:cubicBezTo>
                  <a:cubicBezTo>
                    <a:pt x="554133" y="33125"/>
                    <a:pt x="641727" y="240342"/>
                    <a:pt x="658094" y="448882"/>
                  </a:cubicBezTo>
                  <a:cubicBezTo>
                    <a:pt x="658939" y="669490"/>
                    <a:pt x="485981" y="889189"/>
                    <a:pt x="329047" y="897764"/>
                  </a:cubicBezTo>
                  <a:cubicBezTo>
                    <a:pt x="186978" y="919636"/>
                    <a:pt x="-34618" y="665271"/>
                    <a:pt x="0" y="448882"/>
                  </a:cubicBezTo>
                  <a:close/>
                </a:path>
                <a:path w="658093" h="897764" stroke="0" extrusionOk="0">
                  <a:moveTo>
                    <a:pt x="0" y="448882"/>
                  </a:moveTo>
                  <a:cubicBezTo>
                    <a:pt x="-5696" y="205847"/>
                    <a:pt x="169529" y="-37440"/>
                    <a:pt x="329047" y="0"/>
                  </a:cubicBezTo>
                  <a:cubicBezTo>
                    <a:pt x="500361" y="31300"/>
                    <a:pt x="636032" y="222117"/>
                    <a:pt x="658094" y="448882"/>
                  </a:cubicBezTo>
                  <a:cubicBezTo>
                    <a:pt x="663672" y="709119"/>
                    <a:pt x="538347" y="896312"/>
                    <a:pt x="329047" y="897764"/>
                  </a:cubicBezTo>
                  <a:cubicBezTo>
                    <a:pt x="171732" y="881141"/>
                    <a:pt x="-97" y="678109"/>
                    <a:pt x="0" y="44888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43019177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</p:grp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1EA14DEF-672A-6C76-AACE-CCF30D71BB28}"/>
              </a:ext>
            </a:extLst>
          </p:cNvPr>
          <p:cNvGrpSpPr/>
          <p:nvPr/>
        </p:nvGrpSpPr>
        <p:grpSpPr>
          <a:xfrm>
            <a:off x="7309226" y="3094645"/>
            <a:ext cx="2485213" cy="900992"/>
            <a:chOff x="7309226" y="3094645"/>
            <a:chExt cx="2485213" cy="900992"/>
          </a:xfrm>
        </p:grpSpPr>
        <p:sp>
          <p:nvSpPr>
            <p:cNvPr id="21" name="مخطط انسيابي: بيانات مخزّنة 20">
              <a:extLst>
                <a:ext uri="{FF2B5EF4-FFF2-40B4-BE49-F238E27FC236}">
                  <a16:creationId xmlns:a16="http://schemas.microsoft.com/office/drawing/2014/main" id="{2E7B1398-D5AE-EF05-72E6-71E8502B8026}"/>
                </a:ext>
              </a:extLst>
            </p:cNvPr>
            <p:cNvSpPr/>
            <p:nvPr/>
          </p:nvSpPr>
          <p:spPr>
            <a:xfrm>
              <a:off x="7309226" y="3094645"/>
              <a:ext cx="2248000" cy="897764"/>
            </a:xfrm>
            <a:custGeom>
              <a:avLst/>
              <a:gdLst>
                <a:gd name="connsiteX0" fmla="*/ 374741 w 2248000"/>
                <a:gd name="connsiteY0" fmla="*/ 0 h 897764"/>
                <a:gd name="connsiteX1" fmla="*/ 961695 w 2248000"/>
                <a:gd name="connsiteY1" fmla="*/ 0 h 897764"/>
                <a:gd name="connsiteX2" fmla="*/ 1586115 w 2248000"/>
                <a:gd name="connsiteY2" fmla="*/ 0 h 897764"/>
                <a:gd name="connsiteX3" fmla="*/ 2248000 w 2248000"/>
                <a:gd name="connsiteY3" fmla="*/ 0 h 897764"/>
                <a:gd name="connsiteX4" fmla="*/ 1873258 w 2248000"/>
                <a:gd name="connsiteY4" fmla="*/ 448882 h 897764"/>
                <a:gd name="connsiteX5" fmla="*/ 2248000 w 2248000"/>
                <a:gd name="connsiteY5" fmla="*/ 897764 h 897764"/>
                <a:gd name="connsiteX6" fmla="*/ 1604848 w 2248000"/>
                <a:gd name="connsiteY6" fmla="*/ 897764 h 897764"/>
                <a:gd name="connsiteX7" fmla="*/ 980428 w 2248000"/>
                <a:gd name="connsiteY7" fmla="*/ 897764 h 897764"/>
                <a:gd name="connsiteX8" fmla="*/ 374741 w 2248000"/>
                <a:gd name="connsiteY8" fmla="*/ 897764 h 897764"/>
                <a:gd name="connsiteX9" fmla="*/ 0 w 2248000"/>
                <a:gd name="connsiteY9" fmla="*/ 448882 h 897764"/>
                <a:gd name="connsiteX10" fmla="*/ 374741 w 2248000"/>
                <a:gd name="connsiteY10" fmla="*/ 0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8000" h="897764" fill="none" extrusionOk="0">
                  <a:moveTo>
                    <a:pt x="374741" y="0"/>
                  </a:moveTo>
                  <a:cubicBezTo>
                    <a:pt x="613765" y="3980"/>
                    <a:pt x="702235" y="-15181"/>
                    <a:pt x="961695" y="0"/>
                  </a:cubicBezTo>
                  <a:cubicBezTo>
                    <a:pt x="1221155" y="15181"/>
                    <a:pt x="1282838" y="22607"/>
                    <a:pt x="1586115" y="0"/>
                  </a:cubicBezTo>
                  <a:cubicBezTo>
                    <a:pt x="1889392" y="-22607"/>
                    <a:pt x="1994111" y="8848"/>
                    <a:pt x="2248000" y="0"/>
                  </a:cubicBezTo>
                  <a:cubicBezTo>
                    <a:pt x="2047151" y="21779"/>
                    <a:pt x="1840594" y="235015"/>
                    <a:pt x="1873258" y="448882"/>
                  </a:cubicBezTo>
                  <a:cubicBezTo>
                    <a:pt x="1824563" y="705315"/>
                    <a:pt x="1998183" y="915180"/>
                    <a:pt x="2248000" y="897764"/>
                  </a:cubicBezTo>
                  <a:cubicBezTo>
                    <a:pt x="2020836" y="868495"/>
                    <a:pt x="1761791" y="919379"/>
                    <a:pt x="1604848" y="897764"/>
                  </a:cubicBezTo>
                  <a:cubicBezTo>
                    <a:pt x="1447905" y="876149"/>
                    <a:pt x="1122723" y="897430"/>
                    <a:pt x="980428" y="897764"/>
                  </a:cubicBezTo>
                  <a:cubicBezTo>
                    <a:pt x="838133" y="898098"/>
                    <a:pt x="665303" y="893456"/>
                    <a:pt x="374741" y="897764"/>
                  </a:cubicBezTo>
                  <a:cubicBezTo>
                    <a:pt x="181873" y="891565"/>
                    <a:pt x="14343" y="665093"/>
                    <a:pt x="0" y="448882"/>
                  </a:cubicBezTo>
                  <a:cubicBezTo>
                    <a:pt x="-13163" y="233097"/>
                    <a:pt x="211013" y="-26662"/>
                    <a:pt x="374741" y="0"/>
                  </a:cubicBezTo>
                  <a:close/>
                </a:path>
                <a:path w="2248000" h="897764" stroke="0" extrusionOk="0">
                  <a:moveTo>
                    <a:pt x="374741" y="0"/>
                  </a:moveTo>
                  <a:cubicBezTo>
                    <a:pt x="668182" y="14902"/>
                    <a:pt x="743296" y="15842"/>
                    <a:pt x="999161" y="0"/>
                  </a:cubicBezTo>
                  <a:cubicBezTo>
                    <a:pt x="1255026" y="-15842"/>
                    <a:pt x="1333685" y="-19771"/>
                    <a:pt x="1661046" y="0"/>
                  </a:cubicBezTo>
                  <a:cubicBezTo>
                    <a:pt x="1988408" y="19771"/>
                    <a:pt x="2019057" y="1054"/>
                    <a:pt x="2248000" y="0"/>
                  </a:cubicBezTo>
                  <a:cubicBezTo>
                    <a:pt x="2023404" y="47236"/>
                    <a:pt x="1842167" y="195161"/>
                    <a:pt x="1873258" y="448882"/>
                  </a:cubicBezTo>
                  <a:cubicBezTo>
                    <a:pt x="1855168" y="671907"/>
                    <a:pt x="2007733" y="880056"/>
                    <a:pt x="2248000" y="897764"/>
                  </a:cubicBezTo>
                  <a:cubicBezTo>
                    <a:pt x="2038924" y="894872"/>
                    <a:pt x="1914081" y="902481"/>
                    <a:pt x="1623580" y="897764"/>
                  </a:cubicBezTo>
                  <a:cubicBezTo>
                    <a:pt x="1333079" y="893047"/>
                    <a:pt x="1193605" y="917480"/>
                    <a:pt x="961695" y="897764"/>
                  </a:cubicBezTo>
                  <a:cubicBezTo>
                    <a:pt x="729786" y="878048"/>
                    <a:pt x="584447" y="896974"/>
                    <a:pt x="374741" y="897764"/>
                  </a:cubicBezTo>
                  <a:cubicBezTo>
                    <a:pt x="186586" y="894220"/>
                    <a:pt x="41797" y="681248"/>
                    <a:pt x="0" y="448882"/>
                  </a:cubicBezTo>
                  <a:cubicBezTo>
                    <a:pt x="15456" y="217192"/>
                    <a:pt x="173008" y="546"/>
                    <a:pt x="374741" y="0"/>
                  </a:cubicBezTo>
                  <a:close/>
                </a:path>
              </a:pathLst>
            </a:custGeom>
            <a:solidFill>
              <a:srgbClr val="E4E9D8"/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782294884">
                    <a:prstGeom prst="flowChartOnlineStorag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الطرح</a:t>
              </a:r>
            </a:p>
          </p:txBody>
        </p:sp>
        <p:sp>
          <p:nvSpPr>
            <p:cNvPr id="44" name="شكل بيضاوي 43">
              <a:extLst>
                <a:ext uri="{FF2B5EF4-FFF2-40B4-BE49-F238E27FC236}">
                  <a16:creationId xmlns:a16="http://schemas.microsoft.com/office/drawing/2014/main" id="{8C5EB774-9382-46B5-78D3-6353CE4B16DF}"/>
                </a:ext>
              </a:extLst>
            </p:cNvPr>
            <p:cNvSpPr/>
            <p:nvPr/>
          </p:nvSpPr>
          <p:spPr>
            <a:xfrm>
              <a:off x="9136346" y="3097873"/>
              <a:ext cx="658093" cy="897764"/>
            </a:xfrm>
            <a:custGeom>
              <a:avLst/>
              <a:gdLst>
                <a:gd name="connsiteX0" fmla="*/ 0 w 658093"/>
                <a:gd name="connsiteY0" fmla="*/ 448882 h 897764"/>
                <a:gd name="connsiteX1" fmla="*/ 329047 w 658093"/>
                <a:gd name="connsiteY1" fmla="*/ 0 h 897764"/>
                <a:gd name="connsiteX2" fmla="*/ 658094 w 658093"/>
                <a:gd name="connsiteY2" fmla="*/ 448882 h 897764"/>
                <a:gd name="connsiteX3" fmla="*/ 329047 w 658093"/>
                <a:gd name="connsiteY3" fmla="*/ 897764 h 897764"/>
                <a:gd name="connsiteX4" fmla="*/ 0 w 658093"/>
                <a:gd name="connsiteY4" fmla="*/ 448882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93" h="897764" fill="none" extrusionOk="0">
                  <a:moveTo>
                    <a:pt x="0" y="448882"/>
                  </a:moveTo>
                  <a:cubicBezTo>
                    <a:pt x="-12387" y="187069"/>
                    <a:pt x="140861" y="-10464"/>
                    <a:pt x="329047" y="0"/>
                  </a:cubicBezTo>
                  <a:cubicBezTo>
                    <a:pt x="554133" y="33125"/>
                    <a:pt x="641727" y="240342"/>
                    <a:pt x="658094" y="448882"/>
                  </a:cubicBezTo>
                  <a:cubicBezTo>
                    <a:pt x="658939" y="669490"/>
                    <a:pt x="485981" y="889189"/>
                    <a:pt x="329047" y="897764"/>
                  </a:cubicBezTo>
                  <a:cubicBezTo>
                    <a:pt x="186978" y="919636"/>
                    <a:pt x="-34618" y="665271"/>
                    <a:pt x="0" y="448882"/>
                  </a:cubicBezTo>
                  <a:close/>
                </a:path>
                <a:path w="658093" h="897764" stroke="0" extrusionOk="0">
                  <a:moveTo>
                    <a:pt x="0" y="448882"/>
                  </a:moveTo>
                  <a:cubicBezTo>
                    <a:pt x="-5696" y="205847"/>
                    <a:pt x="169529" y="-37440"/>
                    <a:pt x="329047" y="0"/>
                  </a:cubicBezTo>
                  <a:cubicBezTo>
                    <a:pt x="500361" y="31300"/>
                    <a:pt x="636032" y="222117"/>
                    <a:pt x="658094" y="448882"/>
                  </a:cubicBezTo>
                  <a:cubicBezTo>
                    <a:pt x="663672" y="709119"/>
                    <a:pt x="538347" y="896312"/>
                    <a:pt x="329047" y="897764"/>
                  </a:cubicBezTo>
                  <a:cubicBezTo>
                    <a:pt x="171732" y="881141"/>
                    <a:pt x="-97" y="678109"/>
                    <a:pt x="0" y="448882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43019177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</a:p>
          </p:txBody>
        </p:sp>
      </p:grp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56A477CE-0AD9-579E-006A-0EBC1F74E0C1}"/>
              </a:ext>
            </a:extLst>
          </p:cNvPr>
          <p:cNvGrpSpPr/>
          <p:nvPr/>
        </p:nvGrpSpPr>
        <p:grpSpPr>
          <a:xfrm>
            <a:off x="7309225" y="4289194"/>
            <a:ext cx="2518895" cy="903520"/>
            <a:chOff x="7309225" y="4289194"/>
            <a:chExt cx="2518895" cy="903520"/>
          </a:xfrm>
        </p:grpSpPr>
        <p:sp>
          <p:nvSpPr>
            <p:cNvPr id="22" name="مخطط انسيابي: بيانات مخزّنة 21">
              <a:extLst>
                <a:ext uri="{FF2B5EF4-FFF2-40B4-BE49-F238E27FC236}">
                  <a16:creationId xmlns:a16="http://schemas.microsoft.com/office/drawing/2014/main" id="{938BC757-9740-F132-F576-22670D2B0198}"/>
                </a:ext>
              </a:extLst>
            </p:cNvPr>
            <p:cNvSpPr/>
            <p:nvPr/>
          </p:nvSpPr>
          <p:spPr>
            <a:xfrm>
              <a:off x="7309225" y="4294950"/>
              <a:ext cx="2247999" cy="897764"/>
            </a:xfrm>
            <a:custGeom>
              <a:avLst/>
              <a:gdLst>
                <a:gd name="connsiteX0" fmla="*/ 374741 w 2247999"/>
                <a:gd name="connsiteY0" fmla="*/ 0 h 897764"/>
                <a:gd name="connsiteX1" fmla="*/ 961695 w 2247999"/>
                <a:gd name="connsiteY1" fmla="*/ 0 h 897764"/>
                <a:gd name="connsiteX2" fmla="*/ 1586115 w 2247999"/>
                <a:gd name="connsiteY2" fmla="*/ 0 h 897764"/>
                <a:gd name="connsiteX3" fmla="*/ 2247999 w 2247999"/>
                <a:gd name="connsiteY3" fmla="*/ 0 h 897764"/>
                <a:gd name="connsiteX4" fmla="*/ 1873257 w 2247999"/>
                <a:gd name="connsiteY4" fmla="*/ 448882 h 897764"/>
                <a:gd name="connsiteX5" fmla="*/ 2247999 w 2247999"/>
                <a:gd name="connsiteY5" fmla="*/ 897764 h 897764"/>
                <a:gd name="connsiteX6" fmla="*/ 1604847 w 2247999"/>
                <a:gd name="connsiteY6" fmla="*/ 897764 h 897764"/>
                <a:gd name="connsiteX7" fmla="*/ 980428 w 2247999"/>
                <a:gd name="connsiteY7" fmla="*/ 897764 h 897764"/>
                <a:gd name="connsiteX8" fmla="*/ 374741 w 2247999"/>
                <a:gd name="connsiteY8" fmla="*/ 897764 h 897764"/>
                <a:gd name="connsiteX9" fmla="*/ 0 w 2247999"/>
                <a:gd name="connsiteY9" fmla="*/ 448882 h 897764"/>
                <a:gd name="connsiteX10" fmla="*/ 374741 w 2247999"/>
                <a:gd name="connsiteY10" fmla="*/ 0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7999" h="897764" fill="none" extrusionOk="0">
                  <a:moveTo>
                    <a:pt x="374741" y="0"/>
                  </a:moveTo>
                  <a:cubicBezTo>
                    <a:pt x="613765" y="3980"/>
                    <a:pt x="702235" y="-15181"/>
                    <a:pt x="961695" y="0"/>
                  </a:cubicBezTo>
                  <a:cubicBezTo>
                    <a:pt x="1221155" y="15181"/>
                    <a:pt x="1282838" y="22607"/>
                    <a:pt x="1586115" y="0"/>
                  </a:cubicBezTo>
                  <a:cubicBezTo>
                    <a:pt x="1889392" y="-22607"/>
                    <a:pt x="1997186" y="10419"/>
                    <a:pt x="2247999" y="0"/>
                  </a:cubicBezTo>
                  <a:cubicBezTo>
                    <a:pt x="2047150" y="21779"/>
                    <a:pt x="1840593" y="235015"/>
                    <a:pt x="1873257" y="448882"/>
                  </a:cubicBezTo>
                  <a:cubicBezTo>
                    <a:pt x="1824562" y="705315"/>
                    <a:pt x="1998182" y="915180"/>
                    <a:pt x="2247999" y="897764"/>
                  </a:cubicBezTo>
                  <a:cubicBezTo>
                    <a:pt x="2020835" y="868495"/>
                    <a:pt x="1761790" y="919379"/>
                    <a:pt x="1604847" y="897764"/>
                  </a:cubicBezTo>
                  <a:cubicBezTo>
                    <a:pt x="1447904" y="876149"/>
                    <a:pt x="1117630" y="893901"/>
                    <a:pt x="980428" y="897764"/>
                  </a:cubicBezTo>
                  <a:cubicBezTo>
                    <a:pt x="843226" y="901627"/>
                    <a:pt x="665303" y="893456"/>
                    <a:pt x="374741" y="897764"/>
                  </a:cubicBezTo>
                  <a:cubicBezTo>
                    <a:pt x="181873" y="891565"/>
                    <a:pt x="14343" y="665093"/>
                    <a:pt x="0" y="448882"/>
                  </a:cubicBezTo>
                  <a:cubicBezTo>
                    <a:pt x="-13163" y="233097"/>
                    <a:pt x="211013" y="-26662"/>
                    <a:pt x="374741" y="0"/>
                  </a:cubicBezTo>
                  <a:close/>
                </a:path>
                <a:path w="2247999" h="897764" stroke="0" extrusionOk="0">
                  <a:moveTo>
                    <a:pt x="374741" y="0"/>
                  </a:moveTo>
                  <a:cubicBezTo>
                    <a:pt x="671176" y="18321"/>
                    <a:pt x="745712" y="21663"/>
                    <a:pt x="999160" y="0"/>
                  </a:cubicBezTo>
                  <a:cubicBezTo>
                    <a:pt x="1252608" y="-21663"/>
                    <a:pt x="1333684" y="-19771"/>
                    <a:pt x="1661045" y="0"/>
                  </a:cubicBezTo>
                  <a:cubicBezTo>
                    <a:pt x="1988407" y="19771"/>
                    <a:pt x="2019056" y="1054"/>
                    <a:pt x="2247999" y="0"/>
                  </a:cubicBezTo>
                  <a:cubicBezTo>
                    <a:pt x="2023403" y="47236"/>
                    <a:pt x="1842166" y="195161"/>
                    <a:pt x="1873257" y="448882"/>
                  </a:cubicBezTo>
                  <a:cubicBezTo>
                    <a:pt x="1855167" y="671907"/>
                    <a:pt x="2007732" y="880056"/>
                    <a:pt x="2247999" y="897764"/>
                  </a:cubicBezTo>
                  <a:cubicBezTo>
                    <a:pt x="2032878" y="890312"/>
                    <a:pt x="1908516" y="898694"/>
                    <a:pt x="1623580" y="897764"/>
                  </a:cubicBezTo>
                  <a:cubicBezTo>
                    <a:pt x="1338644" y="896834"/>
                    <a:pt x="1193605" y="917480"/>
                    <a:pt x="961695" y="897764"/>
                  </a:cubicBezTo>
                  <a:cubicBezTo>
                    <a:pt x="729786" y="878048"/>
                    <a:pt x="584447" y="896974"/>
                    <a:pt x="374741" y="897764"/>
                  </a:cubicBezTo>
                  <a:cubicBezTo>
                    <a:pt x="186586" y="894220"/>
                    <a:pt x="41797" y="681248"/>
                    <a:pt x="0" y="448882"/>
                  </a:cubicBezTo>
                  <a:cubicBezTo>
                    <a:pt x="15456" y="217192"/>
                    <a:pt x="173008" y="546"/>
                    <a:pt x="374741" y="0"/>
                  </a:cubicBezTo>
                  <a:close/>
                </a:path>
              </a:pathLst>
            </a:custGeom>
            <a:solidFill>
              <a:srgbClr val="E4E9D8"/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782294884">
                    <a:prstGeom prst="flowChartOnlineStorag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الضرب</a:t>
              </a:r>
            </a:p>
          </p:txBody>
        </p:sp>
        <p:sp>
          <p:nvSpPr>
            <p:cNvPr id="46" name="شكل بيضاوي 45">
              <a:extLst>
                <a:ext uri="{FF2B5EF4-FFF2-40B4-BE49-F238E27FC236}">
                  <a16:creationId xmlns:a16="http://schemas.microsoft.com/office/drawing/2014/main" id="{F1FE23EF-5E6B-9783-B3D7-E3F62CF97300}"/>
                </a:ext>
              </a:extLst>
            </p:cNvPr>
            <p:cNvSpPr/>
            <p:nvPr/>
          </p:nvSpPr>
          <p:spPr>
            <a:xfrm>
              <a:off x="9170027" y="4289194"/>
              <a:ext cx="658093" cy="897764"/>
            </a:xfrm>
            <a:custGeom>
              <a:avLst/>
              <a:gdLst>
                <a:gd name="connsiteX0" fmla="*/ 0 w 658093"/>
                <a:gd name="connsiteY0" fmla="*/ 448882 h 897764"/>
                <a:gd name="connsiteX1" fmla="*/ 329047 w 658093"/>
                <a:gd name="connsiteY1" fmla="*/ 0 h 897764"/>
                <a:gd name="connsiteX2" fmla="*/ 658094 w 658093"/>
                <a:gd name="connsiteY2" fmla="*/ 448882 h 897764"/>
                <a:gd name="connsiteX3" fmla="*/ 329047 w 658093"/>
                <a:gd name="connsiteY3" fmla="*/ 897764 h 897764"/>
                <a:gd name="connsiteX4" fmla="*/ 0 w 658093"/>
                <a:gd name="connsiteY4" fmla="*/ 448882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93" h="897764" fill="none" extrusionOk="0">
                  <a:moveTo>
                    <a:pt x="0" y="448882"/>
                  </a:moveTo>
                  <a:cubicBezTo>
                    <a:pt x="-12387" y="187069"/>
                    <a:pt x="140861" y="-10464"/>
                    <a:pt x="329047" y="0"/>
                  </a:cubicBezTo>
                  <a:cubicBezTo>
                    <a:pt x="554133" y="33125"/>
                    <a:pt x="641727" y="240342"/>
                    <a:pt x="658094" y="448882"/>
                  </a:cubicBezTo>
                  <a:cubicBezTo>
                    <a:pt x="658939" y="669490"/>
                    <a:pt x="485981" y="889189"/>
                    <a:pt x="329047" y="897764"/>
                  </a:cubicBezTo>
                  <a:cubicBezTo>
                    <a:pt x="186978" y="919636"/>
                    <a:pt x="-34618" y="665271"/>
                    <a:pt x="0" y="448882"/>
                  </a:cubicBezTo>
                  <a:close/>
                </a:path>
                <a:path w="658093" h="897764" stroke="0" extrusionOk="0">
                  <a:moveTo>
                    <a:pt x="0" y="448882"/>
                  </a:moveTo>
                  <a:cubicBezTo>
                    <a:pt x="-5696" y="205847"/>
                    <a:pt x="169529" y="-37440"/>
                    <a:pt x="329047" y="0"/>
                  </a:cubicBezTo>
                  <a:cubicBezTo>
                    <a:pt x="500361" y="31300"/>
                    <a:pt x="636032" y="222117"/>
                    <a:pt x="658094" y="448882"/>
                  </a:cubicBezTo>
                  <a:cubicBezTo>
                    <a:pt x="663672" y="709119"/>
                    <a:pt x="538347" y="896312"/>
                    <a:pt x="329047" y="897764"/>
                  </a:cubicBezTo>
                  <a:cubicBezTo>
                    <a:pt x="171732" y="881141"/>
                    <a:pt x="-97" y="678109"/>
                    <a:pt x="0" y="44888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43019177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×</a:t>
              </a:r>
            </a:p>
          </p:txBody>
        </p:sp>
      </p:grpSp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5D0D3EDD-F046-EA4B-168B-5D13A3D66FD5}"/>
              </a:ext>
            </a:extLst>
          </p:cNvPr>
          <p:cNvGrpSpPr/>
          <p:nvPr/>
        </p:nvGrpSpPr>
        <p:grpSpPr>
          <a:xfrm>
            <a:off x="7309225" y="5447858"/>
            <a:ext cx="2548609" cy="897764"/>
            <a:chOff x="7309225" y="5447858"/>
            <a:chExt cx="2548609" cy="897764"/>
          </a:xfrm>
        </p:grpSpPr>
        <p:sp>
          <p:nvSpPr>
            <p:cNvPr id="23" name="مخطط انسيابي: بيانات مخزّنة 22">
              <a:extLst>
                <a:ext uri="{FF2B5EF4-FFF2-40B4-BE49-F238E27FC236}">
                  <a16:creationId xmlns:a16="http://schemas.microsoft.com/office/drawing/2014/main" id="{0F0A1A24-9AA4-BAC6-5B3E-533F9EA4944D}"/>
                </a:ext>
              </a:extLst>
            </p:cNvPr>
            <p:cNvSpPr/>
            <p:nvPr/>
          </p:nvSpPr>
          <p:spPr>
            <a:xfrm>
              <a:off x="7309225" y="5447858"/>
              <a:ext cx="2245932" cy="897764"/>
            </a:xfrm>
            <a:custGeom>
              <a:avLst/>
              <a:gdLst>
                <a:gd name="connsiteX0" fmla="*/ 374396 w 2245932"/>
                <a:gd name="connsiteY0" fmla="*/ 0 h 897764"/>
                <a:gd name="connsiteX1" fmla="*/ 960811 w 2245932"/>
                <a:gd name="connsiteY1" fmla="*/ 0 h 897764"/>
                <a:gd name="connsiteX2" fmla="*/ 1584656 w 2245932"/>
                <a:gd name="connsiteY2" fmla="*/ 0 h 897764"/>
                <a:gd name="connsiteX3" fmla="*/ 2245932 w 2245932"/>
                <a:gd name="connsiteY3" fmla="*/ 0 h 897764"/>
                <a:gd name="connsiteX4" fmla="*/ 1871535 w 2245932"/>
                <a:gd name="connsiteY4" fmla="*/ 448882 h 897764"/>
                <a:gd name="connsiteX5" fmla="*/ 2245932 w 2245932"/>
                <a:gd name="connsiteY5" fmla="*/ 897764 h 897764"/>
                <a:gd name="connsiteX6" fmla="*/ 1603371 w 2245932"/>
                <a:gd name="connsiteY6" fmla="*/ 897764 h 897764"/>
                <a:gd name="connsiteX7" fmla="*/ 979526 w 2245932"/>
                <a:gd name="connsiteY7" fmla="*/ 897764 h 897764"/>
                <a:gd name="connsiteX8" fmla="*/ 374396 w 2245932"/>
                <a:gd name="connsiteY8" fmla="*/ 897764 h 897764"/>
                <a:gd name="connsiteX9" fmla="*/ 0 w 2245932"/>
                <a:gd name="connsiteY9" fmla="*/ 448882 h 897764"/>
                <a:gd name="connsiteX10" fmla="*/ 374396 w 2245932"/>
                <a:gd name="connsiteY10" fmla="*/ 0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5932" h="897764" fill="none" extrusionOk="0">
                  <a:moveTo>
                    <a:pt x="374396" y="0"/>
                  </a:moveTo>
                  <a:cubicBezTo>
                    <a:pt x="605082" y="3956"/>
                    <a:pt x="749512" y="4208"/>
                    <a:pt x="960811" y="0"/>
                  </a:cubicBezTo>
                  <a:cubicBezTo>
                    <a:pt x="1172110" y="-4208"/>
                    <a:pt x="1321815" y="3364"/>
                    <a:pt x="1584656" y="0"/>
                  </a:cubicBezTo>
                  <a:cubicBezTo>
                    <a:pt x="1847498" y="-3364"/>
                    <a:pt x="2079933" y="-26235"/>
                    <a:pt x="2245932" y="0"/>
                  </a:cubicBezTo>
                  <a:cubicBezTo>
                    <a:pt x="2045273" y="21779"/>
                    <a:pt x="1838871" y="235015"/>
                    <a:pt x="1871535" y="448882"/>
                  </a:cubicBezTo>
                  <a:cubicBezTo>
                    <a:pt x="1854582" y="699734"/>
                    <a:pt x="2006316" y="911104"/>
                    <a:pt x="2245932" y="897764"/>
                  </a:cubicBezTo>
                  <a:cubicBezTo>
                    <a:pt x="1955634" y="867911"/>
                    <a:pt x="1784884" y="927127"/>
                    <a:pt x="1603371" y="897764"/>
                  </a:cubicBezTo>
                  <a:cubicBezTo>
                    <a:pt x="1421858" y="868401"/>
                    <a:pt x="1187646" y="926972"/>
                    <a:pt x="979526" y="897764"/>
                  </a:cubicBezTo>
                  <a:cubicBezTo>
                    <a:pt x="771407" y="868556"/>
                    <a:pt x="621634" y="916949"/>
                    <a:pt x="374396" y="897764"/>
                  </a:cubicBezTo>
                  <a:cubicBezTo>
                    <a:pt x="181719" y="891565"/>
                    <a:pt x="14343" y="665093"/>
                    <a:pt x="0" y="448882"/>
                  </a:cubicBezTo>
                  <a:cubicBezTo>
                    <a:pt x="-3722" y="210082"/>
                    <a:pt x="173738" y="-3812"/>
                    <a:pt x="374396" y="0"/>
                  </a:cubicBezTo>
                  <a:close/>
                </a:path>
                <a:path w="2245932" h="897764" stroke="0" extrusionOk="0">
                  <a:moveTo>
                    <a:pt x="374396" y="0"/>
                  </a:moveTo>
                  <a:cubicBezTo>
                    <a:pt x="517900" y="-15563"/>
                    <a:pt x="821897" y="-5817"/>
                    <a:pt x="998241" y="0"/>
                  </a:cubicBezTo>
                  <a:cubicBezTo>
                    <a:pt x="1174585" y="5817"/>
                    <a:pt x="1392219" y="-16265"/>
                    <a:pt x="1659517" y="0"/>
                  </a:cubicBezTo>
                  <a:cubicBezTo>
                    <a:pt x="1926815" y="16265"/>
                    <a:pt x="1958118" y="15685"/>
                    <a:pt x="2245932" y="0"/>
                  </a:cubicBezTo>
                  <a:cubicBezTo>
                    <a:pt x="2021526" y="47236"/>
                    <a:pt x="1840444" y="195161"/>
                    <a:pt x="1871535" y="448882"/>
                  </a:cubicBezTo>
                  <a:cubicBezTo>
                    <a:pt x="1854439" y="673273"/>
                    <a:pt x="1998423" y="876096"/>
                    <a:pt x="2245932" y="897764"/>
                  </a:cubicBezTo>
                  <a:cubicBezTo>
                    <a:pt x="2116859" y="893107"/>
                    <a:pt x="1894397" y="908155"/>
                    <a:pt x="1622087" y="897764"/>
                  </a:cubicBezTo>
                  <a:cubicBezTo>
                    <a:pt x="1349777" y="887373"/>
                    <a:pt x="1152303" y="871891"/>
                    <a:pt x="960811" y="897764"/>
                  </a:cubicBezTo>
                  <a:cubicBezTo>
                    <a:pt x="769319" y="923637"/>
                    <a:pt x="530613" y="869632"/>
                    <a:pt x="374396" y="897764"/>
                  </a:cubicBezTo>
                  <a:cubicBezTo>
                    <a:pt x="186432" y="894220"/>
                    <a:pt x="41797" y="681248"/>
                    <a:pt x="0" y="448882"/>
                  </a:cubicBezTo>
                  <a:cubicBezTo>
                    <a:pt x="14872" y="216581"/>
                    <a:pt x="197874" y="3121"/>
                    <a:pt x="374396" y="0"/>
                  </a:cubicBezTo>
                  <a:close/>
                </a:path>
              </a:pathLst>
            </a:custGeom>
            <a:solidFill>
              <a:srgbClr val="E4E9D8"/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782294884">
                    <a:prstGeom prst="flowChartOnlineStorag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القسمة</a:t>
              </a:r>
            </a:p>
          </p:txBody>
        </p:sp>
        <p:sp>
          <p:nvSpPr>
            <p:cNvPr id="47" name="شكل بيضاوي 46">
              <a:extLst>
                <a:ext uri="{FF2B5EF4-FFF2-40B4-BE49-F238E27FC236}">
                  <a16:creationId xmlns:a16="http://schemas.microsoft.com/office/drawing/2014/main" id="{61E4D57A-CD26-2664-C8B4-C38442243DDE}"/>
                </a:ext>
              </a:extLst>
            </p:cNvPr>
            <p:cNvSpPr/>
            <p:nvPr/>
          </p:nvSpPr>
          <p:spPr>
            <a:xfrm>
              <a:off x="9199741" y="5447858"/>
              <a:ext cx="658093" cy="897764"/>
            </a:xfrm>
            <a:custGeom>
              <a:avLst/>
              <a:gdLst>
                <a:gd name="connsiteX0" fmla="*/ 0 w 658093"/>
                <a:gd name="connsiteY0" fmla="*/ 448882 h 897764"/>
                <a:gd name="connsiteX1" fmla="*/ 329047 w 658093"/>
                <a:gd name="connsiteY1" fmla="*/ 0 h 897764"/>
                <a:gd name="connsiteX2" fmla="*/ 658094 w 658093"/>
                <a:gd name="connsiteY2" fmla="*/ 448882 h 897764"/>
                <a:gd name="connsiteX3" fmla="*/ 329047 w 658093"/>
                <a:gd name="connsiteY3" fmla="*/ 897764 h 897764"/>
                <a:gd name="connsiteX4" fmla="*/ 0 w 658093"/>
                <a:gd name="connsiteY4" fmla="*/ 448882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93" h="897764" fill="none" extrusionOk="0">
                  <a:moveTo>
                    <a:pt x="0" y="448882"/>
                  </a:moveTo>
                  <a:cubicBezTo>
                    <a:pt x="-12387" y="187069"/>
                    <a:pt x="140861" y="-10464"/>
                    <a:pt x="329047" y="0"/>
                  </a:cubicBezTo>
                  <a:cubicBezTo>
                    <a:pt x="554133" y="33125"/>
                    <a:pt x="641727" y="240342"/>
                    <a:pt x="658094" y="448882"/>
                  </a:cubicBezTo>
                  <a:cubicBezTo>
                    <a:pt x="658939" y="669490"/>
                    <a:pt x="485981" y="889189"/>
                    <a:pt x="329047" y="897764"/>
                  </a:cubicBezTo>
                  <a:cubicBezTo>
                    <a:pt x="186978" y="919636"/>
                    <a:pt x="-34618" y="665271"/>
                    <a:pt x="0" y="448882"/>
                  </a:cubicBezTo>
                  <a:close/>
                </a:path>
                <a:path w="658093" h="897764" stroke="0" extrusionOk="0">
                  <a:moveTo>
                    <a:pt x="0" y="448882"/>
                  </a:moveTo>
                  <a:cubicBezTo>
                    <a:pt x="-5696" y="205847"/>
                    <a:pt x="169529" y="-37440"/>
                    <a:pt x="329047" y="0"/>
                  </a:cubicBezTo>
                  <a:cubicBezTo>
                    <a:pt x="500361" y="31300"/>
                    <a:pt x="636032" y="222117"/>
                    <a:pt x="658094" y="448882"/>
                  </a:cubicBezTo>
                  <a:cubicBezTo>
                    <a:pt x="663672" y="709119"/>
                    <a:pt x="538347" y="896312"/>
                    <a:pt x="329047" y="897764"/>
                  </a:cubicBezTo>
                  <a:cubicBezTo>
                    <a:pt x="171732" y="881141"/>
                    <a:pt x="-97" y="678109"/>
                    <a:pt x="0" y="448882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43019177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÷</a:t>
              </a:r>
            </a:p>
          </p:txBody>
        </p:sp>
      </p:grpSp>
      <p:sp>
        <p:nvSpPr>
          <p:cNvPr id="50" name="مخطط انسيابي: بيانات مخزّنة 49">
            <a:extLst>
              <a:ext uri="{FF2B5EF4-FFF2-40B4-BE49-F238E27FC236}">
                <a16:creationId xmlns:a16="http://schemas.microsoft.com/office/drawing/2014/main" id="{AB7A6F2E-3405-94EE-8C13-FE2FF761686B}"/>
              </a:ext>
            </a:extLst>
          </p:cNvPr>
          <p:cNvSpPr/>
          <p:nvPr/>
        </p:nvSpPr>
        <p:spPr>
          <a:xfrm>
            <a:off x="1545868" y="5509338"/>
            <a:ext cx="2247999" cy="897764"/>
          </a:xfrm>
          <a:custGeom>
            <a:avLst/>
            <a:gdLst>
              <a:gd name="connsiteX0" fmla="*/ 374741 w 2247999"/>
              <a:gd name="connsiteY0" fmla="*/ 0 h 897764"/>
              <a:gd name="connsiteX1" fmla="*/ 961695 w 2247999"/>
              <a:gd name="connsiteY1" fmla="*/ 0 h 897764"/>
              <a:gd name="connsiteX2" fmla="*/ 1586115 w 2247999"/>
              <a:gd name="connsiteY2" fmla="*/ 0 h 897764"/>
              <a:gd name="connsiteX3" fmla="*/ 2247999 w 2247999"/>
              <a:gd name="connsiteY3" fmla="*/ 0 h 897764"/>
              <a:gd name="connsiteX4" fmla="*/ 1873257 w 2247999"/>
              <a:gd name="connsiteY4" fmla="*/ 448882 h 897764"/>
              <a:gd name="connsiteX5" fmla="*/ 2247999 w 2247999"/>
              <a:gd name="connsiteY5" fmla="*/ 897764 h 897764"/>
              <a:gd name="connsiteX6" fmla="*/ 1604847 w 2247999"/>
              <a:gd name="connsiteY6" fmla="*/ 897764 h 897764"/>
              <a:gd name="connsiteX7" fmla="*/ 980428 w 2247999"/>
              <a:gd name="connsiteY7" fmla="*/ 897764 h 897764"/>
              <a:gd name="connsiteX8" fmla="*/ 374741 w 2247999"/>
              <a:gd name="connsiteY8" fmla="*/ 897764 h 897764"/>
              <a:gd name="connsiteX9" fmla="*/ 0 w 2247999"/>
              <a:gd name="connsiteY9" fmla="*/ 448882 h 897764"/>
              <a:gd name="connsiteX10" fmla="*/ 374741 w 2247999"/>
              <a:gd name="connsiteY10" fmla="*/ 0 h 89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47999" h="897764" fill="none" extrusionOk="0">
                <a:moveTo>
                  <a:pt x="374741" y="0"/>
                </a:moveTo>
                <a:cubicBezTo>
                  <a:pt x="613765" y="3980"/>
                  <a:pt x="702235" y="-15181"/>
                  <a:pt x="961695" y="0"/>
                </a:cubicBezTo>
                <a:cubicBezTo>
                  <a:pt x="1221155" y="15181"/>
                  <a:pt x="1282838" y="22607"/>
                  <a:pt x="1586115" y="0"/>
                </a:cubicBezTo>
                <a:cubicBezTo>
                  <a:pt x="1889392" y="-22607"/>
                  <a:pt x="1997186" y="10419"/>
                  <a:pt x="2247999" y="0"/>
                </a:cubicBezTo>
                <a:cubicBezTo>
                  <a:pt x="2047150" y="21779"/>
                  <a:pt x="1840593" y="235015"/>
                  <a:pt x="1873257" y="448882"/>
                </a:cubicBezTo>
                <a:cubicBezTo>
                  <a:pt x="1824562" y="705315"/>
                  <a:pt x="1998182" y="915180"/>
                  <a:pt x="2247999" y="897764"/>
                </a:cubicBezTo>
                <a:cubicBezTo>
                  <a:pt x="2020835" y="868495"/>
                  <a:pt x="1761790" y="919379"/>
                  <a:pt x="1604847" y="897764"/>
                </a:cubicBezTo>
                <a:cubicBezTo>
                  <a:pt x="1447904" y="876149"/>
                  <a:pt x="1117630" y="893901"/>
                  <a:pt x="980428" y="897764"/>
                </a:cubicBezTo>
                <a:cubicBezTo>
                  <a:pt x="843226" y="901627"/>
                  <a:pt x="665303" y="893456"/>
                  <a:pt x="374741" y="897764"/>
                </a:cubicBezTo>
                <a:cubicBezTo>
                  <a:pt x="181873" y="891565"/>
                  <a:pt x="14343" y="665093"/>
                  <a:pt x="0" y="448882"/>
                </a:cubicBezTo>
                <a:cubicBezTo>
                  <a:pt x="-13163" y="233097"/>
                  <a:pt x="211013" y="-26662"/>
                  <a:pt x="374741" y="0"/>
                </a:cubicBezTo>
                <a:close/>
              </a:path>
              <a:path w="2247999" h="897764" stroke="0" extrusionOk="0">
                <a:moveTo>
                  <a:pt x="374741" y="0"/>
                </a:moveTo>
                <a:cubicBezTo>
                  <a:pt x="671176" y="18321"/>
                  <a:pt x="745712" y="21663"/>
                  <a:pt x="999160" y="0"/>
                </a:cubicBezTo>
                <a:cubicBezTo>
                  <a:pt x="1252608" y="-21663"/>
                  <a:pt x="1333684" y="-19771"/>
                  <a:pt x="1661045" y="0"/>
                </a:cubicBezTo>
                <a:cubicBezTo>
                  <a:pt x="1988407" y="19771"/>
                  <a:pt x="2019056" y="1054"/>
                  <a:pt x="2247999" y="0"/>
                </a:cubicBezTo>
                <a:cubicBezTo>
                  <a:pt x="2023403" y="47236"/>
                  <a:pt x="1842166" y="195161"/>
                  <a:pt x="1873257" y="448882"/>
                </a:cubicBezTo>
                <a:cubicBezTo>
                  <a:pt x="1855167" y="671907"/>
                  <a:pt x="2007732" y="880056"/>
                  <a:pt x="2247999" y="897764"/>
                </a:cubicBezTo>
                <a:cubicBezTo>
                  <a:pt x="2032878" y="890312"/>
                  <a:pt x="1908516" y="898694"/>
                  <a:pt x="1623580" y="897764"/>
                </a:cubicBezTo>
                <a:cubicBezTo>
                  <a:pt x="1338644" y="896834"/>
                  <a:pt x="1193605" y="917480"/>
                  <a:pt x="961695" y="897764"/>
                </a:cubicBezTo>
                <a:cubicBezTo>
                  <a:pt x="729786" y="878048"/>
                  <a:pt x="584447" y="896974"/>
                  <a:pt x="374741" y="897764"/>
                </a:cubicBezTo>
                <a:cubicBezTo>
                  <a:pt x="186586" y="894220"/>
                  <a:pt x="41797" y="681248"/>
                  <a:pt x="0" y="448882"/>
                </a:cubicBezTo>
                <a:cubicBezTo>
                  <a:pt x="15456" y="217192"/>
                  <a:pt x="173008" y="546"/>
                  <a:pt x="37474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flowChartOnlineStorag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الضرب</a:t>
            </a:r>
          </a:p>
        </p:txBody>
      </p:sp>
      <p:sp>
        <p:nvSpPr>
          <p:cNvPr id="51" name="مخطط انسيابي: بيانات مخزّنة 50">
            <a:extLst>
              <a:ext uri="{FF2B5EF4-FFF2-40B4-BE49-F238E27FC236}">
                <a16:creationId xmlns:a16="http://schemas.microsoft.com/office/drawing/2014/main" id="{790458BA-0139-78B0-4557-108B8C8471AD}"/>
              </a:ext>
            </a:extLst>
          </p:cNvPr>
          <p:cNvSpPr/>
          <p:nvPr/>
        </p:nvSpPr>
        <p:spPr>
          <a:xfrm>
            <a:off x="1510775" y="4294950"/>
            <a:ext cx="2248001" cy="899534"/>
          </a:xfrm>
          <a:custGeom>
            <a:avLst/>
            <a:gdLst>
              <a:gd name="connsiteX0" fmla="*/ 374741 w 2248001"/>
              <a:gd name="connsiteY0" fmla="*/ 0 h 899534"/>
              <a:gd name="connsiteX1" fmla="*/ 961696 w 2248001"/>
              <a:gd name="connsiteY1" fmla="*/ 0 h 899534"/>
              <a:gd name="connsiteX2" fmla="*/ 1586116 w 2248001"/>
              <a:gd name="connsiteY2" fmla="*/ 0 h 899534"/>
              <a:gd name="connsiteX3" fmla="*/ 2248001 w 2248001"/>
              <a:gd name="connsiteY3" fmla="*/ 0 h 899534"/>
              <a:gd name="connsiteX4" fmla="*/ 1873259 w 2248001"/>
              <a:gd name="connsiteY4" fmla="*/ 449767 h 899534"/>
              <a:gd name="connsiteX5" fmla="*/ 2248001 w 2248001"/>
              <a:gd name="connsiteY5" fmla="*/ 899534 h 899534"/>
              <a:gd name="connsiteX6" fmla="*/ 1604848 w 2248001"/>
              <a:gd name="connsiteY6" fmla="*/ 899534 h 899534"/>
              <a:gd name="connsiteX7" fmla="*/ 980428 w 2248001"/>
              <a:gd name="connsiteY7" fmla="*/ 899534 h 899534"/>
              <a:gd name="connsiteX8" fmla="*/ 374741 w 2248001"/>
              <a:gd name="connsiteY8" fmla="*/ 899534 h 899534"/>
              <a:gd name="connsiteX9" fmla="*/ 0 w 2248001"/>
              <a:gd name="connsiteY9" fmla="*/ 449767 h 899534"/>
              <a:gd name="connsiteX10" fmla="*/ 374741 w 2248001"/>
              <a:gd name="connsiteY10" fmla="*/ 0 h 89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48001" h="899534" fill="none" extrusionOk="0">
                <a:moveTo>
                  <a:pt x="374741" y="0"/>
                </a:moveTo>
                <a:cubicBezTo>
                  <a:pt x="612475" y="-3091"/>
                  <a:pt x="699862" y="-15978"/>
                  <a:pt x="961696" y="0"/>
                </a:cubicBezTo>
                <a:cubicBezTo>
                  <a:pt x="1223531" y="15978"/>
                  <a:pt x="1282839" y="22607"/>
                  <a:pt x="1586116" y="0"/>
                </a:cubicBezTo>
                <a:cubicBezTo>
                  <a:pt x="1889393" y="-22607"/>
                  <a:pt x="1994112" y="8848"/>
                  <a:pt x="2248001" y="0"/>
                </a:cubicBezTo>
                <a:cubicBezTo>
                  <a:pt x="2050399" y="33203"/>
                  <a:pt x="1834935" y="241305"/>
                  <a:pt x="1873259" y="449767"/>
                </a:cubicBezTo>
                <a:cubicBezTo>
                  <a:pt x="1824564" y="706689"/>
                  <a:pt x="1998184" y="916950"/>
                  <a:pt x="2248001" y="899534"/>
                </a:cubicBezTo>
                <a:cubicBezTo>
                  <a:pt x="2022575" y="876790"/>
                  <a:pt x="1763380" y="923636"/>
                  <a:pt x="1604848" y="899534"/>
                </a:cubicBezTo>
                <a:cubicBezTo>
                  <a:pt x="1446316" y="875432"/>
                  <a:pt x="1122723" y="899200"/>
                  <a:pt x="980428" y="899534"/>
                </a:cubicBezTo>
                <a:cubicBezTo>
                  <a:pt x="838133" y="899868"/>
                  <a:pt x="665303" y="895226"/>
                  <a:pt x="374741" y="899534"/>
                </a:cubicBezTo>
                <a:cubicBezTo>
                  <a:pt x="213733" y="879401"/>
                  <a:pt x="7146" y="682354"/>
                  <a:pt x="0" y="449767"/>
                </a:cubicBezTo>
                <a:cubicBezTo>
                  <a:pt x="-13163" y="233493"/>
                  <a:pt x="211013" y="-26662"/>
                  <a:pt x="374741" y="0"/>
                </a:cubicBezTo>
                <a:close/>
              </a:path>
              <a:path w="2248001" h="899534" stroke="0" extrusionOk="0">
                <a:moveTo>
                  <a:pt x="374741" y="0"/>
                </a:moveTo>
                <a:cubicBezTo>
                  <a:pt x="668182" y="14902"/>
                  <a:pt x="743296" y="15842"/>
                  <a:pt x="999161" y="0"/>
                </a:cubicBezTo>
                <a:cubicBezTo>
                  <a:pt x="1255026" y="-15842"/>
                  <a:pt x="1333685" y="-19771"/>
                  <a:pt x="1661046" y="0"/>
                </a:cubicBezTo>
                <a:cubicBezTo>
                  <a:pt x="1988408" y="19771"/>
                  <a:pt x="2015904" y="-2237"/>
                  <a:pt x="2248001" y="0"/>
                </a:cubicBezTo>
                <a:cubicBezTo>
                  <a:pt x="2028183" y="34380"/>
                  <a:pt x="1855041" y="197978"/>
                  <a:pt x="1873259" y="449767"/>
                </a:cubicBezTo>
                <a:cubicBezTo>
                  <a:pt x="1855169" y="673281"/>
                  <a:pt x="2007734" y="881826"/>
                  <a:pt x="2248001" y="899534"/>
                </a:cubicBezTo>
                <a:cubicBezTo>
                  <a:pt x="2038925" y="896642"/>
                  <a:pt x="1914082" y="904251"/>
                  <a:pt x="1623581" y="899534"/>
                </a:cubicBezTo>
                <a:cubicBezTo>
                  <a:pt x="1333080" y="894817"/>
                  <a:pt x="1193606" y="919250"/>
                  <a:pt x="961696" y="899534"/>
                </a:cubicBezTo>
                <a:cubicBezTo>
                  <a:pt x="729787" y="879818"/>
                  <a:pt x="586178" y="904887"/>
                  <a:pt x="374741" y="899534"/>
                </a:cubicBezTo>
                <a:cubicBezTo>
                  <a:pt x="185524" y="896189"/>
                  <a:pt x="6000" y="695902"/>
                  <a:pt x="0" y="449767"/>
                </a:cubicBezTo>
                <a:cubicBezTo>
                  <a:pt x="15456" y="217588"/>
                  <a:pt x="173008" y="546"/>
                  <a:pt x="374741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flowChartOnlineStorag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الجمع</a:t>
            </a:r>
          </a:p>
        </p:txBody>
      </p:sp>
      <p:sp>
        <p:nvSpPr>
          <p:cNvPr id="52" name="مخطط انسيابي: بيانات مخزّنة 51">
            <a:extLst>
              <a:ext uri="{FF2B5EF4-FFF2-40B4-BE49-F238E27FC236}">
                <a16:creationId xmlns:a16="http://schemas.microsoft.com/office/drawing/2014/main" id="{D609D3DB-98ED-F738-5A39-5C2757D63E48}"/>
              </a:ext>
            </a:extLst>
          </p:cNvPr>
          <p:cNvSpPr/>
          <p:nvPr/>
        </p:nvSpPr>
        <p:spPr>
          <a:xfrm>
            <a:off x="1588240" y="3126562"/>
            <a:ext cx="2248000" cy="897764"/>
          </a:xfrm>
          <a:custGeom>
            <a:avLst/>
            <a:gdLst>
              <a:gd name="connsiteX0" fmla="*/ 374741 w 2248000"/>
              <a:gd name="connsiteY0" fmla="*/ 0 h 897764"/>
              <a:gd name="connsiteX1" fmla="*/ 961695 w 2248000"/>
              <a:gd name="connsiteY1" fmla="*/ 0 h 897764"/>
              <a:gd name="connsiteX2" fmla="*/ 1586115 w 2248000"/>
              <a:gd name="connsiteY2" fmla="*/ 0 h 897764"/>
              <a:gd name="connsiteX3" fmla="*/ 2248000 w 2248000"/>
              <a:gd name="connsiteY3" fmla="*/ 0 h 897764"/>
              <a:gd name="connsiteX4" fmla="*/ 1873258 w 2248000"/>
              <a:gd name="connsiteY4" fmla="*/ 448882 h 897764"/>
              <a:gd name="connsiteX5" fmla="*/ 2248000 w 2248000"/>
              <a:gd name="connsiteY5" fmla="*/ 897764 h 897764"/>
              <a:gd name="connsiteX6" fmla="*/ 1604848 w 2248000"/>
              <a:gd name="connsiteY6" fmla="*/ 897764 h 897764"/>
              <a:gd name="connsiteX7" fmla="*/ 980428 w 2248000"/>
              <a:gd name="connsiteY7" fmla="*/ 897764 h 897764"/>
              <a:gd name="connsiteX8" fmla="*/ 374741 w 2248000"/>
              <a:gd name="connsiteY8" fmla="*/ 897764 h 897764"/>
              <a:gd name="connsiteX9" fmla="*/ 0 w 2248000"/>
              <a:gd name="connsiteY9" fmla="*/ 448882 h 897764"/>
              <a:gd name="connsiteX10" fmla="*/ 374741 w 2248000"/>
              <a:gd name="connsiteY10" fmla="*/ 0 h 89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48000" h="897764" fill="none" extrusionOk="0">
                <a:moveTo>
                  <a:pt x="374741" y="0"/>
                </a:moveTo>
                <a:cubicBezTo>
                  <a:pt x="613765" y="3980"/>
                  <a:pt x="702235" y="-15181"/>
                  <a:pt x="961695" y="0"/>
                </a:cubicBezTo>
                <a:cubicBezTo>
                  <a:pt x="1221155" y="15181"/>
                  <a:pt x="1282838" y="22607"/>
                  <a:pt x="1586115" y="0"/>
                </a:cubicBezTo>
                <a:cubicBezTo>
                  <a:pt x="1889392" y="-22607"/>
                  <a:pt x="1994111" y="8848"/>
                  <a:pt x="2248000" y="0"/>
                </a:cubicBezTo>
                <a:cubicBezTo>
                  <a:pt x="2047151" y="21779"/>
                  <a:pt x="1840594" y="235015"/>
                  <a:pt x="1873258" y="448882"/>
                </a:cubicBezTo>
                <a:cubicBezTo>
                  <a:pt x="1824563" y="705315"/>
                  <a:pt x="1998183" y="915180"/>
                  <a:pt x="2248000" y="897764"/>
                </a:cubicBezTo>
                <a:cubicBezTo>
                  <a:pt x="2020836" y="868495"/>
                  <a:pt x="1761791" y="919379"/>
                  <a:pt x="1604848" y="897764"/>
                </a:cubicBezTo>
                <a:cubicBezTo>
                  <a:pt x="1447905" y="876149"/>
                  <a:pt x="1122723" y="897430"/>
                  <a:pt x="980428" y="897764"/>
                </a:cubicBezTo>
                <a:cubicBezTo>
                  <a:pt x="838133" y="898098"/>
                  <a:pt x="665303" y="893456"/>
                  <a:pt x="374741" y="897764"/>
                </a:cubicBezTo>
                <a:cubicBezTo>
                  <a:pt x="181873" y="891565"/>
                  <a:pt x="14343" y="665093"/>
                  <a:pt x="0" y="448882"/>
                </a:cubicBezTo>
                <a:cubicBezTo>
                  <a:pt x="-13163" y="233097"/>
                  <a:pt x="211013" y="-26662"/>
                  <a:pt x="374741" y="0"/>
                </a:cubicBezTo>
                <a:close/>
              </a:path>
              <a:path w="2248000" h="897764" stroke="0" extrusionOk="0">
                <a:moveTo>
                  <a:pt x="374741" y="0"/>
                </a:moveTo>
                <a:cubicBezTo>
                  <a:pt x="668182" y="14902"/>
                  <a:pt x="743296" y="15842"/>
                  <a:pt x="999161" y="0"/>
                </a:cubicBezTo>
                <a:cubicBezTo>
                  <a:pt x="1255026" y="-15842"/>
                  <a:pt x="1333685" y="-19771"/>
                  <a:pt x="1661046" y="0"/>
                </a:cubicBezTo>
                <a:cubicBezTo>
                  <a:pt x="1988408" y="19771"/>
                  <a:pt x="2019057" y="1054"/>
                  <a:pt x="2248000" y="0"/>
                </a:cubicBezTo>
                <a:cubicBezTo>
                  <a:pt x="2023404" y="47236"/>
                  <a:pt x="1842167" y="195161"/>
                  <a:pt x="1873258" y="448882"/>
                </a:cubicBezTo>
                <a:cubicBezTo>
                  <a:pt x="1855168" y="671907"/>
                  <a:pt x="2007733" y="880056"/>
                  <a:pt x="2248000" y="897764"/>
                </a:cubicBezTo>
                <a:cubicBezTo>
                  <a:pt x="2038924" y="894872"/>
                  <a:pt x="1914081" y="902481"/>
                  <a:pt x="1623580" y="897764"/>
                </a:cubicBezTo>
                <a:cubicBezTo>
                  <a:pt x="1333079" y="893047"/>
                  <a:pt x="1193605" y="917480"/>
                  <a:pt x="961695" y="897764"/>
                </a:cubicBezTo>
                <a:cubicBezTo>
                  <a:pt x="729786" y="878048"/>
                  <a:pt x="584447" y="896974"/>
                  <a:pt x="374741" y="897764"/>
                </a:cubicBezTo>
                <a:cubicBezTo>
                  <a:pt x="186586" y="894220"/>
                  <a:pt x="41797" y="681248"/>
                  <a:pt x="0" y="448882"/>
                </a:cubicBezTo>
                <a:cubicBezTo>
                  <a:pt x="15456" y="217192"/>
                  <a:pt x="173008" y="546"/>
                  <a:pt x="37474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flowChartOnlineStorag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الطرح</a:t>
            </a:r>
          </a:p>
        </p:txBody>
      </p:sp>
      <p:sp>
        <p:nvSpPr>
          <p:cNvPr id="53" name="مخطط انسيابي: بيانات مخزّنة 52">
            <a:extLst>
              <a:ext uri="{FF2B5EF4-FFF2-40B4-BE49-F238E27FC236}">
                <a16:creationId xmlns:a16="http://schemas.microsoft.com/office/drawing/2014/main" id="{D19755A9-0969-ECD2-920B-437F61729F7C}"/>
              </a:ext>
            </a:extLst>
          </p:cNvPr>
          <p:cNvSpPr/>
          <p:nvPr/>
        </p:nvSpPr>
        <p:spPr>
          <a:xfrm>
            <a:off x="1602799" y="1912174"/>
            <a:ext cx="2245932" cy="897764"/>
          </a:xfrm>
          <a:custGeom>
            <a:avLst/>
            <a:gdLst>
              <a:gd name="connsiteX0" fmla="*/ 374396 w 2245932"/>
              <a:gd name="connsiteY0" fmla="*/ 0 h 897764"/>
              <a:gd name="connsiteX1" fmla="*/ 960811 w 2245932"/>
              <a:gd name="connsiteY1" fmla="*/ 0 h 897764"/>
              <a:gd name="connsiteX2" fmla="*/ 1584656 w 2245932"/>
              <a:gd name="connsiteY2" fmla="*/ 0 h 897764"/>
              <a:gd name="connsiteX3" fmla="*/ 2245932 w 2245932"/>
              <a:gd name="connsiteY3" fmla="*/ 0 h 897764"/>
              <a:gd name="connsiteX4" fmla="*/ 1871535 w 2245932"/>
              <a:gd name="connsiteY4" fmla="*/ 448882 h 897764"/>
              <a:gd name="connsiteX5" fmla="*/ 2245932 w 2245932"/>
              <a:gd name="connsiteY5" fmla="*/ 897764 h 897764"/>
              <a:gd name="connsiteX6" fmla="*/ 1603371 w 2245932"/>
              <a:gd name="connsiteY6" fmla="*/ 897764 h 897764"/>
              <a:gd name="connsiteX7" fmla="*/ 979526 w 2245932"/>
              <a:gd name="connsiteY7" fmla="*/ 897764 h 897764"/>
              <a:gd name="connsiteX8" fmla="*/ 374396 w 2245932"/>
              <a:gd name="connsiteY8" fmla="*/ 897764 h 897764"/>
              <a:gd name="connsiteX9" fmla="*/ 0 w 2245932"/>
              <a:gd name="connsiteY9" fmla="*/ 448882 h 897764"/>
              <a:gd name="connsiteX10" fmla="*/ 374396 w 2245932"/>
              <a:gd name="connsiteY10" fmla="*/ 0 h 89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45932" h="897764" fill="none" extrusionOk="0">
                <a:moveTo>
                  <a:pt x="374396" y="0"/>
                </a:moveTo>
                <a:cubicBezTo>
                  <a:pt x="605082" y="3956"/>
                  <a:pt x="749512" y="4208"/>
                  <a:pt x="960811" y="0"/>
                </a:cubicBezTo>
                <a:cubicBezTo>
                  <a:pt x="1172110" y="-4208"/>
                  <a:pt x="1321815" y="3364"/>
                  <a:pt x="1584656" y="0"/>
                </a:cubicBezTo>
                <a:cubicBezTo>
                  <a:pt x="1847498" y="-3364"/>
                  <a:pt x="2079933" y="-26235"/>
                  <a:pt x="2245932" y="0"/>
                </a:cubicBezTo>
                <a:cubicBezTo>
                  <a:pt x="2045273" y="21779"/>
                  <a:pt x="1838871" y="235015"/>
                  <a:pt x="1871535" y="448882"/>
                </a:cubicBezTo>
                <a:cubicBezTo>
                  <a:pt x="1854582" y="699734"/>
                  <a:pt x="2006316" y="911104"/>
                  <a:pt x="2245932" y="897764"/>
                </a:cubicBezTo>
                <a:cubicBezTo>
                  <a:pt x="1955634" y="867911"/>
                  <a:pt x="1784884" y="927127"/>
                  <a:pt x="1603371" y="897764"/>
                </a:cubicBezTo>
                <a:cubicBezTo>
                  <a:pt x="1421858" y="868401"/>
                  <a:pt x="1187646" y="926972"/>
                  <a:pt x="979526" y="897764"/>
                </a:cubicBezTo>
                <a:cubicBezTo>
                  <a:pt x="771407" y="868556"/>
                  <a:pt x="621634" y="916949"/>
                  <a:pt x="374396" y="897764"/>
                </a:cubicBezTo>
                <a:cubicBezTo>
                  <a:pt x="181719" y="891565"/>
                  <a:pt x="14343" y="665093"/>
                  <a:pt x="0" y="448882"/>
                </a:cubicBezTo>
                <a:cubicBezTo>
                  <a:pt x="-3722" y="210082"/>
                  <a:pt x="173738" y="-3812"/>
                  <a:pt x="374396" y="0"/>
                </a:cubicBezTo>
                <a:close/>
              </a:path>
              <a:path w="2245932" h="897764" stroke="0" extrusionOk="0">
                <a:moveTo>
                  <a:pt x="374396" y="0"/>
                </a:moveTo>
                <a:cubicBezTo>
                  <a:pt x="517900" y="-15563"/>
                  <a:pt x="821897" y="-5817"/>
                  <a:pt x="998241" y="0"/>
                </a:cubicBezTo>
                <a:cubicBezTo>
                  <a:pt x="1174585" y="5817"/>
                  <a:pt x="1392219" y="-16265"/>
                  <a:pt x="1659517" y="0"/>
                </a:cubicBezTo>
                <a:cubicBezTo>
                  <a:pt x="1926815" y="16265"/>
                  <a:pt x="1958118" y="15685"/>
                  <a:pt x="2245932" y="0"/>
                </a:cubicBezTo>
                <a:cubicBezTo>
                  <a:pt x="2021526" y="47236"/>
                  <a:pt x="1840444" y="195161"/>
                  <a:pt x="1871535" y="448882"/>
                </a:cubicBezTo>
                <a:cubicBezTo>
                  <a:pt x="1854439" y="673273"/>
                  <a:pt x="1998423" y="876096"/>
                  <a:pt x="2245932" y="897764"/>
                </a:cubicBezTo>
                <a:cubicBezTo>
                  <a:pt x="2116859" y="893107"/>
                  <a:pt x="1894397" y="908155"/>
                  <a:pt x="1622087" y="897764"/>
                </a:cubicBezTo>
                <a:cubicBezTo>
                  <a:pt x="1349777" y="887373"/>
                  <a:pt x="1152303" y="871891"/>
                  <a:pt x="960811" y="897764"/>
                </a:cubicBezTo>
                <a:cubicBezTo>
                  <a:pt x="769319" y="923637"/>
                  <a:pt x="530613" y="869632"/>
                  <a:pt x="374396" y="897764"/>
                </a:cubicBezTo>
                <a:cubicBezTo>
                  <a:pt x="186432" y="894220"/>
                  <a:pt x="41797" y="681248"/>
                  <a:pt x="0" y="448882"/>
                </a:cubicBezTo>
                <a:cubicBezTo>
                  <a:pt x="14872" y="216581"/>
                  <a:pt x="197874" y="3121"/>
                  <a:pt x="37439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flowChartOnlineStorag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القسمة</a:t>
            </a:r>
          </a:p>
        </p:txBody>
      </p:sp>
      <p:pic>
        <p:nvPicPr>
          <p:cNvPr id="54" name="Picture 28">
            <a:extLst>
              <a:ext uri="{FF2B5EF4-FFF2-40B4-BE49-F238E27FC236}">
                <a16:creationId xmlns:a16="http://schemas.microsoft.com/office/drawing/2014/main" id="{53ACA3B9-C330-B7B0-8266-7C30C64A74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81358">
            <a:off x="9974092" y="2668546"/>
            <a:ext cx="1337720" cy="1302605"/>
          </a:xfrm>
          <a:prstGeom prst="rect">
            <a:avLst/>
          </a:prstGeom>
        </p:spPr>
      </p:pic>
      <p:pic>
        <p:nvPicPr>
          <p:cNvPr id="55" name="Picture 28">
            <a:extLst>
              <a:ext uri="{FF2B5EF4-FFF2-40B4-BE49-F238E27FC236}">
                <a16:creationId xmlns:a16="http://schemas.microsoft.com/office/drawing/2014/main" id="{22A1F6C5-644A-CF6A-CC08-3AFFC4AB0E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81358">
            <a:off x="9951485" y="3891836"/>
            <a:ext cx="1019670" cy="99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7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81 -0.00347 L -0.08281 -0.00324 C -0.10065 0.00695 -0.07799 -0.00741 -0.122 0.03102 C -0.1289 0.03773 -0.13607 0.04259 -0.1431 0.04792 C -0.14453 0.0507 -0.14583 0.05371 -0.14713 0.05648 C -0.14778 0.05741 -0.14844 0.05834 -0.14909 0.05903 C -0.16185 0.07222 -0.17461 0.08588 -0.18763 0.09722 C -0.20482 0.11204 -0.22291 0.12084 -0.23997 0.13681 C -0.24922 0.1456 -0.25768 0.15949 -0.26653 0.17107 C -0.26784 0.17269 -0.26888 0.1757 -0.27044 0.17685 C -0.27669 0.18056 -0.28945 0.18496 -0.29726 0.18681 C -0.31367 0.19121 -0.30885 0.19028 -0.31862 0.19028 L -0.31862 0.19097 " pathEditMode="relative" rAng="0" ptsTypes="AAAAAAAAAAAAA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86 0.00416 L -0.08086 0.0044 C -0.10612 0.01829 -0.09544 0.01134 -0.14583 0.06551 C -0.15768 0.07801 -0.16862 0.09352 -0.18008 0.10764 C -0.18255 0.11065 -0.18463 0.1162 -0.18737 0.11782 C -0.19739 0.12384 -0.20794 0.12592 -0.21797 0.13055 C -0.2306 0.13657 -0.2431 0.14282 -0.2556 0.14977 C -0.26094 0.15278 -0.26614 0.15694 -0.27135 0.15995 C -0.27617 0.1625 -0.28099 0.16389 -0.28567 0.1662 C -0.29765 0.17268 -0.29049 0.17129 -0.30156 0.17454 C -0.31159 0.17754 -0.31315 0.17639 -0.32474 0.17639 L -0.32474 0.17685 L -0.32474 0.17639 " pathEditMode="relative" rAng="0" ptsTypes="AAAAAAAAAAAAA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97 0.01019 L -0.08997 0.01065 C -0.10533 -0.01273 -0.12005 -0.03796 -0.13593 -0.05902 C -0.14036 -0.06504 -0.14583 -0.06898 -0.14934 -0.07685 C -0.17617 -0.13889 -0.14375 -0.06551 -0.17994 -0.14097 C -0.18398 -0.1493 -0.18776 -0.15787 -0.19192 -0.16574 C -0.20677 -0.19421 -0.19713 -0.17083 -0.20963 -0.19861 C -0.21054 -0.20092 -0.21549 -0.21458 -0.21822 -0.21828 C -0.21875 -0.21898 -0.21953 -0.21898 -0.22018 -0.21921 C -0.22356 -0.22407 -0.22734 -0.22847 -0.23072 -0.23426 C -0.23567 -0.24305 -0.23984 -0.25324 -0.24492 -0.2618 C -0.24908 -0.26875 -0.25338 -0.27569 -0.25833 -0.28055 C -0.26432 -0.28588 -0.26679 -0.28726 -0.27161 -0.2956 C -0.27447 -0.3 -0.27825 -0.31018 -0.28164 -0.31435 C -0.28398 -0.31666 -0.28645 -0.31759 -0.28893 -0.31944 C -0.29036 -0.3206 -0.29179 -0.32152 -0.29322 -0.32291 C -0.29414 -0.32384 -0.29479 -0.32569 -0.2957 -0.32662 C -0.29635 -0.32777 -0.29726 -0.32824 -0.29791 -0.32939 C -0.29869 -0.33032 -0.29921 -0.33171 -0.29987 -0.33287 C -0.30091 -0.33402 -0.30182 -0.33518 -0.30273 -0.33634 C -0.30325 -0.33703 -0.30377 -0.3375 -0.30416 -0.33819 C -0.30612 -0.3412 -0.30716 -0.34282 -0.3095 -0.34514 C -0.31041 -0.34629 -0.31119 -0.34722 -0.31224 -0.34791 C -0.31354 -0.34861 -0.31601 -0.34861 -0.31601 -0.34838 L -0.31601 -0.34861 L -0.31601 -0.34838 " pathEditMode="relative" rAng="0" ptsTypes="AAAAAAAAAAAAAAAAAAAAAAAAAA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32 0.00834 L -0.09232 0.00834 L -0.13177 0.01088 C -0.16953 0.01389 -0.14896 0.01389 -0.17331 0.01343 C -0.17709 0.01366 -0.1806 0.01412 -0.18425 0.01435 C -0.19258 0.01459 -0.20091 0.01435 -0.20912 0.01459 L -0.23125 0.01505 L -0.2612 0.01435 C -0.26615 0.01412 -0.27123 0.01389 -0.27618 0.01366 L -0.30013 0.01297 C -0.31498 0.01273 -0.31289 0.01273 -0.32123 0.01273 L -0.32123 0.01273 " pathEditMode="relative" rAng="0" ptsTypes="AAAAAAAAAAAA">
                                      <p:cBhvr>
                                        <p:cTn id="3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4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>
            <a:extLst>
              <a:ext uri="{FF2B5EF4-FFF2-40B4-BE49-F238E27FC236}">
                <a16:creationId xmlns:a16="http://schemas.microsoft.com/office/drawing/2014/main" id="{68CD37FD-D5E8-1B8B-A1C8-72E8DCE2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10800000" flipH="1">
            <a:off x="-746558" y="-4057010"/>
            <a:ext cx="8589820" cy="47615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89396" flipH="1">
            <a:off x="149178" y="2798462"/>
            <a:ext cx="1063126" cy="155396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05B666A1-A3CF-CD4C-9992-975A75E83A78}"/>
              </a:ext>
            </a:extLst>
          </p:cNvPr>
          <p:cNvSpPr/>
          <p:nvPr/>
        </p:nvSpPr>
        <p:spPr>
          <a:xfrm>
            <a:off x="9465393" y="4816751"/>
            <a:ext cx="2095091" cy="7230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4442270" y="187125"/>
            <a:ext cx="4776550" cy="1078927"/>
            <a:chOff x="0" y="0"/>
            <a:chExt cx="3435356" cy="1138475"/>
          </a:xfrm>
          <a:solidFill>
            <a:srgbClr val="D39B66"/>
          </a:solidFill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8466452" y="125966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4210567" y="326103"/>
            <a:ext cx="4776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 الفرق بين المعادلتين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-172376" y="-140789"/>
            <a:ext cx="2032240" cy="1855118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A5D5D9A7-E332-597F-A568-4A88A0034A6A}"/>
              </a:ext>
            </a:extLst>
          </p:cNvPr>
          <p:cNvSpPr txBox="1"/>
          <p:nvPr/>
        </p:nvSpPr>
        <p:spPr>
          <a:xfrm rot="20310890">
            <a:off x="113933" y="363752"/>
            <a:ext cx="16501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أسئلة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البناء</a:t>
            </a: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A65809EA-AB02-F472-612B-8E772F616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9226659" y="229233"/>
            <a:ext cx="705905" cy="691787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128B740A-35A0-78E2-448F-F739B9FEBB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9524137" y="847327"/>
            <a:ext cx="8589820" cy="4761587"/>
          </a:xfrm>
          <a:prstGeom prst="rect">
            <a:avLst/>
          </a:prstGeom>
        </p:spPr>
      </p:pic>
      <p:grpSp>
        <p:nvGrpSpPr>
          <p:cNvPr id="18" name="Group 2">
            <a:extLst>
              <a:ext uri="{FF2B5EF4-FFF2-40B4-BE49-F238E27FC236}">
                <a16:creationId xmlns:a16="http://schemas.microsoft.com/office/drawing/2014/main" id="{2C32DB8C-6ABC-83DC-6122-A6E22C3A7BCC}"/>
              </a:ext>
            </a:extLst>
          </p:cNvPr>
          <p:cNvGrpSpPr/>
          <p:nvPr/>
        </p:nvGrpSpPr>
        <p:grpSpPr>
          <a:xfrm>
            <a:off x="6884894" y="2499303"/>
            <a:ext cx="4182499" cy="1068384"/>
            <a:chOff x="0" y="0"/>
            <a:chExt cx="3435356" cy="1138475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ABEA11A2-82D2-D86F-2B1B-3C7F70EAEAF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22" name="Picture 4">
            <a:extLst>
              <a:ext uri="{FF2B5EF4-FFF2-40B4-BE49-F238E27FC236}">
                <a16:creationId xmlns:a16="http://schemas.microsoft.com/office/drawing/2014/main" id="{F65F295A-9FBC-EEC7-6209-14E914F4C8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7592185" y="2136436"/>
            <a:ext cx="2992327" cy="590547"/>
          </a:xfrm>
          <a:prstGeom prst="rect">
            <a:avLst/>
          </a:prstGeom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10CF6E5A-9C85-5FD2-08C4-61E84BA2F5EB}"/>
              </a:ext>
            </a:extLst>
          </p:cNvPr>
          <p:cNvSpPr/>
          <p:nvPr/>
        </p:nvSpPr>
        <p:spPr>
          <a:xfrm>
            <a:off x="7933886" y="1834291"/>
            <a:ext cx="2308923" cy="107892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srgbClr val="44546A"/>
                </a:solidFill>
                <a:latin typeface="Calibri" panose="020F0502020204030204"/>
                <a:cs typeface="Calibri" panose="020F0502020204030204" pitchFamily="34" charset="0"/>
              </a:rPr>
              <a:t>معادلة جمع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8FED2912-09B2-CFC7-1F9E-784FC8ABADD9}"/>
              </a:ext>
            </a:extLst>
          </p:cNvPr>
          <p:cNvSpPr/>
          <p:nvPr/>
        </p:nvSpPr>
        <p:spPr>
          <a:xfrm>
            <a:off x="6798895" y="2645071"/>
            <a:ext cx="4325397" cy="94234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س + 3 = 6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A1862FEE-F55C-8180-77A2-919DC6F2C57D}"/>
              </a:ext>
            </a:extLst>
          </p:cNvPr>
          <p:cNvGrpSpPr/>
          <p:nvPr/>
        </p:nvGrpSpPr>
        <p:grpSpPr>
          <a:xfrm>
            <a:off x="6798896" y="4625763"/>
            <a:ext cx="4384414" cy="1068384"/>
            <a:chOff x="0" y="0"/>
            <a:chExt cx="3435356" cy="11384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4A227A3F-AD9C-C29D-98D8-F566D0375EB4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30" name="Picture 4">
            <a:extLst>
              <a:ext uri="{FF2B5EF4-FFF2-40B4-BE49-F238E27FC236}">
                <a16:creationId xmlns:a16="http://schemas.microsoft.com/office/drawing/2014/main" id="{C140620F-B09F-D5A3-17CC-4FC658DDF3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7592185" y="4313768"/>
            <a:ext cx="2789864" cy="590547"/>
          </a:xfrm>
          <a:prstGeom prst="rect">
            <a:avLst/>
          </a:prstGeom>
        </p:spPr>
      </p:pic>
      <p:sp>
        <p:nvSpPr>
          <p:cNvPr id="44" name="مستطيل 43">
            <a:extLst>
              <a:ext uri="{FF2B5EF4-FFF2-40B4-BE49-F238E27FC236}">
                <a16:creationId xmlns:a16="http://schemas.microsoft.com/office/drawing/2014/main" id="{B2094E59-CF9C-340E-B1D6-C3E319BD52D8}"/>
              </a:ext>
            </a:extLst>
          </p:cNvPr>
          <p:cNvSpPr/>
          <p:nvPr/>
        </p:nvSpPr>
        <p:spPr>
          <a:xfrm>
            <a:off x="7876182" y="4156780"/>
            <a:ext cx="2308923" cy="8946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srgbClr val="44546A"/>
                </a:solidFill>
                <a:latin typeface="Calibri" panose="020F0502020204030204"/>
                <a:cs typeface="Calibri" panose="020F0502020204030204" pitchFamily="34" charset="0"/>
              </a:rPr>
              <a:t>معادلة ضرب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605EBC3E-7D72-4448-FF0C-0D85AB5819AA}"/>
              </a:ext>
            </a:extLst>
          </p:cNvPr>
          <p:cNvSpPr/>
          <p:nvPr/>
        </p:nvSpPr>
        <p:spPr>
          <a:xfrm>
            <a:off x="6690244" y="4771531"/>
            <a:ext cx="4493065" cy="94234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2س = 8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سهم: لليسار 45">
            <a:extLst>
              <a:ext uri="{FF2B5EF4-FFF2-40B4-BE49-F238E27FC236}">
                <a16:creationId xmlns:a16="http://schemas.microsoft.com/office/drawing/2014/main" id="{A73F57E3-2D0A-BE70-4698-BD0760540F0D}"/>
              </a:ext>
            </a:extLst>
          </p:cNvPr>
          <p:cNvSpPr/>
          <p:nvPr/>
        </p:nvSpPr>
        <p:spPr>
          <a:xfrm rot="20331819">
            <a:off x="5944471" y="3020970"/>
            <a:ext cx="1409947" cy="491060"/>
          </a:xfrm>
          <a:custGeom>
            <a:avLst/>
            <a:gdLst>
              <a:gd name="connsiteX0" fmla="*/ 0 w 1409947"/>
              <a:gd name="connsiteY0" fmla="*/ 245530 h 491060"/>
              <a:gd name="connsiteX1" fmla="*/ 245530 w 1409947"/>
              <a:gd name="connsiteY1" fmla="*/ 0 h 491060"/>
              <a:gd name="connsiteX2" fmla="*/ 245530 w 1409947"/>
              <a:gd name="connsiteY2" fmla="*/ 122765 h 491060"/>
              <a:gd name="connsiteX3" fmla="*/ 851027 w 1409947"/>
              <a:gd name="connsiteY3" fmla="*/ 122765 h 491060"/>
              <a:gd name="connsiteX4" fmla="*/ 1409947 w 1409947"/>
              <a:gd name="connsiteY4" fmla="*/ 122765 h 491060"/>
              <a:gd name="connsiteX5" fmla="*/ 1409947 w 1409947"/>
              <a:gd name="connsiteY5" fmla="*/ 368295 h 491060"/>
              <a:gd name="connsiteX6" fmla="*/ 839383 w 1409947"/>
              <a:gd name="connsiteY6" fmla="*/ 368295 h 491060"/>
              <a:gd name="connsiteX7" fmla="*/ 245530 w 1409947"/>
              <a:gd name="connsiteY7" fmla="*/ 368295 h 491060"/>
              <a:gd name="connsiteX8" fmla="*/ 245530 w 1409947"/>
              <a:gd name="connsiteY8" fmla="*/ 491060 h 491060"/>
              <a:gd name="connsiteX9" fmla="*/ 0 w 1409947"/>
              <a:gd name="connsiteY9" fmla="*/ 245530 h 49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9947" h="491060" fill="none" extrusionOk="0">
                <a:moveTo>
                  <a:pt x="0" y="245530"/>
                </a:moveTo>
                <a:cubicBezTo>
                  <a:pt x="120288" y="140459"/>
                  <a:pt x="193228" y="60411"/>
                  <a:pt x="245530" y="0"/>
                </a:cubicBezTo>
                <a:cubicBezTo>
                  <a:pt x="244630" y="37582"/>
                  <a:pt x="242508" y="92313"/>
                  <a:pt x="245530" y="122765"/>
                </a:cubicBezTo>
                <a:cubicBezTo>
                  <a:pt x="426539" y="102217"/>
                  <a:pt x="609932" y="139287"/>
                  <a:pt x="851027" y="122765"/>
                </a:cubicBezTo>
                <a:cubicBezTo>
                  <a:pt x="1092122" y="106243"/>
                  <a:pt x="1177877" y="126990"/>
                  <a:pt x="1409947" y="122765"/>
                </a:cubicBezTo>
                <a:cubicBezTo>
                  <a:pt x="1413681" y="190704"/>
                  <a:pt x="1419399" y="307439"/>
                  <a:pt x="1409947" y="368295"/>
                </a:cubicBezTo>
                <a:cubicBezTo>
                  <a:pt x="1282949" y="387297"/>
                  <a:pt x="1088396" y="343172"/>
                  <a:pt x="839383" y="368295"/>
                </a:cubicBezTo>
                <a:cubicBezTo>
                  <a:pt x="590370" y="393418"/>
                  <a:pt x="382284" y="374171"/>
                  <a:pt x="245530" y="368295"/>
                </a:cubicBezTo>
                <a:cubicBezTo>
                  <a:pt x="251311" y="416193"/>
                  <a:pt x="243233" y="445885"/>
                  <a:pt x="245530" y="491060"/>
                </a:cubicBezTo>
                <a:cubicBezTo>
                  <a:pt x="153584" y="402856"/>
                  <a:pt x="50652" y="320135"/>
                  <a:pt x="0" y="245530"/>
                </a:cubicBezTo>
                <a:close/>
              </a:path>
              <a:path w="1409947" h="491060" stroke="0" extrusionOk="0">
                <a:moveTo>
                  <a:pt x="0" y="245530"/>
                </a:moveTo>
                <a:cubicBezTo>
                  <a:pt x="112526" y="131272"/>
                  <a:pt x="145271" y="107237"/>
                  <a:pt x="245530" y="0"/>
                </a:cubicBezTo>
                <a:cubicBezTo>
                  <a:pt x="244650" y="43660"/>
                  <a:pt x="249804" y="97669"/>
                  <a:pt x="245530" y="122765"/>
                </a:cubicBezTo>
                <a:cubicBezTo>
                  <a:pt x="401482" y="127325"/>
                  <a:pt x="696312" y="150632"/>
                  <a:pt x="827739" y="122765"/>
                </a:cubicBezTo>
                <a:cubicBezTo>
                  <a:pt x="959166" y="94898"/>
                  <a:pt x="1202836" y="146729"/>
                  <a:pt x="1409947" y="122765"/>
                </a:cubicBezTo>
                <a:cubicBezTo>
                  <a:pt x="1416866" y="173880"/>
                  <a:pt x="1420960" y="247873"/>
                  <a:pt x="1409947" y="368295"/>
                </a:cubicBezTo>
                <a:cubicBezTo>
                  <a:pt x="1293429" y="369527"/>
                  <a:pt x="1104950" y="383278"/>
                  <a:pt x="862671" y="368295"/>
                </a:cubicBezTo>
                <a:cubicBezTo>
                  <a:pt x="620392" y="353312"/>
                  <a:pt x="394950" y="360142"/>
                  <a:pt x="245530" y="368295"/>
                </a:cubicBezTo>
                <a:cubicBezTo>
                  <a:pt x="239408" y="425235"/>
                  <a:pt x="249069" y="448098"/>
                  <a:pt x="245530" y="491060"/>
                </a:cubicBezTo>
                <a:cubicBezTo>
                  <a:pt x="171011" y="417605"/>
                  <a:pt x="100881" y="349839"/>
                  <a:pt x="0" y="24553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992612353">
                  <a:prstGeom prst="lef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سهم: لليسار 46">
            <a:extLst>
              <a:ext uri="{FF2B5EF4-FFF2-40B4-BE49-F238E27FC236}">
                <a16:creationId xmlns:a16="http://schemas.microsoft.com/office/drawing/2014/main" id="{0A725BE1-0DED-540D-277B-77283804E7A1}"/>
              </a:ext>
            </a:extLst>
          </p:cNvPr>
          <p:cNvSpPr/>
          <p:nvPr/>
        </p:nvSpPr>
        <p:spPr>
          <a:xfrm rot="1041094">
            <a:off x="6066878" y="4699146"/>
            <a:ext cx="1409947" cy="491060"/>
          </a:xfrm>
          <a:custGeom>
            <a:avLst/>
            <a:gdLst>
              <a:gd name="connsiteX0" fmla="*/ 0 w 1409947"/>
              <a:gd name="connsiteY0" fmla="*/ 245530 h 491060"/>
              <a:gd name="connsiteX1" fmla="*/ 245530 w 1409947"/>
              <a:gd name="connsiteY1" fmla="*/ 0 h 491060"/>
              <a:gd name="connsiteX2" fmla="*/ 245530 w 1409947"/>
              <a:gd name="connsiteY2" fmla="*/ 122765 h 491060"/>
              <a:gd name="connsiteX3" fmla="*/ 851027 w 1409947"/>
              <a:gd name="connsiteY3" fmla="*/ 122765 h 491060"/>
              <a:gd name="connsiteX4" fmla="*/ 1409947 w 1409947"/>
              <a:gd name="connsiteY4" fmla="*/ 122765 h 491060"/>
              <a:gd name="connsiteX5" fmla="*/ 1409947 w 1409947"/>
              <a:gd name="connsiteY5" fmla="*/ 368295 h 491060"/>
              <a:gd name="connsiteX6" fmla="*/ 839383 w 1409947"/>
              <a:gd name="connsiteY6" fmla="*/ 368295 h 491060"/>
              <a:gd name="connsiteX7" fmla="*/ 245530 w 1409947"/>
              <a:gd name="connsiteY7" fmla="*/ 368295 h 491060"/>
              <a:gd name="connsiteX8" fmla="*/ 245530 w 1409947"/>
              <a:gd name="connsiteY8" fmla="*/ 491060 h 491060"/>
              <a:gd name="connsiteX9" fmla="*/ 0 w 1409947"/>
              <a:gd name="connsiteY9" fmla="*/ 245530 h 49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9947" h="491060" fill="none" extrusionOk="0">
                <a:moveTo>
                  <a:pt x="0" y="245530"/>
                </a:moveTo>
                <a:cubicBezTo>
                  <a:pt x="120288" y="140459"/>
                  <a:pt x="193228" y="60411"/>
                  <a:pt x="245530" y="0"/>
                </a:cubicBezTo>
                <a:cubicBezTo>
                  <a:pt x="244630" y="37582"/>
                  <a:pt x="242508" y="92313"/>
                  <a:pt x="245530" y="122765"/>
                </a:cubicBezTo>
                <a:cubicBezTo>
                  <a:pt x="426539" y="102217"/>
                  <a:pt x="609932" y="139287"/>
                  <a:pt x="851027" y="122765"/>
                </a:cubicBezTo>
                <a:cubicBezTo>
                  <a:pt x="1092122" y="106243"/>
                  <a:pt x="1177877" y="126990"/>
                  <a:pt x="1409947" y="122765"/>
                </a:cubicBezTo>
                <a:cubicBezTo>
                  <a:pt x="1413681" y="190704"/>
                  <a:pt x="1419399" y="307439"/>
                  <a:pt x="1409947" y="368295"/>
                </a:cubicBezTo>
                <a:cubicBezTo>
                  <a:pt x="1282949" y="387297"/>
                  <a:pt x="1088396" y="343172"/>
                  <a:pt x="839383" y="368295"/>
                </a:cubicBezTo>
                <a:cubicBezTo>
                  <a:pt x="590370" y="393418"/>
                  <a:pt x="382284" y="374171"/>
                  <a:pt x="245530" y="368295"/>
                </a:cubicBezTo>
                <a:cubicBezTo>
                  <a:pt x="251311" y="416193"/>
                  <a:pt x="243233" y="445885"/>
                  <a:pt x="245530" y="491060"/>
                </a:cubicBezTo>
                <a:cubicBezTo>
                  <a:pt x="153584" y="402856"/>
                  <a:pt x="50652" y="320135"/>
                  <a:pt x="0" y="245530"/>
                </a:cubicBezTo>
                <a:close/>
              </a:path>
              <a:path w="1409947" h="491060" stroke="0" extrusionOk="0">
                <a:moveTo>
                  <a:pt x="0" y="245530"/>
                </a:moveTo>
                <a:cubicBezTo>
                  <a:pt x="112526" y="131272"/>
                  <a:pt x="145271" y="107237"/>
                  <a:pt x="245530" y="0"/>
                </a:cubicBezTo>
                <a:cubicBezTo>
                  <a:pt x="244650" y="43660"/>
                  <a:pt x="249804" y="97669"/>
                  <a:pt x="245530" y="122765"/>
                </a:cubicBezTo>
                <a:cubicBezTo>
                  <a:pt x="401482" y="127325"/>
                  <a:pt x="696312" y="150632"/>
                  <a:pt x="827739" y="122765"/>
                </a:cubicBezTo>
                <a:cubicBezTo>
                  <a:pt x="959166" y="94898"/>
                  <a:pt x="1202836" y="146729"/>
                  <a:pt x="1409947" y="122765"/>
                </a:cubicBezTo>
                <a:cubicBezTo>
                  <a:pt x="1416866" y="173880"/>
                  <a:pt x="1420960" y="247873"/>
                  <a:pt x="1409947" y="368295"/>
                </a:cubicBezTo>
                <a:cubicBezTo>
                  <a:pt x="1293429" y="369527"/>
                  <a:pt x="1104950" y="383278"/>
                  <a:pt x="862671" y="368295"/>
                </a:cubicBezTo>
                <a:cubicBezTo>
                  <a:pt x="620392" y="353312"/>
                  <a:pt x="394950" y="360142"/>
                  <a:pt x="245530" y="368295"/>
                </a:cubicBezTo>
                <a:cubicBezTo>
                  <a:pt x="239408" y="425235"/>
                  <a:pt x="249069" y="448098"/>
                  <a:pt x="245530" y="491060"/>
                </a:cubicBezTo>
                <a:cubicBezTo>
                  <a:pt x="171011" y="417605"/>
                  <a:pt x="100881" y="349839"/>
                  <a:pt x="0" y="24553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992612353">
                  <a:prstGeom prst="lef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فقاعة الكلام: مستطيلة مستديرة الزوايا 47">
            <a:extLst>
              <a:ext uri="{FF2B5EF4-FFF2-40B4-BE49-F238E27FC236}">
                <a16:creationId xmlns:a16="http://schemas.microsoft.com/office/drawing/2014/main" id="{77CB9361-F568-B757-D145-AC51AA8DCB76}"/>
              </a:ext>
            </a:extLst>
          </p:cNvPr>
          <p:cNvSpPr/>
          <p:nvPr/>
        </p:nvSpPr>
        <p:spPr>
          <a:xfrm>
            <a:off x="1337732" y="3255856"/>
            <a:ext cx="4530536" cy="1365907"/>
          </a:xfrm>
          <a:custGeom>
            <a:avLst/>
            <a:gdLst>
              <a:gd name="connsiteX0" fmla="*/ 0 w 4530536"/>
              <a:gd name="connsiteY0" fmla="*/ 227656 h 1365907"/>
              <a:gd name="connsiteX1" fmla="*/ 227656 w 4530536"/>
              <a:gd name="connsiteY1" fmla="*/ 0 h 1365907"/>
              <a:gd name="connsiteX2" fmla="*/ 755089 w 4530536"/>
              <a:gd name="connsiteY2" fmla="*/ 0 h 1365907"/>
              <a:gd name="connsiteX3" fmla="*/ 755089 w 4530536"/>
              <a:gd name="connsiteY3" fmla="*/ 0 h 1365907"/>
              <a:gd name="connsiteX4" fmla="*/ 1344059 w 4530536"/>
              <a:gd name="connsiteY4" fmla="*/ 0 h 1365907"/>
              <a:gd name="connsiteX5" fmla="*/ 1887723 w 4530536"/>
              <a:gd name="connsiteY5" fmla="*/ 0 h 1365907"/>
              <a:gd name="connsiteX6" fmla="*/ 2419058 w 4530536"/>
              <a:gd name="connsiteY6" fmla="*/ 0 h 1365907"/>
              <a:gd name="connsiteX7" fmla="*/ 3071150 w 4530536"/>
              <a:gd name="connsiteY7" fmla="*/ 0 h 1365907"/>
              <a:gd name="connsiteX8" fmla="*/ 3602484 w 4530536"/>
              <a:gd name="connsiteY8" fmla="*/ 0 h 1365907"/>
              <a:gd name="connsiteX9" fmla="*/ 4302880 w 4530536"/>
              <a:gd name="connsiteY9" fmla="*/ 0 h 1365907"/>
              <a:gd name="connsiteX10" fmla="*/ 4530536 w 4530536"/>
              <a:gd name="connsiteY10" fmla="*/ 227656 h 1365907"/>
              <a:gd name="connsiteX11" fmla="*/ 4530536 w 4530536"/>
              <a:gd name="connsiteY11" fmla="*/ 796779 h 1365907"/>
              <a:gd name="connsiteX12" fmla="*/ 4530536 w 4530536"/>
              <a:gd name="connsiteY12" fmla="*/ 796779 h 1365907"/>
              <a:gd name="connsiteX13" fmla="*/ 4530536 w 4530536"/>
              <a:gd name="connsiteY13" fmla="*/ 1138256 h 1365907"/>
              <a:gd name="connsiteX14" fmla="*/ 4530536 w 4530536"/>
              <a:gd name="connsiteY14" fmla="*/ 1138251 h 1365907"/>
              <a:gd name="connsiteX15" fmla="*/ 4302880 w 4530536"/>
              <a:gd name="connsiteY15" fmla="*/ 1365907 h 1365907"/>
              <a:gd name="connsiteX16" fmla="*/ 3699091 w 4530536"/>
              <a:gd name="connsiteY16" fmla="*/ 1365907 h 1365907"/>
              <a:gd name="connsiteX17" fmla="*/ 3143605 w 4530536"/>
              <a:gd name="connsiteY17" fmla="*/ 1365907 h 1365907"/>
              <a:gd name="connsiteX18" fmla="*/ 2588119 w 4530536"/>
              <a:gd name="connsiteY18" fmla="*/ 1365907 h 1365907"/>
              <a:gd name="connsiteX19" fmla="*/ 1887723 w 4530536"/>
              <a:gd name="connsiteY19" fmla="*/ 1365907 h 1365907"/>
              <a:gd name="connsiteX20" fmla="*/ 1506926 w 4530536"/>
              <a:gd name="connsiteY20" fmla="*/ 1490242 h 1365907"/>
              <a:gd name="connsiteX21" fmla="*/ 1094396 w 4530536"/>
              <a:gd name="connsiteY21" fmla="*/ 1624938 h 1365907"/>
              <a:gd name="connsiteX22" fmla="*/ 755089 w 4530536"/>
              <a:gd name="connsiteY22" fmla="*/ 1365907 h 1365907"/>
              <a:gd name="connsiteX23" fmla="*/ 227656 w 4530536"/>
              <a:gd name="connsiteY23" fmla="*/ 1365907 h 1365907"/>
              <a:gd name="connsiteX24" fmla="*/ 0 w 4530536"/>
              <a:gd name="connsiteY24" fmla="*/ 1138251 h 1365907"/>
              <a:gd name="connsiteX25" fmla="*/ 0 w 4530536"/>
              <a:gd name="connsiteY25" fmla="*/ 1138256 h 1365907"/>
              <a:gd name="connsiteX26" fmla="*/ 0 w 4530536"/>
              <a:gd name="connsiteY26" fmla="*/ 796779 h 1365907"/>
              <a:gd name="connsiteX27" fmla="*/ 0 w 4530536"/>
              <a:gd name="connsiteY27" fmla="*/ 796779 h 1365907"/>
              <a:gd name="connsiteX28" fmla="*/ 0 w 4530536"/>
              <a:gd name="connsiteY28" fmla="*/ 227656 h 136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30536" h="1365907" fill="none" extrusionOk="0">
                <a:moveTo>
                  <a:pt x="0" y="227656"/>
                </a:moveTo>
                <a:cubicBezTo>
                  <a:pt x="6101" y="114006"/>
                  <a:pt x="87521" y="2278"/>
                  <a:pt x="227656" y="0"/>
                </a:cubicBezTo>
                <a:cubicBezTo>
                  <a:pt x="412529" y="-9623"/>
                  <a:pt x="547613" y="18266"/>
                  <a:pt x="755089" y="0"/>
                </a:cubicBezTo>
                <a:lnTo>
                  <a:pt x="755089" y="0"/>
                </a:lnTo>
                <a:cubicBezTo>
                  <a:pt x="924777" y="21147"/>
                  <a:pt x="1066989" y="2231"/>
                  <a:pt x="1344059" y="0"/>
                </a:cubicBezTo>
                <a:cubicBezTo>
                  <a:pt x="1621129" y="-2231"/>
                  <a:pt x="1691394" y="-17542"/>
                  <a:pt x="1887723" y="0"/>
                </a:cubicBezTo>
                <a:cubicBezTo>
                  <a:pt x="2101997" y="-5206"/>
                  <a:pt x="2270714" y="-17866"/>
                  <a:pt x="2419058" y="0"/>
                </a:cubicBezTo>
                <a:cubicBezTo>
                  <a:pt x="2567402" y="17866"/>
                  <a:pt x="2814208" y="-18359"/>
                  <a:pt x="3071150" y="0"/>
                </a:cubicBezTo>
                <a:cubicBezTo>
                  <a:pt x="3328092" y="18359"/>
                  <a:pt x="3384264" y="-21375"/>
                  <a:pt x="3602484" y="0"/>
                </a:cubicBezTo>
                <a:cubicBezTo>
                  <a:pt x="3820704" y="21375"/>
                  <a:pt x="4055681" y="-27876"/>
                  <a:pt x="4302880" y="0"/>
                </a:cubicBezTo>
                <a:cubicBezTo>
                  <a:pt x="4443102" y="-3786"/>
                  <a:pt x="4551778" y="121321"/>
                  <a:pt x="4530536" y="227656"/>
                </a:cubicBezTo>
                <a:cubicBezTo>
                  <a:pt x="4555163" y="343435"/>
                  <a:pt x="4512306" y="636679"/>
                  <a:pt x="4530536" y="796779"/>
                </a:cubicBezTo>
                <a:lnTo>
                  <a:pt x="4530536" y="796779"/>
                </a:lnTo>
                <a:cubicBezTo>
                  <a:pt x="4538202" y="966616"/>
                  <a:pt x="4529706" y="1016781"/>
                  <a:pt x="4530536" y="1138256"/>
                </a:cubicBezTo>
                <a:lnTo>
                  <a:pt x="4530536" y="1138251"/>
                </a:lnTo>
                <a:cubicBezTo>
                  <a:pt x="4543797" y="1278015"/>
                  <a:pt x="4427476" y="1352860"/>
                  <a:pt x="4302880" y="1365907"/>
                </a:cubicBezTo>
                <a:cubicBezTo>
                  <a:pt x="4055175" y="1386125"/>
                  <a:pt x="3993984" y="1361005"/>
                  <a:pt x="3699091" y="1365907"/>
                </a:cubicBezTo>
                <a:cubicBezTo>
                  <a:pt x="3404198" y="1370809"/>
                  <a:pt x="3354866" y="1358576"/>
                  <a:pt x="3143605" y="1365907"/>
                </a:cubicBezTo>
                <a:cubicBezTo>
                  <a:pt x="2932344" y="1373238"/>
                  <a:pt x="2808868" y="1393261"/>
                  <a:pt x="2588119" y="1365907"/>
                </a:cubicBezTo>
                <a:cubicBezTo>
                  <a:pt x="2367370" y="1338553"/>
                  <a:pt x="2232110" y="1349294"/>
                  <a:pt x="1887723" y="1365907"/>
                </a:cubicBezTo>
                <a:cubicBezTo>
                  <a:pt x="1752098" y="1423037"/>
                  <a:pt x="1629053" y="1436557"/>
                  <a:pt x="1506926" y="1490242"/>
                </a:cubicBezTo>
                <a:cubicBezTo>
                  <a:pt x="1384799" y="1543927"/>
                  <a:pt x="1261084" y="1551422"/>
                  <a:pt x="1094396" y="1624938"/>
                </a:cubicBezTo>
                <a:cubicBezTo>
                  <a:pt x="1007118" y="1554203"/>
                  <a:pt x="849503" y="1428667"/>
                  <a:pt x="755089" y="1365907"/>
                </a:cubicBezTo>
                <a:cubicBezTo>
                  <a:pt x="575500" y="1345999"/>
                  <a:pt x="387590" y="1342263"/>
                  <a:pt x="227656" y="1365907"/>
                </a:cubicBezTo>
                <a:cubicBezTo>
                  <a:pt x="117690" y="1350851"/>
                  <a:pt x="-18045" y="1281461"/>
                  <a:pt x="0" y="1138251"/>
                </a:cubicBezTo>
                <a:lnTo>
                  <a:pt x="0" y="1138256"/>
                </a:lnTo>
                <a:cubicBezTo>
                  <a:pt x="-12562" y="1020905"/>
                  <a:pt x="-3964" y="936474"/>
                  <a:pt x="0" y="796779"/>
                </a:cubicBezTo>
                <a:lnTo>
                  <a:pt x="0" y="796779"/>
                </a:lnTo>
                <a:cubicBezTo>
                  <a:pt x="-1770" y="556599"/>
                  <a:pt x="18918" y="387282"/>
                  <a:pt x="0" y="227656"/>
                </a:cubicBezTo>
                <a:close/>
              </a:path>
              <a:path w="4530536" h="1365907" stroke="0" extrusionOk="0">
                <a:moveTo>
                  <a:pt x="0" y="227656"/>
                </a:moveTo>
                <a:cubicBezTo>
                  <a:pt x="2048" y="105780"/>
                  <a:pt x="130281" y="-8701"/>
                  <a:pt x="227656" y="0"/>
                </a:cubicBezTo>
                <a:cubicBezTo>
                  <a:pt x="480872" y="12089"/>
                  <a:pt x="607415" y="-2680"/>
                  <a:pt x="755089" y="0"/>
                </a:cubicBezTo>
                <a:lnTo>
                  <a:pt x="755089" y="0"/>
                </a:lnTo>
                <a:cubicBezTo>
                  <a:pt x="896356" y="15178"/>
                  <a:pt x="1124354" y="-18703"/>
                  <a:pt x="1332732" y="0"/>
                </a:cubicBezTo>
                <a:cubicBezTo>
                  <a:pt x="1541110" y="18703"/>
                  <a:pt x="1767561" y="35"/>
                  <a:pt x="1887723" y="0"/>
                </a:cubicBezTo>
                <a:cubicBezTo>
                  <a:pt x="2164705" y="5619"/>
                  <a:pt x="2313990" y="19008"/>
                  <a:pt x="2515664" y="0"/>
                </a:cubicBezTo>
                <a:cubicBezTo>
                  <a:pt x="2717338" y="-19008"/>
                  <a:pt x="2830903" y="2250"/>
                  <a:pt x="3071150" y="0"/>
                </a:cubicBezTo>
                <a:cubicBezTo>
                  <a:pt x="3311397" y="-2250"/>
                  <a:pt x="3493642" y="-29941"/>
                  <a:pt x="3699091" y="0"/>
                </a:cubicBezTo>
                <a:cubicBezTo>
                  <a:pt x="3904540" y="29941"/>
                  <a:pt x="4078363" y="-7080"/>
                  <a:pt x="4302880" y="0"/>
                </a:cubicBezTo>
                <a:cubicBezTo>
                  <a:pt x="4437008" y="-3169"/>
                  <a:pt x="4551624" y="93162"/>
                  <a:pt x="4530536" y="227656"/>
                </a:cubicBezTo>
                <a:cubicBezTo>
                  <a:pt x="4533459" y="489833"/>
                  <a:pt x="4523210" y="662738"/>
                  <a:pt x="4530536" y="796779"/>
                </a:cubicBezTo>
                <a:lnTo>
                  <a:pt x="4530536" y="796779"/>
                </a:lnTo>
                <a:cubicBezTo>
                  <a:pt x="4520693" y="874991"/>
                  <a:pt x="4546633" y="1029584"/>
                  <a:pt x="4530536" y="1138256"/>
                </a:cubicBezTo>
                <a:lnTo>
                  <a:pt x="4530536" y="1138251"/>
                </a:lnTo>
                <a:cubicBezTo>
                  <a:pt x="4522158" y="1255379"/>
                  <a:pt x="4418768" y="1380758"/>
                  <a:pt x="4302880" y="1365907"/>
                </a:cubicBezTo>
                <a:cubicBezTo>
                  <a:pt x="4105287" y="1385674"/>
                  <a:pt x="3808879" y="1354612"/>
                  <a:pt x="3650788" y="1365907"/>
                </a:cubicBezTo>
                <a:cubicBezTo>
                  <a:pt x="3492697" y="1377202"/>
                  <a:pt x="3248144" y="1389893"/>
                  <a:pt x="3095302" y="1365907"/>
                </a:cubicBezTo>
                <a:cubicBezTo>
                  <a:pt x="2942460" y="1341921"/>
                  <a:pt x="2661813" y="1348874"/>
                  <a:pt x="2443209" y="1365907"/>
                </a:cubicBezTo>
                <a:cubicBezTo>
                  <a:pt x="2224605" y="1382940"/>
                  <a:pt x="2144923" y="1350008"/>
                  <a:pt x="1887723" y="1365907"/>
                </a:cubicBezTo>
                <a:cubicBezTo>
                  <a:pt x="1781851" y="1403629"/>
                  <a:pt x="1582293" y="1444385"/>
                  <a:pt x="1498993" y="1492832"/>
                </a:cubicBezTo>
                <a:cubicBezTo>
                  <a:pt x="1415693" y="1541280"/>
                  <a:pt x="1239661" y="1556976"/>
                  <a:pt x="1094396" y="1624938"/>
                </a:cubicBezTo>
                <a:cubicBezTo>
                  <a:pt x="931686" y="1494367"/>
                  <a:pt x="861376" y="1426336"/>
                  <a:pt x="755089" y="1365907"/>
                </a:cubicBezTo>
                <a:cubicBezTo>
                  <a:pt x="643630" y="1346323"/>
                  <a:pt x="420180" y="1349210"/>
                  <a:pt x="227656" y="1365907"/>
                </a:cubicBezTo>
                <a:cubicBezTo>
                  <a:pt x="94345" y="1380420"/>
                  <a:pt x="3462" y="1252548"/>
                  <a:pt x="0" y="1138251"/>
                </a:cubicBezTo>
                <a:lnTo>
                  <a:pt x="0" y="1138256"/>
                </a:lnTo>
                <a:cubicBezTo>
                  <a:pt x="-15811" y="1052761"/>
                  <a:pt x="1587" y="893611"/>
                  <a:pt x="0" y="796779"/>
                </a:cubicBezTo>
                <a:lnTo>
                  <a:pt x="0" y="796779"/>
                </a:lnTo>
                <a:cubicBezTo>
                  <a:pt x="9161" y="550310"/>
                  <a:pt x="-27386" y="503433"/>
                  <a:pt x="0" y="227656"/>
                </a:cubicBezTo>
                <a:close/>
              </a:path>
            </a:pathLst>
          </a:custGeom>
          <a:solidFill>
            <a:srgbClr val="E4E9D8"/>
          </a:solidFill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588839272">
                  <a:prstGeom prst="wedgeRoundRectCallout">
                    <a:avLst>
                      <a:gd name="adj1" fmla="val -25844"/>
                      <a:gd name="adj2" fmla="val 6896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لو تم دمج المعادلتين بمعادلة واحدة</a:t>
            </a:r>
          </a:p>
          <a:p>
            <a:pPr algn="ctr"/>
            <a:endParaRPr lang="ar-SA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فكم تكون خطوات حل المعادلة ؟</a:t>
            </a:r>
          </a:p>
        </p:txBody>
      </p:sp>
      <p:pic>
        <p:nvPicPr>
          <p:cNvPr id="49" name="Picture 3">
            <a:extLst>
              <a:ext uri="{FF2B5EF4-FFF2-40B4-BE49-F238E27FC236}">
                <a16:creationId xmlns:a16="http://schemas.microsoft.com/office/drawing/2014/main" id="{6B4FA5A9-7F7A-0192-EF99-E7C5B48F58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80230" y="4816751"/>
            <a:ext cx="1371993" cy="1898911"/>
          </a:xfrm>
          <a:prstGeom prst="rect">
            <a:avLst/>
          </a:prstGeom>
        </p:spPr>
      </p:pic>
      <p:sp>
        <p:nvSpPr>
          <p:cNvPr id="50" name="علامة الجمع 49">
            <a:extLst>
              <a:ext uri="{FF2B5EF4-FFF2-40B4-BE49-F238E27FC236}">
                <a16:creationId xmlns:a16="http://schemas.microsoft.com/office/drawing/2014/main" id="{1D6ACBF2-6D87-6397-B28B-771620B70384}"/>
              </a:ext>
            </a:extLst>
          </p:cNvPr>
          <p:cNvSpPr/>
          <p:nvPr/>
        </p:nvSpPr>
        <p:spPr>
          <a:xfrm>
            <a:off x="4128987" y="2097843"/>
            <a:ext cx="1236016" cy="1074471"/>
          </a:xfrm>
          <a:prstGeom prst="mathPl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1" name="علامة الضرب 50">
            <a:extLst>
              <a:ext uri="{FF2B5EF4-FFF2-40B4-BE49-F238E27FC236}">
                <a16:creationId xmlns:a16="http://schemas.microsoft.com/office/drawing/2014/main" id="{11D066B8-6B72-474D-85BB-6C74E6FB1EDF}"/>
              </a:ext>
            </a:extLst>
          </p:cNvPr>
          <p:cNvSpPr/>
          <p:nvPr/>
        </p:nvSpPr>
        <p:spPr>
          <a:xfrm>
            <a:off x="2478064" y="2036778"/>
            <a:ext cx="1280611" cy="1196603"/>
          </a:xfrm>
          <a:prstGeom prst="mathMultiply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/>
      <p:bldP spid="24" grpId="0"/>
      <p:bldP spid="26" grpId="0"/>
      <p:bldP spid="44" grpId="0"/>
      <p:bldP spid="45" grpId="0"/>
      <p:bldP spid="46" grpId="0" animBg="1"/>
      <p:bldP spid="47" grpId="0" animBg="1"/>
      <p:bldP spid="48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91792" y="684110"/>
            <a:ext cx="10576698" cy="5945571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070188" y="1075380"/>
            <a:ext cx="5623650" cy="1722782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 dirty="0"/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3218999" y="1167365"/>
            <a:ext cx="5217657" cy="1488616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 dirty="0"/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032347" y="1075380"/>
            <a:ext cx="5661491" cy="1760091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4584633" y="3534551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543784" y="5261150"/>
            <a:ext cx="901405" cy="9014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66811" y="1659131"/>
            <a:ext cx="1592813" cy="146436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281083" y="1204856"/>
            <a:ext cx="5412756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المعادلات ذات خطوتين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309360" y="3519467"/>
            <a:ext cx="4878593" cy="1068384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DD1BE722-5230-946A-A43C-0243664EB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954963" y="3281465"/>
            <a:ext cx="2028657" cy="590547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42817" flipH="1">
            <a:off x="10218148" y="3063029"/>
            <a:ext cx="480503" cy="904875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EB91E3D6-6FCB-9B86-72C9-F3BD2C431992}"/>
              </a:ext>
            </a:extLst>
          </p:cNvPr>
          <p:cNvSpPr/>
          <p:nvPr/>
        </p:nvSpPr>
        <p:spPr>
          <a:xfrm>
            <a:off x="6226800" y="3646969"/>
            <a:ext cx="4839570" cy="942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 معادلات ذات خطوتين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7832094" y="3101976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فكرة الدرس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3477635D-AEAD-2D48-4C0D-4841176AF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84910" flipH="1">
            <a:off x="9304524" y="680421"/>
            <a:ext cx="2254977" cy="2096113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3B793DB5-7B78-ADFD-ECB8-40F65FE623D7}"/>
              </a:ext>
            </a:extLst>
          </p:cNvPr>
          <p:cNvSpPr/>
          <p:nvPr/>
        </p:nvSpPr>
        <p:spPr>
          <a:xfrm rot="1352574">
            <a:off x="9376277" y="1217528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استراتيجية التصفح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7F939BB2-5381-63B0-02B8-BBEAFD4CB4A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541705" y="3176727"/>
            <a:ext cx="2666196" cy="3344641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/>
            <a:endParaRPr lang="ar-SA" sz="4000" b="1" kern="0" dirty="0">
              <a:solidFill>
                <a:srgbClr val="44546A"/>
              </a:solidFill>
              <a:cs typeface="Calibri" panose="020F0502020204030204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94E272A2-C8BC-7446-BCF0-50228619A2FD}"/>
              </a:ext>
            </a:extLst>
          </p:cNvPr>
          <p:cNvSpPr txBox="1"/>
          <p:nvPr/>
        </p:nvSpPr>
        <p:spPr>
          <a:xfrm>
            <a:off x="1606731" y="3512814"/>
            <a:ext cx="23842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الاستراتيجيات</a:t>
            </a:r>
          </a:p>
          <a:p>
            <a:pPr algn="ctr"/>
            <a:endParaRPr lang="ar-SA" sz="2400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التصفح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القراءة المبصرة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التعاوني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الفردي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المفاهيم الكرتونية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68F8D70B-056D-B19A-C46B-34F1C4D145E7}"/>
              </a:ext>
            </a:extLst>
          </p:cNvPr>
          <p:cNvGrpSpPr/>
          <p:nvPr/>
        </p:nvGrpSpPr>
        <p:grpSpPr>
          <a:xfrm>
            <a:off x="6441199" y="4938271"/>
            <a:ext cx="4889593" cy="1068384"/>
            <a:chOff x="0" y="0"/>
            <a:chExt cx="3435356" cy="113847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C2DF8970-1AAD-40B3-CD71-DC25834F6A6F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D25DA38C-399F-7AD4-9EB6-78BE2698E8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902353" y="4681923"/>
            <a:ext cx="2028657" cy="590547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4CB5F674-7B52-FE17-0515-0C43D67D1F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42817" flipH="1">
            <a:off x="10316350" y="4501597"/>
            <a:ext cx="480503" cy="904875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E889495D-D1E0-BB4A-9ECC-F7ECEE8E467A}"/>
              </a:ext>
            </a:extLst>
          </p:cNvPr>
          <p:cNvSpPr/>
          <p:nvPr/>
        </p:nvSpPr>
        <p:spPr>
          <a:xfrm>
            <a:off x="7764653" y="4494145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المفردات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415D802D-C7FF-1517-449D-14AE29AF6908}"/>
              </a:ext>
            </a:extLst>
          </p:cNvPr>
          <p:cNvSpPr/>
          <p:nvPr/>
        </p:nvSpPr>
        <p:spPr>
          <a:xfrm>
            <a:off x="6422182" y="5084039"/>
            <a:ext cx="4839570" cy="942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المعادلات ذات الخطوتين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C55D715D-D69D-D73C-D9C9-E7358062F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5016643" y="4777456"/>
            <a:ext cx="1565616" cy="512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43" grpId="0"/>
      <p:bldP spid="44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685857" y="-3111770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8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176732" y="454191"/>
            <a:ext cx="1907289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5615" flipH="1">
            <a:off x="11500112" y="378671"/>
            <a:ext cx="545259" cy="69588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10176733" y="403055"/>
            <a:ext cx="1317440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نشاط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54" name="Picture 7">
            <a:extLst>
              <a:ext uri="{FF2B5EF4-FFF2-40B4-BE49-F238E27FC236}">
                <a16:creationId xmlns:a16="http://schemas.microsoft.com/office/drawing/2014/main" id="{BA93348F-D4E4-A6AB-8CAC-1130B839D7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 flipH="1">
            <a:off x="8833921" y="537032"/>
            <a:ext cx="1565616" cy="512383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C0C54B8-24C7-03E5-4CBB-720D82DA68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70405" y="1449740"/>
            <a:ext cx="1040291" cy="122102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8437941-AD50-1849-C01F-29F3AF3C457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0477" t="26172" r="27297" b="66583"/>
          <a:stretch/>
        </p:blipFill>
        <p:spPr>
          <a:xfrm>
            <a:off x="1583672" y="199083"/>
            <a:ext cx="7758084" cy="1188283"/>
          </a:xfrm>
          <a:custGeom>
            <a:avLst/>
            <a:gdLst>
              <a:gd name="connsiteX0" fmla="*/ 0 w 7758084"/>
              <a:gd name="connsiteY0" fmla="*/ 0 h 1188283"/>
              <a:gd name="connsiteX1" fmla="*/ 413764 w 7758084"/>
              <a:gd name="connsiteY1" fmla="*/ 0 h 1188283"/>
              <a:gd name="connsiteX2" fmla="*/ 982691 w 7758084"/>
              <a:gd name="connsiteY2" fmla="*/ 0 h 1188283"/>
              <a:gd name="connsiteX3" fmla="*/ 1629198 w 7758084"/>
              <a:gd name="connsiteY3" fmla="*/ 0 h 1188283"/>
              <a:gd name="connsiteX4" fmla="*/ 2430866 w 7758084"/>
              <a:gd name="connsiteY4" fmla="*/ 0 h 1188283"/>
              <a:gd name="connsiteX5" fmla="*/ 2999792 w 7758084"/>
              <a:gd name="connsiteY5" fmla="*/ 0 h 1188283"/>
              <a:gd name="connsiteX6" fmla="*/ 3646299 w 7758084"/>
              <a:gd name="connsiteY6" fmla="*/ 0 h 1188283"/>
              <a:gd name="connsiteX7" fmla="*/ 4292806 w 7758084"/>
              <a:gd name="connsiteY7" fmla="*/ 0 h 1188283"/>
              <a:gd name="connsiteX8" fmla="*/ 4861733 w 7758084"/>
              <a:gd name="connsiteY8" fmla="*/ 0 h 1188283"/>
              <a:gd name="connsiteX9" fmla="*/ 5585820 w 7758084"/>
              <a:gd name="connsiteY9" fmla="*/ 0 h 1188283"/>
              <a:gd name="connsiteX10" fmla="*/ 6387489 w 7758084"/>
              <a:gd name="connsiteY10" fmla="*/ 0 h 1188283"/>
              <a:gd name="connsiteX11" fmla="*/ 7111577 w 7758084"/>
              <a:gd name="connsiteY11" fmla="*/ 0 h 1188283"/>
              <a:gd name="connsiteX12" fmla="*/ 7758084 w 7758084"/>
              <a:gd name="connsiteY12" fmla="*/ 0 h 1188283"/>
              <a:gd name="connsiteX13" fmla="*/ 7758084 w 7758084"/>
              <a:gd name="connsiteY13" fmla="*/ 594142 h 1188283"/>
              <a:gd name="connsiteX14" fmla="*/ 7758084 w 7758084"/>
              <a:gd name="connsiteY14" fmla="*/ 1188283 h 1188283"/>
              <a:gd name="connsiteX15" fmla="*/ 7189158 w 7758084"/>
              <a:gd name="connsiteY15" fmla="*/ 1188283 h 1188283"/>
              <a:gd name="connsiteX16" fmla="*/ 6697813 w 7758084"/>
              <a:gd name="connsiteY16" fmla="*/ 1188283 h 1188283"/>
              <a:gd name="connsiteX17" fmla="*/ 6284048 w 7758084"/>
              <a:gd name="connsiteY17" fmla="*/ 1188283 h 1188283"/>
              <a:gd name="connsiteX18" fmla="*/ 5637541 w 7758084"/>
              <a:gd name="connsiteY18" fmla="*/ 1188283 h 1188283"/>
              <a:gd name="connsiteX19" fmla="*/ 4913453 w 7758084"/>
              <a:gd name="connsiteY19" fmla="*/ 1188283 h 1188283"/>
              <a:gd name="connsiteX20" fmla="*/ 4266946 w 7758084"/>
              <a:gd name="connsiteY20" fmla="*/ 1188283 h 1188283"/>
              <a:gd name="connsiteX21" fmla="*/ 3853182 w 7758084"/>
              <a:gd name="connsiteY21" fmla="*/ 1188283 h 1188283"/>
              <a:gd name="connsiteX22" fmla="*/ 3129094 w 7758084"/>
              <a:gd name="connsiteY22" fmla="*/ 1188283 h 1188283"/>
              <a:gd name="connsiteX23" fmla="*/ 2637749 w 7758084"/>
              <a:gd name="connsiteY23" fmla="*/ 1188283 h 1188283"/>
              <a:gd name="connsiteX24" fmla="*/ 2223984 w 7758084"/>
              <a:gd name="connsiteY24" fmla="*/ 1188283 h 1188283"/>
              <a:gd name="connsiteX25" fmla="*/ 1810220 w 7758084"/>
              <a:gd name="connsiteY25" fmla="*/ 1188283 h 1188283"/>
              <a:gd name="connsiteX26" fmla="*/ 1396455 w 7758084"/>
              <a:gd name="connsiteY26" fmla="*/ 1188283 h 1188283"/>
              <a:gd name="connsiteX27" fmla="*/ 594786 w 7758084"/>
              <a:gd name="connsiteY27" fmla="*/ 1188283 h 1188283"/>
              <a:gd name="connsiteX28" fmla="*/ 0 w 7758084"/>
              <a:gd name="connsiteY28" fmla="*/ 1188283 h 1188283"/>
              <a:gd name="connsiteX29" fmla="*/ 0 w 7758084"/>
              <a:gd name="connsiteY29" fmla="*/ 629790 h 1188283"/>
              <a:gd name="connsiteX30" fmla="*/ 0 w 7758084"/>
              <a:gd name="connsiteY30" fmla="*/ 0 h 11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758084" h="1188283" fill="none" extrusionOk="0">
                <a:moveTo>
                  <a:pt x="0" y="0"/>
                </a:moveTo>
                <a:cubicBezTo>
                  <a:pt x="147189" y="1723"/>
                  <a:pt x="322269" y="-15716"/>
                  <a:pt x="413764" y="0"/>
                </a:cubicBezTo>
                <a:cubicBezTo>
                  <a:pt x="505259" y="15716"/>
                  <a:pt x="825891" y="1737"/>
                  <a:pt x="982691" y="0"/>
                </a:cubicBezTo>
                <a:cubicBezTo>
                  <a:pt x="1139491" y="-1737"/>
                  <a:pt x="1317218" y="-9681"/>
                  <a:pt x="1629198" y="0"/>
                </a:cubicBezTo>
                <a:cubicBezTo>
                  <a:pt x="1941178" y="9681"/>
                  <a:pt x="2053003" y="-33249"/>
                  <a:pt x="2430866" y="0"/>
                </a:cubicBezTo>
                <a:cubicBezTo>
                  <a:pt x="2808729" y="33249"/>
                  <a:pt x="2835673" y="12462"/>
                  <a:pt x="2999792" y="0"/>
                </a:cubicBezTo>
                <a:cubicBezTo>
                  <a:pt x="3163911" y="-12462"/>
                  <a:pt x="3510414" y="13158"/>
                  <a:pt x="3646299" y="0"/>
                </a:cubicBezTo>
                <a:cubicBezTo>
                  <a:pt x="3782184" y="-13158"/>
                  <a:pt x="4058304" y="-28950"/>
                  <a:pt x="4292806" y="0"/>
                </a:cubicBezTo>
                <a:cubicBezTo>
                  <a:pt x="4527308" y="28950"/>
                  <a:pt x="4659943" y="24998"/>
                  <a:pt x="4861733" y="0"/>
                </a:cubicBezTo>
                <a:cubicBezTo>
                  <a:pt x="5063523" y="-24998"/>
                  <a:pt x="5226358" y="936"/>
                  <a:pt x="5585820" y="0"/>
                </a:cubicBezTo>
                <a:cubicBezTo>
                  <a:pt x="5945282" y="-936"/>
                  <a:pt x="6213979" y="36351"/>
                  <a:pt x="6387489" y="0"/>
                </a:cubicBezTo>
                <a:cubicBezTo>
                  <a:pt x="6560999" y="-36351"/>
                  <a:pt x="6919770" y="-26460"/>
                  <a:pt x="7111577" y="0"/>
                </a:cubicBezTo>
                <a:cubicBezTo>
                  <a:pt x="7303384" y="26460"/>
                  <a:pt x="7496028" y="13769"/>
                  <a:pt x="7758084" y="0"/>
                </a:cubicBezTo>
                <a:cubicBezTo>
                  <a:pt x="7749563" y="132532"/>
                  <a:pt x="7756805" y="392489"/>
                  <a:pt x="7758084" y="594142"/>
                </a:cubicBezTo>
                <a:cubicBezTo>
                  <a:pt x="7759363" y="795795"/>
                  <a:pt x="7741347" y="984278"/>
                  <a:pt x="7758084" y="1188283"/>
                </a:cubicBezTo>
                <a:cubicBezTo>
                  <a:pt x="7624009" y="1168058"/>
                  <a:pt x="7407201" y="1185889"/>
                  <a:pt x="7189158" y="1188283"/>
                </a:cubicBezTo>
                <a:cubicBezTo>
                  <a:pt x="6971115" y="1190677"/>
                  <a:pt x="6812660" y="1193600"/>
                  <a:pt x="6697813" y="1188283"/>
                </a:cubicBezTo>
                <a:cubicBezTo>
                  <a:pt x="6582967" y="1182966"/>
                  <a:pt x="6411486" y="1175948"/>
                  <a:pt x="6284048" y="1188283"/>
                </a:cubicBezTo>
                <a:cubicBezTo>
                  <a:pt x="6156611" y="1200618"/>
                  <a:pt x="5924912" y="1171194"/>
                  <a:pt x="5637541" y="1188283"/>
                </a:cubicBezTo>
                <a:cubicBezTo>
                  <a:pt x="5350170" y="1205372"/>
                  <a:pt x="5236240" y="1212953"/>
                  <a:pt x="4913453" y="1188283"/>
                </a:cubicBezTo>
                <a:cubicBezTo>
                  <a:pt x="4590666" y="1163613"/>
                  <a:pt x="4421788" y="1167932"/>
                  <a:pt x="4266946" y="1188283"/>
                </a:cubicBezTo>
                <a:cubicBezTo>
                  <a:pt x="4112104" y="1208634"/>
                  <a:pt x="4008849" y="1183237"/>
                  <a:pt x="3853182" y="1188283"/>
                </a:cubicBezTo>
                <a:cubicBezTo>
                  <a:pt x="3697515" y="1193329"/>
                  <a:pt x="3341227" y="1192863"/>
                  <a:pt x="3129094" y="1188283"/>
                </a:cubicBezTo>
                <a:cubicBezTo>
                  <a:pt x="2916961" y="1183703"/>
                  <a:pt x="2854172" y="1168930"/>
                  <a:pt x="2637749" y="1188283"/>
                </a:cubicBezTo>
                <a:cubicBezTo>
                  <a:pt x="2421326" y="1207636"/>
                  <a:pt x="2317573" y="1207495"/>
                  <a:pt x="2223984" y="1188283"/>
                </a:cubicBezTo>
                <a:cubicBezTo>
                  <a:pt x="2130396" y="1169071"/>
                  <a:pt x="1943497" y="1174510"/>
                  <a:pt x="1810220" y="1188283"/>
                </a:cubicBezTo>
                <a:cubicBezTo>
                  <a:pt x="1676943" y="1202056"/>
                  <a:pt x="1496538" y="1169004"/>
                  <a:pt x="1396455" y="1188283"/>
                </a:cubicBezTo>
                <a:cubicBezTo>
                  <a:pt x="1296372" y="1207562"/>
                  <a:pt x="789073" y="1226345"/>
                  <a:pt x="594786" y="1188283"/>
                </a:cubicBezTo>
                <a:cubicBezTo>
                  <a:pt x="400499" y="1150221"/>
                  <a:pt x="141378" y="1202210"/>
                  <a:pt x="0" y="1188283"/>
                </a:cubicBezTo>
                <a:cubicBezTo>
                  <a:pt x="-10946" y="1049469"/>
                  <a:pt x="6454" y="786229"/>
                  <a:pt x="0" y="629790"/>
                </a:cubicBezTo>
                <a:cubicBezTo>
                  <a:pt x="-6454" y="473351"/>
                  <a:pt x="-10990" y="261492"/>
                  <a:pt x="0" y="0"/>
                </a:cubicBezTo>
                <a:close/>
              </a:path>
              <a:path w="7758084" h="1188283" stroke="0" extrusionOk="0">
                <a:moveTo>
                  <a:pt x="0" y="0"/>
                </a:moveTo>
                <a:cubicBezTo>
                  <a:pt x="101908" y="11209"/>
                  <a:pt x="209125" y="-7732"/>
                  <a:pt x="413764" y="0"/>
                </a:cubicBezTo>
                <a:cubicBezTo>
                  <a:pt x="618403" y="7732"/>
                  <a:pt x="774522" y="-28042"/>
                  <a:pt x="1060271" y="0"/>
                </a:cubicBezTo>
                <a:cubicBezTo>
                  <a:pt x="1346020" y="28042"/>
                  <a:pt x="1659748" y="348"/>
                  <a:pt x="1861940" y="0"/>
                </a:cubicBezTo>
                <a:cubicBezTo>
                  <a:pt x="2064132" y="-348"/>
                  <a:pt x="2315165" y="24664"/>
                  <a:pt x="2430866" y="0"/>
                </a:cubicBezTo>
                <a:cubicBezTo>
                  <a:pt x="2546567" y="-24664"/>
                  <a:pt x="2767788" y="1375"/>
                  <a:pt x="2999792" y="0"/>
                </a:cubicBezTo>
                <a:cubicBezTo>
                  <a:pt x="3231796" y="-1375"/>
                  <a:pt x="3390341" y="-25925"/>
                  <a:pt x="3723880" y="0"/>
                </a:cubicBezTo>
                <a:cubicBezTo>
                  <a:pt x="4057419" y="25925"/>
                  <a:pt x="4017396" y="10241"/>
                  <a:pt x="4137645" y="0"/>
                </a:cubicBezTo>
                <a:cubicBezTo>
                  <a:pt x="4257895" y="-10241"/>
                  <a:pt x="4596027" y="-6427"/>
                  <a:pt x="4784152" y="0"/>
                </a:cubicBezTo>
                <a:cubicBezTo>
                  <a:pt x="4972277" y="6427"/>
                  <a:pt x="5335692" y="-21030"/>
                  <a:pt x="5585820" y="0"/>
                </a:cubicBezTo>
                <a:cubicBezTo>
                  <a:pt x="5835948" y="21030"/>
                  <a:pt x="5974330" y="-1581"/>
                  <a:pt x="6154747" y="0"/>
                </a:cubicBezTo>
                <a:cubicBezTo>
                  <a:pt x="6335164" y="1581"/>
                  <a:pt x="6569684" y="6481"/>
                  <a:pt x="6723673" y="0"/>
                </a:cubicBezTo>
                <a:cubicBezTo>
                  <a:pt x="6877662" y="-6481"/>
                  <a:pt x="7422408" y="-48559"/>
                  <a:pt x="7758084" y="0"/>
                </a:cubicBezTo>
                <a:cubicBezTo>
                  <a:pt x="7736186" y="159442"/>
                  <a:pt x="7763172" y="377710"/>
                  <a:pt x="7758084" y="570376"/>
                </a:cubicBezTo>
                <a:cubicBezTo>
                  <a:pt x="7752996" y="763042"/>
                  <a:pt x="7734837" y="999647"/>
                  <a:pt x="7758084" y="1188283"/>
                </a:cubicBezTo>
                <a:cubicBezTo>
                  <a:pt x="7553525" y="1183248"/>
                  <a:pt x="7519635" y="1171295"/>
                  <a:pt x="7344320" y="1188283"/>
                </a:cubicBezTo>
                <a:cubicBezTo>
                  <a:pt x="7169005" y="1205271"/>
                  <a:pt x="6950452" y="1189853"/>
                  <a:pt x="6775393" y="1188283"/>
                </a:cubicBezTo>
                <a:cubicBezTo>
                  <a:pt x="6600334" y="1186713"/>
                  <a:pt x="6547793" y="1197851"/>
                  <a:pt x="6361629" y="1188283"/>
                </a:cubicBezTo>
                <a:cubicBezTo>
                  <a:pt x="6175465" y="1178715"/>
                  <a:pt x="5847819" y="1168279"/>
                  <a:pt x="5559960" y="1188283"/>
                </a:cubicBezTo>
                <a:cubicBezTo>
                  <a:pt x="5272101" y="1208287"/>
                  <a:pt x="5291765" y="1186661"/>
                  <a:pt x="5146196" y="1188283"/>
                </a:cubicBezTo>
                <a:cubicBezTo>
                  <a:pt x="5000627" y="1189905"/>
                  <a:pt x="4841519" y="1187745"/>
                  <a:pt x="4577270" y="1188283"/>
                </a:cubicBezTo>
                <a:cubicBezTo>
                  <a:pt x="4313021" y="1188821"/>
                  <a:pt x="4019472" y="1211747"/>
                  <a:pt x="3853182" y="1188283"/>
                </a:cubicBezTo>
                <a:cubicBezTo>
                  <a:pt x="3686892" y="1164819"/>
                  <a:pt x="3473781" y="1165446"/>
                  <a:pt x="3129094" y="1188283"/>
                </a:cubicBezTo>
                <a:cubicBezTo>
                  <a:pt x="2784407" y="1211120"/>
                  <a:pt x="2891694" y="1193412"/>
                  <a:pt x="2715329" y="1188283"/>
                </a:cubicBezTo>
                <a:cubicBezTo>
                  <a:pt x="2538965" y="1183154"/>
                  <a:pt x="2075804" y="1199863"/>
                  <a:pt x="1913661" y="1188283"/>
                </a:cubicBezTo>
                <a:cubicBezTo>
                  <a:pt x="1751518" y="1176703"/>
                  <a:pt x="1438295" y="1198278"/>
                  <a:pt x="1111992" y="1188283"/>
                </a:cubicBezTo>
                <a:cubicBezTo>
                  <a:pt x="785689" y="1178288"/>
                  <a:pt x="891782" y="1168361"/>
                  <a:pt x="698228" y="1188283"/>
                </a:cubicBezTo>
                <a:cubicBezTo>
                  <a:pt x="504674" y="1208205"/>
                  <a:pt x="284950" y="1154310"/>
                  <a:pt x="0" y="1188283"/>
                </a:cubicBezTo>
                <a:cubicBezTo>
                  <a:pt x="23654" y="988240"/>
                  <a:pt x="6709" y="759852"/>
                  <a:pt x="0" y="594142"/>
                </a:cubicBezTo>
                <a:cubicBezTo>
                  <a:pt x="-6709" y="428432"/>
                  <a:pt x="8698" y="137781"/>
                  <a:pt x="0" y="0"/>
                </a:cubicBezTo>
                <a:close/>
              </a:path>
            </a:pathLst>
          </a:custGeom>
          <a:ln w="19050"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26067728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D36BA78-A621-CA20-16B7-96A166F888A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053" t="36123" r="49444"/>
          <a:stretch/>
        </p:blipFill>
        <p:spPr>
          <a:xfrm>
            <a:off x="2440619" y="2842335"/>
            <a:ext cx="5808018" cy="2945131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4A0CE41A-54DC-6006-FAEF-F6B630283683}"/>
              </a:ext>
            </a:extLst>
          </p:cNvPr>
          <p:cNvSpPr/>
          <p:nvPr/>
        </p:nvSpPr>
        <p:spPr>
          <a:xfrm>
            <a:off x="5706094" y="3273761"/>
            <a:ext cx="683172" cy="1711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25BDFCA-36F0-8F8A-30FD-7F76AF511525}"/>
              </a:ext>
            </a:extLst>
          </p:cNvPr>
          <p:cNvSpPr/>
          <p:nvPr/>
        </p:nvSpPr>
        <p:spPr>
          <a:xfrm rot="16200000">
            <a:off x="3622554" y="3806317"/>
            <a:ext cx="577755" cy="1942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F60C0C5E-9034-A5E7-4274-87BE4B81BC6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7526" t="15359" r="32488" b="29387"/>
          <a:stretch/>
        </p:blipFill>
        <p:spPr>
          <a:xfrm>
            <a:off x="5783369" y="3247097"/>
            <a:ext cx="580171" cy="1627001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25108ACE-43E6-EC12-7025-F15316D8968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298" t="46825" r="76908" b="42233"/>
          <a:stretch/>
        </p:blipFill>
        <p:spPr>
          <a:xfrm>
            <a:off x="2972771" y="4415185"/>
            <a:ext cx="1847719" cy="504496"/>
          </a:xfrm>
          <a:prstGeom prst="rect">
            <a:avLst/>
          </a:prstGeom>
        </p:spPr>
      </p:pic>
      <p:sp>
        <p:nvSpPr>
          <p:cNvPr id="21" name="علامة الطرح 20">
            <a:extLst>
              <a:ext uri="{FF2B5EF4-FFF2-40B4-BE49-F238E27FC236}">
                <a16:creationId xmlns:a16="http://schemas.microsoft.com/office/drawing/2014/main" id="{EC568FCF-A925-C8D0-68EE-F53B8A3E356B}"/>
              </a:ext>
            </a:extLst>
          </p:cNvPr>
          <p:cNvSpPr/>
          <p:nvPr/>
        </p:nvSpPr>
        <p:spPr>
          <a:xfrm>
            <a:off x="2315958" y="3910689"/>
            <a:ext cx="624314" cy="504496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1E9E2629-8A55-7CB8-40EC-6007A99F8840}"/>
              </a:ext>
            </a:extLst>
          </p:cNvPr>
          <p:cNvSpPr/>
          <p:nvPr/>
        </p:nvSpPr>
        <p:spPr>
          <a:xfrm>
            <a:off x="2877211" y="3247097"/>
            <a:ext cx="5001782" cy="5853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03416302-3986-CC97-0778-CA63E7BE8D6A}"/>
              </a:ext>
            </a:extLst>
          </p:cNvPr>
          <p:cNvSpPr/>
          <p:nvPr/>
        </p:nvSpPr>
        <p:spPr>
          <a:xfrm>
            <a:off x="2904558" y="3889874"/>
            <a:ext cx="5001782" cy="5853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B8B99A4B-C7AF-6FA9-E3A2-95FB7679AC57}"/>
              </a:ext>
            </a:extLst>
          </p:cNvPr>
          <p:cNvCxnSpPr/>
          <p:nvPr/>
        </p:nvCxnSpPr>
        <p:spPr>
          <a:xfrm flipH="1">
            <a:off x="11205467" y="4068593"/>
            <a:ext cx="7111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09CCD515-F648-5C9F-FBE7-EF2D2091B18F}"/>
              </a:ext>
            </a:extLst>
          </p:cNvPr>
          <p:cNvCxnSpPr/>
          <p:nvPr/>
        </p:nvCxnSpPr>
        <p:spPr>
          <a:xfrm flipH="1">
            <a:off x="8921847" y="4083837"/>
            <a:ext cx="7111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D720BFAE-A3B9-C3FB-4928-9A10F0D4EA81}"/>
              </a:ext>
            </a:extLst>
          </p:cNvPr>
          <p:cNvSpPr/>
          <p:nvPr/>
        </p:nvSpPr>
        <p:spPr>
          <a:xfrm>
            <a:off x="11180971" y="4126152"/>
            <a:ext cx="711107" cy="513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AC3887E7-5ED8-DA37-018A-31CF8F070591}"/>
              </a:ext>
            </a:extLst>
          </p:cNvPr>
          <p:cNvSpPr/>
          <p:nvPr/>
        </p:nvSpPr>
        <p:spPr>
          <a:xfrm>
            <a:off x="8921848" y="4122276"/>
            <a:ext cx="711107" cy="513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18254594-5EA3-641C-8252-017375293D8D}"/>
              </a:ext>
            </a:extLst>
          </p:cNvPr>
          <p:cNvSpPr/>
          <p:nvPr/>
        </p:nvSpPr>
        <p:spPr>
          <a:xfrm>
            <a:off x="8936680" y="4915133"/>
            <a:ext cx="2806608" cy="513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0070C0"/>
                </a:solidFill>
              </a:rPr>
              <a:t>س  =  3</a:t>
            </a:r>
          </a:p>
        </p:txBody>
      </p: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3363F038-EC5A-C637-759A-A10E0AE57A76}"/>
              </a:ext>
            </a:extLst>
          </p:cNvPr>
          <p:cNvCxnSpPr/>
          <p:nvPr/>
        </p:nvCxnSpPr>
        <p:spPr>
          <a:xfrm flipH="1">
            <a:off x="11412636" y="4245334"/>
            <a:ext cx="296770" cy="2325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4C7FC524-26DF-7C32-C814-EE15E9B24C5C}"/>
              </a:ext>
            </a:extLst>
          </p:cNvPr>
          <p:cNvCxnSpPr/>
          <p:nvPr/>
        </p:nvCxnSpPr>
        <p:spPr>
          <a:xfrm flipH="1">
            <a:off x="11548589" y="3615636"/>
            <a:ext cx="296770" cy="2325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60D26BD5-11CA-F08B-BC74-7B5204417870}"/>
              </a:ext>
            </a:extLst>
          </p:cNvPr>
          <p:cNvSpPr/>
          <p:nvPr/>
        </p:nvSpPr>
        <p:spPr>
          <a:xfrm>
            <a:off x="8756555" y="2688664"/>
            <a:ext cx="3166858" cy="513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0070C0"/>
                </a:solidFill>
              </a:rPr>
              <a:t>2 س        =    9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15A222B1-419A-BD3B-50CF-332C9D9A0CD3}"/>
              </a:ext>
            </a:extLst>
          </p:cNvPr>
          <p:cNvSpPr/>
          <p:nvPr/>
        </p:nvSpPr>
        <p:spPr>
          <a:xfrm>
            <a:off x="8822476" y="3448877"/>
            <a:ext cx="3166858" cy="513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0070C0"/>
                </a:solidFill>
              </a:rPr>
              <a:t>2 س      =      6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A9B9F8EF-8178-F0B2-F5E7-1EB1FD37429B}"/>
              </a:ext>
            </a:extLst>
          </p:cNvPr>
          <p:cNvSpPr/>
          <p:nvPr/>
        </p:nvSpPr>
        <p:spPr>
          <a:xfrm>
            <a:off x="9997602" y="2735980"/>
            <a:ext cx="925160" cy="473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0070C0"/>
                </a:solidFill>
              </a:rPr>
              <a:t> +3</a:t>
            </a:r>
          </a:p>
        </p:txBody>
      </p:sp>
      <p:pic>
        <p:nvPicPr>
          <p:cNvPr id="37" name="رسم 36" descr="تاج مع تعبئة خالصة">
            <a:extLst>
              <a:ext uri="{FF2B5EF4-FFF2-40B4-BE49-F238E27FC236}">
                <a16:creationId xmlns:a16="http://schemas.microsoft.com/office/drawing/2014/main" id="{B5DA5F2F-DFFB-1290-5654-2FD5AD3BE3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845052" y="2216138"/>
            <a:ext cx="797775" cy="626197"/>
          </a:xfrm>
          <a:prstGeom prst="rect">
            <a:avLst/>
          </a:prstGeom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E4125639-3C4A-6C41-6EEA-FBABAD8F27E6}"/>
              </a:ext>
            </a:extLst>
          </p:cNvPr>
          <p:cNvSpPr/>
          <p:nvPr/>
        </p:nvSpPr>
        <p:spPr>
          <a:xfrm>
            <a:off x="8130444" y="2262848"/>
            <a:ext cx="925160" cy="473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 -3</a:t>
            </a:r>
          </a:p>
        </p:txBody>
      </p:sp>
      <p:pic>
        <p:nvPicPr>
          <p:cNvPr id="39" name="رسم 38" descr="تاج مع تعبئة خالصة">
            <a:extLst>
              <a:ext uri="{FF2B5EF4-FFF2-40B4-BE49-F238E27FC236}">
                <a16:creationId xmlns:a16="http://schemas.microsoft.com/office/drawing/2014/main" id="{DDD8D2E1-5F33-C122-9F6A-F76EB13485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99028" y="4464377"/>
            <a:ext cx="797775" cy="62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0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0092 L -0.08841 -0.20347 C -0.10703 -0.25 -0.13529 -0.27523 -0.16472 -0.27523 C -0.19844 -0.27523 -0.22539 -0.25 -0.24401 -0.20347 L -0.33399 0.0009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8611 L -0.03971 -0.06227 C -0.0483 -0.05694 -0.0612 -0.05393 -0.07474 -0.05393 C -0.0901 -0.05393 -0.10247 -0.05694 -0.11106 -0.06227 L -0.15221 -0.08611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8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5B6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00013 0.05718 " pathEditMode="relative" rAng="0" ptsTypes="AA">
                                      <p:cBhvr>
                                        <p:cTn id="71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3" grpId="0" animBg="1"/>
      <p:bldP spid="29" grpId="0"/>
      <p:bldP spid="30" grpId="0"/>
      <p:bldP spid="31" grpId="0"/>
      <p:bldP spid="34" grpId="0"/>
      <p:bldP spid="35" grpId="0"/>
      <p:bldP spid="36" grpId="0"/>
      <p:bldP spid="36" grpId="1"/>
      <p:bldP spid="36" grpId="2"/>
      <p:bldP spid="38" grpId="0"/>
      <p:bldP spid="3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564311" y="403075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تذكر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2134F8A-55E1-EEFA-F22C-B88268D434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317699" y="2245908"/>
            <a:ext cx="3227452" cy="3377975"/>
          </a:xfrm>
          <a:prstGeom prst="rect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id="{708C344E-8023-29B8-FA5C-AFBD67FDE1D6}"/>
              </a:ext>
            </a:extLst>
          </p:cNvPr>
          <p:cNvGrpSpPr/>
          <p:nvPr/>
        </p:nvGrpSpPr>
        <p:grpSpPr>
          <a:xfrm>
            <a:off x="2249145" y="465048"/>
            <a:ext cx="5914710" cy="1311208"/>
            <a:chOff x="0" y="0"/>
            <a:chExt cx="3435356" cy="11384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D2733166-5A64-188D-7C0B-D672FBF64E6B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3F38A50-CCA7-9A17-ECAA-027F695BCCE3}"/>
              </a:ext>
            </a:extLst>
          </p:cNvPr>
          <p:cNvSpPr/>
          <p:nvPr/>
        </p:nvSpPr>
        <p:spPr>
          <a:xfrm>
            <a:off x="1501144" y="738437"/>
            <a:ext cx="7126567" cy="77701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المعادلات ذات الخطوتين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عمليتان متعاكستان</a:t>
            </a:r>
          </a:p>
        </p:txBody>
      </p:sp>
      <p:grpSp>
        <p:nvGrpSpPr>
          <p:cNvPr id="22" name="Group 2">
            <a:extLst>
              <a:ext uri="{FF2B5EF4-FFF2-40B4-BE49-F238E27FC236}">
                <a16:creationId xmlns:a16="http://schemas.microsoft.com/office/drawing/2014/main" id="{9F0FF3CB-B61B-537D-799B-BC98B834D4D1}"/>
              </a:ext>
            </a:extLst>
          </p:cNvPr>
          <p:cNvGrpSpPr/>
          <p:nvPr/>
        </p:nvGrpSpPr>
        <p:grpSpPr>
          <a:xfrm>
            <a:off x="3081198" y="2903773"/>
            <a:ext cx="4164945" cy="781511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38DB8E0C-225F-915E-EA76-F504583A5765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CA0ECD2D-C2FB-F3E8-60C7-7009D0CE0B23}"/>
              </a:ext>
            </a:extLst>
          </p:cNvPr>
          <p:cNvSpPr/>
          <p:nvPr/>
        </p:nvSpPr>
        <p:spPr>
          <a:xfrm>
            <a:off x="3471599" y="2917482"/>
            <a:ext cx="3028974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الجمع والطرح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A298F4C7-3BBE-359B-BF87-A3C7CD48189C}"/>
              </a:ext>
            </a:extLst>
          </p:cNvPr>
          <p:cNvGrpSpPr/>
          <p:nvPr/>
        </p:nvGrpSpPr>
        <p:grpSpPr>
          <a:xfrm>
            <a:off x="3009472" y="4538462"/>
            <a:ext cx="4174336" cy="845807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92916B89-C7D6-4A78-F7AE-72B642BB1A8D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F7FC837F-9B28-39A8-EC24-213D59719CAB}"/>
              </a:ext>
            </a:extLst>
          </p:cNvPr>
          <p:cNvSpPr/>
          <p:nvPr/>
        </p:nvSpPr>
        <p:spPr>
          <a:xfrm>
            <a:off x="3356663" y="4632885"/>
            <a:ext cx="3028974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الضرب والقسمة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DEC397-833C-EE28-3109-FC7AABD30044}"/>
              </a:ext>
            </a:extLst>
          </p:cNvPr>
          <p:cNvGrpSpPr/>
          <p:nvPr/>
        </p:nvGrpSpPr>
        <p:grpSpPr>
          <a:xfrm>
            <a:off x="6763973" y="2788377"/>
            <a:ext cx="590686" cy="950001"/>
            <a:chOff x="2888" y="-1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78507AE-B584-5EDA-8917-E6AF1C137D0E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14BF0066-6A42-A074-78C3-140E7D16E10C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017F14F2-48A8-A9A3-943D-65EA6F885779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id="{EB9409B7-4031-62FE-838C-2D8A8D8D9ACF}"/>
              </a:ext>
            </a:extLst>
          </p:cNvPr>
          <p:cNvGrpSpPr/>
          <p:nvPr/>
        </p:nvGrpSpPr>
        <p:grpSpPr>
          <a:xfrm>
            <a:off x="6728851" y="4495170"/>
            <a:ext cx="590686" cy="950001"/>
            <a:chOff x="2888" y="-1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36" name="Group 31">
              <a:extLst>
                <a:ext uri="{FF2B5EF4-FFF2-40B4-BE49-F238E27FC236}">
                  <a16:creationId xmlns:a16="http://schemas.microsoft.com/office/drawing/2014/main" id="{809C8388-1DAA-BA35-F1B5-2CC5656F7CD7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38" name="Freeform 32">
                <a:extLst>
                  <a:ext uri="{FF2B5EF4-FFF2-40B4-BE49-F238E27FC236}">
                    <a16:creationId xmlns:a16="http://schemas.microsoft.com/office/drawing/2014/main" id="{C47402B1-AEF5-43E9-EC5C-525BB93587EE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TextBox 33">
              <a:extLst>
                <a:ext uri="{FF2B5EF4-FFF2-40B4-BE49-F238E27FC236}">
                  <a16:creationId xmlns:a16="http://schemas.microsoft.com/office/drawing/2014/main" id="{0C384A26-A38B-F845-2B4F-887C1C86B1D9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00114962-F5B1-DF19-CAF4-84785A9E4B9F}"/>
              </a:ext>
            </a:extLst>
          </p:cNvPr>
          <p:cNvSpPr/>
          <p:nvPr/>
        </p:nvSpPr>
        <p:spPr>
          <a:xfrm>
            <a:off x="8595547" y="3202172"/>
            <a:ext cx="2671756" cy="2154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خطوات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حل المعادلات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ذات الخطوتين</a:t>
            </a:r>
          </a:p>
        </p:txBody>
      </p:sp>
    </p:spTree>
    <p:extLst>
      <p:ext uri="{BB962C8B-B14F-4D97-AF65-F5344CB8AC3E}">
        <p14:creationId xmlns:p14="http://schemas.microsoft.com/office/powerpoint/2010/main" val="32017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  <p:bldP spid="30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564311" y="403075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noProof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أمثلة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id="{708C344E-8023-29B8-FA5C-AFBD67FDE1D6}"/>
              </a:ext>
            </a:extLst>
          </p:cNvPr>
          <p:cNvGrpSpPr/>
          <p:nvPr/>
        </p:nvGrpSpPr>
        <p:grpSpPr>
          <a:xfrm>
            <a:off x="1151480" y="319908"/>
            <a:ext cx="7626660" cy="1023847"/>
            <a:chOff x="0" y="0"/>
            <a:chExt cx="3435356" cy="11384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D2733166-5A64-188D-7C0B-D672FBF64E6B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3F38A50-CCA7-9A17-ECAA-027F695BCCE3}"/>
              </a:ext>
            </a:extLst>
          </p:cNvPr>
          <p:cNvSpPr/>
          <p:nvPr/>
        </p:nvSpPr>
        <p:spPr>
          <a:xfrm>
            <a:off x="1372307" y="394820"/>
            <a:ext cx="7126567" cy="77701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حل</a:t>
            </a:r>
            <a:r>
              <a:rPr kumimoji="0" lang="ar-SA" sz="28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 كلاِّ من المعادلات التالية ، وتحقق من صحة حلك .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grpSp>
        <p:nvGrpSpPr>
          <p:cNvPr id="22" name="Group 2">
            <a:extLst>
              <a:ext uri="{FF2B5EF4-FFF2-40B4-BE49-F238E27FC236}">
                <a16:creationId xmlns:a16="http://schemas.microsoft.com/office/drawing/2014/main" id="{9F0FF3CB-B61B-537D-799B-BC98B834D4D1}"/>
              </a:ext>
            </a:extLst>
          </p:cNvPr>
          <p:cNvGrpSpPr/>
          <p:nvPr/>
        </p:nvGrpSpPr>
        <p:grpSpPr>
          <a:xfrm>
            <a:off x="8873596" y="2320200"/>
            <a:ext cx="3057171" cy="781511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38DB8E0C-225F-915E-EA76-F504583A5765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CA0ECD2D-C2FB-F3E8-60C7-7009D0CE0B23}"/>
              </a:ext>
            </a:extLst>
          </p:cNvPr>
          <p:cNvSpPr/>
          <p:nvPr/>
        </p:nvSpPr>
        <p:spPr>
          <a:xfrm>
            <a:off x="8795337" y="2320200"/>
            <a:ext cx="3028974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 pitchFamily="34" charset="0"/>
              </a:rPr>
              <a:t>3 س + 2 =23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A298F4C7-3BBE-359B-BF87-A3C7CD48189C}"/>
              </a:ext>
            </a:extLst>
          </p:cNvPr>
          <p:cNvGrpSpPr/>
          <p:nvPr/>
        </p:nvGrpSpPr>
        <p:grpSpPr>
          <a:xfrm>
            <a:off x="4822842" y="2255904"/>
            <a:ext cx="3057171" cy="845807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92916B89-C7D6-4A78-F7AE-72B642BB1A8D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F7FC837F-9B28-39A8-EC24-213D59719CAB}"/>
              </a:ext>
            </a:extLst>
          </p:cNvPr>
          <p:cNvSpPr/>
          <p:nvPr/>
        </p:nvSpPr>
        <p:spPr>
          <a:xfrm>
            <a:off x="4744583" y="2320200"/>
            <a:ext cx="3028974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 pitchFamily="34" charset="0"/>
              </a:rPr>
              <a:t>-2 ص -7 = 3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DEC397-833C-EE28-3109-FC7AABD30044}"/>
              </a:ext>
            </a:extLst>
          </p:cNvPr>
          <p:cNvGrpSpPr/>
          <p:nvPr/>
        </p:nvGrpSpPr>
        <p:grpSpPr>
          <a:xfrm>
            <a:off x="11616951" y="2193665"/>
            <a:ext cx="590686" cy="950001"/>
            <a:chOff x="2888" y="-1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78507AE-B584-5EDA-8917-E6AF1C137D0E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14BF0066-6A42-A074-78C3-140E7D16E10C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017F14F2-48A8-A9A3-943D-65EA6F885779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id="{EB9409B7-4031-62FE-838C-2D8A8D8D9ACF}"/>
              </a:ext>
            </a:extLst>
          </p:cNvPr>
          <p:cNvGrpSpPr/>
          <p:nvPr/>
        </p:nvGrpSpPr>
        <p:grpSpPr>
          <a:xfrm>
            <a:off x="7574025" y="2220718"/>
            <a:ext cx="590686" cy="950001"/>
            <a:chOff x="2888" y="-1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36" name="Group 31">
              <a:extLst>
                <a:ext uri="{FF2B5EF4-FFF2-40B4-BE49-F238E27FC236}">
                  <a16:creationId xmlns:a16="http://schemas.microsoft.com/office/drawing/2014/main" id="{809C8388-1DAA-BA35-F1B5-2CC5656F7CD7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38" name="Freeform 32">
                <a:extLst>
                  <a:ext uri="{FF2B5EF4-FFF2-40B4-BE49-F238E27FC236}">
                    <a16:creationId xmlns:a16="http://schemas.microsoft.com/office/drawing/2014/main" id="{C47402B1-AEF5-43E9-EC5C-525BB93587EE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37" name="TextBox 33">
              <a:extLst>
                <a:ext uri="{FF2B5EF4-FFF2-40B4-BE49-F238E27FC236}">
                  <a16:creationId xmlns:a16="http://schemas.microsoft.com/office/drawing/2014/main" id="{0C384A26-A38B-F845-2B4F-887C1C86B1D9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pic>
        <p:nvPicPr>
          <p:cNvPr id="39" name="رسم 38" descr="تاج مع تعبئة خالصة">
            <a:extLst>
              <a:ext uri="{FF2B5EF4-FFF2-40B4-BE49-F238E27FC236}">
                <a16:creationId xmlns:a16="http://schemas.microsoft.com/office/drawing/2014/main" id="{76B48415-ACC3-D684-DC13-84D6E3ADF7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88247" y="1965869"/>
            <a:ext cx="728351" cy="546082"/>
          </a:xfrm>
          <a:prstGeom prst="rect">
            <a:avLst/>
          </a:prstGeom>
        </p:spPr>
      </p:pic>
      <p:pic>
        <p:nvPicPr>
          <p:cNvPr id="40" name="رسم 39" descr="تاج مع تعبئة خالصة">
            <a:extLst>
              <a:ext uri="{FF2B5EF4-FFF2-40B4-BE49-F238E27FC236}">
                <a16:creationId xmlns:a16="http://schemas.microsoft.com/office/drawing/2014/main" id="{4FAB68AB-B962-0132-2559-CE1484A402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04682" y="1950099"/>
            <a:ext cx="728351" cy="546082"/>
          </a:xfrm>
          <a:prstGeom prst="rect">
            <a:avLst/>
          </a:prstGeom>
        </p:spPr>
      </p:pic>
      <p:sp>
        <p:nvSpPr>
          <p:cNvPr id="41" name="شكل بيضاوي 40">
            <a:extLst>
              <a:ext uri="{FF2B5EF4-FFF2-40B4-BE49-F238E27FC236}">
                <a16:creationId xmlns:a16="http://schemas.microsoft.com/office/drawing/2014/main" id="{7D86BDF6-6045-EECA-EA33-9A6568A3AE3F}"/>
              </a:ext>
            </a:extLst>
          </p:cNvPr>
          <p:cNvSpPr/>
          <p:nvPr/>
        </p:nvSpPr>
        <p:spPr>
          <a:xfrm>
            <a:off x="9916221" y="2305215"/>
            <a:ext cx="787206" cy="6700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EB92DC2-1ADB-2BD5-BCDA-57FADC142EAE}"/>
              </a:ext>
            </a:extLst>
          </p:cNvPr>
          <p:cNvGrpSpPr/>
          <p:nvPr/>
        </p:nvGrpSpPr>
        <p:grpSpPr>
          <a:xfrm>
            <a:off x="1211697" y="2174614"/>
            <a:ext cx="3057171" cy="845807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019C60F5-4F86-2556-94F7-CB2B6BF0215C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66344DA4-7D18-F734-8F27-F4E51998A477}"/>
              </a:ext>
            </a:extLst>
          </p:cNvPr>
          <p:cNvSpPr/>
          <p:nvPr/>
        </p:nvSpPr>
        <p:spPr>
          <a:xfrm>
            <a:off x="1133438" y="2238910"/>
            <a:ext cx="3028974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 pitchFamily="34" charset="0"/>
              </a:rPr>
              <a:t>4 + 5 ر = -11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" name="Group 30">
            <a:extLst>
              <a:ext uri="{FF2B5EF4-FFF2-40B4-BE49-F238E27FC236}">
                <a16:creationId xmlns:a16="http://schemas.microsoft.com/office/drawing/2014/main" id="{82B5A112-8D5E-CA57-73D2-BB5507175927}"/>
              </a:ext>
            </a:extLst>
          </p:cNvPr>
          <p:cNvGrpSpPr/>
          <p:nvPr/>
        </p:nvGrpSpPr>
        <p:grpSpPr>
          <a:xfrm>
            <a:off x="3995906" y="2143600"/>
            <a:ext cx="590686" cy="950001"/>
            <a:chOff x="2888" y="-1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18" name="Group 31">
              <a:extLst>
                <a:ext uri="{FF2B5EF4-FFF2-40B4-BE49-F238E27FC236}">
                  <a16:creationId xmlns:a16="http://schemas.microsoft.com/office/drawing/2014/main" id="{422921D0-2BB7-783E-0E90-7225C1E29D5E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20" name="Freeform 32">
                <a:extLst>
                  <a:ext uri="{FF2B5EF4-FFF2-40B4-BE49-F238E27FC236}">
                    <a16:creationId xmlns:a16="http://schemas.microsoft.com/office/drawing/2014/main" id="{7246F7D6-BAFF-B1ED-91F2-DE33B556E6B2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2EDDEF9B-E97D-C965-AD17-A28BCD1D4FE1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908DCE53-4A12-78DF-3B73-312B5D48D097}"/>
              </a:ext>
            </a:extLst>
          </p:cNvPr>
          <p:cNvSpPr/>
          <p:nvPr/>
        </p:nvSpPr>
        <p:spPr>
          <a:xfrm>
            <a:off x="11247456" y="2324400"/>
            <a:ext cx="395958" cy="6316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974C1499-5E28-63D5-BF5C-469AC16E539C}"/>
              </a:ext>
            </a:extLst>
          </p:cNvPr>
          <p:cNvSpPr/>
          <p:nvPr/>
        </p:nvSpPr>
        <p:spPr>
          <a:xfrm>
            <a:off x="5728446" y="2333659"/>
            <a:ext cx="590686" cy="6700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E3098FC0-D83E-6111-0FBE-DCD8BA1C3398}"/>
              </a:ext>
            </a:extLst>
          </p:cNvPr>
          <p:cNvSpPr/>
          <p:nvPr/>
        </p:nvSpPr>
        <p:spPr>
          <a:xfrm>
            <a:off x="6963235" y="2305215"/>
            <a:ext cx="575866" cy="6700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شكل بيضاوي 53">
            <a:extLst>
              <a:ext uri="{FF2B5EF4-FFF2-40B4-BE49-F238E27FC236}">
                <a16:creationId xmlns:a16="http://schemas.microsoft.com/office/drawing/2014/main" id="{06670B0E-ED28-66D8-8148-2F3FE35AFCB9}"/>
              </a:ext>
            </a:extLst>
          </p:cNvPr>
          <p:cNvSpPr/>
          <p:nvPr/>
        </p:nvSpPr>
        <p:spPr>
          <a:xfrm>
            <a:off x="3500469" y="2223722"/>
            <a:ext cx="453424" cy="6700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شكل بيضاوي 54">
            <a:extLst>
              <a:ext uri="{FF2B5EF4-FFF2-40B4-BE49-F238E27FC236}">
                <a16:creationId xmlns:a16="http://schemas.microsoft.com/office/drawing/2014/main" id="{796C298D-6647-4F8A-BCA2-8A562471BFF0}"/>
              </a:ext>
            </a:extLst>
          </p:cNvPr>
          <p:cNvSpPr/>
          <p:nvPr/>
        </p:nvSpPr>
        <p:spPr>
          <a:xfrm>
            <a:off x="2817775" y="2238910"/>
            <a:ext cx="410679" cy="6700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6" name="رسم 55" descr="تاج مع تعبئة خالصة">
            <a:extLst>
              <a:ext uri="{FF2B5EF4-FFF2-40B4-BE49-F238E27FC236}">
                <a16:creationId xmlns:a16="http://schemas.microsoft.com/office/drawing/2014/main" id="{1235D0E8-F12E-F2BB-807A-772F254997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57781" y="1849421"/>
            <a:ext cx="728351" cy="54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4" grpId="0" animBg="1"/>
      <p:bldP spid="25" grpId="0" animBg="1"/>
      <p:bldP spid="26" grpId="0" animBg="1"/>
      <p:bldP spid="54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8937" flipH="1">
            <a:off x="11442230" y="435874"/>
            <a:ext cx="570422" cy="727999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324716" y="406504"/>
            <a:ext cx="224620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6716" flipH="1">
            <a:off x="9814296" y="2243059"/>
            <a:ext cx="1584788" cy="181063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 rot="925542">
            <a:off x="9915430" y="2516898"/>
            <a:ext cx="1297818" cy="157655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فردي</a:t>
            </a: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982470" y="5650422"/>
            <a:ext cx="1094443" cy="107748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562573" y="4921039"/>
            <a:ext cx="1460809" cy="1258088"/>
          </a:xfrm>
          <a:prstGeom prst="rect">
            <a:avLst/>
          </a:prstGeom>
        </p:spPr>
      </p:pic>
      <p:sp>
        <p:nvSpPr>
          <p:cNvPr id="34" name="مستطيل 33">
            <a:extLst>
              <a:ext uri="{FF2B5EF4-FFF2-40B4-BE49-F238E27FC236}">
                <a16:creationId xmlns:a16="http://schemas.microsoft.com/office/drawing/2014/main" id="{0CC0B094-67C5-66A9-6275-20248E435338}"/>
              </a:ext>
            </a:extLst>
          </p:cNvPr>
          <p:cNvSpPr/>
          <p:nvPr/>
        </p:nvSpPr>
        <p:spPr>
          <a:xfrm>
            <a:off x="1758875" y="3722630"/>
            <a:ext cx="3415553" cy="560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30">
            <a:extLst>
              <a:ext uri="{FF2B5EF4-FFF2-40B4-BE49-F238E27FC236}">
                <a16:creationId xmlns:a16="http://schemas.microsoft.com/office/drawing/2014/main" id="{CC21C73F-D1E9-FAAA-CCD5-DB38F073EAC0}"/>
              </a:ext>
            </a:extLst>
          </p:cNvPr>
          <p:cNvGrpSpPr/>
          <p:nvPr/>
        </p:nvGrpSpPr>
        <p:grpSpPr>
          <a:xfrm>
            <a:off x="6741392" y="2527221"/>
            <a:ext cx="700731" cy="1077486"/>
            <a:chOff x="-369777" y="-20978"/>
            <a:chExt cx="1297892" cy="1301245"/>
          </a:xfrm>
          <a:solidFill>
            <a:srgbClr val="FFC000"/>
          </a:solidFill>
        </p:grpSpPr>
        <p:grpSp>
          <p:nvGrpSpPr>
            <p:cNvPr id="12" name="Group 31">
              <a:extLst>
                <a:ext uri="{FF2B5EF4-FFF2-40B4-BE49-F238E27FC236}">
                  <a16:creationId xmlns:a16="http://schemas.microsoft.com/office/drawing/2014/main" id="{72EAA6DE-94B9-14ED-DD51-A2E9A34A4F44}"/>
                </a:ext>
              </a:extLst>
            </p:cNvPr>
            <p:cNvGrpSpPr/>
            <p:nvPr/>
          </p:nvGrpSpPr>
          <p:grpSpPr>
            <a:xfrm>
              <a:off x="-360299" y="-20978"/>
              <a:ext cx="1288414" cy="1301245"/>
              <a:chOff x="-1767822" y="-102373"/>
              <a:chExt cx="6321664" cy="6350000"/>
            </a:xfrm>
            <a:grpFill/>
          </p:grpSpPr>
          <p:sp>
            <p:nvSpPr>
              <p:cNvPr id="14" name="Freeform 32">
                <a:extLst>
                  <a:ext uri="{FF2B5EF4-FFF2-40B4-BE49-F238E27FC236}">
                    <a16:creationId xmlns:a16="http://schemas.microsoft.com/office/drawing/2014/main" id="{A37B2164-A22E-26EB-9DF9-F30C2D1C01F4}"/>
                  </a:ext>
                </a:extLst>
              </p:cNvPr>
              <p:cNvSpPr/>
              <p:nvPr/>
            </p:nvSpPr>
            <p:spPr>
              <a:xfrm>
                <a:off x="-1767822" y="-102373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13" name="TextBox 33">
              <a:extLst>
                <a:ext uri="{FF2B5EF4-FFF2-40B4-BE49-F238E27FC236}">
                  <a16:creationId xmlns:a16="http://schemas.microsoft.com/office/drawing/2014/main" id="{8321D749-6401-6CD1-BAE0-93272C75B632}"/>
                </a:ext>
              </a:extLst>
            </p:cNvPr>
            <p:cNvSpPr txBox="1"/>
            <p:nvPr/>
          </p:nvSpPr>
          <p:spPr>
            <a:xfrm>
              <a:off x="-369777" y="228626"/>
              <a:ext cx="1288414" cy="8672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أ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B4094824-C20E-8502-872D-2C77B66583B0}"/>
              </a:ext>
            </a:extLst>
          </p:cNvPr>
          <p:cNvSpPr/>
          <p:nvPr/>
        </p:nvSpPr>
        <p:spPr>
          <a:xfrm>
            <a:off x="3213246" y="2798263"/>
            <a:ext cx="3369021" cy="635843"/>
          </a:xfrm>
          <a:prstGeom prst="rect">
            <a:avLst/>
          </a:prstGeom>
          <a:solidFill>
            <a:srgbClr val="E4E9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4 س + 5 = 13</a:t>
            </a: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895978F8-3BF4-DDA5-3931-8D302DCD8B00}"/>
              </a:ext>
            </a:extLst>
          </p:cNvPr>
          <p:cNvGrpSpPr/>
          <p:nvPr/>
        </p:nvGrpSpPr>
        <p:grpSpPr>
          <a:xfrm>
            <a:off x="1284494" y="520098"/>
            <a:ext cx="7626660" cy="1023847"/>
            <a:chOff x="0" y="0"/>
            <a:chExt cx="3435356" cy="1138475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389900D1-C1D8-0236-4336-7101B002B339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A6C5D24-9A3E-B948-59C6-C5B38A38A069}"/>
              </a:ext>
            </a:extLst>
          </p:cNvPr>
          <p:cNvSpPr/>
          <p:nvPr/>
        </p:nvSpPr>
        <p:spPr>
          <a:xfrm>
            <a:off x="1505321" y="595010"/>
            <a:ext cx="7126567" cy="77701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حل</a:t>
            </a:r>
            <a:r>
              <a:rPr kumimoji="0" lang="ar-SA" sz="28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 كلاِّ من المعادلات التالية ، وتحقق من صحة حلك .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14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8" grpId="0" animBg="1"/>
      <p:bldP spid="20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276</Words>
  <Application>Microsoft Office PowerPoint</Application>
  <PresentationFormat>شاشة عريضة</PresentationFormat>
  <Paragraphs>111</Paragraphs>
  <Slides>21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HandMade</vt:lpstr>
      <vt:lpstr>نسق Office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فاطمه السبيعي</cp:lastModifiedBy>
  <cp:revision>16</cp:revision>
  <dcterms:created xsi:type="dcterms:W3CDTF">2022-10-22T15:12:00Z</dcterms:created>
  <dcterms:modified xsi:type="dcterms:W3CDTF">2022-10-31T20:48:14Z</dcterms:modified>
</cp:coreProperties>
</file>